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8" r:id="rId5"/>
  </p:sldIdLst>
  <p:sldSz cx="32918400" cy="21945600"/>
  <p:notesSz cx="6953250" cy="8375650"/>
  <p:defaultTextStyle>
    <a:defPPr>
      <a:defRPr lang="en-US"/>
    </a:defPPr>
    <a:lvl1pPr marL="0" algn="l" defTabSz="3132232" rtl="0" eaLnBrk="1" latinLnBrk="0" hangingPunct="1">
      <a:defRPr sz="6195" kern="1200">
        <a:solidFill>
          <a:schemeClr val="tx1"/>
        </a:solidFill>
        <a:latin typeface="+mn-lt"/>
        <a:ea typeface="+mn-ea"/>
        <a:cs typeface="+mn-cs"/>
      </a:defRPr>
    </a:lvl1pPr>
    <a:lvl2pPr marL="1566115" algn="l" defTabSz="3132232" rtl="0" eaLnBrk="1" latinLnBrk="0" hangingPunct="1">
      <a:defRPr sz="6195" kern="1200">
        <a:solidFill>
          <a:schemeClr val="tx1"/>
        </a:solidFill>
        <a:latin typeface="+mn-lt"/>
        <a:ea typeface="+mn-ea"/>
        <a:cs typeface="+mn-cs"/>
      </a:defRPr>
    </a:lvl2pPr>
    <a:lvl3pPr marL="3132232" algn="l" defTabSz="3132232" rtl="0" eaLnBrk="1" latinLnBrk="0" hangingPunct="1">
      <a:defRPr sz="6195" kern="1200">
        <a:solidFill>
          <a:schemeClr val="tx1"/>
        </a:solidFill>
        <a:latin typeface="+mn-lt"/>
        <a:ea typeface="+mn-ea"/>
        <a:cs typeface="+mn-cs"/>
      </a:defRPr>
    </a:lvl3pPr>
    <a:lvl4pPr marL="4698347" algn="l" defTabSz="3132232" rtl="0" eaLnBrk="1" latinLnBrk="0" hangingPunct="1">
      <a:defRPr sz="6195" kern="1200">
        <a:solidFill>
          <a:schemeClr val="tx1"/>
        </a:solidFill>
        <a:latin typeface="+mn-lt"/>
        <a:ea typeface="+mn-ea"/>
        <a:cs typeface="+mn-cs"/>
      </a:defRPr>
    </a:lvl4pPr>
    <a:lvl5pPr marL="6264461" algn="l" defTabSz="3132232" rtl="0" eaLnBrk="1" latinLnBrk="0" hangingPunct="1">
      <a:defRPr sz="6195" kern="1200">
        <a:solidFill>
          <a:schemeClr val="tx1"/>
        </a:solidFill>
        <a:latin typeface="+mn-lt"/>
        <a:ea typeface="+mn-ea"/>
        <a:cs typeface="+mn-cs"/>
      </a:defRPr>
    </a:lvl5pPr>
    <a:lvl6pPr marL="7830582" algn="l" defTabSz="3132232" rtl="0" eaLnBrk="1" latinLnBrk="0" hangingPunct="1">
      <a:defRPr sz="6195" kern="1200">
        <a:solidFill>
          <a:schemeClr val="tx1"/>
        </a:solidFill>
        <a:latin typeface="+mn-lt"/>
        <a:ea typeface="+mn-ea"/>
        <a:cs typeface="+mn-cs"/>
      </a:defRPr>
    </a:lvl6pPr>
    <a:lvl7pPr marL="9396696" algn="l" defTabSz="3132232" rtl="0" eaLnBrk="1" latinLnBrk="0" hangingPunct="1">
      <a:defRPr sz="6195" kern="1200">
        <a:solidFill>
          <a:schemeClr val="tx1"/>
        </a:solidFill>
        <a:latin typeface="+mn-lt"/>
        <a:ea typeface="+mn-ea"/>
        <a:cs typeface="+mn-cs"/>
      </a:defRPr>
    </a:lvl7pPr>
    <a:lvl8pPr marL="10962814" algn="l" defTabSz="3132232" rtl="0" eaLnBrk="1" latinLnBrk="0" hangingPunct="1">
      <a:defRPr sz="6195" kern="1200">
        <a:solidFill>
          <a:schemeClr val="tx1"/>
        </a:solidFill>
        <a:latin typeface="+mn-lt"/>
        <a:ea typeface="+mn-ea"/>
        <a:cs typeface="+mn-cs"/>
      </a:defRPr>
    </a:lvl8pPr>
    <a:lvl9pPr marL="12528928" algn="l" defTabSz="3132232" rtl="0" eaLnBrk="1" latinLnBrk="0" hangingPunct="1">
      <a:defRPr sz="619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BDC7"/>
    <a:srgbClr val="CCFF99"/>
    <a:srgbClr val="D5D1D1"/>
    <a:srgbClr val="B4DDF2"/>
    <a:srgbClr val="EB7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12" y="12"/>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12995" cy="418664"/>
          </a:xfrm>
          <a:prstGeom prst="rect">
            <a:avLst/>
          </a:prstGeom>
        </p:spPr>
        <p:txBody>
          <a:bodyPr vert="horz" lIns="19516" tIns="9757" rIns="19516" bIns="9757" rtlCol="0"/>
          <a:lstStyle>
            <a:lvl1pPr algn="l">
              <a:defRPr sz="200"/>
            </a:lvl1pPr>
          </a:lstStyle>
          <a:p>
            <a:endParaRPr lang="en-US"/>
          </a:p>
        </p:txBody>
      </p:sp>
      <p:sp>
        <p:nvSpPr>
          <p:cNvPr id="3" name="Date Placeholder 2"/>
          <p:cNvSpPr>
            <a:spLocks noGrp="1"/>
          </p:cNvSpPr>
          <p:nvPr>
            <p:ph type="dt" idx="1"/>
          </p:nvPr>
        </p:nvSpPr>
        <p:spPr>
          <a:xfrm>
            <a:off x="3938559" y="2"/>
            <a:ext cx="3012994" cy="418664"/>
          </a:xfrm>
          <a:prstGeom prst="rect">
            <a:avLst/>
          </a:prstGeom>
        </p:spPr>
        <p:txBody>
          <a:bodyPr vert="horz" lIns="19516" tIns="9757" rIns="19516" bIns="9757" rtlCol="0"/>
          <a:lstStyle>
            <a:lvl1pPr algn="r">
              <a:defRPr sz="200"/>
            </a:lvl1pPr>
          </a:lstStyle>
          <a:p>
            <a:fld id="{D768C39F-5A7D-48B5-8523-6438CB672484}" type="datetimeFigureOut">
              <a:rPr lang="en-US" smtClean="0"/>
              <a:pPr/>
              <a:t>11/25/2024</a:t>
            </a:fld>
            <a:endParaRPr lang="en-US"/>
          </a:p>
        </p:txBody>
      </p:sp>
      <p:sp>
        <p:nvSpPr>
          <p:cNvPr id="4" name="Slide Image Placeholder 3"/>
          <p:cNvSpPr>
            <a:spLocks noGrp="1" noRot="1" noChangeAspect="1"/>
          </p:cNvSpPr>
          <p:nvPr>
            <p:ph type="sldImg" idx="2"/>
          </p:nvPr>
        </p:nvSpPr>
        <p:spPr>
          <a:xfrm>
            <a:off x="1120775" y="628650"/>
            <a:ext cx="4711700" cy="3141663"/>
          </a:xfrm>
          <a:prstGeom prst="rect">
            <a:avLst/>
          </a:prstGeom>
          <a:noFill/>
          <a:ln w="12700">
            <a:solidFill>
              <a:prstClr val="black"/>
            </a:solidFill>
          </a:ln>
        </p:spPr>
        <p:txBody>
          <a:bodyPr vert="horz" lIns="19516" tIns="9757" rIns="19516" bIns="9757" rtlCol="0" anchor="ctr"/>
          <a:lstStyle/>
          <a:p>
            <a:endParaRPr lang="en-US"/>
          </a:p>
        </p:txBody>
      </p:sp>
      <p:sp>
        <p:nvSpPr>
          <p:cNvPr id="5" name="Notes Placeholder 4"/>
          <p:cNvSpPr>
            <a:spLocks noGrp="1"/>
          </p:cNvSpPr>
          <p:nvPr>
            <p:ph type="body" sz="quarter" idx="3"/>
          </p:nvPr>
        </p:nvSpPr>
        <p:spPr>
          <a:xfrm>
            <a:off x="695364" y="3978368"/>
            <a:ext cx="5562532" cy="3769029"/>
          </a:xfrm>
          <a:prstGeom prst="rect">
            <a:avLst/>
          </a:prstGeom>
        </p:spPr>
        <p:txBody>
          <a:bodyPr vert="horz" lIns="19516" tIns="9757" rIns="19516" bIns="975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7955417"/>
            <a:ext cx="3012995" cy="418664"/>
          </a:xfrm>
          <a:prstGeom prst="rect">
            <a:avLst/>
          </a:prstGeom>
        </p:spPr>
        <p:txBody>
          <a:bodyPr vert="horz" lIns="19516" tIns="9757" rIns="19516" bIns="9757" rtlCol="0" anchor="b"/>
          <a:lstStyle>
            <a:lvl1pPr algn="l">
              <a:defRPr sz="200"/>
            </a:lvl1pPr>
          </a:lstStyle>
          <a:p>
            <a:endParaRPr lang="en-US"/>
          </a:p>
        </p:txBody>
      </p:sp>
      <p:sp>
        <p:nvSpPr>
          <p:cNvPr id="7" name="Slide Number Placeholder 6"/>
          <p:cNvSpPr>
            <a:spLocks noGrp="1"/>
          </p:cNvSpPr>
          <p:nvPr>
            <p:ph type="sldNum" sz="quarter" idx="5"/>
          </p:nvPr>
        </p:nvSpPr>
        <p:spPr>
          <a:xfrm>
            <a:off x="3938559" y="7955417"/>
            <a:ext cx="3012994" cy="418664"/>
          </a:xfrm>
          <a:prstGeom prst="rect">
            <a:avLst/>
          </a:prstGeom>
        </p:spPr>
        <p:txBody>
          <a:bodyPr vert="horz" lIns="19516" tIns="9757" rIns="19516" bIns="9757" rtlCol="0" anchor="b"/>
          <a:lstStyle>
            <a:lvl1pPr algn="r">
              <a:defRPr sz="200"/>
            </a:lvl1pPr>
          </a:lstStyle>
          <a:p>
            <a:fld id="{DDEF280E-6614-4CE8-B7DC-3EF69CCAC740}" type="slidenum">
              <a:rPr lang="en-US" smtClean="0"/>
              <a:pPr/>
              <a:t>‹#›</a:t>
            </a:fld>
            <a:endParaRPr lang="en-US"/>
          </a:p>
        </p:txBody>
      </p:sp>
    </p:spTree>
    <p:extLst>
      <p:ext uri="{BB962C8B-B14F-4D97-AF65-F5344CB8AC3E}">
        <p14:creationId xmlns:p14="http://schemas.microsoft.com/office/powerpoint/2010/main" val="2303035769"/>
      </p:ext>
    </p:extLst>
  </p:cSld>
  <p:clrMap bg1="lt1" tx1="dk1" bg2="lt2" tx2="dk2" accent1="accent1" accent2="accent2" accent3="accent3" accent4="accent4" accent5="accent5" accent6="accent6" hlink="hlink" folHlink="folHlink"/>
  <p:notesStyle>
    <a:lvl1pPr marL="0" algn="l" defTabSz="595808" rtl="0" eaLnBrk="1" latinLnBrk="0" hangingPunct="1">
      <a:defRPr sz="652" kern="1200">
        <a:solidFill>
          <a:schemeClr val="tx1"/>
        </a:solidFill>
        <a:latin typeface="+mn-lt"/>
        <a:ea typeface="+mn-ea"/>
        <a:cs typeface="+mn-cs"/>
      </a:defRPr>
    </a:lvl1pPr>
    <a:lvl2pPr marL="297904" algn="l" defTabSz="595808" rtl="0" eaLnBrk="1" latinLnBrk="0" hangingPunct="1">
      <a:defRPr sz="652" kern="1200">
        <a:solidFill>
          <a:schemeClr val="tx1"/>
        </a:solidFill>
        <a:latin typeface="+mn-lt"/>
        <a:ea typeface="+mn-ea"/>
        <a:cs typeface="+mn-cs"/>
      </a:defRPr>
    </a:lvl2pPr>
    <a:lvl3pPr marL="595808" algn="l" defTabSz="595808" rtl="0" eaLnBrk="1" latinLnBrk="0" hangingPunct="1">
      <a:defRPr sz="652" kern="1200">
        <a:solidFill>
          <a:schemeClr val="tx1"/>
        </a:solidFill>
        <a:latin typeface="+mn-lt"/>
        <a:ea typeface="+mn-ea"/>
        <a:cs typeface="+mn-cs"/>
      </a:defRPr>
    </a:lvl3pPr>
    <a:lvl4pPr marL="893715" algn="l" defTabSz="595808" rtl="0" eaLnBrk="1" latinLnBrk="0" hangingPunct="1">
      <a:defRPr sz="652" kern="1200">
        <a:solidFill>
          <a:schemeClr val="tx1"/>
        </a:solidFill>
        <a:latin typeface="+mn-lt"/>
        <a:ea typeface="+mn-ea"/>
        <a:cs typeface="+mn-cs"/>
      </a:defRPr>
    </a:lvl4pPr>
    <a:lvl5pPr marL="1191619" algn="l" defTabSz="595808" rtl="0" eaLnBrk="1" latinLnBrk="0" hangingPunct="1">
      <a:defRPr sz="652" kern="1200">
        <a:solidFill>
          <a:schemeClr val="tx1"/>
        </a:solidFill>
        <a:latin typeface="+mn-lt"/>
        <a:ea typeface="+mn-ea"/>
        <a:cs typeface="+mn-cs"/>
      </a:defRPr>
    </a:lvl5pPr>
    <a:lvl6pPr marL="1489523" algn="l" defTabSz="595808" rtl="0" eaLnBrk="1" latinLnBrk="0" hangingPunct="1">
      <a:defRPr sz="652" kern="1200">
        <a:solidFill>
          <a:schemeClr val="tx1"/>
        </a:solidFill>
        <a:latin typeface="+mn-lt"/>
        <a:ea typeface="+mn-ea"/>
        <a:cs typeface="+mn-cs"/>
      </a:defRPr>
    </a:lvl6pPr>
    <a:lvl7pPr marL="1787430" algn="l" defTabSz="595808" rtl="0" eaLnBrk="1" latinLnBrk="0" hangingPunct="1">
      <a:defRPr sz="652" kern="1200">
        <a:solidFill>
          <a:schemeClr val="tx1"/>
        </a:solidFill>
        <a:latin typeface="+mn-lt"/>
        <a:ea typeface="+mn-ea"/>
        <a:cs typeface="+mn-cs"/>
      </a:defRPr>
    </a:lvl7pPr>
    <a:lvl8pPr marL="2085334" algn="l" defTabSz="595808" rtl="0" eaLnBrk="1" latinLnBrk="0" hangingPunct="1">
      <a:defRPr sz="652" kern="1200">
        <a:solidFill>
          <a:schemeClr val="tx1"/>
        </a:solidFill>
        <a:latin typeface="+mn-lt"/>
        <a:ea typeface="+mn-ea"/>
        <a:cs typeface="+mn-cs"/>
      </a:defRPr>
    </a:lvl8pPr>
    <a:lvl9pPr marL="2383241" algn="l" defTabSz="595808" rtl="0" eaLnBrk="1" latinLnBrk="0" hangingPunct="1">
      <a:defRPr sz="6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0775" y="628650"/>
            <a:ext cx="4711700" cy="314166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EF280E-6614-4CE8-B7DC-3EF69CCAC740}"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5"/>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3"/>
            <a:ext cx="23042880" cy="5608320"/>
          </a:xfrm>
        </p:spPr>
        <p:txBody>
          <a:bodyPr/>
          <a:lstStyle>
            <a:lvl1pPr marL="0" indent="0" algn="ctr">
              <a:buNone/>
              <a:defRPr>
                <a:solidFill>
                  <a:schemeClr val="tx1">
                    <a:tint val="75000"/>
                  </a:schemeClr>
                </a:solidFill>
              </a:defRPr>
            </a:lvl1pPr>
            <a:lvl2pPr marL="1409547" indent="0" algn="ctr">
              <a:buNone/>
              <a:defRPr>
                <a:solidFill>
                  <a:schemeClr val="tx1">
                    <a:tint val="75000"/>
                  </a:schemeClr>
                </a:solidFill>
              </a:defRPr>
            </a:lvl2pPr>
            <a:lvl3pPr marL="2819088" indent="0" algn="ctr">
              <a:buNone/>
              <a:defRPr>
                <a:solidFill>
                  <a:schemeClr val="tx1">
                    <a:tint val="75000"/>
                  </a:schemeClr>
                </a:solidFill>
              </a:defRPr>
            </a:lvl3pPr>
            <a:lvl4pPr marL="4228636" indent="0" algn="ctr">
              <a:buNone/>
              <a:defRPr>
                <a:solidFill>
                  <a:schemeClr val="tx1">
                    <a:tint val="75000"/>
                  </a:schemeClr>
                </a:solidFill>
              </a:defRPr>
            </a:lvl4pPr>
            <a:lvl5pPr marL="5638174" indent="0" algn="ctr">
              <a:buNone/>
              <a:defRPr>
                <a:solidFill>
                  <a:schemeClr val="tx1">
                    <a:tint val="75000"/>
                  </a:schemeClr>
                </a:solidFill>
              </a:defRPr>
            </a:lvl5pPr>
            <a:lvl6pPr marL="7047721" indent="0" algn="ctr">
              <a:buNone/>
              <a:defRPr>
                <a:solidFill>
                  <a:schemeClr val="tx1">
                    <a:tint val="75000"/>
                  </a:schemeClr>
                </a:solidFill>
              </a:defRPr>
            </a:lvl6pPr>
            <a:lvl7pPr marL="8457265" indent="0" algn="ctr">
              <a:buNone/>
              <a:defRPr>
                <a:solidFill>
                  <a:schemeClr val="tx1">
                    <a:tint val="75000"/>
                  </a:schemeClr>
                </a:solidFill>
              </a:defRPr>
            </a:lvl7pPr>
            <a:lvl8pPr marL="9866809" indent="0" algn="ctr">
              <a:buNone/>
              <a:defRPr>
                <a:solidFill>
                  <a:schemeClr val="tx1">
                    <a:tint val="75000"/>
                  </a:schemeClr>
                </a:solidFill>
              </a:defRPr>
            </a:lvl8pPr>
            <a:lvl9pPr marL="11276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4DC415-AB06-49EC-9D91-95B6085B0CD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DC415-AB06-49EC-9D91-95B6085B0CD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5" y="4216400"/>
            <a:ext cx="35553015"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7" y="4216400"/>
            <a:ext cx="106110406"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DC415-AB06-49EC-9D91-95B6085B0CD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DC415-AB06-49EC-9D91-95B6085B0CD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8" y="14102081"/>
            <a:ext cx="27980640" cy="4358640"/>
          </a:xfrm>
        </p:spPr>
        <p:txBody>
          <a:bodyPr anchor="t"/>
          <a:lstStyle>
            <a:lvl1pPr algn="l">
              <a:defRPr sz="12279" b="1" cap="all"/>
            </a:lvl1pPr>
          </a:lstStyle>
          <a:p>
            <a:r>
              <a:rPr lang="en-US"/>
              <a:t>Click to edit Master title style</a:t>
            </a:r>
          </a:p>
        </p:txBody>
      </p:sp>
      <p:sp>
        <p:nvSpPr>
          <p:cNvPr id="3" name="Text Placeholder 2"/>
          <p:cNvSpPr>
            <a:spLocks noGrp="1"/>
          </p:cNvSpPr>
          <p:nvPr>
            <p:ph type="body" idx="1"/>
          </p:nvPr>
        </p:nvSpPr>
        <p:spPr>
          <a:xfrm>
            <a:off x="2600328" y="9301489"/>
            <a:ext cx="27980640" cy="4800599"/>
          </a:xfrm>
        </p:spPr>
        <p:txBody>
          <a:bodyPr anchor="b"/>
          <a:lstStyle>
            <a:lvl1pPr marL="0" indent="0">
              <a:buNone/>
              <a:defRPr sz="6108">
                <a:solidFill>
                  <a:schemeClr val="tx1">
                    <a:tint val="75000"/>
                  </a:schemeClr>
                </a:solidFill>
              </a:defRPr>
            </a:lvl1pPr>
            <a:lvl2pPr marL="1409547" indent="0">
              <a:buNone/>
              <a:defRPr sz="5465">
                <a:solidFill>
                  <a:schemeClr val="tx1">
                    <a:tint val="75000"/>
                  </a:schemeClr>
                </a:solidFill>
              </a:defRPr>
            </a:lvl2pPr>
            <a:lvl3pPr marL="2819088" indent="0">
              <a:buNone/>
              <a:defRPr sz="4822">
                <a:solidFill>
                  <a:schemeClr val="tx1">
                    <a:tint val="75000"/>
                  </a:schemeClr>
                </a:solidFill>
              </a:defRPr>
            </a:lvl3pPr>
            <a:lvl4pPr marL="4228636" indent="0">
              <a:buNone/>
              <a:defRPr sz="4179">
                <a:solidFill>
                  <a:schemeClr val="tx1">
                    <a:tint val="75000"/>
                  </a:schemeClr>
                </a:solidFill>
              </a:defRPr>
            </a:lvl4pPr>
            <a:lvl5pPr marL="5638174" indent="0">
              <a:buNone/>
              <a:defRPr sz="4179">
                <a:solidFill>
                  <a:schemeClr val="tx1">
                    <a:tint val="75000"/>
                  </a:schemeClr>
                </a:solidFill>
              </a:defRPr>
            </a:lvl5pPr>
            <a:lvl6pPr marL="7047721" indent="0">
              <a:buNone/>
              <a:defRPr sz="4179">
                <a:solidFill>
                  <a:schemeClr val="tx1">
                    <a:tint val="75000"/>
                  </a:schemeClr>
                </a:solidFill>
              </a:defRPr>
            </a:lvl6pPr>
            <a:lvl7pPr marL="8457265" indent="0">
              <a:buNone/>
              <a:defRPr sz="4179">
                <a:solidFill>
                  <a:schemeClr val="tx1">
                    <a:tint val="75000"/>
                  </a:schemeClr>
                </a:solidFill>
              </a:defRPr>
            </a:lvl7pPr>
            <a:lvl8pPr marL="9866809" indent="0">
              <a:buNone/>
              <a:defRPr sz="4179">
                <a:solidFill>
                  <a:schemeClr val="tx1">
                    <a:tint val="75000"/>
                  </a:schemeClr>
                </a:solidFill>
              </a:defRPr>
            </a:lvl8pPr>
            <a:lvl9pPr marL="11276353" indent="0">
              <a:buNone/>
              <a:defRPr sz="417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DC415-AB06-49EC-9D91-95B6085B0CD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3" y="24577040"/>
            <a:ext cx="70831710" cy="69519801"/>
          </a:xfrm>
        </p:spPr>
        <p:txBody>
          <a:bodyPr/>
          <a:lstStyle>
            <a:lvl1pPr>
              <a:defRPr sz="8679"/>
            </a:lvl1pPr>
            <a:lvl2pPr>
              <a:defRPr sz="7393"/>
            </a:lvl2pPr>
            <a:lvl3pPr>
              <a:defRPr sz="6108"/>
            </a:lvl3pPr>
            <a:lvl4pPr>
              <a:defRPr sz="5465"/>
            </a:lvl4pPr>
            <a:lvl5pPr>
              <a:defRPr sz="5465"/>
            </a:lvl5pPr>
            <a:lvl6pPr>
              <a:defRPr sz="5465"/>
            </a:lvl6pPr>
            <a:lvl7pPr>
              <a:defRPr sz="5465"/>
            </a:lvl7pPr>
            <a:lvl8pPr>
              <a:defRPr sz="5465"/>
            </a:lvl8pPr>
            <a:lvl9pPr>
              <a:defRPr sz="54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0" y="24577040"/>
            <a:ext cx="70831710" cy="69519801"/>
          </a:xfrm>
        </p:spPr>
        <p:txBody>
          <a:bodyPr/>
          <a:lstStyle>
            <a:lvl1pPr>
              <a:defRPr sz="8679"/>
            </a:lvl1pPr>
            <a:lvl2pPr>
              <a:defRPr sz="7393"/>
            </a:lvl2pPr>
            <a:lvl3pPr>
              <a:defRPr sz="6108"/>
            </a:lvl3pPr>
            <a:lvl4pPr>
              <a:defRPr sz="5465"/>
            </a:lvl4pPr>
            <a:lvl5pPr>
              <a:defRPr sz="5465"/>
            </a:lvl5pPr>
            <a:lvl6pPr>
              <a:defRPr sz="5465"/>
            </a:lvl6pPr>
            <a:lvl7pPr>
              <a:defRPr sz="5465"/>
            </a:lvl7pPr>
            <a:lvl8pPr>
              <a:defRPr sz="5465"/>
            </a:lvl8pPr>
            <a:lvl9pPr>
              <a:defRPr sz="54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4DC415-AB06-49EC-9D91-95B6085B0CD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1"/>
            <a:ext cx="14544676" cy="2047239"/>
          </a:xfrm>
        </p:spPr>
        <p:txBody>
          <a:bodyPr anchor="b"/>
          <a:lstStyle>
            <a:lvl1pPr marL="0" indent="0">
              <a:buNone/>
              <a:defRPr sz="7393" b="1"/>
            </a:lvl1pPr>
            <a:lvl2pPr marL="1409547" indent="0">
              <a:buNone/>
              <a:defRPr sz="6108" b="1"/>
            </a:lvl2pPr>
            <a:lvl3pPr marL="2819088" indent="0">
              <a:buNone/>
              <a:defRPr sz="5465" b="1"/>
            </a:lvl3pPr>
            <a:lvl4pPr marL="4228636" indent="0">
              <a:buNone/>
              <a:defRPr sz="4822" b="1"/>
            </a:lvl4pPr>
            <a:lvl5pPr marL="5638174" indent="0">
              <a:buNone/>
              <a:defRPr sz="4822" b="1"/>
            </a:lvl5pPr>
            <a:lvl6pPr marL="7047721" indent="0">
              <a:buNone/>
              <a:defRPr sz="4822" b="1"/>
            </a:lvl6pPr>
            <a:lvl7pPr marL="8457265" indent="0">
              <a:buNone/>
              <a:defRPr sz="4822" b="1"/>
            </a:lvl7pPr>
            <a:lvl8pPr marL="9866809" indent="0">
              <a:buNone/>
              <a:defRPr sz="4822" b="1"/>
            </a:lvl8pPr>
            <a:lvl9pPr marL="11276353" indent="0">
              <a:buNone/>
              <a:defRPr sz="4822" b="1"/>
            </a:lvl9pPr>
          </a:lstStyle>
          <a:p>
            <a:pPr lvl="0"/>
            <a:r>
              <a:rPr lang="en-US"/>
              <a:t>Click to edit Master text styles</a:t>
            </a:r>
          </a:p>
        </p:txBody>
      </p:sp>
      <p:sp>
        <p:nvSpPr>
          <p:cNvPr id="4" name="Content Placeholder 3"/>
          <p:cNvSpPr>
            <a:spLocks noGrp="1"/>
          </p:cNvSpPr>
          <p:nvPr>
            <p:ph sz="half" idx="2"/>
          </p:nvPr>
        </p:nvSpPr>
        <p:spPr>
          <a:xfrm>
            <a:off x="1645920" y="6959600"/>
            <a:ext cx="14544676" cy="12644121"/>
          </a:xfrm>
        </p:spPr>
        <p:txBody>
          <a:bodyPr/>
          <a:lstStyle>
            <a:lvl1pPr>
              <a:defRPr sz="7393"/>
            </a:lvl1pPr>
            <a:lvl2pPr>
              <a:defRPr sz="6108"/>
            </a:lvl2pPr>
            <a:lvl3pPr>
              <a:defRPr sz="5465"/>
            </a:lvl3pPr>
            <a:lvl4pPr>
              <a:defRPr sz="4822"/>
            </a:lvl4pPr>
            <a:lvl5pPr>
              <a:defRPr sz="4822"/>
            </a:lvl5pPr>
            <a:lvl6pPr>
              <a:defRPr sz="4822"/>
            </a:lvl6pPr>
            <a:lvl7pPr>
              <a:defRPr sz="4822"/>
            </a:lvl7pPr>
            <a:lvl8pPr>
              <a:defRPr sz="4822"/>
            </a:lvl8pPr>
            <a:lvl9pPr>
              <a:defRPr sz="48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5" y="4912361"/>
            <a:ext cx="14550391" cy="2047239"/>
          </a:xfrm>
        </p:spPr>
        <p:txBody>
          <a:bodyPr anchor="b"/>
          <a:lstStyle>
            <a:lvl1pPr marL="0" indent="0">
              <a:buNone/>
              <a:defRPr sz="7393" b="1"/>
            </a:lvl1pPr>
            <a:lvl2pPr marL="1409547" indent="0">
              <a:buNone/>
              <a:defRPr sz="6108" b="1"/>
            </a:lvl2pPr>
            <a:lvl3pPr marL="2819088" indent="0">
              <a:buNone/>
              <a:defRPr sz="5465" b="1"/>
            </a:lvl3pPr>
            <a:lvl4pPr marL="4228636" indent="0">
              <a:buNone/>
              <a:defRPr sz="4822" b="1"/>
            </a:lvl4pPr>
            <a:lvl5pPr marL="5638174" indent="0">
              <a:buNone/>
              <a:defRPr sz="4822" b="1"/>
            </a:lvl5pPr>
            <a:lvl6pPr marL="7047721" indent="0">
              <a:buNone/>
              <a:defRPr sz="4822" b="1"/>
            </a:lvl6pPr>
            <a:lvl7pPr marL="8457265" indent="0">
              <a:buNone/>
              <a:defRPr sz="4822" b="1"/>
            </a:lvl7pPr>
            <a:lvl8pPr marL="9866809" indent="0">
              <a:buNone/>
              <a:defRPr sz="4822" b="1"/>
            </a:lvl8pPr>
            <a:lvl9pPr marL="11276353" indent="0">
              <a:buNone/>
              <a:defRPr sz="4822" b="1"/>
            </a:lvl9pPr>
          </a:lstStyle>
          <a:p>
            <a:pPr lvl="0"/>
            <a:r>
              <a:rPr lang="en-US"/>
              <a:t>Click to edit Master text styles</a:t>
            </a:r>
          </a:p>
        </p:txBody>
      </p:sp>
      <p:sp>
        <p:nvSpPr>
          <p:cNvPr id="6" name="Content Placeholder 5"/>
          <p:cNvSpPr>
            <a:spLocks noGrp="1"/>
          </p:cNvSpPr>
          <p:nvPr>
            <p:ph sz="quarter" idx="4"/>
          </p:nvPr>
        </p:nvSpPr>
        <p:spPr>
          <a:xfrm>
            <a:off x="16722095" y="6959600"/>
            <a:ext cx="14550391" cy="12644121"/>
          </a:xfrm>
        </p:spPr>
        <p:txBody>
          <a:bodyPr/>
          <a:lstStyle>
            <a:lvl1pPr>
              <a:defRPr sz="7393"/>
            </a:lvl1pPr>
            <a:lvl2pPr>
              <a:defRPr sz="6108"/>
            </a:lvl2pPr>
            <a:lvl3pPr>
              <a:defRPr sz="5465"/>
            </a:lvl3pPr>
            <a:lvl4pPr>
              <a:defRPr sz="4822"/>
            </a:lvl4pPr>
            <a:lvl5pPr>
              <a:defRPr sz="4822"/>
            </a:lvl5pPr>
            <a:lvl6pPr>
              <a:defRPr sz="4822"/>
            </a:lvl6pPr>
            <a:lvl7pPr>
              <a:defRPr sz="4822"/>
            </a:lvl7pPr>
            <a:lvl8pPr>
              <a:defRPr sz="4822"/>
            </a:lvl8pPr>
            <a:lvl9pPr>
              <a:defRPr sz="48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4DC415-AB06-49EC-9D91-95B6085B0CD9}"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4DC415-AB06-49EC-9D91-95B6085B0CD9}" type="datetimeFigureOut">
              <a:rPr lang="en-US" smtClean="0"/>
              <a:pPr/>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DC415-AB06-49EC-9D91-95B6085B0CD9}"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873760"/>
            <a:ext cx="10829928" cy="3718560"/>
          </a:xfrm>
        </p:spPr>
        <p:txBody>
          <a:bodyPr anchor="b"/>
          <a:lstStyle>
            <a:lvl1pPr algn="l">
              <a:defRPr sz="6108" b="1"/>
            </a:lvl1pPr>
          </a:lstStyle>
          <a:p>
            <a:r>
              <a:rPr lang="en-US"/>
              <a:t>Click to edit Master title style</a:t>
            </a:r>
          </a:p>
        </p:txBody>
      </p:sp>
      <p:sp>
        <p:nvSpPr>
          <p:cNvPr id="3" name="Content Placeholder 2"/>
          <p:cNvSpPr>
            <a:spLocks noGrp="1"/>
          </p:cNvSpPr>
          <p:nvPr>
            <p:ph idx="1"/>
          </p:nvPr>
        </p:nvSpPr>
        <p:spPr>
          <a:xfrm>
            <a:off x="12870190" y="873768"/>
            <a:ext cx="18402299" cy="18729961"/>
          </a:xfrm>
        </p:spPr>
        <p:txBody>
          <a:bodyPr/>
          <a:lstStyle>
            <a:lvl1pPr>
              <a:defRPr sz="10029"/>
            </a:lvl1pPr>
            <a:lvl2pPr>
              <a:defRPr sz="8679"/>
            </a:lvl2pPr>
            <a:lvl3pPr>
              <a:defRPr sz="7393"/>
            </a:lvl3pPr>
            <a:lvl4pPr>
              <a:defRPr sz="6108"/>
            </a:lvl4pPr>
            <a:lvl5pPr>
              <a:defRPr sz="6108"/>
            </a:lvl5pPr>
            <a:lvl6pPr>
              <a:defRPr sz="6108"/>
            </a:lvl6pPr>
            <a:lvl7pPr>
              <a:defRPr sz="6108"/>
            </a:lvl7pPr>
            <a:lvl8pPr>
              <a:defRPr sz="6108"/>
            </a:lvl8pPr>
            <a:lvl9pPr>
              <a:defRPr sz="6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4592325"/>
            <a:ext cx="10829928" cy="15011401"/>
          </a:xfrm>
        </p:spPr>
        <p:txBody>
          <a:bodyPr/>
          <a:lstStyle>
            <a:lvl1pPr marL="0" indent="0">
              <a:buNone/>
              <a:defRPr sz="4179"/>
            </a:lvl1pPr>
            <a:lvl2pPr marL="1409547" indent="0">
              <a:buNone/>
              <a:defRPr sz="3857"/>
            </a:lvl2pPr>
            <a:lvl3pPr marL="2819088" indent="0">
              <a:buNone/>
              <a:defRPr sz="3215"/>
            </a:lvl3pPr>
            <a:lvl4pPr marL="4228636" indent="0">
              <a:buNone/>
              <a:defRPr sz="2893"/>
            </a:lvl4pPr>
            <a:lvl5pPr marL="5638174" indent="0">
              <a:buNone/>
              <a:defRPr sz="2893"/>
            </a:lvl5pPr>
            <a:lvl6pPr marL="7047721" indent="0">
              <a:buNone/>
              <a:defRPr sz="2893"/>
            </a:lvl6pPr>
            <a:lvl7pPr marL="8457265" indent="0">
              <a:buNone/>
              <a:defRPr sz="2893"/>
            </a:lvl7pPr>
            <a:lvl8pPr marL="9866809" indent="0">
              <a:buNone/>
              <a:defRPr sz="2893"/>
            </a:lvl8pPr>
            <a:lvl9pPr marL="11276353" indent="0">
              <a:buNone/>
              <a:defRPr sz="2893"/>
            </a:lvl9pPr>
          </a:lstStyle>
          <a:p>
            <a:pPr lvl="0"/>
            <a:r>
              <a:rPr lang="en-US"/>
              <a:t>Click to edit Master text styles</a:t>
            </a:r>
          </a:p>
        </p:txBody>
      </p:sp>
      <p:sp>
        <p:nvSpPr>
          <p:cNvPr id="5" name="Date Placeholder 4"/>
          <p:cNvSpPr>
            <a:spLocks noGrp="1"/>
          </p:cNvSpPr>
          <p:nvPr>
            <p:ph type="dt" sz="half" idx="10"/>
          </p:nvPr>
        </p:nvSpPr>
        <p:spPr/>
        <p:txBody>
          <a:bodyPr/>
          <a:lstStyle/>
          <a:p>
            <a:fld id="{5D4DC415-AB06-49EC-9D91-95B6085B0CD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15361924"/>
            <a:ext cx="19751040" cy="1813561"/>
          </a:xfrm>
        </p:spPr>
        <p:txBody>
          <a:bodyPr anchor="b"/>
          <a:lstStyle>
            <a:lvl1pPr algn="l">
              <a:defRPr sz="6108" b="1"/>
            </a:lvl1pPr>
          </a:lstStyle>
          <a:p>
            <a:r>
              <a:rPr lang="en-US"/>
              <a:t>Click to edit Master title style</a:t>
            </a:r>
          </a:p>
        </p:txBody>
      </p:sp>
      <p:sp>
        <p:nvSpPr>
          <p:cNvPr id="3" name="Picture Placeholder 2"/>
          <p:cNvSpPr>
            <a:spLocks noGrp="1"/>
          </p:cNvSpPr>
          <p:nvPr>
            <p:ph type="pic" idx="1"/>
          </p:nvPr>
        </p:nvSpPr>
        <p:spPr>
          <a:xfrm>
            <a:off x="6452236" y="1960880"/>
            <a:ext cx="19751040" cy="13167360"/>
          </a:xfrm>
        </p:spPr>
        <p:txBody>
          <a:bodyPr/>
          <a:lstStyle>
            <a:lvl1pPr marL="0" indent="0">
              <a:buNone/>
              <a:defRPr sz="10029"/>
            </a:lvl1pPr>
            <a:lvl2pPr marL="1409547" indent="0">
              <a:buNone/>
              <a:defRPr sz="8679"/>
            </a:lvl2pPr>
            <a:lvl3pPr marL="2819088" indent="0">
              <a:buNone/>
              <a:defRPr sz="7393"/>
            </a:lvl3pPr>
            <a:lvl4pPr marL="4228636" indent="0">
              <a:buNone/>
              <a:defRPr sz="6108"/>
            </a:lvl4pPr>
            <a:lvl5pPr marL="5638174" indent="0">
              <a:buNone/>
              <a:defRPr sz="6108"/>
            </a:lvl5pPr>
            <a:lvl6pPr marL="7047721" indent="0">
              <a:buNone/>
              <a:defRPr sz="6108"/>
            </a:lvl6pPr>
            <a:lvl7pPr marL="8457265" indent="0">
              <a:buNone/>
              <a:defRPr sz="6108"/>
            </a:lvl7pPr>
            <a:lvl8pPr marL="9866809" indent="0">
              <a:buNone/>
              <a:defRPr sz="6108"/>
            </a:lvl8pPr>
            <a:lvl9pPr marL="11276353" indent="0">
              <a:buNone/>
              <a:defRPr sz="6108"/>
            </a:lvl9pPr>
          </a:lstStyle>
          <a:p>
            <a:endParaRPr lang="en-US"/>
          </a:p>
        </p:txBody>
      </p:sp>
      <p:sp>
        <p:nvSpPr>
          <p:cNvPr id="4" name="Text Placeholder 3"/>
          <p:cNvSpPr>
            <a:spLocks noGrp="1"/>
          </p:cNvSpPr>
          <p:nvPr>
            <p:ph type="body" sz="half" idx="2"/>
          </p:nvPr>
        </p:nvSpPr>
        <p:spPr>
          <a:xfrm>
            <a:off x="6452236" y="17175485"/>
            <a:ext cx="19751040" cy="2575559"/>
          </a:xfrm>
        </p:spPr>
        <p:txBody>
          <a:bodyPr/>
          <a:lstStyle>
            <a:lvl1pPr marL="0" indent="0">
              <a:buNone/>
              <a:defRPr sz="4179"/>
            </a:lvl1pPr>
            <a:lvl2pPr marL="1409547" indent="0">
              <a:buNone/>
              <a:defRPr sz="3857"/>
            </a:lvl2pPr>
            <a:lvl3pPr marL="2819088" indent="0">
              <a:buNone/>
              <a:defRPr sz="3215"/>
            </a:lvl3pPr>
            <a:lvl4pPr marL="4228636" indent="0">
              <a:buNone/>
              <a:defRPr sz="2893"/>
            </a:lvl4pPr>
            <a:lvl5pPr marL="5638174" indent="0">
              <a:buNone/>
              <a:defRPr sz="2893"/>
            </a:lvl5pPr>
            <a:lvl6pPr marL="7047721" indent="0">
              <a:buNone/>
              <a:defRPr sz="2893"/>
            </a:lvl6pPr>
            <a:lvl7pPr marL="8457265" indent="0">
              <a:buNone/>
              <a:defRPr sz="2893"/>
            </a:lvl7pPr>
            <a:lvl8pPr marL="9866809" indent="0">
              <a:buNone/>
              <a:defRPr sz="2893"/>
            </a:lvl8pPr>
            <a:lvl9pPr marL="11276353" indent="0">
              <a:buNone/>
              <a:defRPr sz="2893"/>
            </a:lvl9pPr>
          </a:lstStyle>
          <a:p>
            <a:pPr lvl="0"/>
            <a:r>
              <a:rPr lang="en-US"/>
              <a:t>Click to edit Master text styles</a:t>
            </a:r>
          </a:p>
        </p:txBody>
      </p:sp>
      <p:sp>
        <p:nvSpPr>
          <p:cNvPr id="5" name="Date Placeholder 4"/>
          <p:cNvSpPr>
            <a:spLocks noGrp="1"/>
          </p:cNvSpPr>
          <p:nvPr>
            <p:ph type="dt" sz="half" idx="10"/>
          </p:nvPr>
        </p:nvSpPr>
        <p:spPr/>
        <p:txBody>
          <a:bodyPr/>
          <a:lstStyle/>
          <a:p>
            <a:fld id="{5D4DC415-AB06-49EC-9D91-95B6085B0CD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8CB76-D7CF-4A6E-AEFC-C22C927556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438492" tIns="219251" rIns="438492" bIns="219251" rtlCol="0" anchor="ctr">
            <a:normAutofit/>
          </a:bodyPr>
          <a:lstStyle/>
          <a:p>
            <a:r>
              <a:rPr lang="en-US"/>
              <a:t>Click to edit Master title style</a:t>
            </a:r>
          </a:p>
        </p:txBody>
      </p:sp>
      <p:sp>
        <p:nvSpPr>
          <p:cNvPr id="3" name="Text Placeholder 2"/>
          <p:cNvSpPr>
            <a:spLocks noGrp="1"/>
          </p:cNvSpPr>
          <p:nvPr>
            <p:ph type="body" idx="1"/>
          </p:nvPr>
        </p:nvSpPr>
        <p:spPr>
          <a:xfrm>
            <a:off x="1645920" y="5120648"/>
            <a:ext cx="29626560" cy="14483081"/>
          </a:xfrm>
          <a:prstGeom prst="rect">
            <a:avLst/>
          </a:prstGeom>
        </p:spPr>
        <p:txBody>
          <a:bodyPr vert="horz" lIns="438492" tIns="219251" rIns="438492" bIns="2192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5"/>
            <a:ext cx="7680960" cy="1168400"/>
          </a:xfrm>
          <a:prstGeom prst="rect">
            <a:avLst/>
          </a:prstGeom>
        </p:spPr>
        <p:txBody>
          <a:bodyPr vert="horz" lIns="438492" tIns="219251" rIns="438492" bIns="219251" rtlCol="0" anchor="ctr"/>
          <a:lstStyle>
            <a:lvl1pPr algn="l">
              <a:defRPr sz="3857">
                <a:solidFill>
                  <a:schemeClr val="tx1">
                    <a:tint val="75000"/>
                  </a:schemeClr>
                </a:solidFill>
              </a:defRPr>
            </a:lvl1pPr>
          </a:lstStyle>
          <a:p>
            <a:fld id="{5D4DC415-AB06-49EC-9D91-95B6085B0CD9}" type="datetimeFigureOut">
              <a:rPr lang="en-US" smtClean="0"/>
              <a:pPr/>
              <a:t>11/25/2024</a:t>
            </a:fld>
            <a:endParaRPr lang="en-US"/>
          </a:p>
        </p:txBody>
      </p:sp>
      <p:sp>
        <p:nvSpPr>
          <p:cNvPr id="5" name="Footer Placeholder 4"/>
          <p:cNvSpPr>
            <a:spLocks noGrp="1"/>
          </p:cNvSpPr>
          <p:nvPr>
            <p:ph type="ftr" sz="quarter" idx="3"/>
          </p:nvPr>
        </p:nvSpPr>
        <p:spPr>
          <a:xfrm>
            <a:off x="11247120" y="20340325"/>
            <a:ext cx="10424160" cy="1168400"/>
          </a:xfrm>
          <a:prstGeom prst="rect">
            <a:avLst/>
          </a:prstGeom>
        </p:spPr>
        <p:txBody>
          <a:bodyPr vert="horz" lIns="438492" tIns="219251" rIns="438492" bIns="219251" rtlCol="0" anchor="ctr"/>
          <a:lstStyle>
            <a:lvl1pPr algn="ctr">
              <a:defRPr sz="38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5"/>
            <a:ext cx="7680960" cy="1168400"/>
          </a:xfrm>
          <a:prstGeom prst="rect">
            <a:avLst/>
          </a:prstGeom>
        </p:spPr>
        <p:txBody>
          <a:bodyPr vert="horz" lIns="438492" tIns="219251" rIns="438492" bIns="219251" rtlCol="0" anchor="ctr"/>
          <a:lstStyle>
            <a:lvl1pPr algn="r">
              <a:defRPr sz="3857">
                <a:solidFill>
                  <a:schemeClr val="tx1">
                    <a:tint val="75000"/>
                  </a:schemeClr>
                </a:solidFill>
              </a:defRPr>
            </a:lvl1pPr>
          </a:lstStyle>
          <a:p>
            <a:fld id="{2678CB76-D7CF-4A6E-AEFC-C22C927556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819088" rtl="0" eaLnBrk="1" latinLnBrk="0" hangingPunct="1">
        <a:spcBef>
          <a:spcPct val="0"/>
        </a:spcBef>
        <a:buNone/>
        <a:defRPr sz="13565" kern="1200">
          <a:solidFill>
            <a:schemeClr val="tx1"/>
          </a:solidFill>
          <a:latin typeface="+mj-lt"/>
          <a:ea typeface="+mj-ea"/>
          <a:cs typeface="+mj-cs"/>
        </a:defRPr>
      </a:lvl1pPr>
    </p:titleStyle>
    <p:bodyStyle>
      <a:lvl1pPr marL="1057160" indent="-1057160" algn="l" defTabSz="2819088" rtl="0" eaLnBrk="1" latinLnBrk="0" hangingPunct="1">
        <a:spcBef>
          <a:spcPct val="20000"/>
        </a:spcBef>
        <a:buFont typeface="Arial" pitchFamily="34" charset="0"/>
        <a:buChar char="•"/>
        <a:defRPr sz="10029" kern="1200">
          <a:solidFill>
            <a:schemeClr val="tx1"/>
          </a:solidFill>
          <a:latin typeface="+mn-lt"/>
          <a:ea typeface="+mn-ea"/>
          <a:cs typeface="+mn-cs"/>
        </a:defRPr>
      </a:lvl1pPr>
      <a:lvl2pPr marL="2290509" indent="-880965" algn="l" defTabSz="2819088" rtl="0" eaLnBrk="1" latinLnBrk="0" hangingPunct="1">
        <a:spcBef>
          <a:spcPct val="20000"/>
        </a:spcBef>
        <a:buFont typeface="Arial" pitchFamily="34" charset="0"/>
        <a:buChar char="–"/>
        <a:defRPr sz="8679" kern="1200">
          <a:solidFill>
            <a:schemeClr val="tx1"/>
          </a:solidFill>
          <a:latin typeface="+mn-lt"/>
          <a:ea typeface="+mn-ea"/>
          <a:cs typeface="+mn-cs"/>
        </a:defRPr>
      </a:lvl2pPr>
      <a:lvl3pPr marL="3523860" indent="-704772" algn="l" defTabSz="2819088" rtl="0" eaLnBrk="1" latinLnBrk="0" hangingPunct="1">
        <a:spcBef>
          <a:spcPct val="20000"/>
        </a:spcBef>
        <a:buFont typeface="Arial" pitchFamily="34" charset="0"/>
        <a:buChar char="•"/>
        <a:defRPr sz="7393" kern="1200">
          <a:solidFill>
            <a:schemeClr val="tx1"/>
          </a:solidFill>
          <a:latin typeface="+mn-lt"/>
          <a:ea typeface="+mn-ea"/>
          <a:cs typeface="+mn-cs"/>
        </a:defRPr>
      </a:lvl3pPr>
      <a:lvl4pPr marL="4933401"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4pPr>
      <a:lvl5pPr marL="6342949"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5pPr>
      <a:lvl6pPr marL="7752493"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6pPr>
      <a:lvl7pPr marL="9162037"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7pPr>
      <a:lvl8pPr marL="10571581"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8pPr>
      <a:lvl9pPr marL="11981122" indent="-704772" algn="l" defTabSz="2819088" rtl="0" eaLnBrk="1" latinLnBrk="0" hangingPunct="1">
        <a:spcBef>
          <a:spcPct val="20000"/>
        </a:spcBef>
        <a:buFont typeface="Arial" pitchFamily="34" charset="0"/>
        <a:buChar char="•"/>
        <a:defRPr sz="6108" kern="1200">
          <a:solidFill>
            <a:schemeClr val="tx1"/>
          </a:solidFill>
          <a:latin typeface="+mn-lt"/>
          <a:ea typeface="+mn-ea"/>
          <a:cs typeface="+mn-cs"/>
        </a:defRPr>
      </a:lvl9pPr>
    </p:bodyStyle>
    <p:otherStyle>
      <a:defPPr>
        <a:defRPr lang="en-US"/>
      </a:defPPr>
      <a:lvl1pPr marL="0" algn="l" defTabSz="2819088" rtl="0" eaLnBrk="1" latinLnBrk="0" hangingPunct="1">
        <a:defRPr sz="5465" kern="1200">
          <a:solidFill>
            <a:schemeClr val="tx1"/>
          </a:solidFill>
          <a:latin typeface="+mn-lt"/>
          <a:ea typeface="+mn-ea"/>
          <a:cs typeface="+mn-cs"/>
        </a:defRPr>
      </a:lvl1pPr>
      <a:lvl2pPr marL="1409547" algn="l" defTabSz="2819088" rtl="0" eaLnBrk="1" latinLnBrk="0" hangingPunct="1">
        <a:defRPr sz="5465" kern="1200">
          <a:solidFill>
            <a:schemeClr val="tx1"/>
          </a:solidFill>
          <a:latin typeface="+mn-lt"/>
          <a:ea typeface="+mn-ea"/>
          <a:cs typeface="+mn-cs"/>
        </a:defRPr>
      </a:lvl2pPr>
      <a:lvl3pPr marL="2819088" algn="l" defTabSz="2819088" rtl="0" eaLnBrk="1" latinLnBrk="0" hangingPunct="1">
        <a:defRPr sz="5465" kern="1200">
          <a:solidFill>
            <a:schemeClr val="tx1"/>
          </a:solidFill>
          <a:latin typeface="+mn-lt"/>
          <a:ea typeface="+mn-ea"/>
          <a:cs typeface="+mn-cs"/>
        </a:defRPr>
      </a:lvl3pPr>
      <a:lvl4pPr marL="4228636" algn="l" defTabSz="2819088" rtl="0" eaLnBrk="1" latinLnBrk="0" hangingPunct="1">
        <a:defRPr sz="5465" kern="1200">
          <a:solidFill>
            <a:schemeClr val="tx1"/>
          </a:solidFill>
          <a:latin typeface="+mn-lt"/>
          <a:ea typeface="+mn-ea"/>
          <a:cs typeface="+mn-cs"/>
        </a:defRPr>
      </a:lvl4pPr>
      <a:lvl5pPr marL="5638174" algn="l" defTabSz="2819088" rtl="0" eaLnBrk="1" latinLnBrk="0" hangingPunct="1">
        <a:defRPr sz="5465" kern="1200">
          <a:solidFill>
            <a:schemeClr val="tx1"/>
          </a:solidFill>
          <a:latin typeface="+mn-lt"/>
          <a:ea typeface="+mn-ea"/>
          <a:cs typeface="+mn-cs"/>
        </a:defRPr>
      </a:lvl5pPr>
      <a:lvl6pPr marL="7047721" algn="l" defTabSz="2819088" rtl="0" eaLnBrk="1" latinLnBrk="0" hangingPunct="1">
        <a:defRPr sz="5465" kern="1200">
          <a:solidFill>
            <a:schemeClr val="tx1"/>
          </a:solidFill>
          <a:latin typeface="+mn-lt"/>
          <a:ea typeface="+mn-ea"/>
          <a:cs typeface="+mn-cs"/>
        </a:defRPr>
      </a:lvl6pPr>
      <a:lvl7pPr marL="8457265" algn="l" defTabSz="2819088" rtl="0" eaLnBrk="1" latinLnBrk="0" hangingPunct="1">
        <a:defRPr sz="5465" kern="1200">
          <a:solidFill>
            <a:schemeClr val="tx1"/>
          </a:solidFill>
          <a:latin typeface="+mn-lt"/>
          <a:ea typeface="+mn-ea"/>
          <a:cs typeface="+mn-cs"/>
        </a:defRPr>
      </a:lvl7pPr>
      <a:lvl8pPr marL="9866809" algn="l" defTabSz="2819088" rtl="0" eaLnBrk="1" latinLnBrk="0" hangingPunct="1">
        <a:defRPr sz="5465" kern="1200">
          <a:solidFill>
            <a:schemeClr val="tx1"/>
          </a:solidFill>
          <a:latin typeface="+mn-lt"/>
          <a:ea typeface="+mn-ea"/>
          <a:cs typeface="+mn-cs"/>
        </a:defRPr>
      </a:lvl8pPr>
      <a:lvl9pPr marL="11276353" algn="l" defTabSz="2819088" rtl="0" eaLnBrk="1" latinLnBrk="0" hangingPunct="1">
        <a:defRPr sz="5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ontent Placeholder 5"/>
          <p:cNvSpPr>
            <a:spLocks noGrp="1"/>
          </p:cNvSpPr>
          <p:nvPr>
            <p:ph sz="half" idx="4294967295"/>
          </p:nvPr>
        </p:nvSpPr>
        <p:spPr>
          <a:xfrm>
            <a:off x="24591994" y="4031694"/>
            <a:ext cx="7829877" cy="7466819"/>
          </a:xfrm>
          <a:ln w="31750">
            <a:solidFill>
              <a:srgbClr val="7030A0"/>
            </a:solidFill>
            <a:prstDash val="solid"/>
          </a:ln>
        </p:spPr>
        <p:txBody>
          <a:bodyPr vert="horz" lIns="281888" tIns="140947" rIns="281888" bIns="140947" rtlCol="0" anchor="t">
            <a:noAutofit/>
          </a:bodyPr>
          <a:lstStyle/>
          <a:p>
            <a:pPr marL="1056937" indent="-1056937">
              <a:buNone/>
            </a:pPr>
            <a:endParaRPr lang="en-US" sz="2186" dirty="0">
              <a:latin typeface="Times New Roman"/>
              <a:ea typeface="+mn-lt"/>
              <a:cs typeface="+mn-lt"/>
            </a:endParaRPr>
          </a:p>
          <a:p>
            <a:pPr marL="0" indent="0">
              <a:buNone/>
            </a:pPr>
            <a:r>
              <a:rPr lang="en-US" sz="2400" dirty="0"/>
              <a:t>The results of both experiments have shown that when adversarial patches are added, disturbances known as perturbations are introduced into the scene. These disturbances become trapped in the grid when the AI model segments the scene, causing the model’s metrics, such as confidence rates, to fluctuate. Articles such as "X-Detect: Explainable Adversarial Patch Detection for Object Detectors in Retail" help illustrate that when adversarial patches are bound within the segmented grid, they generate disturbances. These disturbances, when contained in the grid, lead to fluctuations in the model’s metrics such as confidence rates and percentages. These findings helps to the emphasize the harmful impact of adversarial patches have on AI models. By showing how inherent and overlaid perturbations lead to inaccuracies in detection systems, our results highlight the critical need for robust defense mechanisms against adversarial attacks.</a:t>
            </a:r>
            <a:endParaRPr lang="en-US" sz="6600" dirty="0">
              <a:latin typeface="Times New Roman"/>
              <a:ea typeface="Calibri"/>
              <a:cs typeface="Calibri"/>
            </a:endParaRPr>
          </a:p>
        </p:txBody>
      </p:sp>
      <p:sp>
        <p:nvSpPr>
          <p:cNvPr id="5" name="Title 4"/>
          <p:cNvSpPr>
            <a:spLocks noGrp="1"/>
          </p:cNvSpPr>
          <p:nvPr>
            <p:ph type="title"/>
          </p:nvPr>
        </p:nvSpPr>
        <p:spPr>
          <a:xfrm>
            <a:off x="253022" y="710435"/>
            <a:ext cx="32665379" cy="3006176"/>
          </a:xfrm>
          <a:noFill/>
          <a:ln w="38100">
            <a:noFill/>
          </a:ln>
        </p:spPr>
        <p:txBody>
          <a:bodyPr>
            <a:noAutofit/>
          </a:bodyPr>
          <a:lstStyle/>
          <a:p>
            <a:r>
              <a:rPr lang="en-US" sz="5143" dirty="0">
                <a:latin typeface="Times New Roman"/>
                <a:cs typeface="Times New Roman"/>
              </a:rPr>
              <a:t>Adversarial Patches</a:t>
            </a:r>
            <a:br>
              <a:rPr lang="en-US" sz="5143" b="1" dirty="0"/>
            </a:br>
            <a:r>
              <a:rPr lang="en-US" sz="3857" b="1" dirty="0"/>
              <a:t> Terrelle Thomas*, Idongesit Mkpong-Ruffin*, </a:t>
            </a:r>
            <a:r>
              <a:rPr lang="en-US" sz="3857" b="1" dirty="0" err="1"/>
              <a:t>Chutima</a:t>
            </a:r>
            <a:r>
              <a:rPr lang="en-US" sz="3857" b="1" dirty="0"/>
              <a:t> Boonthum-Denecke**</a:t>
            </a:r>
            <a:br>
              <a:rPr lang="en-US" sz="3857" b="1" dirty="0"/>
            </a:br>
            <a:r>
              <a:rPr lang="en-US" sz="3857" b="1" dirty="0"/>
              <a:t>FAMU Dept of Computer &amp; Information of Sciences*, Hampton University, Dept of Computer Science**</a:t>
            </a:r>
            <a:endParaRPr lang="en-US" sz="2572" b="1" dirty="0"/>
          </a:p>
        </p:txBody>
      </p:sp>
      <p:sp>
        <p:nvSpPr>
          <p:cNvPr id="11" name="Content Placeholder 5"/>
          <p:cNvSpPr>
            <a:spLocks noGrp="1"/>
          </p:cNvSpPr>
          <p:nvPr>
            <p:ph sz="half" idx="4294967295"/>
          </p:nvPr>
        </p:nvSpPr>
        <p:spPr>
          <a:xfrm>
            <a:off x="238484" y="3967842"/>
            <a:ext cx="7829877" cy="2968671"/>
          </a:xfrm>
          <a:ln w="31750">
            <a:solidFill>
              <a:srgbClr val="7030A0"/>
            </a:solidFill>
            <a:prstDash val="solid"/>
          </a:ln>
        </p:spPr>
        <p:txBody>
          <a:bodyPr vert="horz" lIns="281888" tIns="140947" rIns="281888" bIns="140947" rtlCol="0" anchor="t">
            <a:noAutofit/>
          </a:bodyPr>
          <a:lstStyle/>
          <a:p>
            <a:pPr marL="0" marR="0" indent="0" algn="just">
              <a:lnSpc>
                <a:spcPct val="107000"/>
              </a:lnSpc>
              <a:spcBef>
                <a:spcPts val="0"/>
              </a:spcBef>
              <a:spcAft>
                <a:spcPts val="800"/>
              </a:spcAft>
              <a:buNone/>
            </a:pPr>
            <a:r>
              <a:rPr lang="en-US" sz="1600" dirty="0"/>
              <a:t>The aim of this research is to understand how adversarial patches affect the normal functioning of AI models. The objective is to examine how these patches when overlaid on an original image, cause the model to produce inaccurate predictions. Metrics such as prediction accuracy, confidence levels, and other relevant factors will be studied to understand the impact of these patches on the model’s performance. The goal is to develop a defense strategy using a Generative Neural Architecture (GNA) with a three-pipeline anomaly detection system. This strategy aims to mitigate the effectiveness of adversarial patches by thoroughly analyzing how these patches interfere with the model’s predictions.</a:t>
            </a:r>
            <a:endParaRPr lang="en-US"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1" name="Content Placeholder 5"/>
          <p:cNvSpPr>
            <a:spLocks noGrp="1"/>
          </p:cNvSpPr>
          <p:nvPr>
            <p:ph sz="half" idx="4294967295"/>
          </p:nvPr>
        </p:nvSpPr>
        <p:spPr>
          <a:xfrm>
            <a:off x="221079" y="10310325"/>
            <a:ext cx="7829877" cy="10998456"/>
          </a:xfrm>
          <a:ln w="31750">
            <a:solidFill>
              <a:srgbClr val="7030A0"/>
            </a:solidFill>
            <a:prstDash val="solid"/>
          </a:ln>
        </p:spPr>
        <p:txBody>
          <a:bodyPr vert="horz" lIns="281888" tIns="140947" rIns="281888" bIns="140947" rtlCol="0" anchor="t">
            <a:noAutofit/>
          </a:bodyPr>
          <a:lstStyle/>
          <a:p>
            <a:pPr marL="0" indent="0" algn="just">
              <a:buNone/>
            </a:pPr>
            <a:endParaRPr lang="en-US" sz="643" dirty="0">
              <a:ea typeface="Calibri"/>
              <a:cs typeface="Calibri"/>
            </a:endParaRPr>
          </a:p>
          <a:p>
            <a:pPr marL="0" indent="0" algn="just">
              <a:lnSpc>
                <a:spcPct val="120000"/>
              </a:lnSpc>
              <a:buNone/>
            </a:pPr>
            <a:endParaRPr lang="en-US" sz="1800" dirty="0">
              <a:ea typeface="Calibri"/>
              <a:cs typeface="Calibri"/>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Artificial intelligence involves developing computer systems capable of performing tasks that typically require human intelligence, such as visual perception and speech recognition. The paper’ Adversarial Patch' by Tom B. Brown et al. examines how specifically crafted inputs, such as 3D image-like patches of a toaster, can be inserted into a scene (e.g., a tabletop with a banana and notebook) to deceive or manipulate machine learning models. This type of attack is known as an adversarial patch attack.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Previous research, such as ‘X-Detect: Explainable Adversarial Patch Detection for Object Detectors in Retail’ by Omar Hofman et al., has shown that attackers meticulously select human-edited, computerized inputs—such as 3D image-like patches, like a toaster placed in a tabletop scene alongside a banana and notebook—to deceive or manipulate AI models. This type of attack is known as an adversarial patch attack. Attackers deploy adversarial patches with varying characteristics across different scene sections where object detection occurs.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Articles such as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'An Improved YOLOv8 to Detect Moving Objects'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provide an overview of how YOLOv8 is built and detects objects within a scene. This understanding helps explain how disturbances, called perturbations, can become trapped in the grid when the AI model segments the scene during object detection.</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aim to emulate these methodologies to understand better how adversarial patches affect the normal functioning of AI models. With this understanding, we can develop a strategy to mitigate the impact of these patches on AI models. Our approach uses a Generative Neural Architecture (GNA) with a three-pipeline anomaly detection system. The research’ Anomaly Unveiled Inspires this Strategy</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 Securing Image Classification against Adversarial Patch Attacks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by Nandish Chattopadhyay et al. As the data progresses through the three-step pipeline, it undergoes a comprehensive comparison, analysis, and refinement focused on detecting anomalies. This process continues until the data is returned to its original state, effectively neutralizing its potential to act as an adversarial patch.</a:t>
            </a:r>
            <a:endParaRPr lang="en-US" sz="11500" i="1" dirty="0">
              <a:ea typeface="Calibri"/>
              <a:cs typeface="Calibri"/>
            </a:endParaRPr>
          </a:p>
          <a:p>
            <a:pPr marL="0" indent="0" algn="just">
              <a:lnSpc>
                <a:spcPct val="120000"/>
              </a:lnSpc>
              <a:buNone/>
            </a:pPr>
            <a:endParaRPr lang="en-US" sz="1800" dirty="0">
              <a:ea typeface="Calibri"/>
              <a:cs typeface="Calibri"/>
            </a:endParaRPr>
          </a:p>
          <a:p>
            <a:pPr marL="0" indent="0" algn="just">
              <a:lnSpc>
                <a:spcPct val="120000"/>
              </a:lnSpc>
              <a:buNone/>
            </a:pPr>
            <a:endParaRPr lang="en-US" sz="1800" dirty="0">
              <a:ea typeface="Calibri"/>
              <a:cs typeface="Calibri"/>
            </a:endParaRPr>
          </a:p>
          <a:p>
            <a:pPr marL="0" indent="0" algn="just">
              <a:lnSpc>
                <a:spcPct val="120000"/>
              </a:lnSpc>
              <a:buNone/>
            </a:pPr>
            <a:endParaRPr lang="en-US" sz="1800" dirty="0">
              <a:ea typeface="Calibri"/>
              <a:cs typeface="Calibri"/>
            </a:endParaRPr>
          </a:p>
          <a:p>
            <a:pPr marL="0" indent="0" algn="just">
              <a:lnSpc>
                <a:spcPct val="120000"/>
              </a:lnSpc>
              <a:buNone/>
            </a:pPr>
            <a:endParaRPr lang="en-US" sz="1286" dirty="0">
              <a:ea typeface="Calibri"/>
              <a:cs typeface="Calibri"/>
            </a:endParaRPr>
          </a:p>
          <a:p>
            <a:pPr marL="0" indent="0" algn="just">
              <a:buNone/>
            </a:pPr>
            <a:endParaRPr lang="en-US" sz="1286" dirty="0">
              <a:ea typeface="Calibri"/>
              <a:cs typeface="Calibri"/>
            </a:endParaRPr>
          </a:p>
          <a:p>
            <a:pPr marL="0" indent="0" algn="just">
              <a:buNone/>
            </a:pPr>
            <a:endParaRPr lang="en-US" sz="1286" dirty="0">
              <a:ea typeface="Calibri"/>
              <a:cs typeface="Calibri"/>
            </a:endParaRPr>
          </a:p>
          <a:p>
            <a:pPr marL="0" indent="0" algn="just">
              <a:buNone/>
            </a:pPr>
            <a:endParaRPr lang="en-US" sz="1286" dirty="0">
              <a:ea typeface="Calibri"/>
              <a:cs typeface="Calibri"/>
            </a:endParaRPr>
          </a:p>
          <a:p>
            <a:pPr marL="0" indent="0" algn="just">
              <a:buNone/>
            </a:pPr>
            <a:endParaRPr lang="en-US" sz="1286" dirty="0">
              <a:ea typeface="Calibri"/>
              <a:cs typeface="Calibri"/>
            </a:endParaRPr>
          </a:p>
          <a:p>
            <a:pPr marL="0" indent="0" algn="just">
              <a:buNone/>
            </a:pPr>
            <a:endParaRPr lang="en-US" sz="1286" dirty="0">
              <a:ea typeface="Calibri"/>
              <a:cs typeface="Calibri"/>
            </a:endParaRPr>
          </a:p>
          <a:p>
            <a:pPr marL="0" indent="0" algn="just">
              <a:buNone/>
            </a:pPr>
            <a:endParaRPr lang="en-US" sz="1286" dirty="0">
              <a:ea typeface="Calibri"/>
              <a:cs typeface="Calibri"/>
            </a:endParaRPr>
          </a:p>
          <a:p>
            <a:pPr marL="0" indent="0" algn="just">
              <a:buNone/>
            </a:pPr>
            <a:endParaRPr lang="en-US" sz="1286" dirty="0">
              <a:ea typeface="Calibri"/>
              <a:cs typeface="Calibri"/>
            </a:endParaRPr>
          </a:p>
          <a:p>
            <a:pPr marL="0" indent="0" algn="just">
              <a:buNone/>
            </a:pPr>
            <a:endParaRPr lang="en-US" sz="675" dirty="0">
              <a:ea typeface="Calibri"/>
              <a:cs typeface="Calibri"/>
            </a:endParaRPr>
          </a:p>
          <a:p>
            <a:pPr marL="0" indent="0" algn="just">
              <a:buNone/>
            </a:pPr>
            <a:endParaRPr lang="en-US" sz="1286" dirty="0">
              <a:ea typeface="Calibri"/>
              <a:cs typeface="Calibri"/>
            </a:endParaRPr>
          </a:p>
          <a:p>
            <a:pPr marL="0" indent="0" algn="just">
              <a:buNone/>
            </a:pPr>
            <a:endParaRPr lang="en-US" sz="1286" dirty="0">
              <a:ea typeface="Calibri"/>
              <a:cs typeface="Calibri"/>
            </a:endParaRPr>
          </a:p>
          <a:p>
            <a:pPr marL="0" indent="0" algn="just">
              <a:buNone/>
            </a:pPr>
            <a:endParaRPr lang="en-US" sz="1286" dirty="0">
              <a:ea typeface="Calibri"/>
              <a:cs typeface="Calibri"/>
            </a:endParaRPr>
          </a:p>
          <a:p>
            <a:pPr marL="0" indent="0" algn="just">
              <a:lnSpc>
                <a:spcPct val="120000"/>
              </a:lnSpc>
              <a:buNone/>
            </a:pPr>
            <a:endParaRPr lang="en-US" sz="1286" dirty="0">
              <a:ea typeface="Calibri"/>
              <a:cs typeface="Calibri"/>
            </a:endParaRPr>
          </a:p>
          <a:p>
            <a:pPr marL="0" indent="0" algn="just">
              <a:lnSpc>
                <a:spcPct val="120000"/>
              </a:lnSpc>
              <a:buNone/>
            </a:pPr>
            <a:endParaRPr lang="en-US" sz="1286" dirty="0">
              <a:ea typeface="Calibri"/>
              <a:cs typeface="Calibri"/>
            </a:endParaRPr>
          </a:p>
          <a:p>
            <a:pPr marL="0" indent="0" algn="just">
              <a:lnSpc>
                <a:spcPct val="120000"/>
              </a:lnSpc>
              <a:buNone/>
            </a:pPr>
            <a:endParaRPr lang="en-US" sz="1286" dirty="0">
              <a:ea typeface="Calibri"/>
              <a:cs typeface="Calibri"/>
            </a:endParaRPr>
          </a:p>
          <a:p>
            <a:pPr marL="0" indent="0" algn="just">
              <a:lnSpc>
                <a:spcPct val="120000"/>
              </a:lnSpc>
              <a:buNone/>
            </a:pPr>
            <a:endParaRPr lang="en-US" sz="1286" dirty="0">
              <a:ea typeface="Calibri"/>
              <a:cs typeface="Calibri"/>
            </a:endParaRPr>
          </a:p>
          <a:p>
            <a:pPr marL="0" indent="0" algn="just">
              <a:lnSpc>
                <a:spcPct val="120000"/>
              </a:lnSpc>
              <a:buNone/>
            </a:pPr>
            <a:endParaRPr lang="en-US" sz="1286" dirty="0">
              <a:ea typeface="Calibri"/>
              <a:cs typeface="Calibri"/>
            </a:endParaRPr>
          </a:p>
          <a:p>
            <a:pPr marL="0" indent="0" algn="just">
              <a:lnSpc>
                <a:spcPct val="120000"/>
              </a:lnSpc>
              <a:buNone/>
            </a:pPr>
            <a:endParaRPr lang="en-US" sz="1286" dirty="0">
              <a:ea typeface="Calibri"/>
              <a:cs typeface="Calibri"/>
            </a:endParaRPr>
          </a:p>
          <a:p>
            <a:pPr marL="0" indent="0" algn="just">
              <a:lnSpc>
                <a:spcPct val="120000"/>
              </a:lnSpc>
              <a:buNone/>
            </a:pPr>
            <a:endParaRPr lang="en-US" sz="1286" dirty="0">
              <a:ea typeface="Calibri"/>
              <a:cs typeface="Calibri"/>
            </a:endParaRPr>
          </a:p>
          <a:p>
            <a:pPr marL="0" indent="0" algn="just">
              <a:buNone/>
            </a:pPr>
            <a:endParaRPr lang="en-US" sz="643" dirty="0">
              <a:ea typeface="Calibri"/>
              <a:cs typeface="Calibri"/>
            </a:endParaRPr>
          </a:p>
          <a:p>
            <a:pPr marL="0" indent="0" algn="just">
              <a:buNone/>
            </a:pPr>
            <a:endParaRPr lang="en-US" sz="643" dirty="0">
              <a:ea typeface="Calibri"/>
              <a:cs typeface="Calibri"/>
            </a:endParaRPr>
          </a:p>
          <a:p>
            <a:pPr marL="0" indent="0" algn="just">
              <a:buNone/>
            </a:pPr>
            <a:endParaRPr lang="en-US" sz="643" dirty="0">
              <a:ea typeface="Calibri"/>
              <a:cs typeface="Calibri"/>
            </a:endParaRPr>
          </a:p>
          <a:p>
            <a:pPr marL="0" indent="0" algn="just">
              <a:buNone/>
            </a:pPr>
            <a:endParaRPr lang="en-US" sz="643" dirty="0">
              <a:ea typeface="Calibri"/>
              <a:cs typeface="Calibri"/>
            </a:endParaRPr>
          </a:p>
          <a:p>
            <a:pPr marL="0" indent="0" algn="just">
              <a:buNone/>
            </a:pPr>
            <a:endParaRPr lang="en-US" sz="643" dirty="0">
              <a:ea typeface="Calibri"/>
              <a:cs typeface="Calibri"/>
            </a:endParaRPr>
          </a:p>
          <a:p>
            <a:pPr marL="0" indent="0" algn="just">
              <a:buNone/>
            </a:pPr>
            <a:endParaRPr lang="en-US" sz="643"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0" indent="0" algn="just">
              <a:buNone/>
            </a:pPr>
            <a:endParaRPr lang="en-US" sz="643" i="1" dirty="0">
              <a:ea typeface="Calibri"/>
              <a:cs typeface="Calibri"/>
            </a:endParaRPr>
          </a:p>
          <a:p>
            <a:pPr marL="587051" indent="-587051">
              <a:buNone/>
            </a:pPr>
            <a:endParaRPr lang="en-US" sz="643" dirty="0">
              <a:ea typeface="Calibri"/>
              <a:cs typeface="Calibri"/>
            </a:endParaRPr>
          </a:p>
          <a:p>
            <a:pPr marL="587051" indent="-587051">
              <a:buNone/>
            </a:pPr>
            <a:endParaRPr lang="en-US" sz="643" dirty="0">
              <a:ea typeface="Calibri"/>
              <a:cs typeface="Calibri"/>
            </a:endParaRPr>
          </a:p>
          <a:p>
            <a:pPr marL="0" indent="0">
              <a:buNone/>
            </a:pPr>
            <a:endParaRPr lang="en-US" sz="643" dirty="0">
              <a:ea typeface="Calibri"/>
              <a:cs typeface="Calibri"/>
            </a:endParaRPr>
          </a:p>
          <a:p>
            <a:pPr marL="0" indent="0">
              <a:buNone/>
            </a:pPr>
            <a:endParaRPr lang="en-US" sz="643" dirty="0">
              <a:ea typeface="Calibri"/>
              <a:cs typeface="Calibri"/>
            </a:endParaRPr>
          </a:p>
          <a:p>
            <a:pPr marL="1056937" indent="-1056937">
              <a:buNone/>
            </a:pPr>
            <a:endParaRPr lang="en-US" sz="643" dirty="0">
              <a:ea typeface="Calibri"/>
              <a:cs typeface="Calibri"/>
            </a:endParaRPr>
          </a:p>
        </p:txBody>
      </p:sp>
      <p:sp>
        <p:nvSpPr>
          <p:cNvPr id="16" name="TextBox 15"/>
          <p:cNvSpPr txBox="1"/>
          <p:nvPr/>
        </p:nvSpPr>
        <p:spPr>
          <a:xfrm>
            <a:off x="428192" y="3500494"/>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pPr algn="just"/>
            <a:r>
              <a:rPr lang="en-US" sz="3536" b="1" i="1" dirty="0"/>
              <a:t>Purpose</a:t>
            </a:r>
          </a:p>
        </p:txBody>
      </p:sp>
      <p:pic>
        <p:nvPicPr>
          <p:cNvPr id="176" name="Picture 1258" descr="famu_color"/>
          <p:cNvPicPr preferRelativeResize="0">
            <a:picLocks noChangeArrowheads="1"/>
          </p:cNvPicPr>
          <p:nvPr/>
        </p:nvPicPr>
        <p:blipFill>
          <a:blip r:embed="rId3" cstate="print"/>
          <a:srcRect/>
          <a:stretch>
            <a:fillRect/>
          </a:stretch>
        </p:blipFill>
        <p:spPr bwMode="auto">
          <a:xfrm>
            <a:off x="677677" y="537640"/>
            <a:ext cx="2926896" cy="2708585"/>
          </a:xfrm>
          <a:prstGeom prst="rect">
            <a:avLst/>
          </a:prstGeom>
          <a:noFill/>
          <a:ln w="38100" cmpd="thickThin">
            <a:solidFill>
              <a:srgbClr val="7030A0"/>
            </a:solidFill>
            <a:miter lim="800000"/>
            <a:headEnd/>
            <a:tailEnd/>
          </a:ln>
        </p:spPr>
      </p:pic>
      <p:sp>
        <p:nvSpPr>
          <p:cNvPr id="312" name="TextBox 311"/>
          <p:cNvSpPr txBox="1"/>
          <p:nvPr/>
        </p:nvSpPr>
        <p:spPr>
          <a:xfrm>
            <a:off x="392528" y="10016411"/>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Background</a:t>
            </a:r>
          </a:p>
        </p:txBody>
      </p:sp>
      <p:sp>
        <p:nvSpPr>
          <p:cNvPr id="35" name="Content Placeholder 5"/>
          <p:cNvSpPr>
            <a:spLocks noGrp="1"/>
          </p:cNvSpPr>
          <p:nvPr>
            <p:ph sz="half" idx="4294967295"/>
          </p:nvPr>
        </p:nvSpPr>
        <p:spPr>
          <a:xfrm>
            <a:off x="8626680" y="4125170"/>
            <a:ext cx="5670151" cy="2547197"/>
          </a:xfrm>
          <a:ln w="31750">
            <a:solidFill>
              <a:srgbClr val="7030A0"/>
            </a:solidFill>
            <a:prstDash val="solid"/>
          </a:ln>
        </p:spPr>
        <p:txBody>
          <a:bodyPr>
            <a:normAutofit fontScale="70000" lnSpcReduction="20000"/>
          </a:bodyPr>
          <a:lstStyle/>
          <a:p>
            <a:pPr>
              <a:buNone/>
            </a:pPr>
            <a:endParaRPr lang="en-US" sz="1607" dirty="0"/>
          </a:p>
          <a:p>
            <a:pPr>
              <a:buNone/>
            </a:pPr>
            <a:endParaRPr lang="en-US" sz="1607" dirty="0"/>
          </a:p>
          <a:p>
            <a:pPr marL="0" indent="0">
              <a:lnSpc>
                <a:spcPct val="120000"/>
              </a:lnSpc>
              <a:buNone/>
            </a:pPr>
            <a:r>
              <a:rPr lang="en-US" sz="3472" dirty="0"/>
              <a:t>Detection Model: Yolov8</a:t>
            </a:r>
          </a:p>
          <a:p>
            <a:pPr marL="0" indent="0">
              <a:lnSpc>
                <a:spcPct val="120000"/>
              </a:lnSpc>
              <a:buNone/>
            </a:pPr>
            <a:r>
              <a:rPr lang="en-US" sz="3472" dirty="0">
                <a:solidFill>
                  <a:srgbClr val="000000"/>
                </a:solidFill>
              </a:rPr>
              <a:t>Programming Language: Phyton</a:t>
            </a:r>
          </a:p>
          <a:p>
            <a:pPr marL="0" indent="0">
              <a:lnSpc>
                <a:spcPct val="120000"/>
              </a:lnSpc>
              <a:buNone/>
            </a:pPr>
            <a:r>
              <a:rPr lang="en-US" sz="2957" dirty="0">
                <a:solidFill>
                  <a:srgbClr val="000000"/>
                </a:solidFill>
              </a:rPr>
              <a:t> </a:t>
            </a:r>
            <a:r>
              <a:rPr lang="en-US" sz="3472" dirty="0"/>
              <a:t>Electronic: Laptop, Phone</a:t>
            </a:r>
          </a:p>
          <a:p>
            <a:pPr marL="0" indent="0" algn="just">
              <a:lnSpc>
                <a:spcPct val="120000"/>
              </a:lnSpc>
              <a:buNone/>
            </a:pPr>
            <a:r>
              <a:rPr lang="en-US" sz="3472" dirty="0"/>
              <a:t>Adversarial Patches</a:t>
            </a:r>
          </a:p>
          <a:p>
            <a:pPr marL="0" indent="0" algn="just">
              <a:lnSpc>
                <a:spcPct val="120000"/>
              </a:lnSpc>
              <a:buNone/>
            </a:pPr>
            <a:endParaRPr lang="en-US" sz="3472" dirty="0"/>
          </a:p>
          <a:p>
            <a:pPr>
              <a:buNone/>
            </a:pPr>
            <a:endParaRPr lang="en-US" sz="1607" dirty="0"/>
          </a:p>
        </p:txBody>
      </p:sp>
      <p:sp>
        <p:nvSpPr>
          <p:cNvPr id="101" name="TextBox 100"/>
          <p:cNvSpPr txBox="1"/>
          <p:nvPr/>
        </p:nvSpPr>
        <p:spPr>
          <a:xfrm>
            <a:off x="24962754" y="3673928"/>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Discussion </a:t>
            </a:r>
          </a:p>
        </p:txBody>
      </p:sp>
      <p:sp>
        <p:nvSpPr>
          <p:cNvPr id="242" name="TextBox 241"/>
          <p:cNvSpPr txBox="1"/>
          <p:nvPr/>
        </p:nvSpPr>
        <p:spPr>
          <a:xfrm>
            <a:off x="8574055" y="3673933"/>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Materials</a:t>
            </a:r>
          </a:p>
        </p:txBody>
      </p:sp>
      <p:sp>
        <p:nvSpPr>
          <p:cNvPr id="40" name="TextBox 39"/>
          <p:cNvSpPr txBox="1"/>
          <p:nvPr/>
        </p:nvSpPr>
        <p:spPr>
          <a:xfrm>
            <a:off x="16764266" y="3673928"/>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Results</a:t>
            </a:r>
          </a:p>
        </p:txBody>
      </p:sp>
      <p:sp>
        <p:nvSpPr>
          <p:cNvPr id="67" name="Content Placeholder 5">
            <a:extLst>
              <a:ext uri="{FF2B5EF4-FFF2-40B4-BE49-F238E27FC236}">
                <a16:creationId xmlns:a16="http://schemas.microsoft.com/office/drawing/2014/main" id="{08389508-1AC1-73F7-2F4E-846F22B630C3}"/>
              </a:ext>
            </a:extLst>
          </p:cNvPr>
          <p:cNvSpPr txBox="1">
            <a:spLocks/>
          </p:cNvSpPr>
          <p:nvPr/>
        </p:nvSpPr>
        <p:spPr>
          <a:xfrm>
            <a:off x="204104" y="7210272"/>
            <a:ext cx="7829877" cy="2378435"/>
          </a:xfrm>
          <a:prstGeom prst="rect">
            <a:avLst/>
          </a:prstGeom>
          <a:ln w="31750">
            <a:solidFill>
              <a:srgbClr val="7030A0"/>
            </a:solidFill>
            <a:prstDash val="solid"/>
          </a:ln>
        </p:spPr>
        <p:txBody>
          <a:bodyPr vert="horz" lIns="281888" tIns="140947" rIns="281888" bIns="140947" rtlCol="0" anchor="t">
            <a:noAutofit/>
          </a:bodyPr>
          <a:lstStyle>
            <a:lvl1pPr marL="1644361" indent="-1644361" algn="l" defTabSz="4384956" rtl="0" eaLnBrk="1" latinLnBrk="0" hangingPunct="1">
              <a:spcBef>
                <a:spcPct val="20000"/>
              </a:spcBef>
              <a:buFont typeface="Arial" pitchFamily="34" charset="0"/>
              <a:buChar char="•"/>
              <a:defRPr sz="15600" kern="1200">
                <a:solidFill>
                  <a:schemeClr val="tx1"/>
                </a:solidFill>
                <a:latin typeface="+mn-lt"/>
                <a:ea typeface="+mn-ea"/>
                <a:cs typeface="+mn-cs"/>
              </a:defRPr>
            </a:lvl1pPr>
            <a:lvl2pPr marL="3562776" indent="-1370298" algn="l" defTabSz="438495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1195" indent="-1096239" algn="l" defTabSz="438495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366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866152"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2058630"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25110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443586"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636059"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just">
              <a:buNone/>
            </a:pPr>
            <a:endParaRPr lang="en-US" sz="1029" dirty="0">
              <a:latin typeface="Times New Roman"/>
              <a:ea typeface="Calibri"/>
              <a:cs typeface="Calibri"/>
            </a:endParaRPr>
          </a:p>
          <a:p>
            <a:pPr marL="0" marR="0" indent="0" algn="just">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is hypothesized that when adversarial patches are added, disturbances, called perturbations, are introduced into the scene. The disturbance gets trapped in the grid when the AI model segments the scene, causing the model’s metrics, such as confidence rates and percentages, to fluctuate. These disturbances can sometimes cause the model’s predictions and confidence rates to fluctuate.</a:t>
            </a:r>
          </a:p>
        </p:txBody>
      </p:sp>
      <p:sp>
        <p:nvSpPr>
          <p:cNvPr id="68" name="Content Placeholder 5">
            <a:extLst>
              <a:ext uri="{FF2B5EF4-FFF2-40B4-BE49-F238E27FC236}">
                <a16:creationId xmlns:a16="http://schemas.microsoft.com/office/drawing/2014/main" id="{A9653DCA-CEDC-D654-B1F1-24836BD5A9C9}"/>
              </a:ext>
            </a:extLst>
          </p:cNvPr>
          <p:cNvSpPr txBox="1">
            <a:spLocks/>
          </p:cNvSpPr>
          <p:nvPr/>
        </p:nvSpPr>
        <p:spPr>
          <a:xfrm>
            <a:off x="24811708" y="12402184"/>
            <a:ext cx="7829877" cy="4070172"/>
          </a:xfrm>
          <a:prstGeom prst="rect">
            <a:avLst/>
          </a:prstGeom>
          <a:ln w="31750">
            <a:solidFill>
              <a:srgbClr val="7030A0"/>
            </a:solidFill>
            <a:prstDash val="solid"/>
          </a:ln>
        </p:spPr>
        <p:txBody>
          <a:bodyPr vert="horz" lIns="281888" tIns="140947" rIns="281888" bIns="140947" rtlCol="0" anchor="t">
            <a:noAutofit/>
          </a:bodyPr>
          <a:lstStyle>
            <a:lvl1pPr marL="1644361" indent="-1644361" algn="l" defTabSz="4384956" rtl="0" eaLnBrk="1" latinLnBrk="0" hangingPunct="1">
              <a:spcBef>
                <a:spcPct val="20000"/>
              </a:spcBef>
              <a:buFont typeface="Arial" pitchFamily="34" charset="0"/>
              <a:buChar char="•"/>
              <a:defRPr sz="15600" kern="1200">
                <a:solidFill>
                  <a:schemeClr val="tx1"/>
                </a:solidFill>
                <a:latin typeface="+mn-lt"/>
                <a:ea typeface="+mn-ea"/>
                <a:cs typeface="+mn-cs"/>
              </a:defRPr>
            </a:lvl1pPr>
            <a:lvl2pPr marL="3562776" indent="-1370298" algn="l" defTabSz="438495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1195" indent="-1096239" algn="l" defTabSz="438495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366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866152"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2058630"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25110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443586"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636059"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50800" indent="-50800">
              <a:buNone/>
            </a:pPr>
            <a:r>
              <a:rPr lang="en-US" sz="1800" dirty="0"/>
              <a:t>In conclusion, when adversarial patches are added, disturbances known as perturbations are introduced into the scene. When these disturbances become trapped in the grid when the AI model segments the scene, and their presence leads to fluctuations in the model’s predictions and confidence rates/percentages. The presence of both inherent and overlaid perturbations significantly contributes to inaccuracies in model predictions, highlighting the importance of considering such factors in model development and assessment. Understanding how adversarial patches work helps us recognize how adding these patches to a scene with an AI model can affect the model’s performance. This knowledge will aid in the future development of a defense strategy utilizing a Generative Neural Architecture (GNA) equipped with a three-pipeline anomaly detection system to mitigate the impact of adversarial patches on AI models.</a:t>
            </a:r>
            <a:endParaRPr lang="en-US" sz="4800" dirty="0">
              <a:latin typeface="Times New Roman"/>
              <a:cs typeface="Times New Roman"/>
            </a:endParaRPr>
          </a:p>
        </p:txBody>
      </p:sp>
      <p:sp>
        <p:nvSpPr>
          <p:cNvPr id="69" name="TextBox 68">
            <a:extLst>
              <a:ext uri="{FF2B5EF4-FFF2-40B4-BE49-F238E27FC236}">
                <a16:creationId xmlns:a16="http://schemas.microsoft.com/office/drawing/2014/main" id="{708BC762-2B15-F9D6-DF64-3ED3D63FDEE0}"/>
              </a:ext>
            </a:extLst>
          </p:cNvPr>
          <p:cNvSpPr txBox="1"/>
          <p:nvPr/>
        </p:nvSpPr>
        <p:spPr>
          <a:xfrm>
            <a:off x="24962754" y="11934838"/>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Conclusion </a:t>
            </a:r>
          </a:p>
        </p:txBody>
      </p:sp>
      <p:sp>
        <p:nvSpPr>
          <p:cNvPr id="88" name="Content Placeholder 5">
            <a:extLst>
              <a:ext uri="{FF2B5EF4-FFF2-40B4-BE49-F238E27FC236}">
                <a16:creationId xmlns:a16="http://schemas.microsoft.com/office/drawing/2014/main" id="{F6A466BE-0AC4-BA59-C843-7732F59EFD71}"/>
              </a:ext>
            </a:extLst>
          </p:cNvPr>
          <p:cNvSpPr txBox="1">
            <a:spLocks/>
          </p:cNvSpPr>
          <p:nvPr/>
        </p:nvSpPr>
        <p:spPr>
          <a:xfrm>
            <a:off x="24740797" y="17135625"/>
            <a:ext cx="7829877" cy="3585313"/>
          </a:xfrm>
          <a:prstGeom prst="rect">
            <a:avLst/>
          </a:prstGeom>
          <a:ln w="31750">
            <a:solidFill>
              <a:srgbClr val="7030A0"/>
            </a:solidFill>
            <a:prstDash val="solid"/>
          </a:ln>
        </p:spPr>
        <p:txBody>
          <a:bodyPr vert="horz" lIns="281888" tIns="140947" rIns="281888" bIns="140947" rtlCol="0" anchor="t">
            <a:normAutofit/>
          </a:bodyPr>
          <a:lstStyle>
            <a:lvl1pPr marL="1644361" indent="-1644361" algn="l" defTabSz="4384956" rtl="0" eaLnBrk="1" latinLnBrk="0" hangingPunct="1">
              <a:spcBef>
                <a:spcPct val="20000"/>
              </a:spcBef>
              <a:buFont typeface="Arial" pitchFamily="34" charset="0"/>
              <a:buChar char="•"/>
              <a:defRPr sz="15600" kern="1200">
                <a:solidFill>
                  <a:schemeClr val="tx1"/>
                </a:solidFill>
                <a:latin typeface="+mn-lt"/>
                <a:ea typeface="+mn-ea"/>
                <a:cs typeface="+mn-cs"/>
              </a:defRPr>
            </a:lvl1pPr>
            <a:lvl2pPr marL="3562776" indent="-1370298" algn="l" defTabSz="438495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1195" indent="-1096239" algn="l" defTabSz="438495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366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866152"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2058630"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25110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443586"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636059"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1056937" indent="-1056937">
              <a:buNone/>
            </a:pPr>
            <a:endParaRPr lang="en-US" sz="1607">
              <a:ea typeface="Calibri"/>
              <a:cs typeface="Calibri"/>
            </a:endParaRPr>
          </a:p>
          <a:p>
            <a:pPr marL="293934" indent="-27557">
              <a:buNone/>
            </a:pPr>
            <a:br>
              <a:rPr lang="en-US" sz="2572">
                <a:solidFill>
                  <a:srgbClr val="242424"/>
                </a:solidFill>
                <a:latin typeface="Arial"/>
                <a:ea typeface="Calibri"/>
                <a:cs typeface="Arial"/>
              </a:rPr>
            </a:br>
            <a:r>
              <a:rPr lang="en-US" sz="2572">
                <a:ea typeface="+mn-lt"/>
                <a:cs typeface="+mn-lt"/>
              </a:rPr>
              <a:t>This material is based upon work supported by the National Science Foundation under Grant No. (2131256  ) and the FAMU Title III Undergraduate Research Program Project 40023 and the FAMU Office of Undergraduate Research.</a:t>
            </a:r>
          </a:p>
        </p:txBody>
      </p:sp>
      <p:sp>
        <p:nvSpPr>
          <p:cNvPr id="89" name="TextBox 88">
            <a:extLst>
              <a:ext uri="{FF2B5EF4-FFF2-40B4-BE49-F238E27FC236}">
                <a16:creationId xmlns:a16="http://schemas.microsoft.com/office/drawing/2014/main" id="{CB3D1717-F545-5FD2-E3F8-B27DDDCD9D41}"/>
              </a:ext>
            </a:extLst>
          </p:cNvPr>
          <p:cNvSpPr txBox="1"/>
          <p:nvPr/>
        </p:nvSpPr>
        <p:spPr>
          <a:xfrm>
            <a:off x="24992996" y="16850274"/>
            <a:ext cx="4405848"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Acknowledgements</a:t>
            </a:r>
          </a:p>
        </p:txBody>
      </p:sp>
      <p:sp>
        <p:nvSpPr>
          <p:cNvPr id="65" name="TextBox 64">
            <a:extLst>
              <a:ext uri="{FF2B5EF4-FFF2-40B4-BE49-F238E27FC236}">
                <a16:creationId xmlns:a16="http://schemas.microsoft.com/office/drawing/2014/main" id="{A9FC4C5A-D9F6-BE45-8E5A-B36336FE8C88}"/>
              </a:ext>
            </a:extLst>
          </p:cNvPr>
          <p:cNvSpPr txBox="1"/>
          <p:nvPr/>
        </p:nvSpPr>
        <p:spPr>
          <a:xfrm>
            <a:off x="283704" y="6809889"/>
            <a:ext cx="2351314"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Hypothesis</a:t>
            </a:r>
          </a:p>
        </p:txBody>
      </p:sp>
      <p:sp>
        <p:nvSpPr>
          <p:cNvPr id="46" name="Content Placeholder 5">
            <a:extLst>
              <a:ext uri="{FF2B5EF4-FFF2-40B4-BE49-F238E27FC236}">
                <a16:creationId xmlns:a16="http://schemas.microsoft.com/office/drawing/2014/main" id="{685A90C3-2968-0172-2F12-8F48EC0DBD6C}"/>
              </a:ext>
            </a:extLst>
          </p:cNvPr>
          <p:cNvSpPr txBox="1">
            <a:spLocks/>
          </p:cNvSpPr>
          <p:nvPr/>
        </p:nvSpPr>
        <p:spPr>
          <a:xfrm>
            <a:off x="8144406" y="7812417"/>
            <a:ext cx="8085454" cy="11458670"/>
          </a:xfrm>
          <a:prstGeom prst="rect">
            <a:avLst/>
          </a:prstGeom>
          <a:ln w="31750">
            <a:solidFill>
              <a:srgbClr val="7030A0"/>
            </a:solidFill>
            <a:prstDash val="solid"/>
          </a:ln>
        </p:spPr>
        <p:txBody>
          <a:bodyPr vert="horz" lIns="281888" tIns="140947" rIns="281888" bIns="140947" rtlCol="0" anchor="t">
            <a:noAutofit/>
          </a:bodyPr>
          <a:lstStyle>
            <a:lvl1pPr marL="1644361" indent="-1644361" algn="l" defTabSz="4384956" rtl="0" eaLnBrk="1" latinLnBrk="0" hangingPunct="1">
              <a:spcBef>
                <a:spcPct val="20000"/>
              </a:spcBef>
              <a:buFont typeface="Arial" pitchFamily="34" charset="0"/>
              <a:buChar char="•"/>
              <a:defRPr sz="15600" kern="1200">
                <a:solidFill>
                  <a:schemeClr val="tx1"/>
                </a:solidFill>
                <a:latin typeface="+mn-lt"/>
                <a:ea typeface="+mn-ea"/>
                <a:cs typeface="+mn-cs"/>
              </a:defRPr>
            </a:lvl1pPr>
            <a:lvl2pPr marL="3562776" indent="-1370298" algn="l" defTabSz="438495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1195" indent="-1096239" algn="l" defTabSz="438495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366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866152"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2058630"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251108"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443586"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636059" indent="-1096239" algn="l" defTabSz="4384956"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1056937" indent="-1056937">
              <a:buNone/>
            </a:pPr>
            <a:endParaRPr lang="en-US" sz="3600" dirty="0">
              <a:ea typeface="Calibri"/>
              <a:cs typeface="Calibri"/>
            </a:endParaRPr>
          </a:p>
          <a:p>
            <a:pPr marL="0" indent="0">
              <a:buNone/>
            </a:pPr>
            <a:r>
              <a:rPr lang="en-US" sz="1400" b="1" dirty="0"/>
              <a:t>Experiment 1: Detection</a:t>
            </a:r>
          </a:p>
          <a:p>
            <a:pPr marL="228600" indent="-228600">
              <a:buFont typeface="+mj-lt"/>
              <a:buAutoNum type="arabicPeriod"/>
            </a:pPr>
            <a:r>
              <a:rPr lang="en-US" sz="1400" dirty="0"/>
              <a:t>The original picture is positioned before the detection system to facilitate identifying and classifying its content.</a:t>
            </a:r>
          </a:p>
          <a:p>
            <a:pPr marL="228600" indent="-228600">
              <a:buFont typeface="+mj-lt"/>
              <a:buAutoNum type="arabicPeriod"/>
            </a:pPr>
            <a:r>
              <a:rPr lang="en-US" sz="1400" dirty="0"/>
              <a:t>Results obtained from the detection system are recorded.</a:t>
            </a:r>
          </a:p>
          <a:p>
            <a:pPr marL="228600" indent="-228600">
              <a:buFont typeface="+mj-lt"/>
              <a:buAutoNum type="arabicPeriod"/>
            </a:pPr>
            <a:r>
              <a:rPr lang="en-US" sz="1400" dirty="0"/>
              <a:t>When the patch is overlaid onto the original picture, analysis and results from the detection system are recorded.</a:t>
            </a:r>
          </a:p>
          <a:p>
            <a:pPr marL="228600" indent="-228600">
              <a:buFont typeface="+mj-lt"/>
              <a:buAutoNum type="arabicPeriod"/>
            </a:pPr>
            <a:r>
              <a:rPr lang="en-US" sz="1400" dirty="0"/>
              <a:t>The detection results obtained before and after overlaying the patch on the original picture are analyzed, and the impact of the original image and the overlaid patch on the predictions is recorded and assessed.</a:t>
            </a:r>
          </a:p>
          <a:p>
            <a:pPr marL="1056937" indent="-1056937">
              <a:buNone/>
            </a:pPr>
            <a:endParaRPr lang="en-US" sz="3600" dirty="0">
              <a:latin typeface="Calibri"/>
              <a:ea typeface="Calibri"/>
              <a:cs typeface="Calibri"/>
            </a:endParaRPr>
          </a:p>
          <a:p>
            <a:pPr marL="0" indent="0">
              <a:buNone/>
            </a:pPr>
            <a:r>
              <a:rPr lang="en-US" sz="1400" b="1" dirty="0"/>
              <a:t>Experiment 2: Detection Based on Confidence Rates and Predictions</a:t>
            </a:r>
          </a:p>
          <a:p>
            <a:pPr marL="0" indent="0">
              <a:buNone/>
            </a:pPr>
            <a:r>
              <a:rPr lang="en-US" sz="1400" b="1" dirty="0"/>
              <a:t>Without Patches</a:t>
            </a:r>
          </a:p>
          <a:p>
            <a:pPr marL="0" indent="0">
              <a:buNone/>
            </a:pPr>
            <a:r>
              <a:rPr lang="en-US" sz="1400" b="1" dirty="0"/>
              <a:t>  Using Python Code:</a:t>
            </a:r>
            <a:endParaRPr lang="en-US" sz="1400" dirty="0"/>
          </a:p>
          <a:p>
            <a:pPr marL="228600" indent="-228600">
              <a:buFont typeface="+mj-lt"/>
              <a:buAutoNum type="arabicPeriod"/>
            </a:pPr>
            <a:r>
              <a:rPr lang="en-US" sz="1400" dirty="0"/>
              <a:t>The original picture is coded into the detection system to facilitate identifying and classifying its content.</a:t>
            </a:r>
          </a:p>
          <a:p>
            <a:pPr marL="228600" indent="-228600">
              <a:buFont typeface="+mj-lt"/>
              <a:buAutoNum type="arabicPeriod"/>
            </a:pPr>
            <a:r>
              <a:rPr lang="en-US" sz="1400" dirty="0"/>
              <a:t>Results are recorded, including prediction and confidence rates from the detection system.</a:t>
            </a:r>
          </a:p>
          <a:p>
            <a:pPr marL="228600" indent="-228600">
              <a:buFont typeface="+mj-lt"/>
              <a:buAutoNum type="arabicPeriod"/>
            </a:pPr>
            <a:r>
              <a:rPr lang="en-US" sz="1400" dirty="0"/>
              <a:t>When the patch is overlaid onto the original picture, analysis and results from the detection system are recorded using the command line.</a:t>
            </a:r>
          </a:p>
          <a:p>
            <a:pPr marL="228600" indent="-228600">
              <a:buFont typeface="+mj-lt"/>
              <a:buAutoNum type="arabicPeriod"/>
            </a:pPr>
            <a:r>
              <a:rPr lang="en-US" sz="1400" dirty="0"/>
              <a:t>The detection results obtained before and after overlaying the patch on the original picture are analyzed, focusing on the differences in prediction accuracy and confidence rates.</a:t>
            </a:r>
          </a:p>
          <a:p>
            <a:pPr marL="0" indent="0">
              <a:buNone/>
            </a:pPr>
            <a:r>
              <a:rPr lang="en-US" sz="1400" b="1" dirty="0"/>
              <a:t>Using the Camera:</a:t>
            </a:r>
            <a:endParaRPr lang="en-US" sz="1400" dirty="0"/>
          </a:p>
          <a:p>
            <a:pPr marL="228600" indent="-228600">
              <a:buFont typeface="+mj-lt"/>
              <a:buAutoNum type="arabicPeriod"/>
            </a:pPr>
            <a:r>
              <a:rPr lang="en-US" sz="1400" dirty="0"/>
              <a:t>The original picture is placed in front of the detection system using a phone to identify and classify its content.</a:t>
            </a:r>
          </a:p>
          <a:p>
            <a:pPr marL="228600" indent="-228600">
              <a:buFont typeface="+mj-lt"/>
              <a:buAutoNum type="arabicPeriod"/>
            </a:pPr>
            <a:r>
              <a:rPr lang="en-US" sz="1400" dirty="0"/>
              <a:t>Results are recorded, including prediction and confidence rates from the detection system.</a:t>
            </a:r>
          </a:p>
          <a:p>
            <a:pPr marL="228600" indent="-228600">
              <a:buFont typeface="+mj-lt"/>
              <a:buAutoNum type="arabicPeriod"/>
            </a:pPr>
            <a:r>
              <a:rPr lang="en-US" sz="1400" dirty="0"/>
              <a:t>When the patch is overlaid onto the original picture, analysis, and results from the detection system are recorded using the phone camera.</a:t>
            </a:r>
          </a:p>
          <a:p>
            <a:pPr marL="228600" indent="-228600">
              <a:buFont typeface="+mj-lt"/>
              <a:buAutoNum type="arabicPeriod"/>
            </a:pPr>
            <a:r>
              <a:rPr lang="en-US" sz="1400" dirty="0"/>
              <a:t>The detection results obtained before and after overlaying the patch on the original picture are analyzed, focusing on the differences in prediction accuracy and confidence rates.</a:t>
            </a:r>
          </a:p>
          <a:p>
            <a:pPr marL="0" indent="0">
              <a:buNone/>
            </a:pPr>
            <a:endParaRPr lang="en-US" sz="1400" dirty="0"/>
          </a:p>
          <a:p>
            <a:pPr marL="0" indent="0">
              <a:buNone/>
            </a:pPr>
            <a:r>
              <a:rPr lang="en-US" sz="1400" b="1" dirty="0"/>
              <a:t>With Patches:</a:t>
            </a:r>
          </a:p>
          <a:p>
            <a:pPr marL="0" indent="0">
              <a:buNone/>
            </a:pPr>
            <a:r>
              <a:rPr lang="en-US" sz="1400" b="1" dirty="0"/>
              <a:t>Using Python Code:</a:t>
            </a:r>
          </a:p>
          <a:p>
            <a:pPr marL="228600" indent="-228600">
              <a:buFont typeface="+mj-lt"/>
              <a:buAutoNum type="arabicPeriod"/>
            </a:pPr>
            <a:r>
              <a:rPr lang="en-US" sz="1400" dirty="0"/>
              <a:t>The edited picture is coded into the detection system to facilitate identifying and classifying its content.</a:t>
            </a:r>
          </a:p>
          <a:p>
            <a:pPr marL="228600" indent="-228600">
              <a:buFont typeface="+mj-lt"/>
              <a:buAutoNum type="arabicPeriod"/>
            </a:pPr>
            <a:r>
              <a:rPr lang="en-US" sz="1400" dirty="0"/>
              <a:t>Results, including prediction and confidence rates obtained from the detection system, are recorded.</a:t>
            </a:r>
          </a:p>
          <a:p>
            <a:pPr marL="0" indent="0">
              <a:buNone/>
            </a:pPr>
            <a:r>
              <a:rPr lang="en-US" sz="1400" b="1" dirty="0"/>
              <a:t>Using the Camera:</a:t>
            </a:r>
          </a:p>
          <a:p>
            <a:pPr marL="228600" indent="-228600">
              <a:buFont typeface="+mj-lt"/>
              <a:buAutoNum type="arabicPeriod"/>
            </a:pPr>
            <a:r>
              <a:rPr lang="en-US" sz="1400" dirty="0"/>
              <a:t>The edited picture is placed in front of the detection system using a phone to identify and classify its content.</a:t>
            </a:r>
          </a:p>
          <a:p>
            <a:pPr marL="228600" indent="-228600">
              <a:buFont typeface="+mj-lt"/>
              <a:buAutoNum type="arabicPeriod"/>
            </a:pPr>
            <a:r>
              <a:rPr lang="en-US" sz="1400" dirty="0"/>
              <a:t>Results, including prediction and confidence rates obtained from the detection system, are recorded.</a:t>
            </a:r>
          </a:p>
          <a:p>
            <a:pPr marL="0" indent="0">
              <a:buNone/>
            </a:pPr>
            <a:endParaRPr lang="en-US" sz="1400" b="1" dirty="0"/>
          </a:p>
          <a:p>
            <a:pPr marL="228600" indent="-228600">
              <a:buFont typeface="+mj-lt"/>
              <a:buAutoNum type="arabicPeriod"/>
            </a:pPr>
            <a:endParaRPr lang="en-US" sz="700" dirty="0"/>
          </a:p>
          <a:p>
            <a:pPr marL="228600" indent="-228600">
              <a:buFont typeface="+mj-lt"/>
              <a:buAutoNum type="arabicPeriod"/>
            </a:pPr>
            <a:endParaRPr lang="en-US" sz="700" dirty="0"/>
          </a:p>
          <a:p>
            <a:pPr marL="228600" indent="-228600">
              <a:buFont typeface="+mj-lt"/>
              <a:buAutoNum type="arabicPeriod"/>
            </a:pPr>
            <a:endParaRPr lang="en-US" sz="700" dirty="0"/>
          </a:p>
          <a:p>
            <a:pPr marL="1056937" indent="-1056937">
              <a:buNone/>
            </a:pPr>
            <a:endParaRPr lang="en-US" sz="1600" dirty="0">
              <a:latin typeface="Calibri"/>
              <a:ea typeface="Calibri"/>
              <a:cs typeface="Calibri"/>
            </a:endParaRPr>
          </a:p>
        </p:txBody>
      </p:sp>
      <p:sp>
        <p:nvSpPr>
          <p:cNvPr id="45" name="TextBox 44">
            <a:extLst>
              <a:ext uri="{FF2B5EF4-FFF2-40B4-BE49-F238E27FC236}">
                <a16:creationId xmlns:a16="http://schemas.microsoft.com/office/drawing/2014/main" id="{9D939382-98DD-AB61-8719-305940B20F1F}"/>
              </a:ext>
            </a:extLst>
          </p:cNvPr>
          <p:cNvSpPr txBox="1"/>
          <p:nvPr/>
        </p:nvSpPr>
        <p:spPr>
          <a:xfrm>
            <a:off x="8695898" y="7038949"/>
            <a:ext cx="2514079" cy="603429"/>
          </a:xfrm>
          <a:prstGeom prst="rect">
            <a:avLst/>
          </a:prstGeom>
          <a:solidFill>
            <a:schemeClr val="accent6">
              <a:lumMod val="60000"/>
              <a:lumOff val="40000"/>
            </a:schemeClr>
          </a:solidFill>
          <a:ln w="31750">
            <a:solidFill>
              <a:srgbClr val="7030A0"/>
            </a:solidFill>
            <a:prstDash val="solid"/>
          </a:ln>
        </p:spPr>
        <p:txBody>
          <a:bodyPr wrap="square" lIns="58738" tIns="29366" rIns="58738" bIns="29366" rtlCol="0">
            <a:spAutoFit/>
          </a:bodyPr>
          <a:lstStyle/>
          <a:p>
            <a:r>
              <a:rPr lang="en-US" sz="3536" b="1" i="1"/>
              <a:t>Methods</a:t>
            </a:r>
          </a:p>
        </p:txBody>
      </p:sp>
      <p:sp>
        <p:nvSpPr>
          <p:cNvPr id="57" name="TextBox 56">
            <a:extLst>
              <a:ext uri="{FF2B5EF4-FFF2-40B4-BE49-F238E27FC236}">
                <a16:creationId xmlns:a16="http://schemas.microsoft.com/office/drawing/2014/main" id="{6332BECA-BBF3-F95E-58FB-5D50C73E486B}"/>
              </a:ext>
            </a:extLst>
          </p:cNvPr>
          <p:cNvSpPr txBox="1"/>
          <p:nvPr/>
        </p:nvSpPr>
        <p:spPr>
          <a:xfrm>
            <a:off x="23088554" y="16256776"/>
            <a:ext cx="904314" cy="1675202"/>
          </a:xfrm>
          <a:prstGeom prst="rect">
            <a:avLst/>
          </a:prstGeom>
          <a:noFill/>
        </p:spPr>
        <p:txBody>
          <a:bodyPr wrap="square" rtlCol="0">
            <a:spAutoFit/>
          </a:bodyPr>
          <a:lstStyle/>
          <a:p>
            <a:r>
              <a:rPr lang="en-US" sz="5143" b="1">
                <a:solidFill>
                  <a:schemeClr val="bg1"/>
                </a:solidFill>
              </a:rPr>
              <a:t>(b)</a:t>
            </a:r>
          </a:p>
        </p:txBody>
      </p:sp>
      <p:pic>
        <p:nvPicPr>
          <p:cNvPr id="4" name="Content Placeholder 3" descr="A white dog running in the grass&#10;&#10;Description automatically generated">
            <a:extLst>
              <a:ext uri="{FF2B5EF4-FFF2-40B4-BE49-F238E27FC236}">
                <a16:creationId xmlns:a16="http://schemas.microsoft.com/office/drawing/2014/main" id="{2BF6C4C2-2CC5-A444-3EBD-3D7F3B27C15B}"/>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8816152" y="54694591"/>
            <a:ext cx="11756571" cy="6613071"/>
          </a:xfrm>
        </p:spPr>
      </p:pic>
      <p:pic>
        <p:nvPicPr>
          <p:cNvPr id="1026" name="Picture 2" descr="Hampton Pirates and Lady Pirates - Wikipedia">
            <a:extLst>
              <a:ext uri="{FF2B5EF4-FFF2-40B4-BE49-F238E27FC236}">
                <a16:creationId xmlns:a16="http://schemas.microsoft.com/office/drawing/2014/main" id="{DA126E08-055C-503F-53EB-2100CCEFEF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07470" y="395352"/>
            <a:ext cx="2926896" cy="322693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group of green and yellow bars&#10;&#10;Description automatically generated">
            <a:extLst>
              <a:ext uri="{FF2B5EF4-FFF2-40B4-BE49-F238E27FC236}">
                <a16:creationId xmlns:a16="http://schemas.microsoft.com/office/drawing/2014/main" id="{F7D3D9A6-4BDA-EB09-49EA-344D9C32638F}"/>
              </a:ext>
            </a:extLst>
          </p:cNvPr>
          <p:cNvPicPr>
            <a:picLocks noChangeAspect="1"/>
          </p:cNvPicPr>
          <p:nvPr/>
        </p:nvPicPr>
        <p:blipFill>
          <a:blip r:embed="rId6"/>
          <a:stretch>
            <a:fillRect/>
          </a:stretch>
        </p:blipFill>
        <p:spPr>
          <a:xfrm>
            <a:off x="16785973" y="16570411"/>
            <a:ext cx="6964363" cy="4738370"/>
          </a:xfrm>
          <a:prstGeom prst="rect">
            <a:avLst/>
          </a:prstGeom>
        </p:spPr>
      </p:pic>
      <p:sp>
        <p:nvSpPr>
          <p:cNvPr id="3" name="TextBox 2">
            <a:extLst>
              <a:ext uri="{FF2B5EF4-FFF2-40B4-BE49-F238E27FC236}">
                <a16:creationId xmlns:a16="http://schemas.microsoft.com/office/drawing/2014/main" id="{ECFD9FB9-4AA8-2F11-0447-B2F13E45542C}"/>
              </a:ext>
            </a:extLst>
          </p:cNvPr>
          <p:cNvSpPr txBox="1"/>
          <p:nvPr/>
        </p:nvSpPr>
        <p:spPr>
          <a:xfrm>
            <a:off x="16907466" y="15978751"/>
            <a:ext cx="6721376" cy="523220"/>
          </a:xfrm>
          <a:prstGeom prst="rect">
            <a:avLst/>
          </a:prstGeom>
          <a:noFill/>
        </p:spPr>
        <p:txBody>
          <a:bodyPr wrap="square" rtlCol="0">
            <a:spAutoFit/>
          </a:bodyPr>
          <a:lstStyle/>
          <a:p>
            <a:pPr algn="ctr"/>
            <a:r>
              <a:rPr lang="en-US" sz="2800" dirty="0"/>
              <a:t>Experiment 2 </a:t>
            </a:r>
          </a:p>
        </p:txBody>
      </p:sp>
      <p:sp>
        <p:nvSpPr>
          <p:cNvPr id="6" name="TextBox 5">
            <a:extLst>
              <a:ext uri="{FF2B5EF4-FFF2-40B4-BE49-F238E27FC236}">
                <a16:creationId xmlns:a16="http://schemas.microsoft.com/office/drawing/2014/main" id="{DEF7E54A-0055-EDB8-5564-52B9CAF428AC}"/>
              </a:ext>
            </a:extLst>
          </p:cNvPr>
          <p:cNvSpPr txBox="1"/>
          <p:nvPr/>
        </p:nvSpPr>
        <p:spPr>
          <a:xfrm>
            <a:off x="14579235" y="4572534"/>
            <a:ext cx="6721376" cy="523220"/>
          </a:xfrm>
          <a:prstGeom prst="rect">
            <a:avLst/>
          </a:prstGeom>
          <a:noFill/>
        </p:spPr>
        <p:txBody>
          <a:bodyPr wrap="square" rtlCol="0">
            <a:spAutoFit/>
          </a:bodyPr>
          <a:lstStyle/>
          <a:p>
            <a:pPr algn="ctr"/>
            <a:r>
              <a:rPr lang="en-US" sz="2800" dirty="0"/>
              <a:t>Experiment 1 </a:t>
            </a:r>
          </a:p>
        </p:txBody>
      </p:sp>
      <p:pic>
        <p:nvPicPr>
          <p:cNvPr id="7" name="Picture 6" descr="A white dog running in the grass&#10;&#10;Description automatically generated">
            <a:extLst>
              <a:ext uri="{FF2B5EF4-FFF2-40B4-BE49-F238E27FC236}">
                <a16:creationId xmlns:a16="http://schemas.microsoft.com/office/drawing/2014/main" id="{88425C4D-5290-E703-11F3-34AB6ED60E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889857" y="5348952"/>
            <a:ext cx="3855364" cy="2168643"/>
          </a:xfrm>
          <a:prstGeom prst="rect">
            <a:avLst/>
          </a:prstGeom>
        </p:spPr>
      </p:pic>
      <p:pic>
        <p:nvPicPr>
          <p:cNvPr id="8" name="Picture 7" descr="A cow lying in a field&#10;&#10;Description automatically generated">
            <a:extLst>
              <a:ext uri="{FF2B5EF4-FFF2-40B4-BE49-F238E27FC236}">
                <a16:creationId xmlns:a16="http://schemas.microsoft.com/office/drawing/2014/main" id="{25A2ADDA-9490-8A3A-8148-A7323326CA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393855" y="5348952"/>
            <a:ext cx="3813511" cy="2145100"/>
          </a:xfrm>
          <a:prstGeom prst="rect">
            <a:avLst/>
          </a:prstGeom>
        </p:spPr>
      </p:pic>
      <p:graphicFrame>
        <p:nvGraphicFramePr>
          <p:cNvPr id="9" name="Table 8">
            <a:extLst>
              <a:ext uri="{FF2B5EF4-FFF2-40B4-BE49-F238E27FC236}">
                <a16:creationId xmlns:a16="http://schemas.microsoft.com/office/drawing/2014/main" id="{1674AF6D-BCC6-3D27-CE48-B9CEB69D7371}"/>
              </a:ext>
            </a:extLst>
          </p:cNvPr>
          <p:cNvGraphicFramePr>
            <a:graphicFrameLocks noGrp="1"/>
          </p:cNvGraphicFramePr>
          <p:nvPr>
            <p:extLst>
              <p:ext uri="{D42A27DB-BD31-4B8C-83A1-F6EECF244321}">
                <p14:modId xmlns:p14="http://schemas.microsoft.com/office/powerpoint/2010/main" val="498980294"/>
              </p:ext>
            </p:extLst>
          </p:nvPr>
        </p:nvGraphicFramePr>
        <p:xfrm>
          <a:off x="16353214" y="7908718"/>
          <a:ext cx="7829879" cy="1429385"/>
        </p:xfrm>
        <a:graphic>
          <a:graphicData uri="http://schemas.openxmlformats.org/drawingml/2006/table">
            <a:tbl>
              <a:tblPr firstRow="1" firstCol="1" bandRow="1">
                <a:tableStyleId>{5C22544A-7EE6-4342-B048-85BDC9FD1C3A}</a:tableStyleId>
              </a:tblPr>
              <a:tblGrid>
                <a:gridCol w="1135297">
                  <a:extLst>
                    <a:ext uri="{9D8B030D-6E8A-4147-A177-3AD203B41FA5}">
                      <a16:colId xmlns:a16="http://schemas.microsoft.com/office/drawing/2014/main" val="2880763267"/>
                    </a:ext>
                  </a:extLst>
                </a:gridCol>
                <a:gridCol w="1162126">
                  <a:extLst>
                    <a:ext uri="{9D8B030D-6E8A-4147-A177-3AD203B41FA5}">
                      <a16:colId xmlns:a16="http://schemas.microsoft.com/office/drawing/2014/main" val="631076640"/>
                    </a:ext>
                  </a:extLst>
                </a:gridCol>
                <a:gridCol w="1119765">
                  <a:extLst>
                    <a:ext uri="{9D8B030D-6E8A-4147-A177-3AD203B41FA5}">
                      <a16:colId xmlns:a16="http://schemas.microsoft.com/office/drawing/2014/main" val="778701363"/>
                    </a:ext>
                  </a:extLst>
                </a:gridCol>
                <a:gridCol w="1119765">
                  <a:extLst>
                    <a:ext uri="{9D8B030D-6E8A-4147-A177-3AD203B41FA5}">
                      <a16:colId xmlns:a16="http://schemas.microsoft.com/office/drawing/2014/main" val="2854735049"/>
                    </a:ext>
                  </a:extLst>
                </a:gridCol>
                <a:gridCol w="1166363">
                  <a:extLst>
                    <a:ext uri="{9D8B030D-6E8A-4147-A177-3AD203B41FA5}">
                      <a16:colId xmlns:a16="http://schemas.microsoft.com/office/drawing/2014/main" val="4074285188"/>
                    </a:ext>
                  </a:extLst>
                </a:gridCol>
                <a:gridCol w="1129648">
                  <a:extLst>
                    <a:ext uri="{9D8B030D-6E8A-4147-A177-3AD203B41FA5}">
                      <a16:colId xmlns:a16="http://schemas.microsoft.com/office/drawing/2014/main" val="1074363216"/>
                    </a:ext>
                  </a:extLst>
                </a:gridCol>
                <a:gridCol w="996915">
                  <a:extLst>
                    <a:ext uri="{9D8B030D-6E8A-4147-A177-3AD203B41FA5}">
                      <a16:colId xmlns:a16="http://schemas.microsoft.com/office/drawing/2014/main" val="892903611"/>
                    </a:ext>
                  </a:extLst>
                </a:gridCol>
              </a:tblGrid>
              <a:tr h="714693">
                <a:tc>
                  <a:txBody>
                    <a:bodyPr/>
                    <a:lstStyle/>
                    <a:p>
                      <a:pPr marL="0" marR="0">
                        <a:lnSpc>
                          <a:spcPct val="107000"/>
                        </a:lnSpc>
                        <a:spcBef>
                          <a:spcPts val="0"/>
                        </a:spcBef>
                        <a:spcAft>
                          <a:spcPts val="0"/>
                        </a:spcAft>
                      </a:pPr>
                      <a:r>
                        <a:rPr lang="en-US" sz="1300" kern="100">
                          <a:effectLst/>
                          <a:latin typeface="Times New Roman"/>
                          <a:cs typeface="Times New Roman"/>
                        </a:rPr>
                        <a:t>Image</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dirty="0">
                          <a:effectLst/>
                          <a:latin typeface="Times New Roman"/>
                          <a:cs typeface="Times New Roman"/>
                        </a:rPr>
                        <a:t>Dimensions</a:t>
                      </a:r>
                      <a:endParaRPr lang="en-US" sz="1200" kern="100" dirty="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Object Detected</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lvl="0">
                        <a:lnSpc>
                          <a:spcPct val="107000"/>
                        </a:lnSpc>
                        <a:spcBef>
                          <a:spcPts val="0"/>
                        </a:spcBef>
                        <a:spcAft>
                          <a:spcPts val="0"/>
                        </a:spcAft>
                        <a:buNone/>
                      </a:pPr>
                      <a:r>
                        <a:rPr lang="en-US" sz="1300" kern="100">
                          <a:effectLst/>
                          <a:latin typeface="Times New Roman"/>
                          <a:cs typeface="Times New Roman"/>
                        </a:rPr>
                        <a:t>Percent</a:t>
                      </a: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Preprocess Speed (</a:t>
                      </a:r>
                      <a:r>
                        <a:rPr lang="en-US" sz="1300" kern="100" err="1">
                          <a:effectLst/>
                          <a:latin typeface="Times New Roman"/>
                          <a:cs typeface="Times New Roman"/>
                        </a:rPr>
                        <a:t>ms</a:t>
                      </a:r>
                      <a:r>
                        <a:rPr lang="en-US" sz="1300" kern="100">
                          <a:effectLst/>
                          <a:latin typeface="Times New Roman"/>
                          <a:cs typeface="Times New Roman"/>
                        </a:rPr>
                        <a:t>)</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Inference Speed (</a:t>
                      </a:r>
                      <a:r>
                        <a:rPr lang="en-US" sz="1300" kern="100" err="1">
                          <a:effectLst/>
                          <a:latin typeface="Times New Roman"/>
                          <a:cs typeface="Times New Roman"/>
                        </a:rPr>
                        <a:t>ms</a:t>
                      </a:r>
                      <a:r>
                        <a:rPr lang="en-US" sz="1300" kern="100">
                          <a:effectLst/>
                          <a:latin typeface="Times New Roman"/>
                          <a:cs typeface="Times New Roman"/>
                        </a:rPr>
                        <a:t>)</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Postprocess Speed (</a:t>
                      </a:r>
                      <a:r>
                        <a:rPr lang="en-US" sz="1300" kern="100" err="1">
                          <a:effectLst/>
                          <a:latin typeface="Times New Roman"/>
                          <a:cs typeface="Times New Roman"/>
                        </a:rPr>
                        <a:t>ms</a:t>
                      </a:r>
                      <a:r>
                        <a:rPr lang="en-US" sz="1300" kern="100">
                          <a:effectLst/>
                          <a:latin typeface="Times New Roman"/>
                          <a:cs typeface="Times New Roman"/>
                        </a:rPr>
                        <a:t>)</a:t>
                      </a:r>
                      <a:endParaRPr lang="en-US" sz="1200" kern="100">
                        <a:effectLst/>
                        <a:latin typeface="Times New Roman"/>
                        <a:ea typeface="Calibri" panose="020F0502020204030204" pitchFamily="34" charset="0"/>
                        <a:cs typeface="Times New Roman"/>
                      </a:endParaRPr>
                    </a:p>
                  </a:txBody>
                  <a:tcPr marL="44087" marR="44087" marT="0" marB="0"/>
                </a:tc>
                <a:extLst>
                  <a:ext uri="{0D108BD9-81ED-4DB2-BD59-A6C34878D82A}">
                    <a16:rowId xmlns:a16="http://schemas.microsoft.com/office/drawing/2014/main" val="3878738356"/>
                  </a:ext>
                </a:extLst>
              </a:tr>
              <a:tr h="357346">
                <a:tc>
                  <a:txBody>
                    <a:bodyPr/>
                    <a:lstStyle/>
                    <a:p>
                      <a:pPr marL="0" marR="0">
                        <a:lnSpc>
                          <a:spcPct val="107000"/>
                        </a:lnSpc>
                        <a:spcBef>
                          <a:spcPts val="0"/>
                        </a:spcBef>
                        <a:spcAft>
                          <a:spcPts val="0"/>
                        </a:spcAft>
                      </a:pPr>
                      <a:r>
                        <a:rPr lang="en-US" sz="1300" kern="100">
                          <a:effectLst/>
                          <a:latin typeface="Times New Roman"/>
                          <a:cs typeface="Times New Roman"/>
                        </a:rPr>
                        <a:t>O-Cow.jpg</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384x640</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Cow</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lvl="0">
                        <a:lnSpc>
                          <a:spcPct val="107000"/>
                        </a:lnSpc>
                        <a:spcBef>
                          <a:spcPts val="0"/>
                        </a:spcBef>
                        <a:spcAft>
                          <a:spcPts val="0"/>
                        </a:spcAft>
                        <a:buNone/>
                      </a:pPr>
                      <a:r>
                        <a:rPr lang="en-US" sz="1300" kern="100">
                          <a:effectLst/>
                          <a:latin typeface="Times New Roman"/>
                          <a:cs typeface="Times New Roman"/>
                        </a:rPr>
                        <a:t>&gt;70%</a:t>
                      </a: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4.1</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895.3</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8.0</a:t>
                      </a:r>
                      <a:endParaRPr lang="en-US" sz="1200" kern="100">
                        <a:effectLst/>
                        <a:latin typeface="Times New Roman"/>
                        <a:ea typeface="Calibri" panose="020F0502020204030204" pitchFamily="34" charset="0"/>
                        <a:cs typeface="Times New Roman"/>
                      </a:endParaRPr>
                    </a:p>
                  </a:txBody>
                  <a:tcPr marL="44087" marR="44087" marT="0" marB="0"/>
                </a:tc>
                <a:extLst>
                  <a:ext uri="{0D108BD9-81ED-4DB2-BD59-A6C34878D82A}">
                    <a16:rowId xmlns:a16="http://schemas.microsoft.com/office/drawing/2014/main" val="3955324913"/>
                  </a:ext>
                </a:extLst>
              </a:tr>
              <a:tr h="357346">
                <a:tc>
                  <a:txBody>
                    <a:bodyPr/>
                    <a:lstStyle/>
                    <a:p>
                      <a:pPr marL="0" marR="0">
                        <a:lnSpc>
                          <a:spcPct val="107000"/>
                        </a:lnSpc>
                        <a:spcBef>
                          <a:spcPts val="0"/>
                        </a:spcBef>
                        <a:spcAft>
                          <a:spcPts val="0"/>
                        </a:spcAft>
                      </a:pPr>
                      <a:r>
                        <a:rPr lang="en-US" sz="1300" kern="100">
                          <a:effectLst/>
                          <a:latin typeface="Times New Roman"/>
                          <a:cs typeface="Times New Roman"/>
                        </a:rPr>
                        <a:t>O-Puppy.jpg</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384x640</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dirty="0">
                          <a:effectLst/>
                          <a:latin typeface="Times New Roman"/>
                          <a:cs typeface="Times New Roman"/>
                        </a:rPr>
                        <a:t>Dog</a:t>
                      </a:r>
                      <a:endParaRPr lang="en-US" sz="1200" kern="100" dirty="0">
                        <a:effectLst/>
                        <a:latin typeface="Times New Roman"/>
                        <a:ea typeface="Calibri" panose="020F0502020204030204" pitchFamily="34" charset="0"/>
                        <a:cs typeface="Times New Roman"/>
                      </a:endParaRPr>
                    </a:p>
                  </a:txBody>
                  <a:tcPr marL="44087" marR="44087" marT="0" marB="0"/>
                </a:tc>
                <a:tc>
                  <a:txBody>
                    <a:bodyPr/>
                    <a:lstStyle/>
                    <a:p>
                      <a:pPr marL="0" lvl="0">
                        <a:lnSpc>
                          <a:spcPct val="107000"/>
                        </a:lnSpc>
                        <a:spcBef>
                          <a:spcPts val="0"/>
                        </a:spcBef>
                        <a:spcAft>
                          <a:spcPts val="0"/>
                        </a:spcAft>
                        <a:buNone/>
                      </a:pPr>
                      <a:r>
                        <a:rPr lang="en-US" sz="1300" kern="100">
                          <a:effectLst/>
                          <a:latin typeface="Times New Roman"/>
                          <a:cs typeface="Times New Roman"/>
                        </a:rPr>
                        <a:t>&gt;70%</a:t>
                      </a: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4.4</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a:effectLst/>
                          <a:latin typeface="Times New Roman"/>
                          <a:cs typeface="Times New Roman"/>
                        </a:rPr>
                        <a:t>944.2</a:t>
                      </a:r>
                      <a:endParaRPr lang="en-US" sz="1200" kern="100">
                        <a:effectLst/>
                        <a:latin typeface="Times New Roman"/>
                        <a:ea typeface="Calibri" panose="020F0502020204030204" pitchFamily="34" charset="0"/>
                        <a:cs typeface="Times New Roman"/>
                      </a:endParaRPr>
                    </a:p>
                  </a:txBody>
                  <a:tcPr marL="44087" marR="44087" marT="0" marB="0"/>
                </a:tc>
                <a:tc>
                  <a:txBody>
                    <a:bodyPr/>
                    <a:lstStyle/>
                    <a:p>
                      <a:pPr marL="0" marR="0">
                        <a:lnSpc>
                          <a:spcPct val="107000"/>
                        </a:lnSpc>
                        <a:spcBef>
                          <a:spcPts val="0"/>
                        </a:spcBef>
                        <a:spcAft>
                          <a:spcPts val="0"/>
                        </a:spcAft>
                      </a:pPr>
                      <a:r>
                        <a:rPr lang="en-US" sz="1300" kern="100" dirty="0">
                          <a:effectLst/>
                          <a:latin typeface="Times New Roman"/>
                          <a:cs typeface="Times New Roman"/>
                        </a:rPr>
                        <a:t>7.0</a:t>
                      </a:r>
                      <a:endParaRPr lang="en-US" sz="1200" kern="100" dirty="0">
                        <a:effectLst/>
                        <a:latin typeface="Times New Roman"/>
                        <a:ea typeface="Calibri" panose="020F0502020204030204" pitchFamily="34" charset="0"/>
                        <a:cs typeface="Times New Roman"/>
                      </a:endParaRPr>
                    </a:p>
                  </a:txBody>
                  <a:tcPr marL="44087" marR="44087" marT="0" marB="0"/>
                </a:tc>
                <a:extLst>
                  <a:ext uri="{0D108BD9-81ED-4DB2-BD59-A6C34878D82A}">
                    <a16:rowId xmlns:a16="http://schemas.microsoft.com/office/drawing/2014/main" val="3286065694"/>
                  </a:ext>
                </a:extLst>
              </a:tr>
            </a:tbl>
          </a:graphicData>
        </a:graphic>
      </p:graphicFrame>
      <p:pic>
        <p:nvPicPr>
          <p:cNvPr id="10" name="Picture 9" descr="A white dog running on grass&#10;&#10;Description automatically generated">
            <a:extLst>
              <a:ext uri="{FF2B5EF4-FFF2-40B4-BE49-F238E27FC236}">
                <a16:creationId xmlns:a16="http://schemas.microsoft.com/office/drawing/2014/main" id="{A7911C4D-F154-09F0-AFF1-0FC9E4E9F91E}"/>
              </a:ext>
            </a:extLst>
          </p:cNvPr>
          <p:cNvPicPr>
            <a:picLocks noChangeAspect="1"/>
          </p:cNvPicPr>
          <p:nvPr/>
        </p:nvPicPr>
        <p:blipFill>
          <a:blip r:embed="rId9"/>
          <a:stretch>
            <a:fillRect/>
          </a:stretch>
        </p:blipFill>
        <p:spPr>
          <a:xfrm>
            <a:off x="16413090" y="9638931"/>
            <a:ext cx="2906812" cy="2989635"/>
          </a:xfrm>
          <a:prstGeom prst="rect">
            <a:avLst/>
          </a:prstGeom>
        </p:spPr>
      </p:pic>
      <p:pic>
        <p:nvPicPr>
          <p:cNvPr id="12" name="Picture 11" descr="A cow lying in a field&#10;&#10;Description automatically generated">
            <a:extLst>
              <a:ext uri="{FF2B5EF4-FFF2-40B4-BE49-F238E27FC236}">
                <a16:creationId xmlns:a16="http://schemas.microsoft.com/office/drawing/2014/main" id="{63DE746F-2331-A308-142A-9B4C09A6D625}"/>
              </a:ext>
            </a:extLst>
          </p:cNvPr>
          <p:cNvPicPr>
            <a:picLocks noChangeAspect="1"/>
          </p:cNvPicPr>
          <p:nvPr/>
        </p:nvPicPr>
        <p:blipFill>
          <a:blip r:embed="rId10"/>
          <a:stretch>
            <a:fillRect/>
          </a:stretch>
        </p:blipFill>
        <p:spPr>
          <a:xfrm>
            <a:off x="19753897" y="9616128"/>
            <a:ext cx="3832215" cy="2989594"/>
          </a:xfrm>
          <a:prstGeom prst="rect">
            <a:avLst/>
          </a:prstGeom>
        </p:spPr>
      </p:pic>
      <p:graphicFrame>
        <p:nvGraphicFramePr>
          <p:cNvPr id="13" name="Content Placeholder 6">
            <a:extLst>
              <a:ext uri="{FF2B5EF4-FFF2-40B4-BE49-F238E27FC236}">
                <a16:creationId xmlns:a16="http://schemas.microsoft.com/office/drawing/2014/main" id="{FC8B90A5-B8E6-AC3A-EFAD-9800F0F87F04}"/>
              </a:ext>
            </a:extLst>
          </p:cNvPr>
          <p:cNvGraphicFramePr>
            <a:graphicFrameLocks/>
          </p:cNvGraphicFramePr>
          <p:nvPr>
            <p:extLst>
              <p:ext uri="{D42A27DB-BD31-4B8C-83A1-F6EECF244321}">
                <p14:modId xmlns:p14="http://schemas.microsoft.com/office/powerpoint/2010/main" val="3521565628"/>
              </p:ext>
            </p:extLst>
          </p:nvPr>
        </p:nvGraphicFramePr>
        <p:xfrm>
          <a:off x="16340285" y="12908450"/>
          <a:ext cx="8258738" cy="1912420"/>
        </p:xfrm>
        <a:graphic>
          <a:graphicData uri="http://schemas.openxmlformats.org/drawingml/2006/table">
            <a:tbl>
              <a:tblPr firstRow="1" firstCol="1" bandRow="1">
                <a:tableStyleId>{5C22544A-7EE6-4342-B048-85BDC9FD1C3A}</a:tableStyleId>
              </a:tblPr>
              <a:tblGrid>
                <a:gridCol w="1214343">
                  <a:extLst>
                    <a:ext uri="{9D8B030D-6E8A-4147-A177-3AD203B41FA5}">
                      <a16:colId xmlns:a16="http://schemas.microsoft.com/office/drawing/2014/main" val="997937390"/>
                    </a:ext>
                  </a:extLst>
                </a:gridCol>
                <a:gridCol w="1243040">
                  <a:extLst>
                    <a:ext uri="{9D8B030D-6E8A-4147-A177-3AD203B41FA5}">
                      <a16:colId xmlns:a16="http://schemas.microsoft.com/office/drawing/2014/main" val="3429165031"/>
                    </a:ext>
                  </a:extLst>
                </a:gridCol>
                <a:gridCol w="1197728">
                  <a:extLst>
                    <a:ext uri="{9D8B030D-6E8A-4147-A177-3AD203B41FA5}">
                      <a16:colId xmlns:a16="http://schemas.microsoft.com/office/drawing/2014/main" val="3252873232"/>
                    </a:ext>
                  </a:extLst>
                </a:gridCol>
                <a:gridCol w="1197728">
                  <a:extLst>
                    <a:ext uri="{9D8B030D-6E8A-4147-A177-3AD203B41FA5}">
                      <a16:colId xmlns:a16="http://schemas.microsoft.com/office/drawing/2014/main" val="475840375"/>
                    </a:ext>
                  </a:extLst>
                </a:gridCol>
                <a:gridCol w="1247571">
                  <a:extLst>
                    <a:ext uri="{9D8B030D-6E8A-4147-A177-3AD203B41FA5}">
                      <a16:colId xmlns:a16="http://schemas.microsoft.com/office/drawing/2014/main" val="1441970001"/>
                    </a:ext>
                  </a:extLst>
                </a:gridCol>
                <a:gridCol w="1208301">
                  <a:extLst>
                    <a:ext uri="{9D8B030D-6E8A-4147-A177-3AD203B41FA5}">
                      <a16:colId xmlns:a16="http://schemas.microsoft.com/office/drawing/2014/main" val="614460149"/>
                    </a:ext>
                  </a:extLst>
                </a:gridCol>
                <a:gridCol w="950027">
                  <a:extLst>
                    <a:ext uri="{9D8B030D-6E8A-4147-A177-3AD203B41FA5}">
                      <a16:colId xmlns:a16="http://schemas.microsoft.com/office/drawing/2014/main" val="27398609"/>
                    </a:ext>
                  </a:extLst>
                </a:gridCol>
              </a:tblGrid>
              <a:tr h="807550">
                <a:tc>
                  <a:txBody>
                    <a:bodyPr/>
                    <a:lstStyle/>
                    <a:p>
                      <a:pPr marL="0" marR="0">
                        <a:lnSpc>
                          <a:spcPct val="107000"/>
                        </a:lnSpc>
                        <a:spcBef>
                          <a:spcPts val="0"/>
                        </a:spcBef>
                        <a:spcAft>
                          <a:spcPts val="0"/>
                        </a:spcAft>
                      </a:pPr>
                      <a:r>
                        <a:rPr lang="en-US" sz="1500" kern="100">
                          <a:effectLst/>
                          <a:latin typeface="Times New Roman"/>
                          <a:cs typeface="Times New Roman"/>
                        </a:rPr>
                        <a:t>Image File</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Resolution</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Objects Detected</a:t>
                      </a:r>
                      <a:endParaRPr lang="en-US" sz="1500" kern="100">
                        <a:effectLst/>
                        <a:latin typeface="Times New Roman"/>
                        <a:ea typeface="Calibri"/>
                        <a:cs typeface="Times New Roman"/>
                      </a:endParaRPr>
                    </a:p>
                  </a:txBody>
                  <a:tcPr marL="44087" marR="44087" marT="0" marB="0"/>
                </a:tc>
                <a:tc>
                  <a:txBody>
                    <a:bodyPr/>
                    <a:lstStyle/>
                    <a:p>
                      <a:pPr marL="0" lvl="0">
                        <a:lnSpc>
                          <a:spcPct val="107000"/>
                        </a:lnSpc>
                        <a:spcBef>
                          <a:spcPts val="0"/>
                        </a:spcBef>
                        <a:spcAft>
                          <a:spcPts val="0"/>
                        </a:spcAft>
                        <a:buNone/>
                      </a:pPr>
                      <a:r>
                        <a:rPr lang="en-US" sz="1500" kern="100">
                          <a:effectLst/>
                          <a:latin typeface="Times New Roman"/>
                          <a:cs typeface="Times New Roman"/>
                        </a:rPr>
                        <a:t>Percentage</a:t>
                      </a: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Preprocess Speed</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Inference Speed</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Postprocess Speed</a:t>
                      </a:r>
                      <a:endParaRPr lang="en-US" sz="1500" kern="100">
                        <a:effectLst/>
                        <a:latin typeface="Times New Roman"/>
                        <a:ea typeface="Calibri"/>
                        <a:cs typeface="Times New Roman"/>
                      </a:endParaRPr>
                    </a:p>
                  </a:txBody>
                  <a:tcPr marL="44087" marR="44087" marT="0" marB="0"/>
                </a:tc>
                <a:extLst>
                  <a:ext uri="{0D108BD9-81ED-4DB2-BD59-A6C34878D82A}">
                    <a16:rowId xmlns:a16="http://schemas.microsoft.com/office/drawing/2014/main" val="3682509211"/>
                  </a:ext>
                </a:extLst>
              </a:tr>
              <a:tr h="552435">
                <a:tc>
                  <a:txBody>
                    <a:bodyPr/>
                    <a:lstStyle/>
                    <a:p>
                      <a:pPr marL="0" marR="0">
                        <a:lnSpc>
                          <a:spcPct val="107000"/>
                        </a:lnSpc>
                        <a:spcBef>
                          <a:spcPts val="0"/>
                        </a:spcBef>
                        <a:spcAft>
                          <a:spcPts val="0"/>
                        </a:spcAft>
                      </a:pPr>
                      <a:r>
                        <a:rPr lang="en-US" sz="1500" kern="100">
                          <a:effectLst/>
                          <a:latin typeface="Times New Roman"/>
                          <a:cs typeface="Times New Roman"/>
                        </a:rPr>
                        <a:t>E-Cows.jpg</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384x640</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dog</a:t>
                      </a:r>
                    </a:p>
                  </a:txBody>
                  <a:tcPr marL="44087" marR="44087" marT="0" marB="0"/>
                </a:tc>
                <a:tc>
                  <a:txBody>
                    <a:bodyPr/>
                    <a:lstStyle/>
                    <a:p>
                      <a:pPr marL="0" lvl="0">
                        <a:lnSpc>
                          <a:spcPct val="107000"/>
                        </a:lnSpc>
                        <a:spcBef>
                          <a:spcPts val="0"/>
                        </a:spcBef>
                        <a:spcAft>
                          <a:spcPts val="0"/>
                        </a:spcAft>
                        <a:buNone/>
                      </a:pPr>
                      <a:r>
                        <a:rPr lang="en-US" sz="1500" kern="100">
                          <a:effectLst/>
                          <a:latin typeface="Times New Roman"/>
                          <a:cs typeface="Times New Roman"/>
                        </a:rPr>
                        <a:t>62%</a:t>
                      </a: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7.6ms</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1329.7ms</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18.8ms</a:t>
                      </a:r>
                      <a:endParaRPr lang="en-US" sz="1500" kern="100">
                        <a:effectLst/>
                        <a:latin typeface="Times New Roman"/>
                        <a:ea typeface="Calibri"/>
                        <a:cs typeface="Times New Roman"/>
                      </a:endParaRPr>
                    </a:p>
                  </a:txBody>
                  <a:tcPr marL="44087" marR="44087" marT="0" marB="0"/>
                </a:tc>
                <a:extLst>
                  <a:ext uri="{0D108BD9-81ED-4DB2-BD59-A6C34878D82A}">
                    <a16:rowId xmlns:a16="http://schemas.microsoft.com/office/drawing/2014/main" val="873040167"/>
                  </a:ext>
                </a:extLst>
              </a:tr>
              <a:tr h="552435">
                <a:tc>
                  <a:txBody>
                    <a:bodyPr/>
                    <a:lstStyle/>
                    <a:p>
                      <a:pPr marL="0" marR="0">
                        <a:lnSpc>
                          <a:spcPct val="107000"/>
                        </a:lnSpc>
                        <a:spcBef>
                          <a:spcPts val="0"/>
                        </a:spcBef>
                        <a:spcAft>
                          <a:spcPts val="0"/>
                        </a:spcAft>
                      </a:pPr>
                      <a:r>
                        <a:rPr lang="en-US" sz="1500" kern="100">
                          <a:effectLst/>
                          <a:latin typeface="Times New Roman"/>
                          <a:cs typeface="Times New Roman"/>
                        </a:rPr>
                        <a:t>E-Dog.jpg</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384x640</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person</a:t>
                      </a:r>
                    </a:p>
                  </a:txBody>
                  <a:tcPr marL="44087" marR="44087" marT="0" marB="0"/>
                </a:tc>
                <a:tc>
                  <a:txBody>
                    <a:bodyPr/>
                    <a:lstStyle/>
                    <a:p>
                      <a:pPr marL="0" lvl="0">
                        <a:lnSpc>
                          <a:spcPct val="107000"/>
                        </a:lnSpc>
                        <a:spcBef>
                          <a:spcPts val="0"/>
                        </a:spcBef>
                        <a:spcAft>
                          <a:spcPts val="0"/>
                        </a:spcAft>
                        <a:buNone/>
                      </a:pPr>
                      <a:r>
                        <a:rPr lang="en-US" sz="1500" kern="100">
                          <a:effectLst/>
                          <a:latin typeface="Times New Roman"/>
                          <a:cs typeface="Times New Roman"/>
                        </a:rPr>
                        <a:t>75%</a:t>
                      </a: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56.8ms</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a:effectLst/>
                          <a:latin typeface="Times New Roman"/>
                          <a:cs typeface="Times New Roman"/>
                        </a:rPr>
                        <a:t>1575.0ms</a:t>
                      </a:r>
                      <a:endParaRPr lang="en-US" sz="1500" kern="100">
                        <a:effectLst/>
                        <a:latin typeface="Times New Roman"/>
                        <a:ea typeface="Calibri"/>
                        <a:cs typeface="Times New Roman"/>
                      </a:endParaRPr>
                    </a:p>
                  </a:txBody>
                  <a:tcPr marL="44087" marR="44087" marT="0" marB="0"/>
                </a:tc>
                <a:tc>
                  <a:txBody>
                    <a:bodyPr/>
                    <a:lstStyle/>
                    <a:p>
                      <a:pPr marL="0" marR="0">
                        <a:lnSpc>
                          <a:spcPct val="107000"/>
                        </a:lnSpc>
                        <a:spcBef>
                          <a:spcPts val="0"/>
                        </a:spcBef>
                        <a:spcAft>
                          <a:spcPts val="0"/>
                        </a:spcAft>
                      </a:pPr>
                      <a:r>
                        <a:rPr lang="en-US" sz="1500" kern="100" dirty="0">
                          <a:effectLst/>
                          <a:latin typeface="Times New Roman"/>
                          <a:cs typeface="Times New Roman"/>
                        </a:rPr>
                        <a:t>39.7ms</a:t>
                      </a:r>
                      <a:endParaRPr lang="en-US" sz="1500" kern="100" dirty="0">
                        <a:effectLst/>
                        <a:latin typeface="Times New Roman"/>
                        <a:ea typeface="Calibri"/>
                        <a:cs typeface="Times New Roman"/>
                      </a:endParaRPr>
                    </a:p>
                  </a:txBody>
                  <a:tcPr marL="44087" marR="44087" marT="0" marB="0"/>
                </a:tc>
                <a:extLst>
                  <a:ext uri="{0D108BD9-81ED-4DB2-BD59-A6C34878D82A}">
                    <a16:rowId xmlns:a16="http://schemas.microsoft.com/office/drawing/2014/main" val="142254741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cientific Poster Template" id="{86A15173-591F-2945-8604-9AA25379DC85}" vid="{B65D3276-3BAB-894B-9CEA-A2FE4736FB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b59e5ef-0353-4de7-9d37-7ec4f85b1535">
      <Terms xmlns="http://schemas.microsoft.com/office/infopath/2007/PartnerControls"/>
    </lcf76f155ced4ddcb4097134ff3c332f>
    <TaxCatchAll xmlns="9528a4f1-dffb-42eb-9339-631c82e047a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10383DA6F7F8142AD7C8EC3EDF97A1D" ma:contentTypeVersion="17" ma:contentTypeDescription="Create a new document." ma:contentTypeScope="" ma:versionID="57b5abcc34556f1ad31a07579ac7292b">
  <xsd:schema xmlns:xsd="http://www.w3.org/2001/XMLSchema" xmlns:xs="http://www.w3.org/2001/XMLSchema" xmlns:p="http://schemas.microsoft.com/office/2006/metadata/properties" xmlns:ns2="fb59e5ef-0353-4de7-9d37-7ec4f85b1535" xmlns:ns3="9528a4f1-dffb-42eb-9339-631c82e047ab" targetNamespace="http://schemas.microsoft.com/office/2006/metadata/properties" ma:root="true" ma:fieldsID="71715328c057732c76578a3d89fa2ec3" ns2:_="" ns3:_="">
    <xsd:import namespace="fb59e5ef-0353-4de7-9d37-7ec4f85b1535"/>
    <xsd:import namespace="9528a4f1-dffb-42eb-9339-631c82e047a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lcf76f155ced4ddcb4097134ff3c332f" minOccurs="0"/>
                <xsd:element ref="ns3:TaxCatchAll"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59e5ef-0353-4de7-9d37-7ec4f85b15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2c29c790-553e-4af6-9506-2b198fb27c12"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28a4f1-dffb-42eb-9339-631c82e047a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c262a81a-5d65-4242-82c4-7225b8265aac}" ma:internalName="TaxCatchAll" ma:showField="CatchAllData" ma:web="9528a4f1-dffb-42eb-9339-631c82e047a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B92182-C74A-469F-9443-ACFDCBA970C7}">
  <ds:schemaRefs>
    <ds:schemaRef ds:uri="http://schemas.microsoft.com/sharepoint/v3/contenttype/forms"/>
  </ds:schemaRefs>
</ds:datastoreItem>
</file>

<file path=customXml/itemProps2.xml><?xml version="1.0" encoding="utf-8"?>
<ds:datastoreItem xmlns:ds="http://schemas.openxmlformats.org/officeDocument/2006/customXml" ds:itemID="{E518B3D9-73D1-4B82-8B7E-24EDD1B1D3A0}">
  <ds:schemaRefs>
    <ds:schemaRef ds:uri="http://purl.org/dc/dcmitype/"/>
    <ds:schemaRef ds:uri="http://purl.org/dc/elements/1.1/"/>
    <ds:schemaRef ds:uri="http://schemas.microsoft.com/office/2006/metadata/properties"/>
    <ds:schemaRef ds:uri="http://www.w3.org/XML/1998/namespace"/>
    <ds:schemaRef ds:uri="http://purl.org/dc/terms/"/>
    <ds:schemaRef ds:uri="http://schemas.microsoft.com/office/2006/documentManagement/types"/>
    <ds:schemaRef ds:uri="http://schemas.openxmlformats.org/package/2006/metadata/core-properties"/>
    <ds:schemaRef ds:uri="fb59e5ef-0353-4de7-9d37-7ec4f85b1535"/>
    <ds:schemaRef ds:uri="http://schemas.microsoft.com/office/infopath/2007/PartnerControls"/>
    <ds:schemaRef ds:uri="9528a4f1-dffb-42eb-9339-631c82e047ab"/>
  </ds:schemaRefs>
</ds:datastoreItem>
</file>

<file path=customXml/itemProps3.xml><?xml version="1.0" encoding="utf-8"?>
<ds:datastoreItem xmlns:ds="http://schemas.openxmlformats.org/officeDocument/2006/customXml" ds:itemID="{C5B8FD2E-1A23-46EC-87CE-DF1043970A94}">
  <ds:schemaRefs>
    <ds:schemaRef ds:uri="9528a4f1-dffb-42eb-9339-631c82e047ab"/>
    <ds:schemaRef ds:uri="fb59e5ef-0353-4de7-9d37-7ec4f85b15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11026</TotalTime>
  <Words>1373</Words>
  <Application>Microsoft Office PowerPoint</Application>
  <PresentationFormat>Custom</PresentationFormat>
  <Paragraphs>182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Adversarial Patches  Terrelle Thomas*, Idongesit Mkpong-Ruffin*, Chutima Boonthum-Denecke** FAMU Dept of Computer &amp; Information of Sciences*, Hampton University, Dept of Computer Science**</vt:lpstr>
    </vt:vector>
  </TitlesOfParts>
  <Company>Oklahoma City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Terrick Andey</dc:creator>
  <cp:lastModifiedBy>Thomas, Terrelle</cp:lastModifiedBy>
  <cp:revision>2</cp:revision>
  <cp:lastPrinted>2015-05-28T21:44:08Z</cp:lastPrinted>
  <dcterms:created xsi:type="dcterms:W3CDTF">2015-05-28T21:43:22Z</dcterms:created>
  <dcterms:modified xsi:type="dcterms:W3CDTF">2024-11-25T20:05:30Z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0x010100110383DA6F7F8142AD7C8EC3EDF97A1D</vt:lpwstr>
  </property>
  <property fmtid="{D5CDD505-2E9C-101B-9397-08002B2CF9AE}" pid="3" name="MediaServiceImageTags">
    <vt:lpwstr/>
  </property>
</Properties>
</file>