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8" r:id="rId5"/>
  </p:sldIdLst>
  <p:sldSz cx="32918400" cy="21945600"/>
  <p:notesSz cx="6953250" cy="8375650"/>
  <p:defaultTextStyle>
    <a:defPPr>
      <a:defRPr lang="en-US"/>
    </a:defPPr>
    <a:lvl1pPr marL="0" algn="l" defTabSz="3132232" rtl="0" eaLnBrk="1" latinLnBrk="0" hangingPunct="1">
      <a:defRPr sz="6195" kern="1200">
        <a:solidFill>
          <a:schemeClr val="tx1"/>
        </a:solidFill>
        <a:latin typeface="+mn-lt"/>
        <a:ea typeface="+mn-ea"/>
        <a:cs typeface="+mn-cs"/>
      </a:defRPr>
    </a:lvl1pPr>
    <a:lvl2pPr marL="1566115" algn="l" defTabSz="3132232" rtl="0" eaLnBrk="1" latinLnBrk="0" hangingPunct="1">
      <a:defRPr sz="6195" kern="1200">
        <a:solidFill>
          <a:schemeClr val="tx1"/>
        </a:solidFill>
        <a:latin typeface="+mn-lt"/>
        <a:ea typeface="+mn-ea"/>
        <a:cs typeface="+mn-cs"/>
      </a:defRPr>
    </a:lvl2pPr>
    <a:lvl3pPr marL="3132232" algn="l" defTabSz="3132232" rtl="0" eaLnBrk="1" latinLnBrk="0" hangingPunct="1">
      <a:defRPr sz="6195" kern="1200">
        <a:solidFill>
          <a:schemeClr val="tx1"/>
        </a:solidFill>
        <a:latin typeface="+mn-lt"/>
        <a:ea typeface="+mn-ea"/>
        <a:cs typeface="+mn-cs"/>
      </a:defRPr>
    </a:lvl3pPr>
    <a:lvl4pPr marL="4698347" algn="l" defTabSz="3132232" rtl="0" eaLnBrk="1" latinLnBrk="0" hangingPunct="1">
      <a:defRPr sz="6195" kern="1200">
        <a:solidFill>
          <a:schemeClr val="tx1"/>
        </a:solidFill>
        <a:latin typeface="+mn-lt"/>
        <a:ea typeface="+mn-ea"/>
        <a:cs typeface="+mn-cs"/>
      </a:defRPr>
    </a:lvl4pPr>
    <a:lvl5pPr marL="6264461" algn="l" defTabSz="3132232" rtl="0" eaLnBrk="1" latinLnBrk="0" hangingPunct="1">
      <a:defRPr sz="6195" kern="1200">
        <a:solidFill>
          <a:schemeClr val="tx1"/>
        </a:solidFill>
        <a:latin typeface="+mn-lt"/>
        <a:ea typeface="+mn-ea"/>
        <a:cs typeface="+mn-cs"/>
      </a:defRPr>
    </a:lvl5pPr>
    <a:lvl6pPr marL="7830582" algn="l" defTabSz="3132232" rtl="0" eaLnBrk="1" latinLnBrk="0" hangingPunct="1">
      <a:defRPr sz="6195" kern="1200">
        <a:solidFill>
          <a:schemeClr val="tx1"/>
        </a:solidFill>
        <a:latin typeface="+mn-lt"/>
        <a:ea typeface="+mn-ea"/>
        <a:cs typeface="+mn-cs"/>
      </a:defRPr>
    </a:lvl6pPr>
    <a:lvl7pPr marL="9396696" algn="l" defTabSz="3132232" rtl="0" eaLnBrk="1" latinLnBrk="0" hangingPunct="1">
      <a:defRPr sz="6195" kern="1200">
        <a:solidFill>
          <a:schemeClr val="tx1"/>
        </a:solidFill>
        <a:latin typeface="+mn-lt"/>
        <a:ea typeface="+mn-ea"/>
        <a:cs typeface="+mn-cs"/>
      </a:defRPr>
    </a:lvl7pPr>
    <a:lvl8pPr marL="10962814" algn="l" defTabSz="3132232" rtl="0" eaLnBrk="1" latinLnBrk="0" hangingPunct="1">
      <a:defRPr sz="6195" kern="1200">
        <a:solidFill>
          <a:schemeClr val="tx1"/>
        </a:solidFill>
        <a:latin typeface="+mn-lt"/>
        <a:ea typeface="+mn-ea"/>
        <a:cs typeface="+mn-cs"/>
      </a:defRPr>
    </a:lvl8pPr>
    <a:lvl9pPr marL="12528928" algn="l" defTabSz="3132232" rtl="0" eaLnBrk="1" latinLnBrk="0" hangingPunct="1">
      <a:defRPr sz="61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BDC7"/>
    <a:srgbClr val="CCFF99"/>
    <a:srgbClr val="D5D1D1"/>
    <a:srgbClr val="B4DDF2"/>
    <a:srgbClr val="EB7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901C1-E8ED-401D-9F58-09045FBD3F11}" v="6" dt="2024-04-05T22:11:02.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6" y="6"/>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12995" cy="418664"/>
          </a:xfrm>
          <a:prstGeom prst="rect">
            <a:avLst/>
          </a:prstGeom>
        </p:spPr>
        <p:txBody>
          <a:bodyPr vert="horz" lIns="19516" tIns="9757" rIns="19516" bIns="9757" rtlCol="0"/>
          <a:lstStyle>
            <a:lvl1pPr algn="l">
              <a:defRPr sz="200"/>
            </a:lvl1pPr>
          </a:lstStyle>
          <a:p>
            <a:endParaRPr lang="en-US"/>
          </a:p>
        </p:txBody>
      </p:sp>
      <p:sp>
        <p:nvSpPr>
          <p:cNvPr id="3" name="Date Placeholder 2"/>
          <p:cNvSpPr>
            <a:spLocks noGrp="1"/>
          </p:cNvSpPr>
          <p:nvPr>
            <p:ph type="dt" idx="1"/>
          </p:nvPr>
        </p:nvSpPr>
        <p:spPr>
          <a:xfrm>
            <a:off x="3938559" y="2"/>
            <a:ext cx="3012994" cy="418664"/>
          </a:xfrm>
          <a:prstGeom prst="rect">
            <a:avLst/>
          </a:prstGeom>
        </p:spPr>
        <p:txBody>
          <a:bodyPr vert="horz" lIns="19516" tIns="9757" rIns="19516" bIns="9757" rtlCol="0"/>
          <a:lstStyle>
            <a:lvl1pPr algn="r">
              <a:defRPr sz="200"/>
            </a:lvl1pPr>
          </a:lstStyle>
          <a:p>
            <a:fld id="{D768C39F-5A7D-48B5-8523-6438CB672484}" type="datetimeFigureOut">
              <a:rPr lang="en-US" smtClean="0"/>
              <a:pPr/>
              <a:t>4/5/2024</a:t>
            </a:fld>
            <a:endParaRPr lang="en-US"/>
          </a:p>
        </p:txBody>
      </p:sp>
      <p:sp>
        <p:nvSpPr>
          <p:cNvPr id="4" name="Slide Image Placeholder 3"/>
          <p:cNvSpPr>
            <a:spLocks noGrp="1" noRot="1" noChangeAspect="1"/>
          </p:cNvSpPr>
          <p:nvPr>
            <p:ph type="sldImg" idx="2"/>
          </p:nvPr>
        </p:nvSpPr>
        <p:spPr>
          <a:xfrm>
            <a:off x="1120775" y="628650"/>
            <a:ext cx="4711700" cy="3141663"/>
          </a:xfrm>
          <a:prstGeom prst="rect">
            <a:avLst/>
          </a:prstGeom>
          <a:noFill/>
          <a:ln w="12700">
            <a:solidFill>
              <a:prstClr val="black"/>
            </a:solidFill>
          </a:ln>
        </p:spPr>
        <p:txBody>
          <a:bodyPr vert="horz" lIns="19516" tIns="9757" rIns="19516" bIns="9757" rtlCol="0" anchor="ctr"/>
          <a:lstStyle/>
          <a:p>
            <a:endParaRPr lang="en-US"/>
          </a:p>
        </p:txBody>
      </p:sp>
      <p:sp>
        <p:nvSpPr>
          <p:cNvPr id="5" name="Notes Placeholder 4"/>
          <p:cNvSpPr>
            <a:spLocks noGrp="1"/>
          </p:cNvSpPr>
          <p:nvPr>
            <p:ph type="body" sz="quarter" idx="3"/>
          </p:nvPr>
        </p:nvSpPr>
        <p:spPr>
          <a:xfrm>
            <a:off x="695364" y="3978368"/>
            <a:ext cx="5562532" cy="3769029"/>
          </a:xfrm>
          <a:prstGeom prst="rect">
            <a:avLst/>
          </a:prstGeom>
        </p:spPr>
        <p:txBody>
          <a:bodyPr vert="horz" lIns="19516" tIns="9757" rIns="19516" bIns="97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7955417"/>
            <a:ext cx="3012995" cy="418664"/>
          </a:xfrm>
          <a:prstGeom prst="rect">
            <a:avLst/>
          </a:prstGeom>
        </p:spPr>
        <p:txBody>
          <a:bodyPr vert="horz" lIns="19516" tIns="9757" rIns="19516" bIns="9757" rtlCol="0" anchor="b"/>
          <a:lstStyle>
            <a:lvl1pPr algn="l">
              <a:defRPr sz="200"/>
            </a:lvl1pPr>
          </a:lstStyle>
          <a:p>
            <a:endParaRPr lang="en-US"/>
          </a:p>
        </p:txBody>
      </p:sp>
      <p:sp>
        <p:nvSpPr>
          <p:cNvPr id="7" name="Slide Number Placeholder 6"/>
          <p:cNvSpPr>
            <a:spLocks noGrp="1"/>
          </p:cNvSpPr>
          <p:nvPr>
            <p:ph type="sldNum" sz="quarter" idx="5"/>
          </p:nvPr>
        </p:nvSpPr>
        <p:spPr>
          <a:xfrm>
            <a:off x="3938559" y="7955417"/>
            <a:ext cx="3012994" cy="418664"/>
          </a:xfrm>
          <a:prstGeom prst="rect">
            <a:avLst/>
          </a:prstGeom>
        </p:spPr>
        <p:txBody>
          <a:bodyPr vert="horz" lIns="19516" tIns="9757" rIns="19516" bIns="9757" rtlCol="0" anchor="b"/>
          <a:lstStyle>
            <a:lvl1pPr algn="r">
              <a:defRPr sz="200"/>
            </a:lvl1pPr>
          </a:lstStyle>
          <a:p>
            <a:fld id="{DDEF280E-6614-4CE8-B7DC-3EF69CCAC740}" type="slidenum">
              <a:rPr lang="en-US" smtClean="0"/>
              <a:pPr/>
              <a:t>‹#›</a:t>
            </a:fld>
            <a:endParaRPr lang="en-US"/>
          </a:p>
        </p:txBody>
      </p:sp>
    </p:spTree>
    <p:extLst>
      <p:ext uri="{BB962C8B-B14F-4D97-AF65-F5344CB8AC3E}">
        <p14:creationId xmlns:p14="http://schemas.microsoft.com/office/powerpoint/2010/main" val="2303035769"/>
      </p:ext>
    </p:extLst>
  </p:cSld>
  <p:clrMap bg1="lt1" tx1="dk1" bg2="lt2" tx2="dk2" accent1="accent1" accent2="accent2" accent3="accent3" accent4="accent4" accent5="accent5" accent6="accent6" hlink="hlink" folHlink="folHlink"/>
  <p:notesStyle>
    <a:lvl1pPr marL="0" algn="l" defTabSz="595808" rtl="0" eaLnBrk="1" latinLnBrk="0" hangingPunct="1">
      <a:defRPr sz="652" kern="1200">
        <a:solidFill>
          <a:schemeClr val="tx1"/>
        </a:solidFill>
        <a:latin typeface="+mn-lt"/>
        <a:ea typeface="+mn-ea"/>
        <a:cs typeface="+mn-cs"/>
      </a:defRPr>
    </a:lvl1pPr>
    <a:lvl2pPr marL="297904" algn="l" defTabSz="595808" rtl="0" eaLnBrk="1" latinLnBrk="0" hangingPunct="1">
      <a:defRPr sz="652" kern="1200">
        <a:solidFill>
          <a:schemeClr val="tx1"/>
        </a:solidFill>
        <a:latin typeface="+mn-lt"/>
        <a:ea typeface="+mn-ea"/>
        <a:cs typeface="+mn-cs"/>
      </a:defRPr>
    </a:lvl2pPr>
    <a:lvl3pPr marL="595808" algn="l" defTabSz="595808" rtl="0" eaLnBrk="1" latinLnBrk="0" hangingPunct="1">
      <a:defRPr sz="652" kern="1200">
        <a:solidFill>
          <a:schemeClr val="tx1"/>
        </a:solidFill>
        <a:latin typeface="+mn-lt"/>
        <a:ea typeface="+mn-ea"/>
        <a:cs typeface="+mn-cs"/>
      </a:defRPr>
    </a:lvl3pPr>
    <a:lvl4pPr marL="893715" algn="l" defTabSz="595808" rtl="0" eaLnBrk="1" latinLnBrk="0" hangingPunct="1">
      <a:defRPr sz="652" kern="1200">
        <a:solidFill>
          <a:schemeClr val="tx1"/>
        </a:solidFill>
        <a:latin typeface="+mn-lt"/>
        <a:ea typeface="+mn-ea"/>
        <a:cs typeface="+mn-cs"/>
      </a:defRPr>
    </a:lvl4pPr>
    <a:lvl5pPr marL="1191619" algn="l" defTabSz="595808" rtl="0" eaLnBrk="1" latinLnBrk="0" hangingPunct="1">
      <a:defRPr sz="652" kern="1200">
        <a:solidFill>
          <a:schemeClr val="tx1"/>
        </a:solidFill>
        <a:latin typeface="+mn-lt"/>
        <a:ea typeface="+mn-ea"/>
        <a:cs typeface="+mn-cs"/>
      </a:defRPr>
    </a:lvl5pPr>
    <a:lvl6pPr marL="1489523" algn="l" defTabSz="595808" rtl="0" eaLnBrk="1" latinLnBrk="0" hangingPunct="1">
      <a:defRPr sz="652" kern="1200">
        <a:solidFill>
          <a:schemeClr val="tx1"/>
        </a:solidFill>
        <a:latin typeface="+mn-lt"/>
        <a:ea typeface="+mn-ea"/>
        <a:cs typeface="+mn-cs"/>
      </a:defRPr>
    </a:lvl6pPr>
    <a:lvl7pPr marL="1787430" algn="l" defTabSz="595808" rtl="0" eaLnBrk="1" latinLnBrk="0" hangingPunct="1">
      <a:defRPr sz="652" kern="1200">
        <a:solidFill>
          <a:schemeClr val="tx1"/>
        </a:solidFill>
        <a:latin typeface="+mn-lt"/>
        <a:ea typeface="+mn-ea"/>
        <a:cs typeface="+mn-cs"/>
      </a:defRPr>
    </a:lvl7pPr>
    <a:lvl8pPr marL="2085334" algn="l" defTabSz="595808" rtl="0" eaLnBrk="1" latinLnBrk="0" hangingPunct="1">
      <a:defRPr sz="652" kern="1200">
        <a:solidFill>
          <a:schemeClr val="tx1"/>
        </a:solidFill>
        <a:latin typeface="+mn-lt"/>
        <a:ea typeface="+mn-ea"/>
        <a:cs typeface="+mn-cs"/>
      </a:defRPr>
    </a:lvl8pPr>
    <a:lvl9pPr marL="2383241" algn="l" defTabSz="595808" rtl="0" eaLnBrk="1" latinLnBrk="0" hangingPunct="1">
      <a:defRPr sz="6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0775" y="628650"/>
            <a:ext cx="4711700" cy="31416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EF280E-6614-4CE8-B7DC-3EF69CCAC74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5"/>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3"/>
            <a:ext cx="23042880" cy="5608320"/>
          </a:xfrm>
        </p:spPr>
        <p:txBody>
          <a:bodyPr/>
          <a:lstStyle>
            <a:lvl1pPr marL="0" indent="0" algn="ctr">
              <a:buNone/>
              <a:defRPr>
                <a:solidFill>
                  <a:schemeClr val="tx1">
                    <a:tint val="75000"/>
                  </a:schemeClr>
                </a:solidFill>
              </a:defRPr>
            </a:lvl1pPr>
            <a:lvl2pPr marL="1409547" indent="0" algn="ctr">
              <a:buNone/>
              <a:defRPr>
                <a:solidFill>
                  <a:schemeClr val="tx1">
                    <a:tint val="75000"/>
                  </a:schemeClr>
                </a:solidFill>
              </a:defRPr>
            </a:lvl2pPr>
            <a:lvl3pPr marL="2819088" indent="0" algn="ctr">
              <a:buNone/>
              <a:defRPr>
                <a:solidFill>
                  <a:schemeClr val="tx1">
                    <a:tint val="75000"/>
                  </a:schemeClr>
                </a:solidFill>
              </a:defRPr>
            </a:lvl3pPr>
            <a:lvl4pPr marL="4228636" indent="0" algn="ctr">
              <a:buNone/>
              <a:defRPr>
                <a:solidFill>
                  <a:schemeClr val="tx1">
                    <a:tint val="75000"/>
                  </a:schemeClr>
                </a:solidFill>
              </a:defRPr>
            </a:lvl4pPr>
            <a:lvl5pPr marL="5638174" indent="0" algn="ctr">
              <a:buNone/>
              <a:defRPr>
                <a:solidFill>
                  <a:schemeClr val="tx1">
                    <a:tint val="75000"/>
                  </a:schemeClr>
                </a:solidFill>
              </a:defRPr>
            </a:lvl5pPr>
            <a:lvl6pPr marL="7047721" indent="0" algn="ctr">
              <a:buNone/>
              <a:defRPr>
                <a:solidFill>
                  <a:schemeClr val="tx1">
                    <a:tint val="75000"/>
                  </a:schemeClr>
                </a:solidFill>
              </a:defRPr>
            </a:lvl6pPr>
            <a:lvl7pPr marL="8457265" indent="0" algn="ctr">
              <a:buNone/>
              <a:defRPr>
                <a:solidFill>
                  <a:schemeClr val="tx1">
                    <a:tint val="75000"/>
                  </a:schemeClr>
                </a:solidFill>
              </a:defRPr>
            </a:lvl7pPr>
            <a:lvl8pPr marL="9866809" indent="0" algn="ctr">
              <a:buNone/>
              <a:defRPr>
                <a:solidFill>
                  <a:schemeClr val="tx1">
                    <a:tint val="75000"/>
                  </a:schemeClr>
                </a:solidFill>
              </a:defRPr>
            </a:lvl8pPr>
            <a:lvl9pPr marL="11276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DC415-AB06-49EC-9D91-95B6085B0CD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DC415-AB06-49EC-9D91-95B6085B0CD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5" y="4216400"/>
            <a:ext cx="35553015"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7" y="4216400"/>
            <a:ext cx="106110406"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DC415-AB06-49EC-9D91-95B6085B0CD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DC415-AB06-49EC-9D91-95B6085B0CD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14102081"/>
            <a:ext cx="27980640" cy="4358640"/>
          </a:xfrm>
        </p:spPr>
        <p:txBody>
          <a:bodyPr anchor="t"/>
          <a:lstStyle>
            <a:lvl1pPr algn="l">
              <a:defRPr sz="12279" b="1" cap="all"/>
            </a:lvl1pPr>
          </a:lstStyle>
          <a:p>
            <a:r>
              <a:rPr lang="en-US"/>
              <a:t>Click to edit Master title style</a:t>
            </a:r>
          </a:p>
        </p:txBody>
      </p:sp>
      <p:sp>
        <p:nvSpPr>
          <p:cNvPr id="3" name="Text Placeholder 2"/>
          <p:cNvSpPr>
            <a:spLocks noGrp="1"/>
          </p:cNvSpPr>
          <p:nvPr>
            <p:ph type="body" idx="1"/>
          </p:nvPr>
        </p:nvSpPr>
        <p:spPr>
          <a:xfrm>
            <a:off x="2600328" y="9301489"/>
            <a:ext cx="27980640" cy="4800599"/>
          </a:xfrm>
        </p:spPr>
        <p:txBody>
          <a:bodyPr anchor="b"/>
          <a:lstStyle>
            <a:lvl1pPr marL="0" indent="0">
              <a:buNone/>
              <a:defRPr sz="6108">
                <a:solidFill>
                  <a:schemeClr val="tx1">
                    <a:tint val="75000"/>
                  </a:schemeClr>
                </a:solidFill>
              </a:defRPr>
            </a:lvl1pPr>
            <a:lvl2pPr marL="1409547" indent="0">
              <a:buNone/>
              <a:defRPr sz="5465">
                <a:solidFill>
                  <a:schemeClr val="tx1">
                    <a:tint val="75000"/>
                  </a:schemeClr>
                </a:solidFill>
              </a:defRPr>
            </a:lvl2pPr>
            <a:lvl3pPr marL="2819088" indent="0">
              <a:buNone/>
              <a:defRPr sz="4822">
                <a:solidFill>
                  <a:schemeClr val="tx1">
                    <a:tint val="75000"/>
                  </a:schemeClr>
                </a:solidFill>
              </a:defRPr>
            </a:lvl3pPr>
            <a:lvl4pPr marL="4228636" indent="0">
              <a:buNone/>
              <a:defRPr sz="4179">
                <a:solidFill>
                  <a:schemeClr val="tx1">
                    <a:tint val="75000"/>
                  </a:schemeClr>
                </a:solidFill>
              </a:defRPr>
            </a:lvl4pPr>
            <a:lvl5pPr marL="5638174" indent="0">
              <a:buNone/>
              <a:defRPr sz="4179">
                <a:solidFill>
                  <a:schemeClr val="tx1">
                    <a:tint val="75000"/>
                  </a:schemeClr>
                </a:solidFill>
              </a:defRPr>
            </a:lvl5pPr>
            <a:lvl6pPr marL="7047721" indent="0">
              <a:buNone/>
              <a:defRPr sz="4179">
                <a:solidFill>
                  <a:schemeClr val="tx1">
                    <a:tint val="75000"/>
                  </a:schemeClr>
                </a:solidFill>
              </a:defRPr>
            </a:lvl6pPr>
            <a:lvl7pPr marL="8457265" indent="0">
              <a:buNone/>
              <a:defRPr sz="4179">
                <a:solidFill>
                  <a:schemeClr val="tx1">
                    <a:tint val="75000"/>
                  </a:schemeClr>
                </a:solidFill>
              </a:defRPr>
            </a:lvl7pPr>
            <a:lvl8pPr marL="9866809" indent="0">
              <a:buNone/>
              <a:defRPr sz="4179">
                <a:solidFill>
                  <a:schemeClr val="tx1">
                    <a:tint val="75000"/>
                  </a:schemeClr>
                </a:solidFill>
              </a:defRPr>
            </a:lvl8pPr>
            <a:lvl9pPr marL="11276353" indent="0">
              <a:buNone/>
              <a:defRPr sz="417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DC415-AB06-49EC-9D91-95B6085B0CD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3" y="24577040"/>
            <a:ext cx="70831710" cy="69519801"/>
          </a:xfrm>
        </p:spPr>
        <p:txBody>
          <a:bodyPr/>
          <a:lstStyle>
            <a:lvl1pPr>
              <a:defRPr sz="8679"/>
            </a:lvl1pPr>
            <a:lvl2pPr>
              <a:defRPr sz="7393"/>
            </a:lvl2pPr>
            <a:lvl3pPr>
              <a:defRPr sz="6108"/>
            </a:lvl3pPr>
            <a:lvl4pPr>
              <a:defRPr sz="5465"/>
            </a:lvl4pPr>
            <a:lvl5pPr>
              <a:defRPr sz="5465"/>
            </a:lvl5pPr>
            <a:lvl6pPr>
              <a:defRPr sz="5465"/>
            </a:lvl6pPr>
            <a:lvl7pPr>
              <a:defRPr sz="5465"/>
            </a:lvl7pPr>
            <a:lvl8pPr>
              <a:defRPr sz="5465"/>
            </a:lvl8pPr>
            <a:lvl9pPr>
              <a:defRPr sz="54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0" y="24577040"/>
            <a:ext cx="70831710" cy="69519801"/>
          </a:xfrm>
        </p:spPr>
        <p:txBody>
          <a:bodyPr/>
          <a:lstStyle>
            <a:lvl1pPr>
              <a:defRPr sz="8679"/>
            </a:lvl1pPr>
            <a:lvl2pPr>
              <a:defRPr sz="7393"/>
            </a:lvl2pPr>
            <a:lvl3pPr>
              <a:defRPr sz="6108"/>
            </a:lvl3pPr>
            <a:lvl4pPr>
              <a:defRPr sz="5465"/>
            </a:lvl4pPr>
            <a:lvl5pPr>
              <a:defRPr sz="5465"/>
            </a:lvl5pPr>
            <a:lvl6pPr>
              <a:defRPr sz="5465"/>
            </a:lvl6pPr>
            <a:lvl7pPr>
              <a:defRPr sz="5465"/>
            </a:lvl7pPr>
            <a:lvl8pPr>
              <a:defRPr sz="5465"/>
            </a:lvl8pPr>
            <a:lvl9pPr>
              <a:defRPr sz="54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4DC415-AB06-49EC-9D91-95B6085B0CD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6" cy="2047239"/>
          </a:xfrm>
        </p:spPr>
        <p:txBody>
          <a:bodyPr anchor="b"/>
          <a:lstStyle>
            <a:lvl1pPr marL="0" indent="0">
              <a:buNone/>
              <a:defRPr sz="7393" b="1"/>
            </a:lvl1pPr>
            <a:lvl2pPr marL="1409547" indent="0">
              <a:buNone/>
              <a:defRPr sz="6108" b="1"/>
            </a:lvl2pPr>
            <a:lvl3pPr marL="2819088" indent="0">
              <a:buNone/>
              <a:defRPr sz="5465" b="1"/>
            </a:lvl3pPr>
            <a:lvl4pPr marL="4228636" indent="0">
              <a:buNone/>
              <a:defRPr sz="4822" b="1"/>
            </a:lvl4pPr>
            <a:lvl5pPr marL="5638174" indent="0">
              <a:buNone/>
              <a:defRPr sz="4822" b="1"/>
            </a:lvl5pPr>
            <a:lvl6pPr marL="7047721" indent="0">
              <a:buNone/>
              <a:defRPr sz="4822" b="1"/>
            </a:lvl6pPr>
            <a:lvl7pPr marL="8457265" indent="0">
              <a:buNone/>
              <a:defRPr sz="4822" b="1"/>
            </a:lvl7pPr>
            <a:lvl8pPr marL="9866809" indent="0">
              <a:buNone/>
              <a:defRPr sz="4822" b="1"/>
            </a:lvl8pPr>
            <a:lvl9pPr marL="11276353" indent="0">
              <a:buNone/>
              <a:defRPr sz="4822" b="1"/>
            </a:lvl9pPr>
          </a:lstStyle>
          <a:p>
            <a:pPr lvl="0"/>
            <a:r>
              <a:rPr lang="en-US"/>
              <a:t>Click to edit Master text styles</a:t>
            </a:r>
          </a:p>
        </p:txBody>
      </p:sp>
      <p:sp>
        <p:nvSpPr>
          <p:cNvPr id="4" name="Content Placeholder 3"/>
          <p:cNvSpPr>
            <a:spLocks noGrp="1"/>
          </p:cNvSpPr>
          <p:nvPr>
            <p:ph sz="half" idx="2"/>
          </p:nvPr>
        </p:nvSpPr>
        <p:spPr>
          <a:xfrm>
            <a:off x="1645920" y="6959600"/>
            <a:ext cx="14544676" cy="12644121"/>
          </a:xfrm>
        </p:spPr>
        <p:txBody>
          <a:bodyPr/>
          <a:lstStyle>
            <a:lvl1pPr>
              <a:defRPr sz="7393"/>
            </a:lvl1pPr>
            <a:lvl2pPr>
              <a:defRPr sz="6108"/>
            </a:lvl2pPr>
            <a:lvl3pPr>
              <a:defRPr sz="5465"/>
            </a:lvl3pPr>
            <a:lvl4pPr>
              <a:defRPr sz="4822"/>
            </a:lvl4pPr>
            <a:lvl5pPr>
              <a:defRPr sz="4822"/>
            </a:lvl5pPr>
            <a:lvl6pPr>
              <a:defRPr sz="4822"/>
            </a:lvl6pPr>
            <a:lvl7pPr>
              <a:defRPr sz="4822"/>
            </a:lvl7pPr>
            <a:lvl8pPr>
              <a:defRPr sz="4822"/>
            </a:lvl8pPr>
            <a:lvl9pPr>
              <a:defRPr sz="48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4912361"/>
            <a:ext cx="14550391" cy="2047239"/>
          </a:xfrm>
        </p:spPr>
        <p:txBody>
          <a:bodyPr anchor="b"/>
          <a:lstStyle>
            <a:lvl1pPr marL="0" indent="0">
              <a:buNone/>
              <a:defRPr sz="7393" b="1"/>
            </a:lvl1pPr>
            <a:lvl2pPr marL="1409547" indent="0">
              <a:buNone/>
              <a:defRPr sz="6108" b="1"/>
            </a:lvl2pPr>
            <a:lvl3pPr marL="2819088" indent="0">
              <a:buNone/>
              <a:defRPr sz="5465" b="1"/>
            </a:lvl3pPr>
            <a:lvl4pPr marL="4228636" indent="0">
              <a:buNone/>
              <a:defRPr sz="4822" b="1"/>
            </a:lvl4pPr>
            <a:lvl5pPr marL="5638174" indent="0">
              <a:buNone/>
              <a:defRPr sz="4822" b="1"/>
            </a:lvl5pPr>
            <a:lvl6pPr marL="7047721" indent="0">
              <a:buNone/>
              <a:defRPr sz="4822" b="1"/>
            </a:lvl6pPr>
            <a:lvl7pPr marL="8457265" indent="0">
              <a:buNone/>
              <a:defRPr sz="4822" b="1"/>
            </a:lvl7pPr>
            <a:lvl8pPr marL="9866809" indent="0">
              <a:buNone/>
              <a:defRPr sz="4822" b="1"/>
            </a:lvl8pPr>
            <a:lvl9pPr marL="11276353" indent="0">
              <a:buNone/>
              <a:defRPr sz="4822" b="1"/>
            </a:lvl9pPr>
          </a:lstStyle>
          <a:p>
            <a:pPr lvl="0"/>
            <a:r>
              <a:rPr lang="en-US"/>
              <a:t>Click to edit Master text styles</a:t>
            </a:r>
          </a:p>
        </p:txBody>
      </p:sp>
      <p:sp>
        <p:nvSpPr>
          <p:cNvPr id="6" name="Content Placeholder 5"/>
          <p:cNvSpPr>
            <a:spLocks noGrp="1"/>
          </p:cNvSpPr>
          <p:nvPr>
            <p:ph sz="quarter" idx="4"/>
          </p:nvPr>
        </p:nvSpPr>
        <p:spPr>
          <a:xfrm>
            <a:off x="16722095" y="6959600"/>
            <a:ext cx="14550391" cy="12644121"/>
          </a:xfrm>
        </p:spPr>
        <p:txBody>
          <a:bodyPr/>
          <a:lstStyle>
            <a:lvl1pPr>
              <a:defRPr sz="7393"/>
            </a:lvl1pPr>
            <a:lvl2pPr>
              <a:defRPr sz="6108"/>
            </a:lvl2pPr>
            <a:lvl3pPr>
              <a:defRPr sz="5465"/>
            </a:lvl3pPr>
            <a:lvl4pPr>
              <a:defRPr sz="4822"/>
            </a:lvl4pPr>
            <a:lvl5pPr>
              <a:defRPr sz="4822"/>
            </a:lvl5pPr>
            <a:lvl6pPr>
              <a:defRPr sz="4822"/>
            </a:lvl6pPr>
            <a:lvl7pPr>
              <a:defRPr sz="4822"/>
            </a:lvl7pPr>
            <a:lvl8pPr>
              <a:defRPr sz="4822"/>
            </a:lvl8pPr>
            <a:lvl9pPr>
              <a:defRPr sz="48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4DC415-AB06-49EC-9D91-95B6085B0CD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4DC415-AB06-49EC-9D91-95B6085B0CD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DC415-AB06-49EC-9D91-95B6085B0CD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873760"/>
            <a:ext cx="10829928" cy="3718560"/>
          </a:xfrm>
        </p:spPr>
        <p:txBody>
          <a:bodyPr anchor="b"/>
          <a:lstStyle>
            <a:lvl1pPr algn="l">
              <a:defRPr sz="6108" b="1"/>
            </a:lvl1pPr>
          </a:lstStyle>
          <a:p>
            <a:r>
              <a:rPr lang="en-US"/>
              <a:t>Click to edit Master title style</a:t>
            </a:r>
          </a:p>
        </p:txBody>
      </p:sp>
      <p:sp>
        <p:nvSpPr>
          <p:cNvPr id="3" name="Content Placeholder 2"/>
          <p:cNvSpPr>
            <a:spLocks noGrp="1"/>
          </p:cNvSpPr>
          <p:nvPr>
            <p:ph idx="1"/>
          </p:nvPr>
        </p:nvSpPr>
        <p:spPr>
          <a:xfrm>
            <a:off x="12870190" y="873768"/>
            <a:ext cx="18402299" cy="18729961"/>
          </a:xfrm>
        </p:spPr>
        <p:txBody>
          <a:bodyPr/>
          <a:lstStyle>
            <a:lvl1pPr>
              <a:defRPr sz="10029"/>
            </a:lvl1pPr>
            <a:lvl2pPr>
              <a:defRPr sz="8679"/>
            </a:lvl2pPr>
            <a:lvl3pPr>
              <a:defRPr sz="7393"/>
            </a:lvl3pPr>
            <a:lvl4pPr>
              <a:defRPr sz="6108"/>
            </a:lvl4pPr>
            <a:lvl5pPr>
              <a:defRPr sz="6108"/>
            </a:lvl5pPr>
            <a:lvl6pPr>
              <a:defRPr sz="6108"/>
            </a:lvl6pPr>
            <a:lvl7pPr>
              <a:defRPr sz="6108"/>
            </a:lvl7pPr>
            <a:lvl8pPr>
              <a:defRPr sz="6108"/>
            </a:lvl8pPr>
            <a:lvl9pPr>
              <a:defRPr sz="6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4592325"/>
            <a:ext cx="10829928" cy="15011401"/>
          </a:xfrm>
        </p:spPr>
        <p:txBody>
          <a:bodyPr/>
          <a:lstStyle>
            <a:lvl1pPr marL="0" indent="0">
              <a:buNone/>
              <a:defRPr sz="4179"/>
            </a:lvl1pPr>
            <a:lvl2pPr marL="1409547" indent="0">
              <a:buNone/>
              <a:defRPr sz="3857"/>
            </a:lvl2pPr>
            <a:lvl3pPr marL="2819088" indent="0">
              <a:buNone/>
              <a:defRPr sz="3215"/>
            </a:lvl3pPr>
            <a:lvl4pPr marL="4228636" indent="0">
              <a:buNone/>
              <a:defRPr sz="2893"/>
            </a:lvl4pPr>
            <a:lvl5pPr marL="5638174" indent="0">
              <a:buNone/>
              <a:defRPr sz="2893"/>
            </a:lvl5pPr>
            <a:lvl6pPr marL="7047721" indent="0">
              <a:buNone/>
              <a:defRPr sz="2893"/>
            </a:lvl6pPr>
            <a:lvl7pPr marL="8457265" indent="0">
              <a:buNone/>
              <a:defRPr sz="2893"/>
            </a:lvl7pPr>
            <a:lvl8pPr marL="9866809" indent="0">
              <a:buNone/>
              <a:defRPr sz="2893"/>
            </a:lvl8pPr>
            <a:lvl9pPr marL="11276353" indent="0">
              <a:buNone/>
              <a:defRPr sz="2893"/>
            </a:lvl9pPr>
          </a:lstStyle>
          <a:p>
            <a:pPr lvl="0"/>
            <a:r>
              <a:rPr lang="en-US"/>
              <a:t>Click to edit Master text styles</a:t>
            </a:r>
          </a:p>
        </p:txBody>
      </p:sp>
      <p:sp>
        <p:nvSpPr>
          <p:cNvPr id="5" name="Date Placeholder 4"/>
          <p:cNvSpPr>
            <a:spLocks noGrp="1"/>
          </p:cNvSpPr>
          <p:nvPr>
            <p:ph type="dt" sz="half" idx="10"/>
          </p:nvPr>
        </p:nvSpPr>
        <p:spPr/>
        <p:txBody>
          <a:bodyPr/>
          <a:lstStyle/>
          <a:p>
            <a:fld id="{5D4DC415-AB06-49EC-9D91-95B6085B0CD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4"/>
            <a:ext cx="19751040" cy="1813561"/>
          </a:xfrm>
        </p:spPr>
        <p:txBody>
          <a:bodyPr anchor="b"/>
          <a:lstStyle>
            <a:lvl1pPr algn="l">
              <a:defRPr sz="6108" b="1"/>
            </a:lvl1pPr>
          </a:lstStyle>
          <a:p>
            <a:r>
              <a:rPr lang="en-US"/>
              <a:t>Click to edit Master title style</a:t>
            </a:r>
          </a:p>
        </p:txBody>
      </p:sp>
      <p:sp>
        <p:nvSpPr>
          <p:cNvPr id="3" name="Picture Placeholder 2"/>
          <p:cNvSpPr>
            <a:spLocks noGrp="1"/>
          </p:cNvSpPr>
          <p:nvPr>
            <p:ph type="pic" idx="1"/>
          </p:nvPr>
        </p:nvSpPr>
        <p:spPr>
          <a:xfrm>
            <a:off x="6452236" y="1960880"/>
            <a:ext cx="19751040" cy="13167360"/>
          </a:xfrm>
        </p:spPr>
        <p:txBody>
          <a:bodyPr/>
          <a:lstStyle>
            <a:lvl1pPr marL="0" indent="0">
              <a:buNone/>
              <a:defRPr sz="10029"/>
            </a:lvl1pPr>
            <a:lvl2pPr marL="1409547" indent="0">
              <a:buNone/>
              <a:defRPr sz="8679"/>
            </a:lvl2pPr>
            <a:lvl3pPr marL="2819088" indent="0">
              <a:buNone/>
              <a:defRPr sz="7393"/>
            </a:lvl3pPr>
            <a:lvl4pPr marL="4228636" indent="0">
              <a:buNone/>
              <a:defRPr sz="6108"/>
            </a:lvl4pPr>
            <a:lvl5pPr marL="5638174" indent="0">
              <a:buNone/>
              <a:defRPr sz="6108"/>
            </a:lvl5pPr>
            <a:lvl6pPr marL="7047721" indent="0">
              <a:buNone/>
              <a:defRPr sz="6108"/>
            </a:lvl6pPr>
            <a:lvl7pPr marL="8457265" indent="0">
              <a:buNone/>
              <a:defRPr sz="6108"/>
            </a:lvl7pPr>
            <a:lvl8pPr marL="9866809" indent="0">
              <a:buNone/>
              <a:defRPr sz="6108"/>
            </a:lvl8pPr>
            <a:lvl9pPr marL="11276353" indent="0">
              <a:buNone/>
              <a:defRPr sz="6108"/>
            </a:lvl9pPr>
          </a:lstStyle>
          <a:p>
            <a:endParaRPr lang="en-US"/>
          </a:p>
        </p:txBody>
      </p:sp>
      <p:sp>
        <p:nvSpPr>
          <p:cNvPr id="4" name="Text Placeholder 3"/>
          <p:cNvSpPr>
            <a:spLocks noGrp="1"/>
          </p:cNvSpPr>
          <p:nvPr>
            <p:ph type="body" sz="half" idx="2"/>
          </p:nvPr>
        </p:nvSpPr>
        <p:spPr>
          <a:xfrm>
            <a:off x="6452236" y="17175485"/>
            <a:ext cx="19751040" cy="2575559"/>
          </a:xfrm>
        </p:spPr>
        <p:txBody>
          <a:bodyPr/>
          <a:lstStyle>
            <a:lvl1pPr marL="0" indent="0">
              <a:buNone/>
              <a:defRPr sz="4179"/>
            </a:lvl1pPr>
            <a:lvl2pPr marL="1409547" indent="0">
              <a:buNone/>
              <a:defRPr sz="3857"/>
            </a:lvl2pPr>
            <a:lvl3pPr marL="2819088" indent="0">
              <a:buNone/>
              <a:defRPr sz="3215"/>
            </a:lvl3pPr>
            <a:lvl4pPr marL="4228636" indent="0">
              <a:buNone/>
              <a:defRPr sz="2893"/>
            </a:lvl4pPr>
            <a:lvl5pPr marL="5638174" indent="0">
              <a:buNone/>
              <a:defRPr sz="2893"/>
            </a:lvl5pPr>
            <a:lvl6pPr marL="7047721" indent="0">
              <a:buNone/>
              <a:defRPr sz="2893"/>
            </a:lvl6pPr>
            <a:lvl7pPr marL="8457265" indent="0">
              <a:buNone/>
              <a:defRPr sz="2893"/>
            </a:lvl7pPr>
            <a:lvl8pPr marL="9866809" indent="0">
              <a:buNone/>
              <a:defRPr sz="2893"/>
            </a:lvl8pPr>
            <a:lvl9pPr marL="11276353" indent="0">
              <a:buNone/>
              <a:defRPr sz="2893"/>
            </a:lvl9pPr>
          </a:lstStyle>
          <a:p>
            <a:pPr lvl="0"/>
            <a:r>
              <a:rPr lang="en-US"/>
              <a:t>Click to edit Master text styles</a:t>
            </a:r>
          </a:p>
        </p:txBody>
      </p:sp>
      <p:sp>
        <p:nvSpPr>
          <p:cNvPr id="5" name="Date Placeholder 4"/>
          <p:cNvSpPr>
            <a:spLocks noGrp="1"/>
          </p:cNvSpPr>
          <p:nvPr>
            <p:ph type="dt" sz="half" idx="10"/>
          </p:nvPr>
        </p:nvSpPr>
        <p:spPr/>
        <p:txBody>
          <a:bodyPr/>
          <a:lstStyle/>
          <a:p>
            <a:fld id="{5D4DC415-AB06-49EC-9D91-95B6085B0CD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492" tIns="219251" rIns="438492" bIns="219251" rtlCol="0" anchor="ctr">
            <a:normAutofit/>
          </a:bodyPr>
          <a:lstStyle/>
          <a:p>
            <a:r>
              <a:rPr lang="en-US"/>
              <a:t>Click to edit Master title style</a:t>
            </a:r>
          </a:p>
        </p:txBody>
      </p:sp>
      <p:sp>
        <p:nvSpPr>
          <p:cNvPr id="3" name="Text Placeholder 2"/>
          <p:cNvSpPr>
            <a:spLocks noGrp="1"/>
          </p:cNvSpPr>
          <p:nvPr>
            <p:ph type="body" idx="1"/>
          </p:nvPr>
        </p:nvSpPr>
        <p:spPr>
          <a:xfrm>
            <a:off x="1645920" y="5120648"/>
            <a:ext cx="29626560" cy="14483081"/>
          </a:xfrm>
          <a:prstGeom prst="rect">
            <a:avLst/>
          </a:prstGeom>
        </p:spPr>
        <p:txBody>
          <a:bodyPr vert="horz" lIns="438492" tIns="219251" rIns="438492" bIns="2192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5"/>
            <a:ext cx="7680960" cy="1168400"/>
          </a:xfrm>
          <a:prstGeom prst="rect">
            <a:avLst/>
          </a:prstGeom>
        </p:spPr>
        <p:txBody>
          <a:bodyPr vert="horz" lIns="438492" tIns="219251" rIns="438492" bIns="219251" rtlCol="0" anchor="ctr"/>
          <a:lstStyle>
            <a:lvl1pPr algn="l">
              <a:defRPr sz="3857">
                <a:solidFill>
                  <a:schemeClr val="tx1">
                    <a:tint val="75000"/>
                  </a:schemeClr>
                </a:solidFill>
              </a:defRPr>
            </a:lvl1pPr>
          </a:lstStyle>
          <a:p>
            <a:fld id="{5D4DC415-AB06-49EC-9D91-95B6085B0CD9}" type="datetimeFigureOut">
              <a:rPr lang="en-US" smtClean="0"/>
              <a:pPr/>
              <a:t>4/5/2024</a:t>
            </a:fld>
            <a:endParaRPr lang="en-US"/>
          </a:p>
        </p:txBody>
      </p:sp>
      <p:sp>
        <p:nvSpPr>
          <p:cNvPr id="5" name="Footer Placeholder 4"/>
          <p:cNvSpPr>
            <a:spLocks noGrp="1"/>
          </p:cNvSpPr>
          <p:nvPr>
            <p:ph type="ftr" sz="quarter" idx="3"/>
          </p:nvPr>
        </p:nvSpPr>
        <p:spPr>
          <a:xfrm>
            <a:off x="11247120" y="20340325"/>
            <a:ext cx="10424160" cy="1168400"/>
          </a:xfrm>
          <a:prstGeom prst="rect">
            <a:avLst/>
          </a:prstGeom>
        </p:spPr>
        <p:txBody>
          <a:bodyPr vert="horz" lIns="438492" tIns="219251" rIns="438492" bIns="219251" rtlCol="0" anchor="ctr"/>
          <a:lstStyle>
            <a:lvl1pPr algn="ctr">
              <a:defRPr sz="38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5"/>
            <a:ext cx="7680960" cy="1168400"/>
          </a:xfrm>
          <a:prstGeom prst="rect">
            <a:avLst/>
          </a:prstGeom>
        </p:spPr>
        <p:txBody>
          <a:bodyPr vert="horz" lIns="438492" tIns="219251" rIns="438492" bIns="219251" rtlCol="0" anchor="ctr"/>
          <a:lstStyle>
            <a:lvl1pPr algn="r">
              <a:defRPr sz="3857">
                <a:solidFill>
                  <a:schemeClr val="tx1">
                    <a:tint val="75000"/>
                  </a:schemeClr>
                </a:solidFill>
              </a:defRPr>
            </a:lvl1pPr>
          </a:lstStyle>
          <a:p>
            <a:fld id="{2678CB76-D7CF-4A6E-AEFC-C22C927556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819088" rtl="0" eaLnBrk="1" latinLnBrk="0" hangingPunct="1">
        <a:spcBef>
          <a:spcPct val="0"/>
        </a:spcBef>
        <a:buNone/>
        <a:defRPr sz="13565" kern="1200">
          <a:solidFill>
            <a:schemeClr val="tx1"/>
          </a:solidFill>
          <a:latin typeface="+mj-lt"/>
          <a:ea typeface="+mj-ea"/>
          <a:cs typeface="+mj-cs"/>
        </a:defRPr>
      </a:lvl1pPr>
    </p:titleStyle>
    <p:bodyStyle>
      <a:lvl1pPr marL="1057160" indent="-1057160" algn="l" defTabSz="2819088" rtl="0" eaLnBrk="1" latinLnBrk="0" hangingPunct="1">
        <a:spcBef>
          <a:spcPct val="20000"/>
        </a:spcBef>
        <a:buFont typeface="Arial" pitchFamily="34" charset="0"/>
        <a:buChar char="•"/>
        <a:defRPr sz="10029" kern="1200">
          <a:solidFill>
            <a:schemeClr val="tx1"/>
          </a:solidFill>
          <a:latin typeface="+mn-lt"/>
          <a:ea typeface="+mn-ea"/>
          <a:cs typeface="+mn-cs"/>
        </a:defRPr>
      </a:lvl1pPr>
      <a:lvl2pPr marL="2290509" indent="-880965" algn="l" defTabSz="2819088" rtl="0" eaLnBrk="1" latinLnBrk="0" hangingPunct="1">
        <a:spcBef>
          <a:spcPct val="20000"/>
        </a:spcBef>
        <a:buFont typeface="Arial" pitchFamily="34" charset="0"/>
        <a:buChar char="–"/>
        <a:defRPr sz="8679" kern="1200">
          <a:solidFill>
            <a:schemeClr val="tx1"/>
          </a:solidFill>
          <a:latin typeface="+mn-lt"/>
          <a:ea typeface="+mn-ea"/>
          <a:cs typeface="+mn-cs"/>
        </a:defRPr>
      </a:lvl2pPr>
      <a:lvl3pPr marL="3523860" indent="-704772" algn="l" defTabSz="2819088" rtl="0" eaLnBrk="1" latinLnBrk="0" hangingPunct="1">
        <a:spcBef>
          <a:spcPct val="20000"/>
        </a:spcBef>
        <a:buFont typeface="Arial" pitchFamily="34" charset="0"/>
        <a:buChar char="•"/>
        <a:defRPr sz="7393" kern="1200">
          <a:solidFill>
            <a:schemeClr val="tx1"/>
          </a:solidFill>
          <a:latin typeface="+mn-lt"/>
          <a:ea typeface="+mn-ea"/>
          <a:cs typeface="+mn-cs"/>
        </a:defRPr>
      </a:lvl3pPr>
      <a:lvl4pPr marL="4933401"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4pPr>
      <a:lvl5pPr marL="6342949"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5pPr>
      <a:lvl6pPr marL="7752493"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6pPr>
      <a:lvl7pPr marL="9162037"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7pPr>
      <a:lvl8pPr marL="10571581"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8pPr>
      <a:lvl9pPr marL="11981122"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9pPr>
    </p:bodyStyle>
    <p:otherStyle>
      <a:defPPr>
        <a:defRPr lang="en-US"/>
      </a:defPPr>
      <a:lvl1pPr marL="0" algn="l" defTabSz="2819088" rtl="0" eaLnBrk="1" latinLnBrk="0" hangingPunct="1">
        <a:defRPr sz="5465" kern="1200">
          <a:solidFill>
            <a:schemeClr val="tx1"/>
          </a:solidFill>
          <a:latin typeface="+mn-lt"/>
          <a:ea typeface="+mn-ea"/>
          <a:cs typeface="+mn-cs"/>
        </a:defRPr>
      </a:lvl1pPr>
      <a:lvl2pPr marL="1409547" algn="l" defTabSz="2819088" rtl="0" eaLnBrk="1" latinLnBrk="0" hangingPunct="1">
        <a:defRPr sz="5465" kern="1200">
          <a:solidFill>
            <a:schemeClr val="tx1"/>
          </a:solidFill>
          <a:latin typeface="+mn-lt"/>
          <a:ea typeface="+mn-ea"/>
          <a:cs typeface="+mn-cs"/>
        </a:defRPr>
      </a:lvl2pPr>
      <a:lvl3pPr marL="2819088" algn="l" defTabSz="2819088" rtl="0" eaLnBrk="1" latinLnBrk="0" hangingPunct="1">
        <a:defRPr sz="5465" kern="1200">
          <a:solidFill>
            <a:schemeClr val="tx1"/>
          </a:solidFill>
          <a:latin typeface="+mn-lt"/>
          <a:ea typeface="+mn-ea"/>
          <a:cs typeface="+mn-cs"/>
        </a:defRPr>
      </a:lvl3pPr>
      <a:lvl4pPr marL="4228636" algn="l" defTabSz="2819088" rtl="0" eaLnBrk="1" latinLnBrk="0" hangingPunct="1">
        <a:defRPr sz="5465" kern="1200">
          <a:solidFill>
            <a:schemeClr val="tx1"/>
          </a:solidFill>
          <a:latin typeface="+mn-lt"/>
          <a:ea typeface="+mn-ea"/>
          <a:cs typeface="+mn-cs"/>
        </a:defRPr>
      </a:lvl4pPr>
      <a:lvl5pPr marL="5638174" algn="l" defTabSz="2819088" rtl="0" eaLnBrk="1" latinLnBrk="0" hangingPunct="1">
        <a:defRPr sz="5465" kern="1200">
          <a:solidFill>
            <a:schemeClr val="tx1"/>
          </a:solidFill>
          <a:latin typeface="+mn-lt"/>
          <a:ea typeface="+mn-ea"/>
          <a:cs typeface="+mn-cs"/>
        </a:defRPr>
      </a:lvl5pPr>
      <a:lvl6pPr marL="7047721" algn="l" defTabSz="2819088" rtl="0" eaLnBrk="1" latinLnBrk="0" hangingPunct="1">
        <a:defRPr sz="5465" kern="1200">
          <a:solidFill>
            <a:schemeClr val="tx1"/>
          </a:solidFill>
          <a:latin typeface="+mn-lt"/>
          <a:ea typeface="+mn-ea"/>
          <a:cs typeface="+mn-cs"/>
        </a:defRPr>
      </a:lvl6pPr>
      <a:lvl7pPr marL="8457265" algn="l" defTabSz="2819088" rtl="0" eaLnBrk="1" latinLnBrk="0" hangingPunct="1">
        <a:defRPr sz="5465" kern="1200">
          <a:solidFill>
            <a:schemeClr val="tx1"/>
          </a:solidFill>
          <a:latin typeface="+mn-lt"/>
          <a:ea typeface="+mn-ea"/>
          <a:cs typeface="+mn-cs"/>
        </a:defRPr>
      </a:lvl7pPr>
      <a:lvl8pPr marL="9866809" algn="l" defTabSz="2819088" rtl="0" eaLnBrk="1" latinLnBrk="0" hangingPunct="1">
        <a:defRPr sz="5465" kern="1200">
          <a:solidFill>
            <a:schemeClr val="tx1"/>
          </a:solidFill>
          <a:latin typeface="+mn-lt"/>
          <a:ea typeface="+mn-ea"/>
          <a:cs typeface="+mn-cs"/>
        </a:defRPr>
      </a:lvl8pPr>
      <a:lvl9pPr marL="11276353" algn="l" defTabSz="2819088" rtl="0" eaLnBrk="1" latinLnBrk="0" hangingPunct="1">
        <a:defRPr sz="5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hyperlink" Target="https://github.com/ultralytics/ultralytics"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ontent Placeholder 5"/>
          <p:cNvSpPr>
            <a:spLocks noGrp="1"/>
          </p:cNvSpPr>
          <p:nvPr>
            <p:ph sz="half" idx="4294967295"/>
          </p:nvPr>
        </p:nvSpPr>
        <p:spPr>
          <a:xfrm>
            <a:off x="24804819" y="3967847"/>
            <a:ext cx="7829877" cy="7466819"/>
          </a:xfrm>
          <a:ln w="31750">
            <a:solidFill>
              <a:srgbClr val="7030A0"/>
            </a:solidFill>
            <a:prstDash val="solid"/>
          </a:ln>
        </p:spPr>
        <p:txBody>
          <a:bodyPr vert="horz" lIns="281888" tIns="140947" rIns="281888" bIns="140947" rtlCol="0" anchor="t">
            <a:noAutofit/>
          </a:bodyPr>
          <a:lstStyle/>
          <a:p>
            <a:pPr marL="1056937" indent="-1056937">
              <a:buNone/>
            </a:pPr>
            <a:endParaRPr lang="en-US" sz="2186">
              <a:latin typeface="Times New Roman"/>
              <a:ea typeface="+mn-lt"/>
              <a:cs typeface="+mn-lt"/>
            </a:endParaRPr>
          </a:p>
          <a:p>
            <a:pPr marL="27557" indent="-27557" algn="just">
              <a:buNone/>
            </a:pPr>
            <a:r>
              <a:rPr lang="en-US" sz="2186">
                <a:latin typeface="Times New Roman"/>
                <a:ea typeface="+mn-lt"/>
                <a:cs typeface="+mn-lt"/>
              </a:rPr>
              <a:t>The findings of this study align with previous research, such as "X-Detect: Explainable Adversarial Patch Detection for Object Detectors in Retail" by Omar Hofman et al., which illustrates the deliberate selection of computerized, human-edited inputs by attackers to deceive AI models. Adversarial patch attacks, exemplified by 3D image-like patches strategically placed within scenes, aim to manipulate object detection systems. Our experimentation further validates the hypothesis that when such patches overlap the original image, they introduce perturbations, obscuring specific areas. The significance of this study lies in highlighting the detrimental impact of overlaid patches on model predictions. By demonstrating how inherent and overlaid perturbations contribute to inaccuracies in detection systems, our findings underscore the critical importance of robust defense mechanisms against adversarial attacks. Additionally, we recognize that the size and position of the overlaid patch on the original image are key factors contributing to the perturbations that manipulate object detection systems.</a:t>
            </a:r>
            <a:r>
              <a:rPr lang="en-US" sz="2186">
                <a:latin typeface="Times New Roman"/>
                <a:cs typeface="Times New Roman"/>
              </a:rPr>
              <a:t> </a:t>
            </a:r>
            <a:endParaRPr lang="en-US" sz="2186">
              <a:latin typeface="Times New Roman"/>
              <a:ea typeface="Calibri"/>
              <a:cs typeface="Calibri"/>
            </a:endParaRPr>
          </a:p>
          <a:p>
            <a:pPr marL="1056937" indent="-1056937">
              <a:buNone/>
            </a:pPr>
            <a:endParaRPr lang="en-US" sz="2186">
              <a:latin typeface="Times New Roman"/>
              <a:ea typeface="Calibri"/>
              <a:cs typeface="Calibri"/>
            </a:endParaRPr>
          </a:p>
        </p:txBody>
      </p:sp>
      <p:sp>
        <p:nvSpPr>
          <p:cNvPr id="5" name="Title 4"/>
          <p:cNvSpPr>
            <a:spLocks noGrp="1"/>
          </p:cNvSpPr>
          <p:nvPr>
            <p:ph type="title"/>
          </p:nvPr>
        </p:nvSpPr>
        <p:spPr>
          <a:xfrm>
            <a:off x="253022" y="710435"/>
            <a:ext cx="32665379" cy="3006176"/>
          </a:xfrm>
          <a:noFill/>
          <a:ln w="38100">
            <a:noFill/>
          </a:ln>
        </p:spPr>
        <p:txBody>
          <a:bodyPr>
            <a:noAutofit/>
          </a:bodyPr>
          <a:lstStyle/>
          <a:p>
            <a:r>
              <a:rPr lang="en-US" sz="5143" dirty="0">
                <a:latin typeface="Times New Roman"/>
                <a:cs typeface="Times New Roman"/>
              </a:rPr>
              <a:t>Adversarial Patches</a:t>
            </a:r>
            <a:br>
              <a:rPr lang="en-US" sz="5143" b="1" dirty="0"/>
            </a:br>
            <a:r>
              <a:rPr lang="en-US" sz="3857" b="1" dirty="0"/>
              <a:t> Terrelle Thomas*, Idongesit Mkpong-Ruffin</a:t>
            </a:r>
            <a:r>
              <a:rPr lang="en-US" sz="3857" b="1"/>
              <a:t>*, Chutima </a:t>
            </a:r>
            <a:r>
              <a:rPr lang="en-US" sz="3857" b="1" dirty="0"/>
              <a:t>Boonthum-Denecke**</a:t>
            </a:r>
            <a:br>
              <a:rPr lang="en-US" sz="3857" b="1" dirty="0"/>
            </a:br>
            <a:r>
              <a:rPr lang="en-US" sz="3857" b="1" dirty="0"/>
              <a:t>FAMU Dept of Computer &amp; Information of Sciences*, Hampton University, Dept of Computer Science**</a:t>
            </a:r>
            <a:endParaRPr lang="en-US" sz="2572" b="1" dirty="0"/>
          </a:p>
        </p:txBody>
      </p:sp>
      <p:sp>
        <p:nvSpPr>
          <p:cNvPr id="11" name="Content Placeholder 5"/>
          <p:cNvSpPr>
            <a:spLocks noGrp="1"/>
          </p:cNvSpPr>
          <p:nvPr>
            <p:ph sz="half" idx="4294967295"/>
          </p:nvPr>
        </p:nvSpPr>
        <p:spPr>
          <a:xfrm>
            <a:off x="238484" y="3967843"/>
            <a:ext cx="7829877" cy="2814724"/>
          </a:xfrm>
          <a:ln w="31750">
            <a:solidFill>
              <a:srgbClr val="7030A0"/>
            </a:solidFill>
            <a:prstDash val="solid"/>
          </a:ln>
        </p:spPr>
        <p:txBody>
          <a:bodyPr vert="horz" lIns="281888" tIns="140947" rIns="281888" bIns="140947" rtlCol="0" anchor="t">
            <a:noAutofit/>
          </a:bodyPr>
          <a:lstStyle/>
          <a:p>
            <a:pPr marL="0" indent="0" algn="just">
              <a:lnSpc>
                <a:spcPct val="120000"/>
              </a:lnSpc>
              <a:buNone/>
            </a:pPr>
            <a:r>
              <a:rPr lang="en-US" sz="1543">
                <a:latin typeface="Times New Roman"/>
                <a:cs typeface="Times New Roman"/>
              </a:rPr>
              <a:t>The aim is to understand better the process involved in adversarial patches overlaid on an original picture, causing the model to give inaccurate predictions. Subsequently, the intention is to develop a defense strategy utilizing a Generative Neural Architecture (GNA) equipped with a three-pipeline anomaly detection system. This strategy aims to mitigate the effectiveness of adversarial patches by comprehensively understanding how overlaid patches function as additional perturbations, obscuring specific portions of the original image. It is recognized that these inherent and overlaid perturbations contribute to inaccuracies in the model’s predictions, underscoring the necessity for a robust defense mechanism.</a:t>
            </a:r>
            <a:endParaRPr lang="en-US" sz="1543">
              <a:solidFill>
                <a:srgbClr val="ECECEC"/>
              </a:solidFill>
              <a:latin typeface="Times New Roman"/>
              <a:ea typeface="+mn-lt"/>
              <a:cs typeface="Times New Roman"/>
            </a:endParaRPr>
          </a:p>
        </p:txBody>
      </p:sp>
      <p:sp>
        <p:nvSpPr>
          <p:cNvPr id="311" name="Content Placeholder 5"/>
          <p:cNvSpPr>
            <a:spLocks noGrp="1"/>
          </p:cNvSpPr>
          <p:nvPr>
            <p:ph sz="half" idx="4294967295"/>
          </p:nvPr>
        </p:nvSpPr>
        <p:spPr>
          <a:xfrm>
            <a:off x="221079" y="10310325"/>
            <a:ext cx="7829877" cy="10998456"/>
          </a:xfrm>
          <a:ln w="31750">
            <a:solidFill>
              <a:srgbClr val="7030A0"/>
            </a:solidFill>
            <a:prstDash val="solid"/>
          </a:ln>
        </p:spPr>
        <p:txBody>
          <a:bodyPr vert="horz" lIns="281888" tIns="140947" rIns="281888" bIns="140947" rtlCol="0" anchor="t">
            <a:noAutofit/>
          </a:bodyPr>
          <a:lstStyle/>
          <a:p>
            <a:pPr marL="0" indent="0" algn="just">
              <a:buNone/>
            </a:pPr>
            <a:endParaRPr lang="en-US" sz="643">
              <a:ea typeface="Calibri"/>
              <a:cs typeface="Calibri"/>
            </a:endParaRPr>
          </a:p>
          <a:p>
            <a:pPr marL="0" indent="0" algn="just">
              <a:lnSpc>
                <a:spcPct val="120000"/>
              </a:lnSpc>
              <a:buNone/>
            </a:pPr>
            <a:endParaRPr lang="en-US" sz="1800">
              <a:ea typeface="Calibri"/>
              <a:cs typeface="Calibri"/>
            </a:endParaRPr>
          </a:p>
          <a:p>
            <a:pPr marL="1056937" indent="-1056937"/>
            <a:r>
              <a:rPr lang="en-US" sz="1993">
                <a:latin typeface="Times New Roman"/>
                <a:cs typeface="Times New Roman"/>
              </a:rPr>
              <a:t>Artificial intelligence involves developing computer systems that perform tasks typically requiring human intelligence, such as visual perception and speech recognition. The paper "Adversarial Patch" by Tom B. Brown et al. examines how specifically crafted computerized inputs, like 3D image-like patches of a toaster, can be inserted into a scene (e.g., a tabletop with a banana and notebook) to deceive or manipulate machine learning models. This is known as an adversarial patch attack.</a:t>
            </a:r>
          </a:p>
          <a:p>
            <a:pPr marL="1056937" indent="-1056937"/>
            <a:r>
              <a:rPr lang="en-US" sz="1993">
                <a:latin typeface="Times New Roman"/>
                <a:cs typeface="Times New Roman"/>
              </a:rPr>
              <a:t>Previous research, such as “X-Detect: Explainable Adversarial Patch Detection for Object Detectors in Retail” by Omar Hofman et al. and others, has shown that attackers meticulously select computerized, human-edited inputs—such as 3D image-like patches, for example, toaster-placed in a tabletop scene alongside a banana and notebook—to deceive or manipulate AI models. This type of attack is known as an adversarial patch attack. Attackers deploy adversarial patches with varying characteristics across different scene sections where object detection occurs. </a:t>
            </a:r>
          </a:p>
          <a:p>
            <a:pPr marL="1056937" indent="-1056937"/>
            <a:r>
              <a:rPr lang="en-US" sz="1993">
                <a:latin typeface="Times New Roman"/>
                <a:cs typeface="Times New Roman"/>
              </a:rPr>
              <a:t>We aim to emulate their methodology to understand better how adversarial patches are created and then plan to implement a defense strategy using a Generative Neural Architecture (GNA) with a three-pipeline anomaly detection system to mitigate the use of adversarial patches. This strategy is based on the research “Anomaly Unveiled: Securing Image Classification against Adversarial Patch Attacks” by Nandish Chattopadhyay et al. As the three-step pipeline progresses through the network, the data undergoes a comprehensive process of comparison, analysis, and refinement, all centered around anomaly detection. This process continues until the data is returned in a refined state, effectively neutralizing its potential to function as an adversarial patch. </a:t>
            </a:r>
            <a:endParaRPr lang="en-US" sz="1993">
              <a:latin typeface="Times New Roman"/>
              <a:ea typeface="Calibri"/>
              <a:cs typeface="Times New Roman"/>
            </a:endParaRPr>
          </a:p>
          <a:p>
            <a:pPr marL="0" indent="0" algn="just">
              <a:lnSpc>
                <a:spcPct val="120000"/>
              </a:lnSpc>
              <a:buNone/>
            </a:pPr>
            <a:endParaRPr lang="en-US" sz="1800">
              <a:ea typeface="Calibri"/>
              <a:cs typeface="Calibri"/>
            </a:endParaRPr>
          </a:p>
          <a:p>
            <a:pPr marL="0" indent="0" algn="just">
              <a:lnSpc>
                <a:spcPct val="120000"/>
              </a:lnSpc>
              <a:buNone/>
            </a:pPr>
            <a:endParaRPr lang="en-US" sz="1800">
              <a:ea typeface="Calibri"/>
              <a:cs typeface="Calibri"/>
            </a:endParaRPr>
          </a:p>
          <a:p>
            <a:pPr marL="0" indent="0" algn="just">
              <a:lnSpc>
                <a:spcPct val="120000"/>
              </a:lnSpc>
              <a:buNone/>
            </a:pPr>
            <a:endParaRPr lang="en-US" sz="1800">
              <a:ea typeface="Calibri"/>
              <a:cs typeface="Calibri"/>
            </a:endParaRPr>
          </a:p>
          <a:p>
            <a:pPr marL="0" indent="0" algn="just">
              <a:lnSpc>
                <a:spcPct val="120000"/>
              </a:lnSpc>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675">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lnSpc>
                <a:spcPct val="120000"/>
              </a:lnSpc>
              <a:buNone/>
            </a:pPr>
            <a:endParaRPr lang="en-US" sz="1286">
              <a:ea typeface="Calibri"/>
              <a:cs typeface="Calibri"/>
            </a:endParaRPr>
          </a:p>
          <a:p>
            <a:pPr marL="0" indent="0" algn="just">
              <a:buNone/>
            </a:pPr>
            <a:endParaRPr lang="en-US" sz="643">
              <a:ea typeface="Calibri"/>
              <a:cs typeface="Calibri"/>
            </a:endParaRPr>
          </a:p>
          <a:p>
            <a:pPr marL="0" indent="0" algn="just">
              <a:buNone/>
            </a:pPr>
            <a:endParaRPr lang="en-US" sz="643">
              <a:ea typeface="Calibri"/>
              <a:cs typeface="Calibri"/>
            </a:endParaRPr>
          </a:p>
          <a:p>
            <a:pPr marL="0" indent="0" algn="just">
              <a:buNone/>
            </a:pPr>
            <a:endParaRPr lang="en-US" sz="643">
              <a:ea typeface="Calibri"/>
              <a:cs typeface="Calibri"/>
            </a:endParaRPr>
          </a:p>
          <a:p>
            <a:pPr marL="0" indent="0" algn="just">
              <a:buNone/>
            </a:pPr>
            <a:endParaRPr lang="en-US" sz="643">
              <a:ea typeface="Calibri"/>
              <a:cs typeface="Calibri"/>
            </a:endParaRPr>
          </a:p>
          <a:p>
            <a:pPr marL="0" indent="0" algn="just">
              <a:buNone/>
            </a:pPr>
            <a:endParaRPr lang="en-US" sz="643">
              <a:ea typeface="Calibri"/>
              <a:cs typeface="Calibri"/>
            </a:endParaRPr>
          </a:p>
          <a:p>
            <a:pPr marL="0" indent="0" algn="just">
              <a:buNone/>
            </a:pPr>
            <a:endParaRPr lang="en-US" sz="643">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0" indent="0" algn="just">
              <a:buNone/>
            </a:pPr>
            <a:endParaRPr lang="en-US" sz="643" i="1">
              <a:ea typeface="Calibri"/>
              <a:cs typeface="Calibri"/>
            </a:endParaRPr>
          </a:p>
          <a:p>
            <a:pPr marL="587051" indent="-587051">
              <a:buNone/>
            </a:pPr>
            <a:endParaRPr lang="en-US" sz="643">
              <a:ea typeface="Calibri"/>
              <a:cs typeface="Calibri"/>
            </a:endParaRPr>
          </a:p>
          <a:p>
            <a:pPr marL="587051" indent="-587051">
              <a:buNone/>
            </a:pPr>
            <a:endParaRPr lang="en-US" sz="643">
              <a:ea typeface="Calibri"/>
              <a:cs typeface="Calibri"/>
            </a:endParaRPr>
          </a:p>
          <a:p>
            <a:pPr marL="0" indent="0">
              <a:buNone/>
            </a:pPr>
            <a:endParaRPr lang="en-US" sz="643">
              <a:ea typeface="Calibri"/>
              <a:cs typeface="Calibri"/>
            </a:endParaRPr>
          </a:p>
          <a:p>
            <a:pPr marL="0" indent="0">
              <a:buNone/>
            </a:pPr>
            <a:endParaRPr lang="en-US" sz="643">
              <a:ea typeface="Calibri"/>
              <a:cs typeface="Calibri"/>
            </a:endParaRPr>
          </a:p>
          <a:p>
            <a:pPr marL="1056937" indent="-1056937">
              <a:buNone/>
            </a:pPr>
            <a:endParaRPr lang="en-US" sz="643">
              <a:ea typeface="Calibri"/>
              <a:cs typeface="Calibri"/>
            </a:endParaRPr>
          </a:p>
        </p:txBody>
      </p:sp>
      <p:sp>
        <p:nvSpPr>
          <p:cNvPr id="16" name="TextBox 15"/>
          <p:cNvSpPr txBox="1"/>
          <p:nvPr/>
        </p:nvSpPr>
        <p:spPr>
          <a:xfrm>
            <a:off x="428192" y="3521760"/>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Purpose</a:t>
            </a:r>
          </a:p>
        </p:txBody>
      </p:sp>
      <p:pic>
        <p:nvPicPr>
          <p:cNvPr id="176" name="Picture 1258" descr="famu_color"/>
          <p:cNvPicPr preferRelativeResize="0">
            <a:picLocks noChangeArrowheads="1"/>
          </p:cNvPicPr>
          <p:nvPr/>
        </p:nvPicPr>
        <p:blipFill>
          <a:blip r:embed="rId3" cstate="print"/>
          <a:srcRect/>
          <a:stretch>
            <a:fillRect/>
          </a:stretch>
        </p:blipFill>
        <p:spPr bwMode="auto">
          <a:xfrm>
            <a:off x="677677" y="537640"/>
            <a:ext cx="2926896" cy="2708585"/>
          </a:xfrm>
          <a:prstGeom prst="rect">
            <a:avLst/>
          </a:prstGeom>
          <a:noFill/>
          <a:ln w="38100" cmpd="thickThin">
            <a:solidFill>
              <a:srgbClr val="7030A0"/>
            </a:solidFill>
            <a:miter lim="800000"/>
            <a:headEnd/>
            <a:tailEnd/>
          </a:ln>
        </p:spPr>
      </p:pic>
      <p:sp>
        <p:nvSpPr>
          <p:cNvPr id="312" name="TextBox 311"/>
          <p:cNvSpPr txBox="1"/>
          <p:nvPr/>
        </p:nvSpPr>
        <p:spPr>
          <a:xfrm>
            <a:off x="392528" y="10016411"/>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Background</a:t>
            </a:r>
          </a:p>
        </p:txBody>
      </p:sp>
      <p:sp>
        <p:nvSpPr>
          <p:cNvPr id="35" name="Content Placeholder 5"/>
          <p:cNvSpPr>
            <a:spLocks noGrp="1"/>
          </p:cNvSpPr>
          <p:nvPr>
            <p:ph sz="half" idx="4294967295"/>
          </p:nvPr>
        </p:nvSpPr>
        <p:spPr>
          <a:xfrm>
            <a:off x="8626680" y="4125170"/>
            <a:ext cx="5670151" cy="2547197"/>
          </a:xfrm>
          <a:ln w="31750">
            <a:solidFill>
              <a:srgbClr val="7030A0"/>
            </a:solidFill>
            <a:prstDash val="solid"/>
          </a:ln>
        </p:spPr>
        <p:txBody>
          <a:bodyPr>
            <a:normAutofit fontScale="70000" lnSpcReduction="20000"/>
          </a:bodyPr>
          <a:lstStyle/>
          <a:p>
            <a:pPr>
              <a:buNone/>
            </a:pPr>
            <a:endParaRPr lang="en-US" sz="1607"/>
          </a:p>
          <a:p>
            <a:pPr>
              <a:buNone/>
            </a:pPr>
            <a:endParaRPr lang="en-US" sz="1607"/>
          </a:p>
          <a:p>
            <a:pPr marL="0" indent="0">
              <a:lnSpc>
                <a:spcPct val="120000"/>
              </a:lnSpc>
              <a:buNone/>
            </a:pPr>
            <a:r>
              <a:rPr lang="en-US" sz="3472"/>
              <a:t>Detection Model: Yolov8- </a:t>
            </a:r>
            <a:r>
              <a:rPr lang="en-US" sz="2957">
                <a:solidFill>
                  <a:srgbClr val="000000"/>
                </a:solidFill>
                <a:latin typeface="Times New Roman" panose="02020603050405020304" pitchFamily="18" charset="0"/>
              </a:rPr>
              <a:t> </a:t>
            </a:r>
            <a:r>
              <a:rPr lang="en-US" sz="2957" u="sng">
                <a:solidFill>
                  <a:srgbClr val="000000"/>
                </a:solidFill>
                <a:latin typeface="Times New Roman" panose="02020603050405020304" pitchFamily="18" charset="0"/>
                <a:hlinkClick r:id="rId4"/>
              </a:rPr>
              <a:t>https://github.com/ultralytics/ultralytics</a:t>
            </a:r>
            <a:endParaRPr lang="en-US" sz="7329"/>
          </a:p>
          <a:p>
            <a:pPr marL="0" indent="0" algn="just">
              <a:lnSpc>
                <a:spcPct val="120000"/>
              </a:lnSpc>
              <a:buNone/>
            </a:pPr>
            <a:r>
              <a:rPr lang="en-US" sz="3472"/>
              <a:t>Electronic: Laptop, Phone</a:t>
            </a:r>
          </a:p>
          <a:p>
            <a:pPr marL="0" indent="0" algn="just">
              <a:lnSpc>
                <a:spcPct val="120000"/>
              </a:lnSpc>
              <a:buNone/>
            </a:pPr>
            <a:r>
              <a:rPr lang="en-US" sz="3472"/>
              <a:t>Adversarial Patches</a:t>
            </a:r>
          </a:p>
          <a:p>
            <a:pPr>
              <a:buNone/>
            </a:pPr>
            <a:endParaRPr lang="en-US" sz="1607"/>
          </a:p>
        </p:txBody>
      </p:sp>
      <p:sp>
        <p:nvSpPr>
          <p:cNvPr id="101" name="TextBox 100"/>
          <p:cNvSpPr txBox="1"/>
          <p:nvPr/>
        </p:nvSpPr>
        <p:spPr>
          <a:xfrm>
            <a:off x="24962754" y="3673928"/>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Discussion </a:t>
            </a:r>
          </a:p>
        </p:txBody>
      </p:sp>
      <p:sp>
        <p:nvSpPr>
          <p:cNvPr id="242" name="TextBox 241"/>
          <p:cNvSpPr txBox="1"/>
          <p:nvPr/>
        </p:nvSpPr>
        <p:spPr>
          <a:xfrm>
            <a:off x="8574055" y="3673933"/>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Materials</a:t>
            </a:r>
          </a:p>
        </p:txBody>
      </p:sp>
      <p:sp>
        <p:nvSpPr>
          <p:cNvPr id="40" name="TextBox 39"/>
          <p:cNvSpPr txBox="1"/>
          <p:nvPr/>
        </p:nvSpPr>
        <p:spPr>
          <a:xfrm>
            <a:off x="16764266" y="3673928"/>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Results</a:t>
            </a:r>
          </a:p>
        </p:txBody>
      </p:sp>
      <p:sp>
        <p:nvSpPr>
          <p:cNvPr id="67" name="Content Placeholder 5">
            <a:extLst>
              <a:ext uri="{FF2B5EF4-FFF2-40B4-BE49-F238E27FC236}">
                <a16:creationId xmlns:a16="http://schemas.microsoft.com/office/drawing/2014/main" id="{08389508-1AC1-73F7-2F4E-846F22B630C3}"/>
              </a:ext>
            </a:extLst>
          </p:cNvPr>
          <p:cNvSpPr txBox="1">
            <a:spLocks/>
          </p:cNvSpPr>
          <p:nvPr/>
        </p:nvSpPr>
        <p:spPr>
          <a:xfrm>
            <a:off x="204104" y="7210272"/>
            <a:ext cx="7829877" cy="2378435"/>
          </a:xfrm>
          <a:prstGeom prst="rect">
            <a:avLst/>
          </a:prstGeom>
          <a:ln w="31750">
            <a:solidFill>
              <a:srgbClr val="7030A0"/>
            </a:solidFill>
            <a:prstDash val="solid"/>
          </a:ln>
        </p:spPr>
        <p:txBody>
          <a:bodyPr vert="horz" lIns="281888" tIns="140947" rIns="281888" bIns="140947" rtlCol="0" anchor="t">
            <a:no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just">
              <a:buNone/>
            </a:pPr>
            <a:endParaRPr lang="en-US" sz="1029">
              <a:latin typeface="Times New Roman"/>
              <a:ea typeface="Calibri"/>
              <a:cs typeface="Calibri"/>
            </a:endParaRPr>
          </a:p>
          <a:p>
            <a:pPr marL="1056937" indent="-1056937">
              <a:buNone/>
            </a:pPr>
            <a:endParaRPr lang="en-US" sz="1029">
              <a:latin typeface="Times New Roman"/>
              <a:ea typeface="Calibri"/>
              <a:cs typeface="Calibri"/>
            </a:endParaRPr>
          </a:p>
          <a:p>
            <a:pPr marL="0" indent="0">
              <a:buNone/>
            </a:pPr>
            <a:r>
              <a:rPr lang="en-US" sz="2314">
                <a:latin typeface="Times New Roman"/>
                <a:ea typeface="+mn-lt"/>
                <a:cs typeface="+mn-lt"/>
              </a:rPr>
              <a:t>It is hypothesized that when a patch overlaps the original image, it causes perturbation in the original image, obscuring specific portions of it. Consequently, overlaid perturbations contribute to inaccuracies in model predictions.</a:t>
            </a:r>
          </a:p>
        </p:txBody>
      </p:sp>
      <p:sp>
        <p:nvSpPr>
          <p:cNvPr id="68" name="Content Placeholder 5">
            <a:extLst>
              <a:ext uri="{FF2B5EF4-FFF2-40B4-BE49-F238E27FC236}">
                <a16:creationId xmlns:a16="http://schemas.microsoft.com/office/drawing/2014/main" id="{A9653DCA-CEDC-D654-B1F1-24836BD5A9C9}"/>
              </a:ext>
            </a:extLst>
          </p:cNvPr>
          <p:cNvSpPr txBox="1">
            <a:spLocks/>
          </p:cNvSpPr>
          <p:nvPr/>
        </p:nvSpPr>
        <p:spPr>
          <a:xfrm>
            <a:off x="24811708" y="12402184"/>
            <a:ext cx="7829877" cy="4070172"/>
          </a:xfrm>
          <a:prstGeom prst="rect">
            <a:avLst/>
          </a:prstGeom>
          <a:ln w="31750">
            <a:solidFill>
              <a:srgbClr val="7030A0"/>
            </a:solidFill>
            <a:prstDash val="solid"/>
          </a:ln>
        </p:spPr>
        <p:txBody>
          <a:bodyPr vert="horz" lIns="281888" tIns="140947" rIns="281888" bIns="140947" rtlCol="0" anchor="t">
            <a:no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1056937" indent="-1056937">
              <a:buNone/>
            </a:pPr>
            <a:endParaRPr lang="en-US" sz="1029">
              <a:latin typeface="Times New Roman"/>
              <a:ea typeface="Calibri"/>
              <a:cs typeface="Calibri"/>
            </a:endParaRPr>
          </a:p>
          <a:p>
            <a:pPr marL="0" indent="0" algn="just">
              <a:buNone/>
            </a:pPr>
            <a:r>
              <a:rPr lang="en-US" sz="1800">
                <a:latin typeface="Times New Roman"/>
                <a:cs typeface="Times New Roman"/>
              </a:rPr>
              <a:t>In conclusion, our experimentation has confirmed the hypothesis regarding the impact of overlaid patches on the original image. We have demonstrated that when a patch overlaps the original image, it acts as a perturbation, obscuring specific areas. Consequently, the presence of both inherent and overlaid perturbations significantly contributes to inaccuracies in model predictions, highlighting the importance of considering such perturbations in model development and assessment. Moving forward, we aim to establish a methodology to understand better the process involved in creating adversarial patches. Subsequently, we plan to develop a defense strategy utilizing a Generative Neural Architecture (GNA) equipped with a three-pipeline anomaly detection system to mitigate the effectiveness of adversarial patches by comprehensively understanding how overlaid patches function as additional perturbations, thus underscoring the necessity for a robust defense mechanism.</a:t>
            </a:r>
          </a:p>
        </p:txBody>
      </p:sp>
      <p:sp>
        <p:nvSpPr>
          <p:cNvPr id="69" name="TextBox 68">
            <a:extLst>
              <a:ext uri="{FF2B5EF4-FFF2-40B4-BE49-F238E27FC236}">
                <a16:creationId xmlns:a16="http://schemas.microsoft.com/office/drawing/2014/main" id="{708BC762-2B15-F9D6-DF64-3ED3D63FDEE0}"/>
              </a:ext>
            </a:extLst>
          </p:cNvPr>
          <p:cNvSpPr txBox="1"/>
          <p:nvPr/>
        </p:nvSpPr>
        <p:spPr>
          <a:xfrm>
            <a:off x="24962754" y="11934838"/>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Conclusion </a:t>
            </a:r>
          </a:p>
        </p:txBody>
      </p:sp>
      <p:sp>
        <p:nvSpPr>
          <p:cNvPr id="88" name="Content Placeholder 5">
            <a:extLst>
              <a:ext uri="{FF2B5EF4-FFF2-40B4-BE49-F238E27FC236}">
                <a16:creationId xmlns:a16="http://schemas.microsoft.com/office/drawing/2014/main" id="{F6A466BE-0AC4-BA59-C843-7732F59EFD71}"/>
              </a:ext>
            </a:extLst>
          </p:cNvPr>
          <p:cNvSpPr txBox="1">
            <a:spLocks/>
          </p:cNvSpPr>
          <p:nvPr/>
        </p:nvSpPr>
        <p:spPr>
          <a:xfrm>
            <a:off x="24740797" y="17135625"/>
            <a:ext cx="7829877" cy="3585313"/>
          </a:xfrm>
          <a:prstGeom prst="rect">
            <a:avLst/>
          </a:prstGeom>
          <a:ln w="31750">
            <a:solidFill>
              <a:srgbClr val="7030A0"/>
            </a:solidFill>
            <a:prstDash val="solid"/>
          </a:ln>
        </p:spPr>
        <p:txBody>
          <a:bodyPr vert="horz" lIns="281888" tIns="140947" rIns="281888" bIns="140947" rtlCol="0" anchor="t">
            <a:norm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1056937" indent="-1056937">
              <a:buNone/>
            </a:pPr>
            <a:endParaRPr lang="en-US" sz="1607">
              <a:ea typeface="Calibri"/>
              <a:cs typeface="Calibri"/>
            </a:endParaRPr>
          </a:p>
          <a:p>
            <a:pPr marL="293934" indent="-27557">
              <a:buNone/>
            </a:pPr>
            <a:br>
              <a:rPr lang="en-US" sz="2572">
                <a:solidFill>
                  <a:srgbClr val="242424"/>
                </a:solidFill>
                <a:latin typeface="Arial"/>
                <a:ea typeface="Calibri"/>
                <a:cs typeface="Arial"/>
              </a:rPr>
            </a:br>
            <a:r>
              <a:rPr lang="en-US" sz="2572">
                <a:ea typeface="+mn-lt"/>
                <a:cs typeface="+mn-lt"/>
              </a:rPr>
              <a:t>This material is based upon work supported by the National Science Foundation under Grant No. (2131256  ) and the FAMU Title III Undergraduate Research Program Project 40023 and the FAMU Office of Undergraduate Research.</a:t>
            </a:r>
          </a:p>
        </p:txBody>
      </p:sp>
      <p:sp>
        <p:nvSpPr>
          <p:cNvPr id="89" name="TextBox 88">
            <a:extLst>
              <a:ext uri="{FF2B5EF4-FFF2-40B4-BE49-F238E27FC236}">
                <a16:creationId xmlns:a16="http://schemas.microsoft.com/office/drawing/2014/main" id="{CB3D1717-F545-5FD2-E3F8-B27DDDCD9D41}"/>
              </a:ext>
            </a:extLst>
          </p:cNvPr>
          <p:cNvSpPr txBox="1"/>
          <p:nvPr/>
        </p:nvSpPr>
        <p:spPr>
          <a:xfrm>
            <a:off x="24992996" y="16850274"/>
            <a:ext cx="4405848"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Acknowledgements</a:t>
            </a:r>
          </a:p>
        </p:txBody>
      </p:sp>
      <p:sp>
        <p:nvSpPr>
          <p:cNvPr id="65" name="TextBox 64">
            <a:extLst>
              <a:ext uri="{FF2B5EF4-FFF2-40B4-BE49-F238E27FC236}">
                <a16:creationId xmlns:a16="http://schemas.microsoft.com/office/drawing/2014/main" id="{A9FC4C5A-D9F6-BE45-8E5A-B36336FE8C88}"/>
              </a:ext>
            </a:extLst>
          </p:cNvPr>
          <p:cNvSpPr txBox="1"/>
          <p:nvPr/>
        </p:nvSpPr>
        <p:spPr>
          <a:xfrm>
            <a:off x="283704" y="6809889"/>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Hypothesis</a:t>
            </a:r>
          </a:p>
        </p:txBody>
      </p:sp>
      <p:sp>
        <p:nvSpPr>
          <p:cNvPr id="46" name="Content Placeholder 5">
            <a:extLst>
              <a:ext uri="{FF2B5EF4-FFF2-40B4-BE49-F238E27FC236}">
                <a16:creationId xmlns:a16="http://schemas.microsoft.com/office/drawing/2014/main" id="{685A90C3-2968-0172-2F12-8F48EC0DBD6C}"/>
              </a:ext>
            </a:extLst>
          </p:cNvPr>
          <p:cNvSpPr txBox="1">
            <a:spLocks/>
          </p:cNvSpPr>
          <p:nvPr/>
        </p:nvSpPr>
        <p:spPr>
          <a:xfrm>
            <a:off x="8144406" y="7812417"/>
            <a:ext cx="8085454" cy="11458670"/>
          </a:xfrm>
          <a:prstGeom prst="rect">
            <a:avLst/>
          </a:prstGeom>
          <a:ln w="31750">
            <a:solidFill>
              <a:srgbClr val="7030A0"/>
            </a:solidFill>
            <a:prstDash val="solid"/>
          </a:ln>
        </p:spPr>
        <p:txBody>
          <a:bodyPr vert="horz" lIns="281888" tIns="140947" rIns="281888" bIns="140947" rtlCol="0" anchor="t">
            <a:no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1056937" indent="-1056937">
              <a:buNone/>
            </a:pPr>
            <a:endParaRPr lang="en-US" sz="1607">
              <a:ea typeface="Calibri"/>
              <a:cs typeface="Calibri"/>
            </a:endParaRPr>
          </a:p>
          <a:p>
            <a:pPr marL="1056937" indent="-1056937">
              <a:buNone/>
            </a:pPr>
            <a:endParaRPr lang="en-US" sz="1607">
              <a:latin typeface="Calibri"/>
              <a:ea typeface="Calibri"/>
              <a:cs typeface="Calibri"/>
            </a:endParaRPr>
          </a:p>
          <a:p>
            <a:pPr marL="1056937" indent="-1056937">
              <a:buFont typeface="+mj-lt"/>
              <a:buAutoNum type="arabicPeriod"/>
            </a:pPr>
            <a:r>
              <a:rPr lang="en-US" sz="3472">
                <a:latin typeface="Times New Roman"/>
                <a:cs typeface="Times New Roman"/>
              </a:rPr>
              <a:t>The original picture is positioned before the detection system to facilitate identification and classification of its content. </a:t>
            </a:r>
          </a:p>
          <a:p>
            <a:pPr marL="1056937" indent="-1056937">
              <a:buAutoNum type="arabicPeriod"/>
            </a:pPr>
            <a:r>
              <a:rPr lang="en-US" sz="3472">
                <a:latin typeface="Times New Roman"/>
                <a:cs typeface="Times New Roman"/>
              </a:rPr>
              <a:t>Results obtained from the detection system are recorded.</a:t>
            </a:r>
          </a:p>
          <a:p>
            <a:pPr marL="1056937" indent="-1056937">
              <a:buAutoNum type="arabicPeriod"/>
            </a:pPr>
            <a:r>
              <a:rPr lang="en-US" sz="3472">
                <a:ea typeface="+mn-lt"/>
                <a:cs typeface="+mn-lt"/>
              </a:rPr>
              <a:t>When the patch was overlaid onto the original picture, analyzation and  results obtained from the detection system are recorded.</a:t>
            </a:r>
          </a:p>
          <a:p>
            <a:pPr marL="1056937" indent="-1056937">
              <a:buFont typeface="+mj-lt"/>
              <a:buAutoNum type="arabicPeriod"/>
            </a:pPr>
            <a:r>
              <a:rPr lang="en-US" sz="3472">
                <a:latin typeface="Times New Roman"/>
                <a:cs typeface="Times New Roman"/>
              </a:rPr>
              <a:t>The detection results obtained before and after overlaying the patch on the original picture are analyzed. The impact of the original image and overlaid patch on the image was recorded and analyzed</a:t>
            </a:r>
            <a:r>
              <a:rPr lang="en-US" sz="3086">
                <a:latin typeface="Times New Roman"/>
                <a:cs typeface="Times New Roman"/>
              </a:rPr>
              <a:t> </a:t>
            </a:r>
          </a:p>
          <a:p>
            <a:pPr marL="1056937" indent="-1056937">
              <a:buNone/>
            </a:pPr>
            <a:endParaRPr lang="en-US" sz="1607">
              <a:latin typeface="Calibri"/>
              <a:ea typeface="Calibri"/>
              <a:cs typeface="Calibri"/>
            </a:endParaRPr>
          </a:p>
        </p:txBody>
      </p:sp>
      <p:sp>
        <p:nvSpPr>
          <p:cNvPr id="45" name="TextBox 44">
            <a:extLst>
              <a:ext uri="{FF2B5EF4-FFF2-40B4-BE49-F238E27FC236}">
                <a16:creationId xmlns:a16="http://schemas.microsoft.com/office/drawing/2014/main" id="{9D939382-98DD-AB61-8719-305940B20F1F}"/>
              </a:ext>
            </a:extLst>
          </p:cNvPr>
          <p:cNvSpPr txBox="1"/>
          <p:nvPr/>
        </p:nvSpPr>
        <p:spPr>
          <a:xfrm>
            <a:off x="8562661" y="6776436"/>
            <a:ext cx="2514079"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Methods</a:t>
            </a:r>
          </a:p>
        </p:txBody>
      </p:sp>
      <p:sp>
        <p:nvSpPr>
          <p:cNvPr id="56" name="TextBox 55">
            <a:extLst>
              <a:ext uri="{FF2B5EF4-FFF2-40B4-BE49-F238E27FC236}">
                <a16:creationId xmlns:a16="http://schemas.microsoft.com/office/drawing/2014/main" id="{CE5A1E9B-A769-F372-B5DA-C782DC050626}"/>
              </a:ext>
            </a:extLst>
          </p:cNvPr>
          <p:cNvSpPr txBox="1"/>
          <p:nvPr/>
        </p:nvSpPr>
        <p:spPr>
          <a:xfrm>
            <a:off x="19332239" y="16220510"/>
            <a:ext cx="924274" cy="883768"/>
          </a:xfrm>
          <a:prstGeom prst="rect">
            <a:avLst/>
          </a:prstGeom>
          <a:noFill/>
        </p:spPr>
        <p:txBody>
          <a:bodyPr wrap="square" rtlCol="0">
            <a:spAutoFit/>
          </a:bodyPr>
          <a:lstStyle/>
          <a:p>
            <a:r>
              <a:rPr lang="en-US" sz="5143" b="1">
                <a:solidFill>
                  <a:schemeClr val="bg1"/>
                </a:solidFill>
              </a:rPr>
              <a:t>(a)</a:t>
            </a:r>
          </a:p>
        </p:txBody>
      </p:sp>
      <p:sp>
        <p:nvSpPr>
          <p:cNvPr id="57" name="TextBox 56">
            <a:extLst>
              <a:ext uri="{FF2B5EF4-FFF2-40B4-BE49-F238E27FC236}">
                <a16:creationId xmlns:a16="http://schemas.microsoft.com/office/drawing/2014/main" id="{6332BECA-BBF3-F95E-58FB-5D50C73E486B}"/>
              </a:ext>
            </a:extLst>
          </p:cNvPr>
          <p:cNvSpPr txBox="1"/>
          <p:nvPr/>
        </p:nvSpPr>
        <p:spPr>
          <a:xfrm>
            <a:off x="23088554" y="16256776"/>
            <a:ext cx="904314" cy="1675202"/>
          </a:xfrm>
          <a:prstGeom prst="rect">
            <a:avLst/>
          </a:prstGeom>
          <a:noFill/>
        </p:spPr>
        <p:txBody>
          <a:bodyPr wrap="square" rtlCol="0">
            <a:spAutoFit/>
          </a:bodyPr>
          <a:lstStyle/>
          <a:p>
            <a:r>
              <a:rPr lang="en-US" sz="5143" b="1">
                <a:solidFill>
                  <a:schemeClr val="bg1"/>
                </a:solidFill>
              </a:rPr>
              <a:t>(b)</a:t>
            </a:r>
          </a:p>
        </p:txBody>
      </p:sp>
      <p:pic>
        <p:nvPicPr>
          <p:cNvPr id="4" name="Content Placeholder 3" descr="A white dog running in the grass&#10;&#10;Description automatically generated">
            <a:extLst>
              <a:ext uri="{FF2B5EF4-FFF2-40B4-BE49-F238E27FC236}">
                <a16:creationId xmlns:a16="http://schemas.microsoft.com/office/drawing/2014/main" id="{2BF6C4C2-2CC5-A444-3EBD-3D7F3B27C15B}"/>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108816152" y="54694591"/>
            <a:ext cx="11756571" cy="6613071"/>
          </a:xfrm>
        </p:spPr>
      </p:pic>
      <p:graphicFrame>
        <p:nvGraphicFramePr>
          <p:cNvPr id="13" name="Content Placeholder 6">
            <a:extLst>
              <a:ext uri="{FF2B5EF4-FFF2-40B4-BE49-F238E27FC236}">
                <a16:creationId xmlns:a16="http://schemas.microsoft.com/office/drawing/2014/main" id="{1091A119-BE2A-8F55-FD4F-78D8B1B48D8B}"/>
              </a:ext>
            </a:extLst>
          </p:cNvPr>
          <p:cNvGraphicFramePr>
            <a:graphicFrameLocks/>
          </p:cNvGraphicFramePr>
          <p:nvPr>
            <p:extLst>
              <p:ext uri="{D42A27DB-BD31-4B8C-83A1-F6EECF244321}">
                <p14:modId xmlns:p14="http://schemas.microsoft.com/office/powerpoint/2010/main" val="3649862853"/>
              </p:ext>
            </p:extLst>
          </p:nvPr>
        </p:nvGraphicFramePr>
        <p:xfrm>
          <a:off x="16482058" y="16472356"/>
          <a:ext cx="8258738" cy="2789795"/>
        </p:xfrm>
        <a:graphic>
          <a:graphicData uri="http://schemas.openxmlformats.org/drawingml/2006/table">
            <a:tbl>
              <a:tblPr firstRow="1" firstCol="1" bandRow="1">
                <a:tableStyleId>{5C22544A-7EE6-4342-B048-85BDC9FD1C3A}</a:tableStyleId>
              </a:tblPr>
              <a:tblGrid>
                <a:gridCol w="1214343">
                  <a:extLst>
                    <a:ext uri="{9D8B030D-6E8A-4147-A177-3AD203B41FA5}">
                      <a16:colId xmlns:a16="http://schemas.microsoft.com/office/drawing/2014/main" val="997937390"/>
                    </a:ext>
                  </a:extLst>
                </a:gridCol>
                <a:gridCol w="1243040">
                  <a:extLst>
                    <a:ext uri="{9D8B030D-6E8A-4147-A177-3AD203B41FA5}">
                      <a16:colId xmlns:a16="http://schemas.microsoft.com/office/drawing/2014/main" val="3429165031"/>
                    </a:ext>
                  </a:extLst>
                </a:gridCol>
                <a:gridCol w="1197728">
                  <a:extLst>
                    <a:ext uri="{9D8B030D-6E8A-4147-A177-3AD203B41FA5}">
                      <a16:colId xmlns:a16="http://schemas.microsoft.com/office/drawing/2014/main" val="3252873232"/>
                    </a:ext>
                  </a:extLst>
                </a:gridCol>
                <a:gridCol w="1197728">
                  <a:extLst>
                    <a:ext uri="{9D8B030D-6E8A-4147-A177-3AD203B41FA5}">
                      <a16:colId xmlns:a16="http://schemas.microsoft.com/office/drawing/2014/main" val="475840375"/>
                    </a:ext>
                  </a:extLst>
                </a:gridCol>
                <a:gridCol w="1247571">
                  <a:extLst>
                    <a:ext uri="{9D8B030D-6E8A-4147-A177-3AD203B41FA5}">
                      <a16:colId xmlns:a16="http://schemas.microsoft.com/office/drawing/2014/main" val="1441970001"/>
                    </a:ext>
                  </a:extLst>
                </a:gridCol>
                <a:gridCol w="1208301">
                  <a:extLst>
                    <a:ext uri="{9D8B030D-6E8A-4147-A177-3AD203B41FA5}">
                      <a16:colId xmlns:a16="http://schemas.microsoft.com/office/drawing/2014/main" val="614460149"/>
                    </a:ext>
                  </a:extLst>
                </a:gridCol>
                <a:gridCol w="950027">
                  <a:extLst>
                    <a:ext uri="{9D8B030D-6E8A-4147-A177-3AD203B41FA5}">
                      <a16:colId xmlns:a16="http://schemas.microsoft.com/office/drawing/2014/main" val="27398609"/>
                    </a:ext>
                  </a:extLst>
                </a:gridCol>
              </a:tblGrid>
              <a:tr h="1684925">
                <a:tc>
                  <a:txBody>
                    <a:bodyPr/>
                    <a:lstStyle/>
                    <a:p>
                      <a:pPr marL="0" marR="0">
                        <a:lnSpc>
                          <a:spcPct val="107000"/>
                        </a:lnSpc>
                        <a:spcBef>
                          <a:spcPts val="0"/>
                        </a:spcBef>
                        <a:spcAft>
                          <a:spcPts val="0"/>
                        </a:spcAft>
                      </a:pPr>
                      <a:r>
                        <a:rPr lang="en-US" sz="1500" kern="100">
                          <a:effectLst/>
                          <a:latin typeface="Times New Roman"/>
                          <a:cs typeface="Times New Roman"/>
                        </a:rPr>
                        <a:t>Image File</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Resolution</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Objects Detected</a:t>
                      </a:r>
                      <a:endParaRPr lang="en-US" sz="1500" kern="100">
                        <a:effectLst/>
                        <a:latin typeface="Times New Roman"/>
                        <a:ea typeface="Calibri"/>
                        <a:cs typeface="Times New Roman"/>
                      </a:endParaRPr>
                    </a:p>
                  </a:txBody>
                  <a:tcPr marL="44087" marR="44087" marT="0" marB="0"/>
                </a:tc>
                <a:tc>
                  <a:txBody>
                    <a:bodyPr/>
                    <a:lstStyle/>
                    <a:p>
                      <a:pPr marL="0" lvl="0">
                        <a:lnSpc>
                          <a:spcPct val="107000"/>
                        </a:lnSpc>
                        <a:spcBef>
                          <a:spcPts val="0"/>
                        </a:spcBef>
                        <a:spcAft>
                          <a:spcPts val="0"/>
                        </a:spcAft>
                        <a:buNone/>
                      </a:pPr>
                      <a:r>
                        <a:rPr lang="en-US" sz="1500" kern="100">
                          <a:effectLst/>
                          <a:latin typeface="Times New Roman"/>
                          <a:cs typeface="Times New Roman"/>
                        </a:rPr>
                        <a:t>Percentage</a:t>
                      </a: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Preprocess Speed</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Inference Speed</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Postprocess Speed</a:t>
                      </a:r>
                      <a:endParaRPr lang="en-US" sz="1500" kern="100">
                        <a:effectLst/>
                        <a:latin typeface="Times New Roman"/>
                        <a:ea typeface="Calibri"/>
                        <a:cs typeface="Times New Roman"/>
                      </a:endParaRPr>
                    </a:p>
                  </a:txBody>
                  <a:tcPr marL="44087" marR="44087" marT="0" marB="0"/>
                </a:tc>
                <a:extLst>
                  <a:ext uri="{0D108BD9-81ED-4DB2-BD59-A6C34878D82A}">
                    <a16:rowId xmlns:a16="http://schemas.microsoft.com/office/drawing/2014/main" val="3682509211"/>
                  </a:ext>
                </a:extLst>
              </a:tr>
              <a:tr h="552435">
                <a:tc>
                  <a:txBody>
                    <a:bodyPr/>
                    <a:lstStyle/>
                    <a:p>
                      <a:pPr marL="0" marR="0">
                        <a:lnSpc>
                          <a:spcPct val="107000"/>
                        </a:lnSpc>
                        <a:spcBef>
                          <a:spcPts val="0"/>
                        </a:spcBef>
                        <a:spcAft>
                          <a:spcPts val="0"/>
                        </a:spcAft>
                      </a:pPr>
                      <a:r>
                        <a:rPr lang="en-US" sz="1500" kern="100">
                          <a:effectLst/>
                          <a:latin typeface="Times New Roman"/>
                          <a:cs typeface="Times New Roman"/>
                        </a:rPr>
                        <a:t>E-Cows.jpg</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384x640</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dog</a:t>
                      </a:r>
                    </a:p>
                  </a:txBody>
                  <a:tcPr marL="44087" marR="44087" marT="0" marB="0"/>
                </a:tc>
                <a:tc>
                  <a:txBody>
                    <a:bodyPr/>
                    <a:lstStyle/>
                    <a:p>
                      <a:pPr marL="0" lvl="0">
                        <a:lnSpc>
                          <a:spcPct val="107000"/>
                        </a:lnSpc>
                        <a:spcBef>
                          <a:spcPts val="0"/>
                        </a:spcBef>
                        <a:spcAft>
                          <a:spcPts val="0"/>
                        </a:spcAft>
                        <a:buNone/>
                      </a:pPr>
                      <a:r>
                        <a:rPr lang="en-US" sz="1500" kern="100">
                          <a:effectLst/>
                          <a:latin typeface="Times New Roman"/>
                          <a:cs typeface="Times New Roman"/>
                        </a:rPr>
                        <a:t>62%</a:t>
                      </a: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7.6ms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1329.7ms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18.8ms</a:t>
                      </a:r>
                      <a:endParaRPr lang="en-US" sz="1500" kern="100">
                        <a:effectLst/>
                        <a:latin typeface="Times New Roman"/>
                        <a:ea typeface="Calibri"/>
                        <a:cs typeface="Times New Roman"/>
                      </a:endParaRPr>
                    </a:p>
                  </a:txBody>
                  <a:tcPr marL="44087" marR="44087" marT="0" marB="0"/>
                </a:tc>
                <a:extLst>
                  <a:ext uri="{0D108BD9-81ED-4DB2-BD59-A6C34878D82A}">
                    <a16:rowId xmlns:a16="http://schemas.microsoft.com/office/drawing/2014/main" val="873040167"/>
                  </a:ext>
                </a:extLst>
              </a:tr>
              <a:tr h="552435">
                <a:tc>
                  <a:txBody>
                    <a:bodyPr/>
                    <a:lstStyle/>
                    <a:p>
                      <a:pPr marL="0" marR="0">
                        <a:lnSpc>
                          <a:spcPct val="107000"/>
                        </a:lnSpc>
                        <a:spcBef>
                          <a:spcPts val="0"/>
                        </a:spcBef>
                        <a:spcAft>
                          <a:spcPts val="0"/>
                        </a:spcAft>
                      </a:pPr>
                      <a:r>
                        <a:rPr lang="en-US" sz="1500" kern="100">
                          <a:effectLst/>
                          <a:latin typeface="Times New Roman"/>
                          <a:cs typeface="Times New Roman"/>
                        </a:rPr>
                        <a:t>E-Dog.jpg</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384x640</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person</a:t>
                      </a:r>
                    </a:p>
                  </a:txBody>
                  <a:tcPr marL="44087" marR="44087" marT="0" marB="0"/>
                </a:tc>
                <a:tc>
                  <a:txBody>
                    <a:bodyPr/>
                    <a:lstStyle/>
                    <a:p>
                      <a:pPr marL="0" lvl="0">
                        <a:lnSpc>
                          <a:spcPct val="107000"/>
                        </a:lnSpc>
                        <a:spcBef>
                          <a:spcPts val="0"/>
                        </a:spcBef>
                        <a:spcAft>
                          <a:spcPts val="0"/>
                        </a:spcAft>
                        <a:buNone/>
                      </a:pPr>
                      <a:r>
                        <a:rPr lang="en-US" sz="1500" kern="100">
                          <a:effectLst/>
                          <a:latin typeface="Times New Roman"/>
                          <a:cs typeface="Times New Roman"/>
                        </a:rPr>
                        <a:t>75%</a:t>
                      </a: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56.8ms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1575.0ms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39.7ms</a:t>
                      </a:r>
                      <a:endParaRPr lang="en-US" sz="1500" kern="100">
                        <a:effectLst/>
                        <a:latin typeface="Times New Roman"/>
                        <a:ea typeface="Calibri"/>
                        <a:cs typeface="Times New Roman"/>
                      </a:endParaRPr>
                    </a:p>
                  </a:txBody>
                  <a:tcPr marL="44087" marR="44087" marT="0" marB="0"/>
                </a:tc>
                <a:extLst>
                  <a:ext uri="{0D108BD9-81ED-4DB2-BD59-A6C34878D82A}">
                    <a16:rowId xmlns:a16="http://schemas.microsoft.com/office/drawing/2014/main" val="1422547415"/>
                  </a:ext>
                </a:extLst>
              </a:tr>
            </a:tbl>
          </a:graphicData>
        </a:graphic>
      </p:graphicFrame>
      <p:graphicFrame>
        <p:nvGraphicFramePr>
          <p:cNvPr id="15" name="Table 14">
            <a:extLst>
              <a:ext uri="{FF2B5EF4-FFF2-40B4-BE49-F238E27FC236}">
                <a16:creationId xmlns:a16="http://schemas.microsoft.com/office/drawing/2014/main" id="{4DB560D9-AB97-5456-BCDA-0BAD012696C5}"/>
              </a:ext>
            </a:extLst>
          </p:cNvPr>
          <p:cNvGraphicFramePr>
            <a:graphicFrameLocks noGrp="1"/>
          </p:cNvGraphicFramePr>
          <p:nvPr>
            <p:extLst>
              <p:ext uri="{D42A27DB-BD31-4B8C-83A1-F6EECF244321}">
                <p14:modId xmlns:p14="http://schemas.microsoft.com/office/powerpoint/2010/main" val="2522873124"/>
              </p:ext>
            </p:extLst>
          </p:nvPr>
        </p:nvGraphicFramePr>
        <p:xfrm>
          <a:off x="16293649" y="10598202"/>
          <a:ext cx="8429683" cy="1803982"/>
        </p:xfrm>
        <a:graphic>
          <a:graphicData uri="http://schemas.openxmlformats.org/drawingml/2006/table">
            <a:tbl>
              <a:tblPr firstRow="1" firstCol="1" bandRow="1">
                <a:tableStyleId>{5C22544A-7EE6-4342-B048-85BDC9FD1C3A}</a:tableStyleId>
              </a:tblPr>
              <a:tblGrid>
                <a:gridCol w="1222266">
                  <a:extLst>
                    <a:ext uri="{9D8B030D-6E8A-4147-A177-3AD203B41FA5}">
                      <a16:colId xmlns:a16="http://schemas.microsoft.com/office/drawing/2014/main" val="2880763267"/>
                    </a:ext>
                  </a:extLst>
                </a:gridCol>
                <a:gridCol w="1251150">
                  <a:extLst>
                    <a:ext uri="{9D8B030D-6E8A-4147-A177-3AD203B41FA5}">
                      <a16:colId xmlns:a16="http://schemas.microsoft.com/office/drawing/2014/main" val="631076640"/>
                    </a:ext>
                  </a:extLst>
                </a:gridCol>
                <a:gridCol w="1205544">
                  <a:extLst>
                    <a:ext uri="{9D8B030D-6E8A-4147-A177-3AD203B41FA5}">
                      <a16:colId xmlns:a16="http://schemas.microsoft.com/office/drawing/2014/main" val="778701363"/>
                    </a:ext>
                  </a:extLst>
                </a:gridCol>
                <a:gridCol w="1205544">
                  <a:extLst>
                    <a:ext uri="{9D8B030D-6E8A-4147-A177-3AD203B41FA5}">
                      <a16:colId xmlns:a16="http://schemas.microsoft.com/office/drawing/2014/main" val="2854735049"/>
                    </a:ext>
                  </a:extLst>
                </a:gridCol>
                <a:gridCol w="1255712">
                  <a:extLst>
                    <a:ext uri="{9D8B030D-6E8A-4147-A177-3AD203B41FA5}">
                      <a16:colId xmlns:a16="http://schemas.microsoft.com/office/drawing/2014/main" val="4074285188"/>
                    </a:ext>
                  </a:extLst>
                </a:gridCol>
                <a:gridCol w="1216184">
                  <a:extLst>
                    <a:ext uri="{9D8B030D-6E8A-4147-A177-3AD203B41FA5}">
                      <a16:colId xmlns:a16="http://schemas.microsoft.com/office/drawing/2014/main" val="1074363216"/>
                    </a:ext>
                  </a:extLst>
                </a:gridCol>
                <a:gridCol w="1073283">
                  <a:extLst>
                    <a:ext uri="{9D8B030D-6E8A-4147-A177-3AD203B41FA5}">
                      <a16:colId xmlns:a16="http://schemas.microsoft.com/office/drawing/2014/main" val="892903611"/>
                    </a:ext>
                  </a:extLst>
                </a:gridCol>
              </a:tblGrid>
              <a:tr h="901992">
                <a:tc>
                  <a:txBody>
                    <a:bodyPr/>
                    <a:lstStyle/>
                    <a:p>
                      <a:pPr marL="0" marR="0">
                        <a:lnSpc>
                          <a:spcPct val="107000"/>
                        </a:lnSpc>
                        <a:spcBef>
                          <a:spcPts val="0"/>
                        </a:spcBef>
                        <a:spcAft>
                          <a:spcPts val="0"/>
                        </a:spcAft>
                      </a:pPr>
                      <a:r>
                        <a:rPr lang="en-US" sz="1300" kern="100">
                          <a:effectLst/>
                          <a:latin typeface="Times New Roman"/>
                          <a:cs typeface="Times New Roman"/>
                        </a:rPr>
                        <a:t>Image</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Dimensions</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Object Detected</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lvl="0">
                        <a:lnSpc>
                          <a:spcPct val="107000"/>
                        </a:lnSpc>
                        <a:spcBef>
                          <a:spcPts val="0"/>
                        </a:spcBef>
                        <a:spcAft>
                          <a:spcPts val="0"/>
                        </a:spcAft>
                        <a:buNone/>
                      </a:pPr>
                      <a:r>
                        <a:rPr lang="en-US" sz="1300" kern="100">
                          <a:effectLst/>
                          <a:latin typeface="Times New Roman"/>
                          <a:cs typeface="Times New Roman"/>
                        </a:rPr>
                        <a:t>Percent</a:t>
                      </a: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Preprocess Speed (</a:t>
                      </a:r>
                      <a:r>
                        <a:rPr lang="en-US" sz="1300" kern="100" err="1">
                          <a:effectLst/>
                          <a:latin typeface="Times New Roman"/>
                          <a:cs typeface="Times New Roman"/>
                        </a:rPr>
                        <a:t>ms</a:t>
                      </a:r>
                      <a:r>
                        <a:rPr lang="en-US" sz="1300" kern="100">
                          <a:effectLst/>
                          <a:latin typeface="Times New Roman"/>
                          <a:cs typeface="Times New Roman"/>
                        </a:rPr>
                        <a:t>)</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Inference Speed (</a:t>
                      </a:r>
                      <a:r>
                        <a:rPr lang="en-US" sz="1300" kern="100" err="1">
                          <a:effectLst/>
                          <a:latin typeface="Times New Roman"/>
                          <a:cs typeface="Times New Roman"/>
                        </a:rPr>
                        <a:t>ms</a:t>
                      </a:r>
                      <a:r>
                        <a:rPr lang="en-US" sz="1300" kern="100">
                          <a:effectLst/>
                          <a:latin typeface="Times New Roman"/>
                          <a:cs typeface="Times New Roman"/>
                        </a:rPr>
                        <a:t>)</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Postprocess Speed (</a:t>
                      </a:r>
                      <a:r>
                        <a:rPr lang="en-US" sz="1300" kern="100" err="1">
                          <a:effectLst/>
                          <a:latin typeface="Times New Roman"/>
                          <a:cs typeface="Times New Roman"/>
                        </a:rPr>
                        <a:t>ms</a:t>
                      </a:r>
                      <a:r>
                        <a:rPr lang="en-US" sz="1300" kern="100">
                          <a:effectLst/>
                          <a:latin typeface="Times New Roman"/>
                          <a:cs typeface="Times New Roman"/>
                        </a:rPr>
                        <a:t>)</a:t>
                      </a:r>
                      <a:endParaRPr lang="en-US" sz="1200" kern="100">
                        <a:effectLst/>
                        <a:latin typeface="Times New Roman"/>
                        <a:ea typeface="Calibri" panose="020F0502020204030204" pitchFamily="34" charset="0"/>
                        <a:cs typeface="Times New Roman"/>
                      </a:endParaRPr>
                    </a:p>
                  </a:txBody>
                  <a:tcPr marL="44087" marR="44087" marT="0" marB="0"/>
                </a:tc>
                <a:extLst>
                  <a:ext uri="{0D108BD9-81ED-4DB2-BD59-A6C34878D82A}">
                    <a16:rowId xmlns:a16="http://schemas.microsoft.com/office/drawing/2014/main" val="3878738356"/>
                  </a:ext>
                </a:extLst>
              </a:tr>
              <a:tr h="450995">
                <a:tc>
                  <a:txBody>
                    <a:bodyPr/>
                    <a:lstStyle/>
                    <a:p>
                      <a:pPr marL="0" marR="0">
                        <a:lnSpc>
                          <a:spcPct val="107000"/>
                        </a:lnSpc>
                        <a:spcBef>
                          <a:spcPts val="0"/>
                        </a:spcBef>
                        <a:spcAft>
                          <a:spcPts val="0"/>
                        </a:spcAft>
                      </a:pPr>
                      <a:r>
                        <a:rPr lang="en-US" sz="1300" kern="100">
                          <a:effectLst/>
                          <a:latin typeface="Times New Roman"/>
                          <a:cs typeface="Times New Roman"/>
                        </a:rPr>
                        <a:t>O-Cow.jpg</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384x640</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Cow</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lvl="0">
                        <a:lnSpc>
                          <a:spcPct val="107000"/>
                        </a:lnSpc>
                        <a:spcBef>
                          <a:spcPts val="0"/>
                        </a:spcBef>
                        <a:spcAft>
                          <a:spcPts val="0"/>
                        </a:spcAft>
                        <a:buNone/>
                      </a:pPr>
                      <a:r>
                        <a:rPr lang="en-US" sz="1300" kern="100">
                          <a:effectLst/>
                          <a:latin typeface="Times New Roman"/>
                          <a:cs typeface="Times New Roman"/>
                        </a:rPr>
                        <a:t>&gt;70%</a:t>
                      </a: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4.1</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895.3</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8.0</a:t>
                      </a:r>
                      <a:endParaRPr lang="en-US" sz="1200" kern="100">
                        <a:effectLst/>
                        <a:latin typeface="Times New Roman"/>
                        <a:ea typeface="Calibri" panose="020F0502020204030204" pitchFamily="34" charset="0"/>
                        <a:cs typeface="Times New Roman"/>
                      </a:endParaRPr>
                    </a:p>
                  </a:txBody>
                  <a:tcPr marL="44087" marR="44087" marT="0" marB="0"/>
                </a:tc>
                <a:extLst>
                  <a:ext uri="{0D108BD9-81ED-4DB2-BD59-A6C34878D82A}">
                    <a16:rowId xmlns:a16="http://schemas.microsoft.com/office/drawing/2014/main" val="3955324913"/>
                  </a:ext>
                </a:extLst>
              </a:tr>
              <a:tr h="450995">
                <a:tc>
                  <a:txBody>
                    <a:bodyPr/>
                    <a:lstStyle/>
                    <a:p>
                      <a:pPr marL="0" marR="0">
                        <a:lnSpc>
                          <a:spcPct val="107000"/>
                        </a:lnSpc>
                        <a:spcBef>
                          <a:spcPts val="0"/>
                        </a:spcBef>
                        <a:spcAft>
                          <a:spcPts val="0"/>
                        </a:spcAft>
                      </a:pPr>
                      <a:r>
                        <a:rPr lang="en-US" sz="1300" kern="100">
                          <a:effectLst/>
                          <a:latin typeface="Times New Roman"/>
                          <a:cs typeface="Times New Roman"/>
                        </a:rPr>
                        <a:t>O-Puppy.jpg</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384x640</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Dog</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lvl="0">
                        <a:lnSpc>
                          <a:spcPct val="107000"/>
                        </a:lnSpc>
                        <a:spcBef>
                          <a:spcPts val="0"/>
                        </a:spcBef>
                        <a:spcAft>
                          <a:spcPts val="0"/>
                        </a:spcAft>
                        <a:buNone/>
                      </a:pPr>
                      <a:r>
                        <a:rPr lang="en-US" sz="1300" kern="100">
                          <a:effectLst/>
                          <a:latin typeface="Times New Roman"/>
                          <a:cs typeface="Times New Roman"/>
                        </a:rPr>
                        <a:t>&gt;70%</a:t>
                      </a: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4.4</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944.2</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7.0</a:t>
                      </a:r>
                      <a:endParaRPr lang="en-US" sz="1200" kern="100">
                        <a:effectLst/>
                        <a:latin typeface="Times New Roman"/>
                        <a:ea typeface="Calibri" panose="020F0502020204030204" pitchFamily="34" charset="0"/>
                        <a:cs typeface="Times New Roman"/>
                      </a:endParaRPr>
                    </a:p>
                  </a:txBody>
                  <a:tcPr marL="44087" marR="44087" marT="0" marB="0"/>
                </a:tc>
                <a:extLst>
                  <a:ext uri="{0D108BD9-81ED-4DB2-BD59-A6C34878D82A}">
                    <a16:rowId xmlns:a16="http://schemas.microsoft.com/office/drawing/2014/main" val="3286065694"/>
                  </a:ext>
                </a:extLst>
              </a:tr>
            </a:tbl>
          </a:graphicData>
        </a:graphic>
      </p:graphicFrame>
      <p:pic>
        <p:nvPicPr>
          <p:cNvPr id="18" name="Picture 17" descr="A cow lying in a field&#10;&#10;Description automatically generated">
            <a:extLst>
              <a:ext uri="{FF2B5EF4-FFF2-40B4-BE49-F238E27FC236}">
                <a16:creationId xmlns:a16="http://schemas.microsoft.com/office/drawing/2014/main" id="{0CF9202F-A6E2-39F0-1530-3999FB7688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28739" y="4655221"/>
            <a:ext cx="3813511" cy="2145100"/>
          </a:xfrm>
          <a:prstGeom prst="rect">
            <a:avLst/>
          </a:prstGeom>
        </p:spPr>
      </p:pic>
      <p:pic>
        <p:nvPicPr>
          <p:cNvPr id="20" name="Picture 19" descr="A white dog running in the grass&#10;&#10;Description automatically generated">
            <a:extLst>
              <a:ext uri="{FF2B5EF4-FFF2-40B4-BE49-F238E27FC236}">
                <a16:creationId xmlns:a16="http://schemas.microsoft.com/office/drawing/2014/main" id="{E12223DD-9CE6-07D1-7B9F-7C99F154A9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68170" y="4614668"/>
            <a:ext cx="3855364" cy="2168643"/>
          </a:xfrm>
          <a:prstGeom prst="rect">
            <a:avLst/>
          </a:prstGeom>
        </p:spPr>
      </p:pic>
      <p:pic>
        <p:nvPicPr>
          <p:cNvPr id="2" name="Picture 1" descr="A white dog running on grass&#10;&#10;Description automatically generated">
            <a:extLst>
              <a:ext uri="{FF2B5EF4-FFF2-40B4-BE49-F238E27FC236}">
                <a16:creationId xmlns:a16="http://schemas.microsoft.com/office/drawing/2014/main" id="{9F5EF8A6-4350-C2A8-62CF-1418FD39A32C}"/>
              </a:ext>
            </a:extLst>
          </p:cNvPr>
          <p:cNvPicPr>
            <a:picLocks noChangeAspect="1"/>
          </p:cNvPicPr>
          <p:nvPr/>
        </p:nvPicPr>
        <p:blipFill>
          <a:blip r:embed="rId8"/>
          <a:stretch>
            <a:fillRect/>
          </a:stretch>
        </p:blipFill>
        <p:spPr>
          <a:xfrm>
            <a:off x="16585093" y="13251762"/>
            <a:ext cx="2906812" cy="2989635"/>
          </a:xfrm>
          <a:prstGeom prst="rect">
            <a:avLst/>
          </a:prstGeom>
        </p:spPr>
      </p:pic>
      <p:pic>
        <p:nvPicPr>
          <p:cNvPr id="3" name="Picture 2" descr="A cow lying in a field&#10;&#10;Description automatically generated">
            <a:extLst>
              <a:ext uri="{FF2B5EF4-FFF2-40B4-BE49-F238E27FC236}">
                <a16:creationId xmlns:a16="http://schemas.microsoft.com/office/drawing/2014/main" id="{8D6E828E-3888-43EE-E6A0-98D25024B33C}"/>
              </a:ext>
            </a:extLst>
          </p:cNvPr>
          <p:cNvPicPr>
            <a:picLocks noChangeAspect="1"/>
          </p:cNvPicPr>
          <p:nvPr/>
        </p:nvPicPr>
        <p:blipFill>
          <a:blip r:embed="rId9"/>
          <a:stretch>
            <a:fillRect/>
          </a:stretch>
        </p:blipFill>
        <p:spPr>
          <a:xfrm>
            <a:off x="20410382" y="13156245"/>
            <a:ext cx="3832215" cy="2989594"/>
          </a:xfrm>
          <a:prstGeom prst="rect">
            <a:avLst/>
          </a:prstGeom>
        </p:spPr>
      </p:pic>
      <p:pic>
        <p:nvPicPr>
          <p:cNvPr id="6" name="Picture 5" descr="A screenshot of a dog&#10;&#10;Description automatically generated">
            <a:extLst>
              <a:ext uri="{FF2B5EF4-FFF2-40B4-BE49-F238E27FC236}">
                <a16:creationId xmlns:a16="http://schemas.microsoft.com/office/drawing/2014/main" id="{3E228AE1-D92D-F411-C308-7B42E3BFEC5A}"/>
              </a:ext>
            </a:extLst>
          </p:cNvPr>
          <p:cNvPicPr>
            <a:picLocks noChangeAspect="1"/>
          </p:cNvPicPr>
          <p:nvPr/>
        </p:nvPicPr>
        <p:blipFill>
          <a:blip r:embed="rId10"/>
          <a:stretch>
            <a:fillRect/>
          </a:stretch>
        </p:blipFill>
        <p:spPr>
          <a:xfrm>
            <a:off x="16477303" y="6890480"/>
            <a:ext cx="3592995" cy="3410897"/>
          </a:xfrm>
          <a:prstGeom prst="rect">
            <a:avLst/>
          </a:prstGeom>
        </p:spPr>
      </p:pic>
      <p:pic>
        <p:nvPicPr>
          <p:cNvPr id="7" name="Picture 6" descr="A cow lying down on grass&#10;&#10;Description automatically generated">
            <a:extLst>
              <a:ext uri="{FF2B5EF4-FFF2-40B4-BE49-F238E27FC236}">
                <a16:creationId xmlns:a16="http://schemas.microsoft.com/office/drawing/2014/main" id="{89FDE1B9-F302-76D1-E274-0CBB8EF92A84}"/>
              </a:ext>
            </a:extLst>
          </p:cNvPr>
          <p:cNvPicPr>
            <a:picLocks noChangeAspect="1"/>
          </p:cNvPicPr>
          <p:nvPr/>
        </p:nvPicPr>
        <p:blipFill>
          <a:blip r:embed="rId11"/>
          <a:stretch>
            <a:fillRect/>
          </a:stretch>
        </p:blipFill>
        <p:spPr>
          <a:xfrm>
            <a:off x="19824972" y="6920964"/>
            <a:ext cx="4718336" cy="3068795"/>
          </a:xfrm>
          <a:prstGeom prst="rect">
            <a:avLst/>
          </a:prstGeom>
        </p:spPr>
      </p:pic>
      <p:pic>
        <p:nvPicPr>
          <p:cNvPr id="1026" name="Picture 2" descr="Hampton Pirates and Lady Pirates - Wikipedia">
            <a:extLst>
              <a:ext uri="{FF2B5EF4-FFF2-40B4-BE49-F238E27FC236}">
                <a16:creationId xmlns:a16="http://schemas.microsoft.com/office/drawing/2014/main" id="{DA126E08-055C-503F-53EB-2100CCEFEF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07470" y="395352"/>
            <a:ext cx="2926896" cy="32269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ientific Poster Template" id="{86A15173-591F-2945-8604-9AA25379DC85}" vid="{B65D3276-3BAB-894B-9CEA-A2FE4736F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b59e5ef-0353-4de7-9d37-7ec4f85b1535">
      <Terms xmlns="http://schemas.microsoft.com/office/infopath/2007/PartnerControls"/>
    </lcf76f155ced4ddcb4097134ff3c332f>
    <TaxCatchAll xmlns="9528a4f1-dffb-42eb-9339-631c82e047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0383DA6F7F8142AD7C8EC3EDF97A1D" ma:contentTypeVersion="17" ma:contentTypeDescription="Create a new document." ma:contentTypeScope="" ma:versionID="57b5abcc34556f1ad31a07579ac7292b">
  <xsd:schema xmlns:xsd="http://www.w3.org/2001/XMLSchema" xmlns:xs="http://www.w3.org/2001/XMLSchema" xmlns:p="http://schemas.microsoft.com/office/2006/metadata/properties" xmlns:ns2="fb59e5ef-0353-4de7-9d37-7ec4f85b1535" xmlns:ns3="9528a4f1-dffb-42eb-9339-631c82e047ab" targetNamespace="http://schemas.microsoft.com/office/2006/metadata/properties" ma:root="true" ma:fieldsID="71715328c057732c76578a3d89fa2ec3" ns2:_="" ns3:_="">
    <xsd:import namespace="fb59e5ef-0353-4de7-9d37-7ec4f85b1535"/>
    <xsd:import namespace="9528a4f1-dffb-42eb-9339-631c82e047a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lcf76f155ced4ddcb4097134ff3c332f" minOccurs="0"/>
                <xsd:element ref="ns3:TaxCatchAll"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59e5ef-0353-4de7-9d37-7ec4f85b15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c29c790-553e-4af6-9506-2b198fb27c12"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28a4f1-dffb-42eb-9339-631c82e047a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262a81a-5d65-4242-82c4-7225b8265aac}" ma:internalName="TaxCatchAll" ma:showField="CatchAllData" ma:web="9528a4f1-dffb-42eb-9339-631c82e047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18B3D9-73D1-4B82-8B7E-24EDD1B1D3A0}">
  <ds:schemaRefs>
    <ds:schemaRef ds:uri="fb59e5ef-0353-4de7-9d37-7ec4f85b1535"/>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infopath/2007/PartnerControls"/>
    <ds:schemaRef ds:uri="9528a4f1-dffb-42eb-9339-631c82e047ab"/>
    <ds:schemaRef ds:uri="http://purl.org/dc/terms/"/>
  </ds:schemaRefs>
</ds:datastoreItem>
</file>

<file path=customXml/itemProps2.xml><?xml version="1.0" encoding="utf-8"?>
<ds:datastoreItem xmlns:ds="http://schemas.openxmlformats.org/officeDocument/2006/customXml" ds:itemID="{C5B8FD2E-1A23-46EC-87CE-DF1043970A94}">
  <ds:schemaRefs>
    <ds:schemaRef ds:uri="9528a4f1-dffb-42eb-9339-631c82e047ab"/>
    <ds:schemaRef ds:uri="fb59e5ef-0353-4de7-9d37-7ec4f85b15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BB92182-C74A-469F-9443-ACFDCBA97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1019</Words>
  <Application>Microsoft Office PowerPoint</Application>
  <PresentationFormat>Custom</PresentationFormat>
  <Paragraphs>157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Adversarial Patches  Terrelle Thomas*, Idongesit Mkpong-Ruffin*, Chutima Boonthum-Denecke** FAMU Dept of Computer &amp; Information of Sciences*, Hampton University, Dept of Computer Science**</vt:lpstr>
    </vt:vector>
  </TitlesOfParts>
  <Company>Oklahoma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Terrick Andey</dc:creator>
  <cp:lastModifiedBy>Dr Mkpong-Ruffin</cp:lastModifiedBy>
  <cp:revision>1</cp:revision>
  <cp:lastPrinted>2015-05-28T21:44:08Z</cp:lastPrinted>
  <dcterms:created xsi:type="dcterms:W3CDTF">2015-05-28T21:43:22Z</dcterms:created>
  <dcterms:modified xsi:type="dcterms:W3CDTF">2024-04-05T22:15:11Z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0x010100110383DA6F7F8142AD7C8EC3EDF97A1D</vt:lpwstr>
  </property>
  <property fmtid="{D5CDD505-2E9C-101B-9397-08002B2CF9AE}" pid="3" name="MediaServiceImageTags">
    <vt:lpwstr/>
  </property>
</Properties>
</file>