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1f7df077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1f7df077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11f7df07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11f7df07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11f7df077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11f7df077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11f7df07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11f7df07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11f7df07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11f7df07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11f7df07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11f7df07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11f7df07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11f7df07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11f7df07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11f7df07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11f7df07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11f7df07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11f7df07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11f7df07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11f7df07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11f7df07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11f7df077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11f7df077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gif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freecodecamp.org/news/why-use-react-for-web-development/" TargetMode="External"/><Relationship Id="rId10" Type="http://schemas.openxmlformats.org/officeDocument/2006/relationships/hyperlink" Target="https://www.freecodecamp.org/news/react-beginner-handbook/" TargetMode="External"/><Relationship Id="rId13" Type="http://schemas.openxmlformats.org/officeDocument/2006/relationships/hyperlink" Target="https://www.twilio.com/blog/react-choose-functional-components" TargetMode="External"/><Relationship Id="rId12" Type="http://schemas.openxmlformats.org/officeDocument/2006/relationships/hyperlink" Target="https://www.simplilearn.com/tutorials/reactjs-tutorial/what-is-reactjs#why_react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reactjs.org/docs/getting-started.html" TargetMode="External"/><Relationship Id="rId4" Type="http://schemas.openxmlformats.org/officeDocument/2006/relationships/hyperlink" Target="https://dev.to/eminarium/a-short-intro-to-react-js-aed" TargetMode="External"/><Relationship Id="rId9" Type="http://schemas.openxmlformats.org/officeDocument/2006/relationships/hyperlink" Target="https://www.geeksforgeeks.org/react-js-introduction-working/" TargetMode="External"/><Relationship Id="rId14" Type="http://schemas.openxmlformats.org/officeDocument/2006/relationships/image" Target="../media/image1.png"/><Relationship Id="rId5" Type="http://schemas.openxmlformats.org/officeDocument/2006/relationships/hyperlink" Target="https://dev.to/eminarium/a-short-intro-to-react-js-aed" TargetMode="External"/><Relationship Id="rId6" Type="http://schemas.openxmlformats.org/officeDocument/2006/relationships/hyperlink" Target="https://dev.to/eminarium/a-short-intro-to-react-js-aed" TargetMode="External"/><Relationship Id="rId7" Type="http://schemas.openxmlformats.org/officeDocument/2006/relationships/hyperlink" Target="https://www.w3schools.com/react/default.asp" TargetMode="External"/><Relationship Id="rId8" Type="http://schemas.openxmlformats.org/officeDocument/2006/relationships/hyperlink" Target="https://medium.com/javascript-scene/the-missing-introduction-to-react-62837cb2fd7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React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Thinking in React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8000" y="456105"/>
            <a:ext cx="1859036" cy="161667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460950" y="428395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Terrence Mahnken - Software Developer</a:t>
            </a:r>
            <a:endParaRPr i="1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8000" y="3000950"/>
            <a:ext cx="1859026" cy="185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8000" y="456105"/>
            <a:ext cx="1859036" cy="1616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Thinking in React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Break the UI into a component hierarchy.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Build a static version in React.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Identify the minimal (but complete) representation of UI state.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Identify where the state should live.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Add inverse data flow.</a:t>
            </a:r>
            <a:endParaRPr/>
          </a:p>
        </p:txBody>
      </p:sp>
      <p:sp>
        <p:nvSpPr>
          <p:cNvPr id="150" name="Google Shape;150;p23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Leverage the abstraction that React and React libraries provide.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Build, refactor, repeat.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0489" y="76651"/>
            <a:ext cx="554363" cy="48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React Session</a:t>
            </a:r>
            <a:endParaRPr/>
          </a:p>
        </p:txBody>
      </p:sp>
      <p:sp>
        <p:nvSpPr>
          <p:cNvPr id="157" name="Google Shape;157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Fragments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Refs and the 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Controlled vs Uncontrolled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Webpack &amp; Babel</a:t>
            </a:r>
            <a:endParaRPr/>
          </a:p>
        </p:txBody>
      </p:sp>
      <p:sp>
        <p:nvSpPr>
          <p:cNvPr id="158" name="Google Shape;158;p24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201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501000" y="1028700"/>
            <a:ext cx="8142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React Documentation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A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short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 intro to React.js by Merdan Durdiyev (dev.to)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W3Schools - React Tutorial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The Missing Introduction to React by Eric Elliott (medium.com)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9"/>
              </a:rPr>
              <a:t>GeeksforGeeks - React JS (Introduction and Working)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React for Beginners - A React.js Handbook for Front End Developers by Flavio Copes (freecodecamp.org)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1"/>
              </a:rPr>
              <a:t>Why You Should Use React.js For Web Development by Suraj Surve (freecodecamp.org)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2"/>
              </a:rPr>
              <a:t>The Best Guide to Know What is React by Chinmayee Deshpande (simplilearn.com)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3"/>
              </a:rPr>
              <a:t>Understanding Functional Components vs. Class Components in React by Shiori Yamazaki (twilio.com)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370489" y="76651"/>
            <a:ext cx="554363" cy="48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What is React?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How does React work?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Why use React?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How do we use React?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Thinking in React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0489" y="76651"/>
            <a:ext cx="554363" cy="48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React?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501000" y="839000"/>
            <a:ext cx="81420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Created by Facebook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 public release was in July 2013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JavaScript library for building UIs.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Built using </a:t>
            </a:r>
            <a:r>
              <a:rPr lang="en" sz="15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reusable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components.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Added to an existing website or built using several toolchain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React App (CRA): Learning React and/or creating single-page apps (SPAs)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Gatsby: Static content-oriented website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Next.js: Server-rendered website with Node.js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Many, many more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Takes its inspiration from from template</a:t>
            </a:r>
            <a:b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systems. (ASP, Mustache, Velocity, etc.)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700" y="3681325"/>
            <a:ext cx="1155975" cy="1083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2525" y="3768037"/>
            <a:ext cx="910300" cy="9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5625" y="3338575"/>
            <a:ext cx="1769225" cy="17692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721325" y="1386200"/>
            <a:ext cx="4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70489" y="76651"/>
            <a:ext cx="554363" cy="48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React work?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501000" y="1028700"/>
            <a:ext cx="8142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Virtual DOM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 memory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Synced with the “real” DOM (known as “reconciliation”)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Abstracts traditional JS processes (attribute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manipulation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event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handling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manual DOM updating, etc.)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Individual components - lifecycle, state, handlers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Ultimately, it’s just JavaScript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0489" y="76651"/>
            <a:ext cx="554363" cy="48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Component Tree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8000" y="456105"/>
            <a:ext cx="1859036" cy="1616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00" y="1225487"/>
            <a:ext cx="4402999" cy="269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950" y="547825"/>
            <a:ext cx="4332099" cy="404783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/>
          <p:nvPr/>
        </p:nvSpPr>
        <p:spPr>
          <a:xfrm rot="5400000">
            <a:off x="2772375" y="1152775"/>
            <a:ext cx="197100" cy="2043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E5796F"/>
              </a:gs>
              <a:gs pos="100000">
                <a:srgbClr val="AA3227"/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0" name="Google Shape;110;p18"/>
          <p:cNvSpPr/>
          <p:nvPr/>
        </p:nvSpPr>
        <p:spPr>
          <a:xfrm rot="5400000">
            <a:off x="524500" y="1152775"/>
            <a:ext cx="197100" cy="2043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48208"/>
              </a:gs>
              <a:gs pos="100000">
                <a:srgbClr val="703E08"/>
              </a:gs>
            </a:gsLst>
            <a:lin ang="5400012" scaled="0"/>
          </a:gra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 rot="5400000">
            <a:off x="4208025" y="1588850"/>
            <a:ext cx="197100" cy="2043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2" name="Google Shape;112;p18"/>
          <p:cNvSpPr/>
          <p:nvPr/>
        </p:nvSpPr>
        <p:spPr>
          <a:xfrm rot="5400000">
            <a:off x="1923625" y="2835625"/>
            <a:ext cx="197100" cy="2043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3" name="Google Shape;113;p18"/>
          <p:cNvSpPr/>
          <p:nvPr/>
        </p:nvSpPr>
        <p:spPr>
          <a:xfrm rot="5400000">
            <a:off x="3049388" y="2835625"/>
            <a:ext cx="197100" cy="2043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4" name="Google Shape;114;p18"/>
          <p:cNvSpPr/>
          <p:nvPr/>
        </p:nvSpPr>
        <p:spPr>
          <a:xfrm rot="5400000">
            <a:off x="4175175" y="2835625"/>
            <a:ext cx="197100" cy="2043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lin ang="5400012" scaled="0"/>
          </a:gra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0" y="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Component Tree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React</a:t>
            </a:r>
            <a:r>
              <a:rPr lang="en"/>
              <a:t>?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0489" y="76651"/>
            <a:ext cx="554363" cy="4820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501000" y="1028700"/>
            <a:ext cx="81420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Easy creating of dynamic applications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Improved performance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Reusable components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Unidirectional data flow*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Small learning curve* (HTML, CSS, and some JS)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Development of web and mobile applications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Dedicated debugging tools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Huge developer community and support system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Numerous libraries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use React?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0489" y="76651"/>
            <a:ext cx="554363" cy="4820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501000" y="1028700"/>
            <a:ext cx="8142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JSX (“JavaScript Syntax Extension” or “JavaScript XML”)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State &amp; Properties (“props”)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Components: Class &amp; Functional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Lifecycle Methods &amp; Hooks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 &amp; CSS in React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React Developer Tools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React: The Lifecycle of Components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638375"/>
            <a:ext cx="85725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0275" y="4773203"/>
            <a:ext cx="337976" cy="293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