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20"/>
  </p:notesMasterIdLst>
  <p:sldIdLst>
    <p:sldId id="260" r:id="rId2"/>
    <p:sldId id="261" r:id="rId3"/>
    <p:sldId id="262" r:id="rId4"/>
    <p:sldId id="278" r:id="rId5"/>
    <p:sldId id="263" r:id="rId6"/>
    <p:sldId id="275" r:id="rId7"/>
    <p:sldId id="276" r:id="rId8"/>
    <p:sldId id="264" r:id="rId9"/>
    <p:sldId id="277" r:id="rId10"/>
    <p:sldId id="270" r:id="rId11"/>
    <p:sldId id="266" r:id="rId12"/>
    <p:sldId id="267" r:id="rId13"/>
    <p:sldId id="268" r:id="rId14"/>
    <p:sldId id="269" r:id="rId15"/>
    <p:sldId id="279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73D"/>
    <a:srgbClr val="E0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B31CC-E65C-7F4A-AB44-E50D507C1B8B}" v="18" dt="2021-03-10T19:10:58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9"/>
    <p:restoredTop sz="66803"/>
  </p:normalViewPr>
  <p:slideViewPr>
    <p:cSldViewPr snapToGrid="0" snapToObjects="1">
      <p:cViewPr varScale="1">
        <p:scale>
          <a:sx n="83" d="100"/>
          <a:sy n="8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nken Terrence" userId="f758901e-60f4-4911-a12b-cd69db5fa515" providerId="ADAL" clId="{C39B31CC-E65C-7F4A-AB44-E50D507C1B8B}"/>
    <pc:docChg chg="undo custSel addSld modSld modMainMaster">
      <pc:chgData name="Mahnken Terrence" userId="f758901e-60f4-4911-a12b-cd69db5fa515" providerId="ADAL" clId="{C39B31CC-E65C-7F4A-AB44-E50D507C1B8B}" dt="2021-03-10T19:10:59.090" v="1587" actId="27636"/>
      <pc:docMkLst>
        <pc:docMk/>
      </pc:docMkLst>
      <pc:sldChg chg="modSp mod modTransition">
        <pc:chgData name="Mahnken Terrence" userId="f758901e-60f4-4911-a12b-cd69db5fa515" providerId="ADAL" clId="{C39B31CC-E65C-7F4A-AB44-E50D507C1B8B}" dt="2021-03-10T19:10:59.067" v="1586" actId="27636"/>
        <pc:sldMkLst>
          <pc:docMk/>
          <pc:sldMk cId="1046874290" sldId="260"/>
        </pc:sldMkLst>
        <pc:spChg chg="mod">
          <ac:chgData name="Mahnken Terrence" userId="f758901e-60f4-4911-a12b-cd69db5fa515" providerId="ADAL" clId="{C39B31CC-E65C-7F4A-AB44-E50D507C1B8B}" dt="2021-03-10T19:10:58.822" v="1585"/>
          <ac:spMkLst>
            <pc:docMk/>
            <pc:sldMk cId="1046874290" sldId="260"/>
            <ac:spMk id="2" creationId="{A4FF63BD-E606-A948-887C-38494CA9773A}"/>
          </ac:spMkLst>
        </pc:spChg>
        <pc:spChg chg="mod">
          <ac:chgData name="Mahnken Terrence" userId="f758901e-60f4-4911-a12b-cd69db5fa515" providerId="ADAL" clId="{C39B31CC-E65C-7F4A-AB44-E50D507C1B8B}" dt="2021-03-10T19:10:58.822" v="1585"/>
          <ac:spMkLst>
            <pc:docMk/>
            <pc:sldMk cId="1046874290" sldId="260"/>
            <ac:spMk id="3" creationId="{05F28544-B753-AF46-88A7-9354F8BA5150}"/>
          </ac:spMkLst>
        </pc:spChg>
        <pc:spChg chg="mod">
          <ac:chgData name="Mahnken Terrence" userId="f758901e-60f4-4911-a12b-cd69db5fa515" providerId="ADAL" clId="{C39B31CC-E65C-7F4A-AB44-E50D507C1B8B}" dt="2021-03-10T19:10:59.067" v="1586" actId="27636"/>
          <ac:spMkLst>
            <pc:docMk/>
            <pc:sldMk cId="1046874290" sldId="260"/>
            <ac:spMk id="4" creationId="{C5AB890D-567B-7A48-ABDC-B19F6928DC14}"/>
          </ac:spMkLst>
        </pc:spChg>
      </pc:sldChg>
      <pc:sldChg chg="modTransition">
        <pc:chgData name="Mahnken Terrence" userId="f758901e-60f4-4911-a12b-cd69db5fa515" providerId="ADAL" clId="{C39B31CC-E65C-7F4A-AB44-E50D507C1B8B}" dt="2021-03-05T17:28:18.661" v="1575"/>
        <pc:sldMkLst>
          <pc:docMk/>
          <pc:sldMk cId="1496541872" sldId="261"/>
        </pc:sldMkLst>
      </pc:sldChg>
      <pc:sldChg chg="modSp modTransition">
        <pc:chgData name="Mahnken Terrence" userId="f758901e-60f4-4911-a12b-cd69db5fa515" providerId="ADAL" clId="{C39B31CC-E65C-7F4A-AB44-E50D507C1B8B}" dt="2021-03-10T19:10:58.822" v="1585"/>
        <pc:sldMkLst>
          <pc:docMk/>
          <pc:sldMk cId="2092052724" sldId="262"/>
        </pc:sldMkLst>
        <pc:spChg chg="mod">
          <ac:chgData name="Mahnken Terrence" userId="f758901e-60f4-4911-a12b-cd69db5fa515" providerId="ADAL" clId="{C39B31CC-E65C-7F4A-AB44-E50D507C1B8B}" dt="2021-03-10T19:10:58.822" v="1585"/>
          <ac:spMkLst>
            <pc:docMk/>
            <pc:sldMk cId="2092052724" sldId="262"/>
            <ac:spMk id="5" creationId="{14F3CD9B-5F2F-2647-A0E5-8319046771D7}"/>
          </ac:spMkLst>
        </pc:spChg>
        <pc:spChg chg="mod">
          <ac:chgData name="Mahnken Terrence" userId="f758901e-60f4-4911-a12b-cd69db5fa515" providerId="ADAL" clId="{C39B31CC-E65C-7F4A-AB44-E50D507C1B8B}" dt="2021-03-10T19:10:58.822" v="1585"/>
          <ac:spMkLst>
            <pc:docMk/>
            <pc:sldMk cId="2092052724" sldId="262"/>
            <ac:spMk id="6" creationId="{8AD4C614-131F-3141-BCE8-C56B3F15A003}"/>
          </ac:spMkLst>
        </pc:spChg>
        <pc:spChg chg="mod">
          <ac:chgData name="Mahnken Terrence" userId="f758901e-60f4-4911-a12b-cd69db5fa515" providerId="ADAL" clId="{C39B31CC-E65C-7F4A-AB44-E50D507C1B8B}" dt="2021-03-10T19:10:58.822" v="1585"/>
          <ac:spMkLst>
            <pc:docMk/>
            <pc:sldMk cId="2092052724" sldId="262"/>
            <ac:spMk id="7" creationId="{000E6EB9-B881-6847-BDF9-8AFB15F05E84}"/>
          </ac:spMkLst>
        </pc:spChg>
      </pc:sldChg>
      <pc:sldChg chg="modTransition">
        <pc:chgData name="Mahnken Terrence" userId="f758901e-60f4-4911-a12b-cd69db5fa515" providerId="ADAL" clId="{C39B31CC-E65C-7F4A-AB44-E50D507C1B8B}" dt="2021-03-05T17:28:18.661" v="1575"/>
        <pc:sldMkLst>
          <pc:docMk/>
          <pc:sldMk cId="9877327" sldId="263"/>
        </pc:sldMkLst>
      </pc:sldChg>
      <pc:sldChg chg="modSp mod modTransition">
        <pc:chgData name="Mahnken Terrence" userId="f758901e-60f4-4911-a12b-cd69db5fa515" providerId="ADAL" clId="{C39B31CC-E65C-7F4A-AB44-E50D507C1B8B}" dt="2021-03-05T17:28:18.661" v="1575"/>
        <pc:sldMkLst>
          <pc:docMk/>
          <pc:sldMk cId="2823639052" sldId="264"/>
        </pc:sldMkLst>
        <pc:spChg chg="mod">
          <ac:chgData name="Mahnken Terrence" userId="f758901e-60f4-4911-a12b-cd69db5fa515" providerId="ADAL" clId="{C39B31CC-E65C-7F4A-AB44-E50D507C1B8B}" dt="2021-03-03T16:23:06.459" v="989" actId="20577"/>
          <ac:spMkLst>
            <pc:docMk/>
            <pc:sldMk cId="2823639052" sldId="264"/>
            <ac:spMk id="8" creationId="{F61B600F-977F-B743-8DE5-40097B39757A}"/>
          </ac:spMkLst>
        </pc:spChg>
      </pc:sldChg>
      <pc:sldChg chg="modTransition">
        <pc:chgData name="Mahnken Terrence" userId="f758901e-60f4-4911-a12b-cd69db5fa515" providerId="ADAL" clId="{C39B31CC-E65C-7F4A-AB44-E50D507C1B8B}" dt="2021-03-05T17:28:18.661" v="1575"/>
        <pc:sldMkLst>
          <pc:docMk/>
          <pc:sldMk cId="1427637674" sldId="266"/>
        </pc:sldMkLst>
      </pc:sldChg>
      <pc:sldChg chg="modTransition">
        <pc:chgData name="Mahnken Terrence" userId="f758901e-60f4-4911-a12b-cd69db5fa515" providerId="ADAL" clId="{C39B31CC-E65C-7F4A-AB44-E50D507C1B8B}" dt="2021-03-05T17:28:18.661" v="1575"/>
        <pc:sldMkLst>
          <pc:docMk/>
          <pc:sldMk cId="2041944693" sldId="267"/>
        </pc:sldMkLst>
      </pc:sldChg>
      <pc:sldChg chg="modTransition">
        <pc:chgData name="Mahnken Terrence" userId="f758901e-60f4-4911-a12b-cd69db5fa515" providerId="ADAL" clId="{C39B31CC-E65C-7F4A-AB44-E50D507C1B8B}" dt="2021-03-05T17:28:18.661" v="1575"/>
        <pc:sldMkLst>
          <pc:docMk/>
          <pc:sldMk cId="2279295209" sldId="268"/>
        </pc:sldMkLst>
      </pc:sldChg>
      <pc:sldChg chg="delSp modSp mod modTransition">
        <pc:chgData name="Mahnken Terrence" userId="f758901e-60f4-4911-a12b-cd69db5fa515" providerId="ADAL" clId="{C39B31CC-E65C-7F4A-AB44-E50D507C1B8B}" dt="2021-03-05T17:28:18.661" v="1575"/>
        <pc:sldMkLst>
          <pc:docMk/>
          <pc:sldMk cId="1944463295" sldId="269"/>
        </pc:sldMkLst>
        <pc:spChg chg="del mod">
          <ac:chgData name="Mahnken Terrence" userId="f758901e-60f4-4911-a12b-cd69db5fa515" providerId="ADAL" clId="{C39B31CC-E65C-7F4A-AB44-E50D507C1B8B}" dt="2021-03-03T16:29:24.353" v="1555" actId="478"/>
          <ac:spMkLst>
            <pc:docMk/>
            <pc:sldMk cId="1944463295" sldId="269"/>
            <ac:spMk id="6" creationId="{4EBB5A2D-99AC-0C4E-8F65-46431C48658C}"/>
          </ac:spMkLst>
        </pc:spChg>
      </pc:sldChg>
      <pc:sldChg chg="modSp mod modTransition">
        <pc:chgData name="Mahnken Terrence" userId="f758901e-60f4-4911-a12b-cd69db5fa515" providerId="ADAL" clId="{C39B31CC-E65C-7F4A-AB44-E50D507C1B8B}" dt="2021-03-05T17:28:18.661" v="1575"/>
        <pc:sldMkLst>
          <pc:docMk/>
          <pc:sldMk cId="3218948448" sldId="270"/>
        </pc:sldMkLst>
        <pc:spChg chg="mod">
          <ac:chgData name="Mahnken Terrence" userId="f758901e-60f4-4911-a12b-cd69db5fa515" providerId="ADAL" clId="{C39B31CC-E65C-7F4A-AB44-E50D507C1B8B}" dt="2021-03-03T16:23:44.250" v="997" actId="114"/>
          <ac:spMkLst>
            <pc:docMk/>
            <pc:sldMk cId="3218948448" sldId="270"/>
            <ac:spMk id="9" creationId="{24CFA8FE-049A-3344-8FD1-7FCEDA2D2DB7}"/>
          </ac:spMkLst>
        </pc:spChg>
      </pc:sldChg>
      <pc:sldChg chg="modSp mod modTransition modClrScheme chgLayout">
        <pc:chgData name="Mahnken Terrence" userId="f758901e-60f4-4911-a12b-cd69db5fa515" providerId="ADAL" clId="{C39B31CC-E65C-7F4A-AB44-E50D507C1B8B}" dt="2021-03-05T17:28:18.661" v="1575"/>
        <pc:sldMkLst>
          <pc:docMk/>
          <pc:sldMk cId="2445723925" sldId="271"/>
        </pc:sldMkLst>
        <pc:spChg chg="mod ord">
          <ac:chgData name="Mahnken Terrence" userId="f758901e-60f4-4911-a12b-cd69db5fa515" providerId="ADAL" clId="{C39B31CC-E65C-7F4A-AB44-E50D507C1B8B}" dt="2021-03-03T16:09:45.894" v="20" actId="700"/>
          <ac:spMkLst>
            <pc:docMk/>
            <pc:sldMk cId="2445723925" sldId="271"/>
            <ac:spMk id="5" creationId="{87E9C913-3B23-7940-876D-C77B08D849BE}"/>
          </ac:spMkLst>
        </pc:spChg>
        <pc:spChg chg="mod ord">
          <ac:chgData name="Mahnken Terrence" userId="f758901e-60f4-4911-a12b-cd69db5fa515" providerId="ADAL" clId="{C39B31CC-E65C-7F4A-AB44-E50D507C1B8B}" dt="2021-03-03T16:24:46.019" v="1006" actId="14100"/>
          <ac:spMkLst>
            <pc:docMk/>
            <pc:sldMk cId="2445723925" sldId="271"/>
            <ac:spMk id="6" creationId="{E28AFBEE-0050-884A-ADFB-DE5A47AF4C4B}"/>
          </ac:spMkLst>
        </pc:spChg>
        <pc:spChg chg="mod ord">
          <ac:chgData name="Mahnken Terrence" userId="f758901e-60f4-4911-a12b-cd69db5fa515" providerId="ADAL" clId="{C39B31CC-E65C-7F4A-AB44-E50D507C1B8B}" dt="2021-03-03T16:09:45.894" v="20" actId="700"/>
          <ac:spMkLst>
            <pc:docMk/>
            <pc:sldMk cId="2445723925" sldId="271"/>
            <ac:spMk id="7" creationId="{CA35CB87-8A5A-994B-BCBB-9CBC1073D495}"/>
          </ac:spMkLst>
        </pc:spChg>
        <pc:spChg chg="mod">
          <ac:chgData name="Mahnken Terrence" userId="f758901e-60f4-4911-a12b-cd69db5fa515" providerId="ADAL" clId="{C39B31CC-E65C-7F4A-AB44-E50D507C1B8B}" dt="2021-03-03T16:24:49.326" v="1007" actId="14100"/>
          <ac:spMkLst>
            <pc:docMk/>
            <pc:sldMk cId="2445723925" sldId="271"/>
            <ac:spMk id="8" creationId="{8437F21A-DBAD-4647-80F9-65B7B81A6983}"/>
          </ac:spMkLst>
        </pc:spChg>
      </pc:sldChg>
      <pc:sldChg chg="modSp mod modTransition">
        <pc:chgData name="Mahnken Terrence" userId="f758901e-60f4-4911-a12b-cd69db5fa515" providerId="ADAL" clId="{C39B31CC-E65C-7F4A-AB44-E50D507C1B8B}" dt="2021-03-10T19:10:59.090" v="1587" actId="27636"/>
        <pc:sldMkLst>
          <pc:docMk/>
          <pc:sldMk cId="3511298617" sldId="273"/>
        </pc:sldMkLst>
        <pc:spChg chg="mod">
          <ac:chgData name="Mahnken Terrence" userId="f758901e-60f4-4911-a12b-cd69db5fa515" providerId="ADAL" clId="{C39B31CC-E65C-7F4A-AB44-E50D507C1B8B}" dt="2021-03-10T19:10:58.822" v="1585"/>
          <ac:spMkLst>
            <pc:docMk/>
            <pc:sldMk cId="3511298617" sldId="273"/>
            <ac:spMk id="7" creationId="{09154F5C-11F9-3541-A5DC-C036639EA036}"/>
          </ac:spMkLst>
        </pc:spChg>
        <pc:spChg chg="mod">
          <ac:chgData name="Mahnken Terrence" userId="f758901e-60f4-4911-a12b-cd69db5fa515" providerId="ADAL" clId="{C39B31CC-E65C-7F4A-AB44-E50D507C1B8B}" dt="2021-03-10T19:10:58.822" v="1585"/>
          <ac:spMkLst>
            <pc:docMk/>
            <pc:sldMk cId="3511298617" sldId="273"/>
            <ac:spMk id="8" creationId="{58A770F0-0910-0647-822E-36D75010EDB6}"/>
          </ac:spMkLst>
        </pc:spChg>
        <pc:spChg chg="mod">
          <ac:chgData name="Mahnken Terrence" userId="f758901e-60f4-4911-a12b-cd69db5fa515" providerId="ADAL" clId="{C39B31CC-E65C-7F4A-AB44-E50D507C1B8B}" dt="2021-03-10T19:10:59.090" v="1587" actId="27636"/>
          <ac:spMkLst>
            <pc:docMk/>
            <pc:sldMk cId="3511298617" sldId="273"/>
            <ac:spMk id="9" creationId="{7C6F1FD0-EED3-E54E-B7BB-4669A3E8AFE0}"/>
          </ac:spMkLst>
        </pc:spChg>
      </pc:sldChg>
      <pc:sldChg chg="addSp delSp modSp mod modTransition modClrScheme chgLayout">
        <pc:chgData name="Mahnken Terrence" userId="f758901e-60f4-4911-a12b-cd69db5fa515" providerId="ADAL" clId="{C39B31CC-E65C-7F4A-AB44-E50D507C1B8B}" dt="2021-03-05T17:28:18.661" v="1575"/>
        <pc:sldMkLst>
          <pc:docMk/>
          <pc:sldMk cId="3965167821" sldId="274"/>
        </pc:sldMkLst>
        <pc:spChg chg="add mod ord">
          <ac:chgData name="Mahnken Terrence" userId="f758901e-60f4-4911-a12b-cd69db5fa515" providerId="ADAL" clId="{C39B31CC-E65C-7F4A-AB44-E50D507C1B8B}" dt="2021-03-03T16:28:49.723" v="1495" actId="404"/>
          <ac:spMkLst>
            <pc:docMk/>
            <pc:sldMk cId="3965167821" sldId="274"/>
            <ac:spMk id="2" creationId="{EEC661FD-FD4D-4242-B85D-F12ADB14B14A}"/>
          </ac:spMkLst>
        </pc:spChg>
        <pc:spChg chg="mod ord">
          <ac:chgData name="Mahnken Terrence" userId="f758901e-60f4-4911-a12b-cd69db5fa515" providerId="ADAL" clId="{C39B31CC-E65C-7F4A-AB44-E50D507C1B8B}" dt="2021-03-03T16:09:49.474" v="21" actId="700"/>
          <ac:spMkLst>
            <pc:docMk/>
            <pc:sldMk cId="3965167821" sldId="274"/>
            <ac:spMk id="4" creationId="{AF055F59-2A3B-3247-86C3-891686ECD413}"/>
          </ac:spMkLst>
        </pc:spChg>
        <pc:spChg chg="mod ord">
          <ac:chgData name="Mahnken Terrence" userId="f758901e-60f4-4911-a12b-cd69db5fa515" providerId="ADAL" clId="{C39B31CC-E65C-7F4A-AB44-E50D507C1B8B}" dt="2021-03-03T16:16:56.023" v="711" actId="20577"/>
          <ac:spMkLst>
            <pc:docMk/>
            <pc:sldMk cId="3965167821" sldId="274"/>
            <ac:spMk id="5" creationId="{4C0D9C25-84DE-724D-B375-D6BFD6ED7D45}"/>
          </ac:spMkLst>
        </pc:spChg>
        <pc:spChg chg="del mod ord">
          <ac:chgData name="Mahnken Terrence" userId="f758901e-60f4-4911-a12b-cd69db5fa515" providerId="ADAL" clId="{C39B31CC-E65C-7F4A-AB44-E50D507C1B8B}" dt="2021-03-03T16:09:49.474" v="21" actId="700"/>
          <ac:spMkLst>
            <pc:docMk/>
            <pc:sldMk cId="3965167821" sldId="274"/>
            <ac:spMk id="6" creationId="{E181755A-4EB3-D744-81DD-A6066CE14311}"/>
          </ac:spMkLst>
        </pc:spChg>
      </pc:sldChg>
      <pc:sldChg chg="modTransition">
        <pc:chgData name="Mahnken Terrence" userId="f758901e-60f4-4911-a12b-cd69db5fa515" providerId="ADAL" clId="{C39B31CC-E65C-7F4A-AB44-E50D507C1B8B}" dt="2021-03-05T17:28:18.661" v="1575"/>
        <pc:sldMkLst>
          <pc:docMk/>
          <pc:sldMk cId="3751630025" sldId="275"/>
        </pc:sldMkLst>
      </pc:sldChg>
      <pc:sldChg chg="modTransition">
        <pc:chgData name="Mahnken Terrence" userId="f758901e-60f4-4911-a12b-cd69db5fa515" providerId="ADAL" clId="{C39B31CC-E65C-7F4A-AB44-E50D507C1B8B}" dt="2021-03-05T17:28:18.661" v="1575"/>
        <pc:sldMkLst>
          <pc:docMk/>
          <pc:sldMk cId="2667371220" sldId="276"/>
        </pc:sldMkLst>
      </pc:sldChg>
      <pc:sldChg chg="modSp mod modTransition">
        <pc:chgData name="Mahnken Terrence" userId="f758901e-60f4-4911-a12b-cd69db5fa515" providerId="ADAL" clId="{C39B31CC-E65C-7F4A-AB44-E50D507C1B8B}" dt="2021-03-05T17:28:18.661" v="1575"/>
        <pc:sldMkLst>
          <pc:docMk/>
          <pc:sldMk cId="1873235409" sldId="277"/>
        </pc:sldMkLst>
        <pc:spChg chg="mod">
          <ac:chgData name="Mahnken Terrence" userId="f758901e-60f4-4911-a12b-cd69db5fa515" providerId="ADAL" clId="{C39B31CC-E65C-7F4A-AB44-E50D507C1B8B}" dt="2021-03-03T16:23:30.908" v="996" actId="313"/>
          <ac:spMkLst>
            <pc:docMk/>
            <pc:sldMk cId="1873235409" sldId="277"/>
            <ac:spMk id="9" creationId="{217ABBAA-864A-3148-9F88-423781C9CEFD}"/>
          </ac:spMkLst>
        </pc:spChg>
      </pc:sldChg>
      <pc:sldChg chg="modSp mod modTransition">
        <pc:chgData name="Mahnken Terrence" userId="f758901e-60f4-4911-a12b-cd69db5fa515" providerId="ADAL" clId="{C39B31CC-E65C-7F4A-AB44-E50D507C1B8B}" dt="2021-03-05T17:28:18.661" v="1575"/>
        <pc:sldMkLst>
          <pc:docMk/>
          <pc:sldMk cId="4204815871" sldId="278"/>
        </pc:sldMkLst>
        <pc:spChg chg="mod">
          <ac:chgData name="Mahnken Terrence" userId="f758901e-60f4-4911-a12b-cd69db5fa515" providerId="ADAL" clId="{C39B31CC-E65C-7F4A-AB44-E50D507C1B8B}" dt="2021-03-03T16:24:22.607" v="1004" actId="113"/>
          <ac:spMkLst>
            <pc:docMk/>
            <pc:sldMk cId="4204815871" sldId="278"/>
            <ac:spMk id="6" creationId="{2CDC109E-07ED-1B4A-A3F3-B253EF2FA51D}"/>
          </ac:spMkLst>
        </pc:spChg>
      </pc:sldChg>
      <pc:sldChg chg="addSp delSp modSp add mod modTransition modClrScheme chgLayout modNotesTx">
        <pc:chgData name="Mahnken Terrence" userId="f758901e-60f4-4911-a12b-cd69db5fa515" providerId="ADAL" clId="{C39B31CC-E65C-7F4A-AB44-E50D507C1B8B}" dt="2021-03-05T17:28:18.661" v="1575"/>
        <pc:sldMkLst>
          <pc:docMk/>
          <pc:sldMk cId="1570368930" sldId="279"/>
        </pc:sldMkLst>
        <pc:spChg chg="del mod ord">
          <ac:chgData name="Mahnken Terrence" userId="f758901e-60f4-4911-a12b-cd69db5fa515" providerId="ADAL" clId="{C39B31CC-E65C-7F4A-AB44-E50D507C1B8B}" dt="2021-03-03T16:11:39.006" v="57" actId="478"/>
          <ac:spMkLst>
            <pc:docMk/>
            <pc:sldMk cId="1570368930" sldId="279"/>
            <ac:spMk id="2" creationId="{C2C65491-243E-8042-924A-207713070666}"/>
          </ac:spMkLst>
        </pc:spChg>
        <pc:spChg chg="add del mod">
          <ac:chgData name="Mahnken Terrence" userId="f758901e-60f4-4911-a12b-cd69db5fa515" providerId="ADAL" clId="{C39B31CC-E65C-7F4A-AB44-E50D507C1B8B}" dt="2021-03-03T16:11:51.400" v="58" actId="3680"/>
          <ac:spMkLst>
            <pc:docMk/>
            <pc:sldMk cId="1570368930" sldId="279"/>
            <ac:spMk id="4" creationId="{CE49F4EA-03A0-4742-B36E-F6099733F18F}"/>
          </ac:spMkLst>
        </pc:spChg>
        <pc:spChg chg="mod ord">
          <ac:chgData name="Mahnken Terrence" userId="f758901e-60f4-4911-a12b-cd69db5fa515" providerId="ADAL" clId="{C39B31CC-E65C-7F4A-AB44-E50D507C1B8B}" dt="2021-03-03T16:09:42.251" v="19" actId="700"/>
          <ac:spMkLst>
            <pc:docMk/>
            <pc:sldMk cId="1570368930" sldId="279"/>
            <ac:spMk id="5" creationId="{87E9C913-3B23-7940-876D-C77B08D849BE}"/>
          </ac:spMkLst>
        </pc:spChg>
        <pc:spChg chg="del">
          <ac:chgData name="Mahnken Terrence" userId="f758901e-60f4-4911-a12b-cd69db5fa515" providerId="ADAL" clId="{C39B31CC-E65C-7F4A-AB44-E50D507C1B8B}" dt="2021-03-03T16:09:38.562" v="18" actId="478"/>
          <ac:spMkLst>
            <pc:docMk/>
            <pc:sldMk cId="1570368930" sldId="279"/>
            <ac:spMk id="6" creationId="{4EBB5A2D-99AC-0C4E-8F65-46431C48658C}"/>
          </ac:spMkLst>
        </pc:spChg>
        <pc:spChg chg="mod ord">
          <ac:chgData name="Mahnken Terrence" userId="f758901e-60f4-4911-a12b-cd69db5fa515" providerId="ADAL" clId="{C39B31CC-E65C-7F4A-AB44-E50D507C1B8B}" dt="2021-03-03T16:09:42.251" v="19" actId="700"/>
          <ac:spMkLst>
            <pc:docMk/>
            <pc:sldMk cId="1570368930" sldId="279"/>
            <ac:spMk id="7" creationId="{CA35CB87-8A5A-994B-BCBB-9CBC1073D495}"/>
          </ac:spMkLst>
        </pc:spChg>
        <pc:graphicFrameChg chg="add mod ord modGraphic">
          <ac:chgData name="Mahnken Terrence" userId="f758901e-60f4-4911-a12b-cd69db5fa515" providerId="ADAL" clId="{C39B31CC-E65C-7F4A-AB44-E50D507C1B8B}" dt="2021-03-03T16:16:28.349" v="702" actId="14734"/>
          <ac:graphicFrameMkLst>
            <pc:docMk/>
            <pc:sldMk cId="1570368930" sldId="279"/>
            <ac:graphicFrameMk id="8" creationId="{16D3D6CF-C76E-714F-AD61-E09D2E7C0D1E}"/>
          </ac:graphicFrameMkLst>
        </pc:graphicFrameChg>
      </pc:sldChg>
      <pc:sldMasterChg chg="modTransition modSldLayout">
        <pc:chgData name="Mahnken Terrence" userId="f758901e-60f4-4911-a12b-cd69db5fa515" providerId="ADAL" clId="{C39B31CC-E65C-7F4A-AB44-E50D507C1B8B}" dt="2021-03-05T17:28:18.661" v="1575"/>
        <pc:sldMasterMkLst>
          <pc:docMk/>
          <pc:sldMasterMk cId="1211157092" sldId="2147483660"/>
        </pc:sldMasterMkLst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2029837628" sldId="2147483661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1751269254" sldId="2147483662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3832282213" sldId="2147483697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510503081" sldId="2147483698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2782839645" sldId="2147483699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1613040788" sldId="2147483701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1886869787" sldId="2147483702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3458446445" sldId="2147483707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2540457464" sldId="2147483708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3948719026" sldId="2147483709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2397924696" sldId="2147483710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1979725646" sldId="2147483711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138307628" sldId="2147483712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2208414113" sldId="2147483713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2486076324" sldId="2147483714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1211157092" sldId="2147483660"/>
            <pc:sldLayoutMk cId="255460959" sldId="2147483715"/>
          </pc:sldLayoutMkLst>
        </pc:sldLayoutChg>
      </pc:sldMasterChg>
      <pc:sldMasterChg chg="modTransition modSldLayout">
        <pc:chgData name="Mahnken Terrence" userId="f758901e-60f4-4911-a12b-cd69db5fa515" providerId="ADAL" clId="{C39B31CC-E65C-7F4A-AB44-E50D507C1B8B}" dt="2021-03-05T17:28:18.661" v="1575"/>
        <pc:sldMasterMkLst>
          <pc:docMk/>
          <pc:sldMasterMk cId="3156435697" sldId="2147483679"/>
        </pc:sldMasterMkLst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1138863094" sldId="2147483667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168184781" sldId="2147483668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3590034372" sldId="2147483681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634476301" sldId="2147483682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3102270952" sldId="2147483683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2990484936" sldId="2147483684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436439318" sldId="2147483685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790766904" sldId="2147483687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1814120645" sldId="2147483688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486450348" sldId="2147483689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1289496337" sldId="2147483690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253631207" sldId="2147483691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3550556560" sldId="2147483692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1730929095" sldId="2147483693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756430698" sldId="2147483704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3786596897" sldId="2147483705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2043304807" sldId="2147483706"/>
          </pc:sldLayoutMkLst>
        </pc:sldLayoutChg>
        <pc:sldLayoutChg chg="modTransition">
          <pc:chgData name="Mahnken Terrence" userId="f758901e-60f4-4911-a12b-cd69db5fa515" providerId="ADAL" clId="{C39B31CC-E65C-7F4A-AB44-E50D507C1B8B}" dt="2021-03-05T17:28:18.661" v="1575"/>
          <pc:sldLayoutMkLst>
            <pc:docMk/>
            <pc:sldMasterMk cId="3156435697" sldId="2147483679"/>
            <pc:sldLayoutMk cId="1240094" sldId="2147483716"/>
          </pc:sldLayoutMkLst>
        </pc:sldLayoutChg>
      </pc:sldMasterChg>
      <pc:sldMasterChg chg="addSp modTransition modSldLayout">
        <pc:chgData name="Mahnken Terrence" userId="f758901e-60f4-4911-a12b-cd69db5fa515" providerId="ADAL" clId="{C39B31CC-E65C-7F4A-AB44-E50D507C1B8B}" dt="2021-03-10T19:10:28.199" v="1576"/>
        <pc:sldMasterMkLst>
          <pc:docMk/>
          <pc:sldMasterMk cId="3976287630" sldId="2147483717"/>
        </pc:sldMasterMkLst>
        <pc:spChg chg="add">
          <ac:chgData name="Mahnken Terrence" userId="f758901e-60f4-4911-a12b-cd69db5fa515" providerId="ADAL" clId="{C39B31CC-E65C-7F4A-AB44-E50D507C1B8B}" dt="2021-03-10T19:10:28.199" v="1576"/>
          <ac:spMkLst>
            <pc:docMk/>
            <pc:sldMasterMk cId="3976287630" sldId="2147483717"/>
            <ac:spMk id="9" creationId="{D2F64CED-37A7-AC43-8299-75890EF95F3A}"/>
          </ac:spMkLst>
        </pc:spChg>
        <pc:picChg chg="add">
          <ac:chgData name="Mahnken Terrence" userId="f758901e-60f4-4911-a12b-cd69db5fa515" providerId="ADAL" clId="{C39B31CC-E65C-7F4A-AB44-E50D507C1B8B}" dt="2021-03-10T19:10:28.199" v="1576"/>
          <ac:picMkLst>
            <pc:docMk/>
            <pc:sldMasterMk cId="3976287630" sldId="2147483717"/>
            <ac:picMk id="7" creationId="{153B6597-38DF-5F44-9F74-A6CDB2DE09FF}"/>
          </ac:picMkLst>
        </pc:picChg>
        <pc:cxnChg chg="add">
          <ac:chgData name="Mahnken Terrence" userId="f758901e-60f4-4911-a12b-cd69db5fa515" providerId="ADAL" clId="{C39B31CC-E65C-7F4A-AB44-E50D507C1B8B}" dt="2021-03-10T19:10:28.199" v="1576"/>
          <ac:cxnSpMkLst>
            <pc:docMk/>
            <pc:sldMasterMk cId="3976287630" sldId="2147483717"/>
            <ac:cxnSpMk id="8" creationId="{18147F83-08B0-D749-B455-15D681BAFD45}"/>
          </ac:cxnSpMkLst>
        </pc:cxnChg>
        <pc:sldLayoutChg chg="delSp">
          <pc:chgData name="Mahnken Terrence" userId="f758901e-60f4-4911-a12b-cd69db5fa515" providerId="ADAL" clId="{C39B31CC-E65C-7F4A-AB44-E50D507C1B8B}" dt="2021-03-10T19:10:28.199" v="1576"/>
          <pc:sldLayoutMkLst>
            <pc:docMk/>
            <pc:sldMasterMk cId="3976287630" sldId="2147483717"/>
            <pc:sldLayoutMk cId="4283369828" sldId="2147483729"/>
          </pc:sldLayoutMkLst>
          <pc:spChg chg="del">
            <ac:chgData name="Mahnken Terrence" userId="f758901e-60f4-4911-a12b-cd69db5fa515" providerId="ADAL" clId="{C39B31CC-E65C-7F4A-AB44-E50D507C1B8B}" dt="2021-03-10T19:10:28.199" v="1576"/>
            <ac:spMkLst>
              <pc:docMk/>
              <pc:sldMasterMk cId="3976287630" sldId="2147483717"/>
              <pc:sldLayoutMk cId="4283369828" sldId="2147483729"/>
              <ac:spMk id="10" creationId="{08F68877-F14C-1447-8D46-EA5EFC557BC1}"/>
            </ac:spMkLst>
          </pc:spChg>
        </pc:sldLayoutChg>
        <pc:sldLayoutChg chg="delSp">
          <pc:chgData name="Mahnken Terrence" userId="f758901e-60f4-4911-a12b-cd69db5fa515" providerId="ADAL" clId="{C39B31CC-E65C-7F4A-AB44-E50D507C1B8B}" dt="2021-03-10T19:10:28.199" v="1576"/>
          <pc:sldLayoutMkLst>
            <pc:docMk/>
            <pc:sldMasterMk cId="3976287630" sldId="2147483717"/>
            <pc:sldLayoutMk cId="39880391" sldId="2147483730"/>
          </pc:sldLayoutMkLst>
          <pc:spChg chg="del">
            <ac:chgData name="Mahnken Terrence" userId="f758901e-60f4-4911-a12b-cd69db5fa515" providerId="ADAL" clId="{C39B31CC-E65C-7F4A-AB44-E50D507C1B8B}" dt="2021-03-10T19:10:28.199" v="1576"/>
            <ac:spMkLst>
              <pc:docMk/>
              <pc:sldMasterMk cId="3976287630" sldId="2147483717"/>
              <pc:sldLayoutMk cId="39880391" sldId="2147483730"/>
              <ac:spMk id="5" creationId="{A524D40D-FB95-9C45-9A43-9331A6B7271B}"/>
            </ac:spMkLst>
          </pc:spChg>
          <pc:spChg chg="del">
            <ac:chgData name="Mahnken Terrence" userId="f758901e-60f4-4911-a12b-cd69db5fa515" providerId="ADAL" clId="{C39B31CC-E65C-7F4A-AB44-E50D507C1B8B}" dt="2021-03-10T19:10:28.199" v="1576"/>
            <ac:spMkLst>
              <pc:docMk/>
              <pc:sldMasterMk cId="3976287630" sldId="2147483717"/>
              <pc:sldLayoutMk cId="39880391" sldId="2147483730"/>
              <ac:spMk id="10" creationId="{39722ED7-9F65-AB40-A50C-0756C8A60E8C}"/>
            </ac:spMkLst>
          </pc:spChg>
        </pc:sldLayoutChg>
        <pc:sldLayoutChg chg="delSp">
          <pc:chgData name="Mahnken Terrence" userId="f758901e-60f4-4911-a12b-cd69db5fa515" providerId="ADAL" clId="{C39B31CC-E65C-7F4A-AB44-E50D507C1B8B}" dt="2021-03-10T19:10:28.199" v="1576"/>
          <pc:sldLayoutMkLst>
            <pc:docMk/>
            <pc:sldMasterMk cId="3976287630" sldId="2147483717"/>
            <pc:sldLayoutMk cId="2745766957" sldId="2147483731"/>
          </pc:sldLayoutMkLst>
          <pc:spChg chg="del">
            <ac:chgData name="Mahnken Terrence" userId="f758901e-60f4-4911-a12b-cd69db5fa515" providerId="ADAL" clId="{C39B31CC-E65C-7F4A-AB44-E50D507C1B8B}" dt="2021-03-10T19:10:28.199" v="1576"/>
            <ac:spMkLst>
              <pc:docMk/>
              <pc:sldMasterMk cId="3976287630" sldId="2147483717"/>
              <pc:sldLayoutMk cId="2745766957" sldId="2147483731"/>
              <ac:spMk id="10" creationId="{08F68877-F14C-1447-8D46-EA5EFC557BC1}"/>
            </ac:spMkLst>
          </pc:spChg>
        </pc:sldLayoutChg>
      </pc:sldMasterChg>
      <pc:sldMasterChg chg="addSp modTransition">
        <pc:chgData name="Mahnken Terrence" userId="f758901e-60f4-4911-a12b-cd69db5fa515" providerId="ADAL" clId="{C39B31CC-E65C-7F4A-AB44-E50D507C1B8B}" dt="2021-03-10T19:10:31.178" v="1578"/>
        <pc:sldMasterMkLst>
          <pc:docMk/>
          <pc:sldMasterMk cId="3467194973" sldId="2147483732"/>
        </pc:sldMasterMkLst>
        <pc:spChg chg="add">
          <ac:chgData name="Mahnken Terrence" userId="f758901e-60f4-4911-a12b-cd69db5fa515" providerId="ADAL" clId="{C39B31CC-E65C-7F4A-AB44-E50D507C1B8B}" dt="2021-03-10T19:10:31.178" v="1578"/>
          <ac:spMkLst>
            <pc:docMk/>
            <pc:sldMasterMk cId="3467194973" sldId="2147483732"/>
            <ac:spMk id="9" creationId="{AF26DF1C-AA88-7C4B-9C22-C59D8B84F03B}"/>
          </ac:spMkLst>
        </pc:spChg>
        <pc:picChg chg="add">
          <ac:chgData name="Mahnken Terrence" userId="f758901e-60f4-4911-a12b-cd69db5fa515" providerId="ADAL" clId="{C39B31CC-E65C-7F4A-AB44-E50D507C1B8B}" dt="2021-03-10T19:10:31.178" v="1578"/>
          <ac:picMkLst>
            <pc:docMk/>
            <pc:sldMasterMk cId="3467194973" sldId="2147483732"/>
            <ac:picMk id="7" creationId="{92550BDE-435F-544A-BF85-9C40044BAF17}"/>
          </ac:picMkLst>
        </pc:picChg>
        <pc:cxnChg chg="add">
          <ac:chgData name="Mahnken Terrence" userId="f758901e-60f4-4911-a12b-cd69db5fa515" providerId="ADAL" clId="{C39B31CC-E65C-7F4A-AB44-E50D507C1B8B}" dt="2021-03-10T19:10:31.178" v="1578"/>
          <ac:cxnSpMkLst>
            <pc:docMk/>
            <pc:sldMasterMk cId="3467194973" sldId="2147483732"/>
            <ac:cxnSpMk id="8" creationId="{5DE8AA92-F279-9449-A3A7-520DD78145DA}"/>
          </ac:cxnSpMkLst>
        </pc:cxnChg>
      </pc:sldMasterChg>
      <pc:sldMasterChg chg="addSp modTransition">
        <pc:chgData name="Mahnken Terrence" userId="f758901e-60f4-4911-a12b-cd69db5fa515" providerId="ADAL" clId="{C39B31CC-E65C-7F4A-AB44-E50D507C1B8B}" dt="2021-03-10T19:10:33.942" v="1579"/>
        <pc:sldMasterMkLst>
          <pc:docMk/>
          <pc:sldMasterMk cId="3361485568" sldId="2147483747"/>
        </pc:sldMasterMkLst>
        <pc:spChg chg="add">
          <ac:chgData name="Mahnken Terrence" userId="f758901e-60f4-4911-a12b-cd69db5fa515" providerId="ADAL" clId="{C39B31CC-E65C-7F4A-AB44-E50D507C1B8B}" dt="2021-03-10T19:10:33.942" v="1579"/>
          <ac:spMkLst>
            <pc:docMk/>
            <pc:sldMasterMk cId="3361485568" sldId="2147483747"/>
            <ac:spMk id="13" creationId="{5EC6D9E5-F8F1-244D-A4D3-8D0294733869}"/>
          </ac:spMkLst>
        </pc:spChg>
        <pc:picChg chg="add">
          <ac:chgData name="Mahnken Terrence" userId="f758901e-60f4-4911-a12b-cd69db5fa515" providerId="ADAL" clId="{C39B31CC-E65C-7F4A-AB44-E50D507C1B8B}" dt="2021-03-10T19:10:33.942" v="1579"/>
          <ac:picMkLst>
            <pc:docMk/>
            <pc:sldMasterMk cId="3361485568" sldId="2147483747"/>
            <ac:picMk id="11" creationId="{51DD0FCA-C3EB-924A-8D32-91AE9F062DF8}"/>
          </ac:picMkLst>
        </pc:picChg>
        <pc:cxnChg chg="add">
          <ac:chgData name="Mahnken Terrence" userId="f758901e-60f4-4911-a12b-cd69db5fa515" providerId="ADAL" clId="{C39B31CC-E65C-7F4A-AB44-E50D507C1B8B}" dt="2021-03-10T19:10:33.942" v="1579"/>
          <ac:cxnSpMkLst>
            <pc:docMk/>
            <pc:sldMasterMk cId="3361485568" sldId="2147483747"/>
            <ac:cxnSpMk id="12" creationId="{B3D2DE47-42FB-2348-9A59-AD52814D14C5}"/>
          </ac:cxnSpMkLst>
        </pc:cxnChg>
      </pc:sldMasterChg>
      <pc:sldMasterChg chg="addSp modTransition">
        <pc:chgData name="Mahnken Terrence" userId="f758901e-60f4-4911-a12b-cd69db5fa515" providerId="ADAL" clId="{C39B31CC-E65C-7F4A-AB44-E50D507C1B8B}" dt="2021-03-10T19:10:36.924" v="1581"/>
        <pc:sldMasterMkLst>
          <pc:docMk/>
          <pc:sldMasterMk cId="505983173" sldId="2147483762"/>
        </pc:sldMasterMkLst>
        <pc:spChg chg="add">
          <ac:chgData name="Mahnken Terrence" userId="f758901e-60f4-4911-a12b-cd69db5fa515" providerId="ADAL" clId="{C39B31CC-E65C-7F4A-AB44-E50D507C1B8B}" dt="2021-03-10T19:10:36.924" v="1581"/>
          <ac:spMkLst>
            <pc:docMk/>
            <pc:sldMasterMk cId="505983173" sldId="2147483762"/>
            <ac:spMk id="24" creationId="{DC159BB9-5941-BD4E-8E0A-952E6D1A81BD}"/>
          </ac:spMkLst>
        </pc:spChg>
        <pc:picChg chg="add">
          <ac:chgData name="Mahnken Terrence" userId="f758901e-60f4-4911-a12b-cd69db5fa515" providerId="ADAL" clId="{C39B31CC-E65C-7F4A-AB44-E50D507C1B8B}" dt="2021-03-10T19:10:36.924" v="1581"/>
          <ac:picMkLst>
            <pc:docMk/>
            <pc:sldMasterMk cId="505983173" sldId="2147483762"/>
            <ac:picMk id="22" creationId="{8051FD1D-E2B5-F543-913F-DEB402D50DF8}"/>
          </ac:picMkLst>
        </pc:picChg>
        <pc:cxnChg chg="add">
          <ac:chgData name="Mahnken Terrence" userId="f758901e-60f4-4911-a12b-cd69db5fa515" providerId="ADAL" clId="{C39B31CC-E65C-7F4A-AB44-E50D507C1B8B}" dt="2021-03-10T19:10:36.924" v="1581"/>
          <ac:cxnSpMkLst>
            <pc:docMk/>
            <pc:sldMasterMk cId="505983173" sldId="2147483762"/>
            <ac:cxnSpMk id="23" creationId="{60056E7B-1711-E542-8212-20EB4A9B8DF1}"/>
          </ac:cxnSpMkLst>
        </pc:cxnChg>
      </pc:sldMasterChg>
      <pc:sldMasterChg chg="addSp modTransition">
        <pc:chgData name="Mahnken Terrence" userId="f758901e-60f4-4911-a12b-cd69db5fa515" providerId="ADAL" clId="{C39B31CC-E65C-7F4A-AB44-E50D507C1B8B}" dt="2021-03-10T19:10:40.266" v="1584"/>
        <pc:sldMasterMkLst>
          <pc:docMk/>
          <pc:sldMasterMk cId="472097532" sldId="2147483783"/>
        </pc:sldMasterMkLst>
        <pc:spChg chg="add">
          <ac:chgData name="Mahnken Terrence" userId="f758901e-60f4-4911-a12b-cd69db5fa515" providerId="ADAL" clId="{C39B31CC-E65C-7F4A-AB44-E50D507C1B8B}" dt="2021-03-10T19:10:40.266" v="1584"/>
          <ac:spMkLst>
            <pc:docMk/>
            <pc:sldMasterMk cId="472097532" sldId="2147483783"/>
            <ac:spMk id="27" creationId="{41F2A790-EED9-A041-A509-6A6CD09ADC69}"/>
          </ac:spMkLst>
        </pc:spChg>
        <pc:picChg chg="add">
          <ac:chgData name="Mahnken Terrence" userId="f758901e-60f4-4911-a12b-cd69db5fa515" providerId="ADAL" clId="{C39B31CC-E65C-7F4A-AB44-E50D507C1B8B}" dt="2021-03-10T19:10:40.266" v="1584"/>
          <ac:picMkLst>
            <pc:docMk/>
            <pc:sldMasterMk cId="472097532" sldId="2147483783"/>
            <ac:picMk id="24" creationId="{2B2DB581-47AB-EF40-BA2B-337B42EF572A}"/>
          </ac:picMkLst>
        </pc:picChg>
        <pc:cxnChg chg="add">
          <ac:chgData name="Mahnken Terrence" userId="f758901e-60f4-4911-a12b-cd69db5fa515" providerId="ADAL" clId="{C39B31CC-E65C-7F4A-AB44-E50D507C1B8B}" dt="2021-03-10T19:10:40.266" v="1584"/>
          <ac:cxnSpMkLst>
            <pc:docMk/>
            <pc:sldMasterMk cId="472097532" sldId="2147483783"/>
            <ac:cxnSpMk id="25" creationId="{BDD2D907-739A-E344-B1BE-4F6EAEAC8A84}"/>
          </ac:cxnSpMkLst>
        </pc:cxn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5847D-5AB2-0F47-A292-B098205F3BE6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FD7C0-EEF3-8D4B-81AC-091335E23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with this mindset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Traditionally, development is plan, write, review with little to no testing.</a:t>
            </a:r>
          </a:p>
          <a:p>
            <a:r>
              <a:rPr lang="en-US" dirty="0"/>
              <a:t>At worse development is done “instinctively”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decisions about how the code will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what you really need at the moment, NOT what you THINK you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mistake: writing too much (functions, classes,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Over-engineering = writing something the feature doesn’t require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Green: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Whatever it takes to make the test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Allowed to violate best practices and duplicate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mistake: writing too much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enough to make the test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Refactor: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the code while keeping all tests green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MANDATORY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duplicate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Red, Green, Refactor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Upcoming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 (Upcoming)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Unit Test: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enough to fail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independently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Algorithm or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Should never have side-effects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Calls to external APIs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Change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Instead, mock the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Written for a feature request or a bug in PROD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Ideally, written by BA/QA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1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Write Unit Test Case</a:t>
            </a:r>
          </a:p>
          <a:p>
            <a:pPr marL="685800" lvl="1" indent="-228600">
              <a:buAutoNum type="arabicPeriod"/>
            </a:pPr>
            <a:r>
              <a:rPr lang="en-US" dirty="0"/>
              <a:t>Small as possible</a:t>
            </a:r>
          </a:p>
          <a:p>
            <a:pPr marL="685800" lvl="1" indent="-228600">
              <a:buAutoNum type="arabicPeriod"/>
            </a:pPr>
            <a:r>
              <a:rPr lang="en-US" dirty="0"/>
              <a:t>Independently tested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Execute Test (1)</a:t>
            </a:r>
          </a:p>
          <a:p>
            <a:pPr marL="685800" lvl="1" indent="-228600">
              <a:buAutoNum type="arabicPeriod"/>
            </a:pPr>
            <a:r>
              <a:rPr lang="en-US" dirty="0"/>
              <a:t>Write code for a failing test</a:t>
            </a:r>
          </a:p>
          <a:p>
            <a:pPr marL="685800" lvl="1" indent="-228600">
              <a:buAutoNum type="arabicPeriod"/>
            </a:pPr>
            <a:r>
              <a:rPr lang="en-US" dirty="0"/>
              <a:t>Provides focus – ensures the developer does not get carrier away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Write Code</a:t>
            </a:r>
          </a:p>
          <a:p>
            <a:pPr marL="685800" lvl="1" indent="-228600">
              <a:buAutoNum type="arabicPeriod"/>
            </a:pPr>
            <a:r>
              <a:rPr lang="en-US" dirty="0"/>
              <a:t>Just enough to pass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Execute Test (2)</a:t>
            </a:r>
          </a:p>
          <a:p>
            <a:pPr marL="685800" lvl="1" indent="-228600">
              <a:buAutoNum type="arabicPeriod"/>
            </a:pPr>
            <a:r>
              <a:rPr lang="en-US" dirty="0"/>
              <a:t>Fails? – Rework</a:t>
            </a:r>
          </a:p>
          <a:p>
            <a:pPr marL="685800" lvl="1" indent="-228600">
              <a:buAutoNum type="arabicPeriod"/>
            </a:pPr>
            <a:r>
              <a:rPr lang="en-US" dirty="0"/>
              <a:t>Passes – Move to step 5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Refactor Code</a:t>
            </a:r>
          </a:p>
          <a:p>
            <a:pPr marL="685800" lvl="1" indent="-228600">
              <a:buAutoNum type="arabicPeriod"/>
            </a:pPr>
            <a:r>
              <a:rPr lang="en-US" dirty="0"/>
              <a:t>Do NOT change functionality</a:t>
            </a:r>
          </a:p>
          <a:p>
            <a:pPr marL="685800" lvl="1" indent="-228600">
              <a:buAutoNum type="arabicPeriod"/>
            </a:pPr>
            <a:r>
              <a:rPr lang="en-US" dirty="0"/>
              <a:t>Alter to enhance performance</a:t>
            </a:r>
          </a:p>
          <a:p>
            <a:pPr marL="1143000" lvl="2" indent="-228600">
              <a:buAutoNum type="arabicPeriod"/>
            </a:pPr>
            <a:r>
              <a:rPr lang="en-US" dirty="0"/>
              <a:t>Remove duplicate/dead code</a:t>
            </a:r>
          </a:p>
          <a:p>
            <a:pPr marL="1143000" lvl="2" indent="-228600">
              <a:buAutoNum type="arabicPeriod"/>
            </a:pPr>
            <a:r>
              <a:rPr lang="en-US" dirty="0"/>
              <a:t>Simply nested classes/functions</a:t>
            </a:r>
          </a:p>
          <a:p>
            <a:pPr marL="1143000" lvl="2" indent="-228600">
              <a:buAutoNum type="arabicPeriod"/>
            </a:pPr>
            <a:r>
              <a:rPr lang="en-US" dirty="0"/>
              <a:t>Consolidate conditional expressions</a:t>
            </a:r>
          </a:p>
          <a:p>
            <a:pPr marL="1143000" lvl="2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ADDITION – Execute Test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Paraphase</a:t>
            </a:r>
            <a:r>
              <a:rPr lang="en-US" dirty="0"/>
              <a:t> of Robert ”Uncle Bob” Martin’s Rules for TDD - http://</a:t>
            </a:r>
            <a:r>
              <a:rPr lang="en-US" dirty="0" err="1"/>
              <a:t>cleancoder.com</a:t>
            </a:r>
            <a:r>
              <a:rPr lang="en-US" dirty="0"/>
              <a:t>/products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FD7C0-EEF3-8D4B-81AC-091335E236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8EB659F6-2DD5-034C-BA19-A072BBFA4B9A}"/>
              </a:ext>
            </a:extLst>
          </p:cNvPr>
          <p:cNvSpPr/>
          <p:nvPr userDrawn="1"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4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4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6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951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5997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ge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 bwMode="black">
          <a:xfrm>
            <a:off x="12" y="0"/>
            <a:ext cx="130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D20E4876-1325-9047-950B-FD644C88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2" y="1658297"/>
            <a:ext cx="9460028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30E2AD-8AB0-0843-8380-783EFC50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067" y="331155"/>
            <a:ext cx="9871333" cy="10824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50AE45F-F406-9D4C-9FE8-C409A3D3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454" y="6295496"/>
            <a:ext cx="3549620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868F9F-957B-1D4B-9208-AB794DF7F4EF}"/>
              </a:ext>
            </a:extLst>
          </p:cNvPr>
          <p:cNvCxnSpPr/>
          <p:nvPr userDrawn="1"/>
        </p:nvCxnSpPr>
        <p:spPr>
          <a:xfrm>
            <a:off x="2056609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6CCAE4-60B5-2945-8ACF-B476EBCD2D2F}"/>
              </a:ext>
            </a:extLst>
          </p:cNvPr>
          <p:cNvSpPr txBox="1"/>
          <p:nvPr userDrawn="1"/>
        </p:nvSpPr>
        <p:spPr>
          <a:xfrm>
            <a:off x="1665172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939FE-2F59-FD48-9AB4-1F7B0B40716C}"/>
              </a:ext>
            </a:extLst>
          </p:cNvPr>
          <p:cNvSpPr txBox="1"/>
          <p:nvPr userDrawn="1"/>
        </p:nvSpPr>
        <p:spPr>
          <a:xfrm>
            <a:off x="7066722" y="64604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713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- Corners">
    <p:bg>
      <p:bgPr>
        <a:blipFill>
          <a:blip r:embed="rId2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504421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v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25B6F-9899-7444-9A22-B086967762B8}"/>
              </a:ext>
            </a:extLst>
          </p:cNvPr>
          <p:cNvSpPr/>
          <p:nvPr/>
        </p:nvSpPr>
        <p:spPr bwMode="white">
          <a:xfrm>
            <a:off x="12" y="0"/>
            <a:ext cx="130840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F8B8D07E-A29F-FC4A-AB61-B12CDEE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2" y="1658297"/>
            <a:ext cx="9460028" cy="432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036A2CE-7749-AA47-83CE-E40C6B05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067" y="331155"/>
            <a:ext cx="9871333" cy="10824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36FFD3C-05C2-B243-8DC9-A787EC8B8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8454" y="6295496"/>
            <a:ext cx="3549620" cy="243840"/>
          </a:xfrm>
          <a:prstGeom prst="rect">
            <a:avLst/>
          </a:prstGeom>
        </p:spPr>
        <p:txBody>
          <a:bodyPr wrap="none" lIns="0"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8A72A5-B345-0043-8A3E-59BA00537DB3}"/>
              </a:ext>
            </a:extLst>
          </p:cNvPr>
          <p:cNvCxnSpPr/>
          <p:nvPr userDrawn="1"/>
        </p:nvCxnSpPr>
        <p:spPr>
          <a:xfrm>
            <a:off x="2056609" y="6335642"/>
            <a:ext cx="0" cy="1635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93B63C-A585-4348-90A7-DF1B02095290}"/>
              </a:ext>
            </a:extLst>
          </p:cNvPr>
          <p:cNvSpPr txBox="1"/>
          <p:nvPr userDrawn="1"/>
        </p:nvSpPr>
        <p:spPr>
          <a:xfrm>
            <a:off x="1665172" y="6295496"/>
            <a:ext cx="329184" cy="243840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6A80920A-E64B-3542-A76A-8E6A3F6E04A6}" type="slidenum">
              <a:rPr lang="en-US" sz="1200" smtClean="0">
                <a:solidFill>
                  <a:schemeClr val="tx1"/>
                </a:solidFill>
                <a:latin typeface="Arial"/>
                <a:cs typeface="Arial"/>
              </a:rPr>
              <a:pPr algn="r"/>
              <a:t>‹#›</a:t>
            </a:fld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4101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- Diamon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D046BA-6C73-1C44-A575-006C5E11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6" y="3429001"/>
            <a:ext cx="10158560" cy="131238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400" b="1" kern="600" spc="-4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722ED7-9F65-AB40-A50C-0756C8A6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2" y="5838329"/>
            <a:ext cx="5906553" cy="9098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7297" y="4922338"/>
            <a:ext cx="4548716" cy="683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Enter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354438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6276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139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303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333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Title Name or Department Name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94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991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627-D6DE-4041-A847-115A6D2109A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FEA-6A7E-7B44-A0F1-BE654587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581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Arial"/>
              </a:rPr>
              <a:t>Test-Driven Development: An Overview</a:t>
            </a:r>
            <a:endParaRPr lang="en-US" dirty="0"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3/10/21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7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  <p:sldLayoutId id="2147484083" r:id="rId18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2020.stateofjs.com/en-US/technologies/testing/" TargetMode="External"/><Relationship Id="rId4" Type="http://schemas.openxmlformats.org/officeDocument/2006/relationships/hyperlink" Target="https://enzymejs.github.io/enzym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iersaldana.com/articles/tech/refactoring-the-three-laws-of-tdd" TargetMode="External"/><Relationship Id="rId3" Type="http://schemas.openxmlformats.org/officeDocument/2006/relationships/hyperlink" Target="https://medium.com/javascript-scene/tdd-changed-my-life-5af0ce099f80" TargetMode="External"/><Relationship Id="rId7" Type="http://schemas.openxmlformats.org/officeDocument/2006/relationships/hyperlink" Target="https://www.pluralsight.com/guides/software-delivery-using-test-driven-development-tdd" TargetMode="External"/><Relationship Id="rId2" Type="http://schemas.openxmlformats.org/officeDocument/2006/relationships/hyperlink" Target="https://www.pluralsight.com/guides/test-driven-development-research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reecodecamp.org/news/test-driven-development-what-it-is-and-what-it-is-not-41fa6bca02a2/" TargetMode="External"/><Relationship Id="rId5" Type="http://schemas.openxmlformats.org/officeDocument/2006/relationships/hyperlink" Target="https://dev.to/ruralocity/how-to-tdd-when-tdd-is-hard-2eea" TargetMode="External"/><Relationship Id="rId4" Type="http://schemas.openxmlformats.org/officeDocument/2006/relationships/hyperlink" Target="https://developer.ibm.com/devpractices/software-development/articles/5-steps-of-test-driven-development/" TargetMode="External"/><Relationship Id="rId9" Type="http://schemas.openxmlformats.org/officeDocument/2006/relationships/hyperlink" Target="https://2020.stateofjs.com/en-U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reecodecamp.org/news/test-driven-development-what-it-is-and-what-it-is-not-41fa6bca02a2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guides/test-driven-development-researc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javascript-scene/tdd-changed-my-life-5af0ce099f80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3BD-E606-A948-887C-38494CA97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Test-Driven Development (TDD):</a:t>
            </a:r>
            <a:br>
              <a:rPr lang="en-US" sz="8000" dirty="0"/>
            </a:br>
            <a:r>
              <a:rPr lang="en-US" sz="8000" dirty="0"/>
              <a:t>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28544-B753-AF46-88A7-9354F8BA5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Terrence Mahnken – Application Engineer II @ HCA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6EE5E-0894-484F-88F3-20B66D0B1448}"/>
              </a:ext>
            </a:extLst>
          </p:cNvPr>
          <p:cNvSpPr txBox="1"/>
          <p:nvPr/>
        </p:nvSpPr>
        <p:spPr>
          <a:xfrm>
            <a:off x="6321287" y="643061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742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35CB87-8A5A-994B-BCBB-9CBC1073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pic>
        <p:nvPicPr>
          <p:cNvPr id="3" name="Content Placeholder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5C48F4E-E26C-C240-BBD6-6989AE99C9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" y="214468"/>
            <a:ext cx="12099925" cy="47609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7BC4C-A51C-0347-8985-5E488102E5D9}"/>
              </a:ext>
            </a:extLst>
          </p:cNvPr>
          <p:cNvSpPr txBox="1"/>
          <p:nvPr/>
        </p:nvSpPr>
        <p:spPr>
          <a:xfrm>
            <a:off x="5987441" y="569934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C753F-328E-F44E-8038-8E2E3F666EB7}"/>
              </a:ext>
            </a:extLst>
          </p:cNvPr>
          <p:cNvSpPr txBox="1"/>
          <p:nvPr/>
        </p:nvSpPr>
        <p:spPr>
          <a:xfrm>
            <a:off x="568260" y="5634164"/>
            <a:ext cx="9877608" cy="3757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Enzyme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React Testing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FA8FE-049A-3344-8FD1-7FCEDA2D2DB7}"/>
              </a:ext>
            </a:extLst>
          </p:cNvPr>
          <p:cNvSpPr txBox="1"/>
          <p:nvPr/>
        </p:nvSpPr>
        <p:spPr>
          <a:xfrm>
            <a:off x="7285648" y="4975380"/>
            <a:ext cx="4860098" cy="5110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r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State of JS 2020: Testing - Usage</a:t>
            </a:r>
            <a:endParaRPr lang="en-US" sz="1100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81887-2C84-2849-9987-6590409BF05D}"/>
              </a:ext>
            </a:extLst>
          </p:cNvPr>
          <p:cNvSpPr txBox="1"/>
          <p:nvPr/>
        </p:nvSpPr>
        <p:spPr>
          <a:xfrm>
            <a:off x="13290115" y="607512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484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F3CD9B-5F2F-2647-A0E5-83190467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Activity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AD4C614-131F-3141-BCE8-C56B3F15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E8BAC-27D9-EE4F-9E60-F9ECAC0CDB93}"/>
              </a:ext>
            </a:extLst>
          </p:cNvPr>
          <p:cNvSpPr txBox="1"/>
          <p:nvPr/>
        </p:nvSpPr>
        <p:spPr>
          <a:xfrm>
            <a:off x="6957391" y="64405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376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F3CD9B-5F2F-2647-A0E5-83190467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&amp; Retrospective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AD4C614-131F-3141-BCE8-C56B3F15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E8BAC-27D9-EE4F-9E60-F9ECAC0CDB93}"/>
              </a:ext>
            </a:extLst>
          </p:cNvPr>
          <p:cNvSpPr txBox="1"/>
          <p:nvPr/>
        </p:nvSpPr>
        <p:spPr>
          <a:xfrm>
            <a:off x="6957391" y="64405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446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AFBEE-0050-884A-ADFB-DE5A47AF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Unit Test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Refactor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E9C913-3B23-7940-876D-C77B08D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TDD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35CB87-8A5A-994B-BCBB-9CBC1073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</p:spTree>
    <p:extLst>
      <p:ext uri="{BB962C8B-B14F-4D97-AF65-F5344CB8AC3E}">
        <p14:creationId xmlns:p14="http://schemas.microsoft.com/office/powerpoint/2010/main" val="22792952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65491-243E-8042-924A-20771307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only enough of a unit test to fail</a:t>
            </a:r>
          </a:p>
          <a:p>
            <a:r>
              <a:rPr lang="en-US" dirty="0"/>
              <a:t>Write only enough production code to make the failing test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E9C913-3B23-7940-876D-C77B08D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TDD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35CB87-8A5A-994B-BCBB-9CBC1073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</p:spTree>
    <p:extLst>
      <p:ext uri="{BB962C8B-B14F-4D97-AF65-F5344CB8AC3E}">
        <p14:creationId xmlns:p14="http://schemas.microsoft.com/office/powerpoint/2010/main" val="19444632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D3D6CF-C76E-714F-AD61-E09D2E7C0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140922"/>
              </p:ext>
            </p:extLst>
          </p:nvPr>
        </p:nvGraphicFramePr>
        <p:xfrm>
          <a:off x="1665288" y="1658938"/>
          <a:ext cx="991711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644">
                  <a:extLst>
                    <a:ext uri="{9D8B030D-6E8A-4147-A177-3AD203B41FA5}">
                      <a16:colId xmlns:a16="http://schemas.microsoft.com/office/drawing/2014/main" val="3200394563"/>
                    </a:ext>
                  </a:extLst>
                </a:gridCol>
                <a:gridCol w="6321468">
                  <a:extLst>
                    <a:ext uri="{9D8B030D-6E8A-4147-A177-3AD203B41FA5}">
                      <a16:colId xmlns:a16="http://schemas.microsoft.com/office/drawing/2014/main" val="2352056735"/>
                    </a:ext>
                  </a:extLst>
                </a:gridCol>
              </a:tblGrid>
              <a:tr h="3460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Symptom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89452"/>
                  </a:ext>
                </a:extLst>
              </a:tr>
              <a:tr h="622821">
                <a:tc>
                  <a:txBody>
                    <a:bodyPr/>
                    <a:lstStyle/>
                    <a:p>
                      <a:r>
                        <a:rPr lang="en-US" sz="2000" i="1" dirty="0"/>
                        <a:t>Test isn’t telling me 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Test at a lower level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Check for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22332"/>
                  </a:ext>
                </a:extLst>
              </a:tr>
              <a:tr h="346012">
                <a:tc>
                  <a:txBody>
                    <a:bodyPr/>
                    <a:lstStyle/>
                    <a:p>
                      <a:r>
                        <a:rPr lang="en-US" sz="2000" i="1" dirty="0"/>
                        <a:t>Test needs too much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Possible code refactor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3398"/>
                  </a:ext>
                </a:extLst>
              </a:tr>
              <a:tr h="494286">
                <a:tc>
                  <a:txBody>
                    <a:bodyPr/>
                    <a:lstStyle/>
                    <a:p>
                      <a:r>
                        <a:rPr lang="en-US" sz="2000" i="1" dirty="0"/>
                        <a:t>Test is confusing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Refactor to an un-DRY, single, inline test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Work in a new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8813"/>
                  </a:ext>
                </a:extLst>
              </a:tr>
              <a:tr h="482178">
                <a:tc>
                  <a:txBody>
                    <a:bodyPr/>
                    <a:lstStyle/>
                    <a:p>
                      <a:r>
                        <a:rPr lang="en-US" sz="2000" i="1" dirty="0"/>
                        <a:t>App doesn’t have enough (or any) test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Assume existing behavior is correct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Use code’s current out to build high-level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i="1" dirty="0"/>
                        <a:t>No idea what I’m doing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Ask for clarification on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86529"/>
                  </a:ext>
                </a:extLst>
              </a:tr>
              <a:tr h="622821">
                <a:tc>
                  <a:txBody>
                    <a:bodyPr/>
                    <a:lstStyle/>
                    <a:p>
                      <a:r>
                        <a:rPr lang="en-US" sz="2000" i="1" dirty="0"/>
                        <a:t>Don’t have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TDD is a safety net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Good tests guide good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243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7E9C913-3B23-7940-876D-C77B08D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35CB87-8A5A-994B-BCBB-9CBC1073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</p:spTree>
    <p:extLst>
      <p:ext uri="{BB962C8B-B14F-4D97-AF65-F5344CB8AC3E}">
        <p14:creationId xmlns:p14="http://schemas.microsoft.com/office/powerpoint/2010/main" val="15703689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AFBEE-0050-884A-ADFB-DE5A47AF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1" y="1658297"/>
            <a:ext cx="5111409" cy="4323404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Acceptance Test Driven Development</a:t>
            </a:r>
          </a:p>
          <a:p>
            <a:r>
              <a:rPr lang="en-US" dirty="0"/>
              <a:t>Test cases are written when user stories are written</a:t>
            </a:r>
          </a:p>
          <a:p>
            <a:r>
              <a:rPr lang="en-US" dirty="0"/>
              <a:t>Test cases are written by tester; code written by coder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E9C913-3B23-7940-876D-C77B08D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TDD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35CB87-8A5A-994B-BCBB-9CBC1073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319DE-1557-DA47-BC21-64A8C57A0733}"/>
              </a:ext>
            </a:extLst>
          </p:cNvPr>
          <p:cNvSpPr txBox="1"/>
          <p:nvPr/>
        </p:nvSpPr>
        <p:spPr>
          <a:xfrm>
            <a:off x="4880472" y="66872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51F4209-4D9F-6B4D-89BA-ADF65C23CDB4}"/>
              </a:ext>
            </a:extLst>
          </p:cNvPr>
          <p:cNvSpPr txBox="1">
            <a:spLocks/>
          </p:cNvSpPr>
          <p:nvPr/>
        </p:nvSpPr>
        <p:spPr>
          <a:xfrm>
            <a:off x="6646733" y="1658297"/>
            <a:ext cx="5111409" cy="43234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Behavioral </a:t>
            </a:r>
            <a:r>
              <a:rPr lang="en-US" dirty="0">
                <a:effectLst/>
              </a:rPr>
              <a:t>Driven</a:t>
            </a:r>
            <a:r>
              <a:rPr lang="en-US" dirty="0"/>
              <a:t> Development</a:t>
            </a:r>
          </a:p>
          <a:p>
            <a:r>
              <a:rPr lang="en-US" dirty="0"/>
              <a:t>Adds a BA</a:t>
            </a:r>
          </a:p>
          <a:p>
            <a:pPr lvl="1"/>
            <a:r>
              <a:rPr lang="en-US" dirty="0"/>
              <a:t>Provides requirements</a:t>
            </a:r>
          </a:p>
          <a:p>
            <a:pPr lvl="1"/>
            <a:r>
              <a:rPr lang="en-US" dirty="0"/>
              <a:t>Provides relevant examples</a:t>
            </a:r>
          </a:p>
          <a:p>
            <a:r>
              <a:rPr lang="en-US" dirty="0"/>
              <a:t>Tests are in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24457239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C661FD-FD4D-4242-B85D-F12ADB14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“Test Driven Development (TDD) Research” by Amy Dredge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“TDD Change My Life” by Eric Elliott</a:t>
            </a:r>
            <a:endParaRPr lang="en-US" sz="2000" dirty="0"/>
          </a:p>
          <a:p>
            <a:r>
              <a:rPr lang="en-US" sz="2000" dirty="0">
                <a:hlinkClick r:id="rId4"/>
              </a:rPr>
              <a:t>“5 Steps of Test-Driven Development” by Grant Steinfeld</a:t>
            </a:r>
            <a:endParaRPr lang="en-US" sz="2000" dirty="0"/>
          </a:p>
          <a:p>
            <a:r>
              <a:rPr lang="en-US" sz="2000" dirty="0">
                <a:hlinkClick r:id="rId5"/>
              </a:rPr>
              <a:t>“How to TDD when TDD is Hard” by Aaron Sumner</a:t>
            </a:r>
            <a:endParaRPr lang="en-US" sz="2000" dirty="0"/>
          </a:p>
          <a:p>
            <a:r>
              <a:rPr lang="en-US" sz="2000" dirty="0">
                <a:hlinkClick r:id="rId6"/>
              </a:rPr>
              <a:t>“Test Driven Development: What it is and What it is Not” by Andrea Koutifaris</a:t>
            </a:r>
            <a:endParaRPr lang="en-US" sz="2000" dirty="0"/>
          </a:p>
          <a:p>
            <a:r>
              <a:rPr lang="en-US" sz="2000" dirty="0">
                <a:hlinkClick r:id="rId7"/>
              </a:rPr>
              <a:t>“Software Delivery Using Test Driven Development (TDD)” by Abhinav Kaiser</a:t>
            </a:r>
            <a:endParaRPr lang="en-US" sz="2000" dirty="0"/>
          </a:p>
          <a:p>
            <a:r>
              <a:rPr lang="en-US" sz="2000" dirty="0">
                <a:hlinkClick r:id="rId8"/>
              </a:rPr>
              <a:t>“Refactoring the Three Laws of TDD” by Javier Trevino Saldana</a:t>
            </a:r>
            <a:endParaRPr lang="en-US" sz="2000" dirty="0"/>
          </a:p>
          <a:p>
            <a:r>
              <a:rPr lang="en-US" sz="2000" dirty="0">
                <a:hlinkClick r:id="rId9"/>
              </a:rPr>
              <a:t>State of JS 2020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0D9C25-84DE-724D-B375-D6BFD6E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55F59-2A3B-3247-86C3-891686ECD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</p:spTree>
    <p:extLst>
      <p:ext uri="{BB962C8B-B14F-4D97-AF65-F5344CB8AC3E}">
        <p14:creationId xmlns:p14="http://schemas.microsoft.com/office/powerpoint/2010/main" val="39651678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154F5C-11F9-3541-A5DC-C036639EA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297" y="1935662"/>
            <a:ext cx="10158560" cy="1312387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8A770F0-0910-0647-822E-36D75010E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6F1FD0-EED3-E54E-B7BB-4669A3E8A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296" y="3248050"/>
            <a:ext cx="9028147" cy="2357998"/>
          </a:xfrm>
        </p:spPr>
        <p:txBody>
          <a:bodyPr>
            <a:normAutofit/>
          </a:bodyPr>
          <a:lstStyle/>
          <a:p>
            <a:r>
              <a:rPr lang="en-US" dirty="0"/>
              <a:t>Terrence Mahnken</a:t>
            </a:r>
          </a:p>
          <a:p>
            <a:r>
              <a:rPr lang="en-US" dirty="0"/>
              <a:t>HCA Application Engineer II</a:t>
            </a:r>
          </a:p>
          <a:p>
            <a:r>
              <a:rPr lang="en-US" dirty="0" err="1"/>
              <a:t>terrence.codes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986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2A3A4D-7C9D-4DBC-9AA6-5111A36B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(10 min.)</a:t>
            </a:r>
          </a:p>
          <a:p>
            <a:r>
              <a:rPr lang="en-US" dirty="0"/>
              <a:t>Hands-On Activity (40 – 45 min.)</a:t>
            </a:r>
          </a:p>
          <a:p>
            <a:r>
              <a:rPr lang="en-US" dirty="0"/>
              <a:t>Summary &amp; Retrospective (5 – 10 min.)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82927C-9D8A-0240-91B3-9F2EBCB5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11A28FF-5F81-4E24-85F0-5502FCF58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203C1-C1DF-574A-B3D3-0461EF33F324}"/>
              </a:ext>
            </a:extLst>
          </p:cNvPr>
          <p:cNvSpPr txBox="1"/>
          <p:nvPr/>
        </p:nvSpPr>
        <p:spPr>
          <a:xfrm>
            <a:off x="6235547" y="635673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A94DE-0393-074B-A25A-8C3CB36FDA96}"/>
              </a:ext>
            </a:extLst>
          </p:cNvPr>
          <p:cNvSpPr txBox="1"/>
          <p:nvPr/>
        </p:nvSpPr>
        <p:spPr>
          <a:xfrm>
            <a:off x="6621137" y="640080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418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F3CD9B-5F2F-2647-A0E5-83190467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Overview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AD4C614-131F-3141-BCE8-C56B3F15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E8BAC-27D9-EE4F-9E60-F9ECAC0CDB93}"/>
              </a:ext>
            </a:extLst>
          </p:cNvPr>
          <p:cNvSpPr txBox="1"/>
          <p:nvPr/>
        </p:nvSpPr>
        <p:spPr>
          <a:xfrm>
            <a:off x="6957391" y="64405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527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 Driven Development: what it is, and what it is not.">
            <a:extLst>
              <a:ext uri="{FF2B5EF4-FFF2-40B4-BE49-F238E27FC236}">
                <a16:creationId xmlns:a16="http://schemas.microsoft.com/office/drawing/2014/main" id="{F6D16279-3937-8746-876B-7748F3FD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14450"/>
            <a:ext cx="1016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C109E-07ED-1B4A-A3F3-B253EF2FA51D}"/>
              </a:ext>
            </a:extLst>
          </p:cNvPr>
          <p:cNvSpPr txBox="1"/>
          <p:nvPr/>
        </p:nvSpPr>
        <p:spPr>
          <a:xfrm>
            <a:off x="3196920" y="5899758"/>
            <a:ext cx="7979080" cy="46346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r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“Test Driven Development: What it is and What it is Not” by Andrea Kouifaris</a:t>
            </a:r>
            <a:endParaRPr lang="en-US" sz="1100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0D86-A9D8-B54D-96C2-B44EF4D4AEEC}"/>
              </a:ext>
            </a:extLst>
          </p:cNvPr>
          <p:cNvSpPr txBox="1"/>
          <p:nvPr/>
        </p:nvSpPr>
        <p:spPr>
          <a:xfrm>
            <a:off x="7540668" y="625048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158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AFBEE-0050-884A-ADFB-DE5A47AF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FIRST</a:t>
            </a:r>
          </a:p>
          <a:p>
            <a:r>
              <a:rPr lang="en-US" dirty="0"/>
              <a:t>Write code AFTER</a:t>
            </a:r>
          </a:p>
          <a:p>
            <a:endParaRPr lang="en-US" dirty="0"/>
          </a:p>
          <a:p>
            <a:r>
              <a:rPr lang="en-US" dirty="0"/>
              <a:t>Red, Green, Refactor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E9C913-3B23-7940-876D-C77B08D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35CB87-8A5A-994B-BCBB-9CBC1073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</p:spTree>
    <p:extLst>
      <p:ext uri="{BB962C8B-B14F-4D97-AF65-F5344CB8AC3E}">
        <p14:creationId xmlns:p14="http://schemas.microsoft.com/office/powerpoint/2010/main" val="98773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B5CEAE-A333-A842-8EDF-AEB35848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  <a:p>
            <a:pPr lvl="1"/>
            <a:r>
              <a:rPr lang="en-US" dirty="0"/>
              <a:t>One test that describes the behavior</a:t>
            </a:r>
          </a:p>
          <a:p>
            <a:pPr lvl="1"/>
            <a:r>
              <a:rPr lang="en-US" dirty="0"/>
              <a:t>Must fail</a:t>
            </a:r>
          </a:p>
          <a:p>
            <a:r>
              <a:rPr lang="en-US" dirty="0"/>
              <a:t>Green</a:t>
            </a:r>
          </a:p>
          <a:p>
            <a:pPr lvl="1"/>
            <a:r>
              <a:rPr lang="en-US" dirty="0"/>
              <a:t>Minimal code to pass</a:t>
            </a:r>
          </a:p>
          <a:p>
            <a:pPr lvl="1"/>
            <a:r>
              <a:rPr lang="en-US" dirty="0"/>
              <a:t>No more, no less</a:t>
            </a:r>
          </a:p>
          <a:p>
            <a:r>
              <a:rPr lang="en-US" dirty="0"/>
              <a:t>Refactor</a:t>
            </a:r>
          </a:p>
          <a:p>
            <a:pPr lvl="1"/>
            <a:r>
              <a:rPr lang="en-US" dirty="0"/>
              <a:t>Eliminate duplication and unwanted code</a:t>
            </a:r>
          </a:p>
          <a:p>
            <a:pPr lvl="1"/>
            <a:r>
              <a:rPr lang="en-US" dirty="0"/>
              <a:t>Rerun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EF9369-6DF6-884A-BF33-F3DD4A2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Refactor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881B5-D520-514B-A474-36B1F4E77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</p:spTree>
    <p:extLst>
      <p:ext uri="{BB962C8B-B14F-4D97-AF65-F5344CB8AC3E}">
        <p14:creationId xmlns:p14="http://schemas.microsoft.com/office/powerpoint/2010/main" val="37516300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1166D-67AB-4340-B13E-0630903B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 Test</a:t>
            </a:r>
          </a:p>
          <a:p>
            <a:pPr marL="516455" lvl="1" indent="-285750"/>
            <a:r>
              <a:rPr lang="en-US" dirty="0"/>
              <a:t>Covers a small portion of logic</a:t>
            </a:r>
          </a:p>
          <a:p>
            <a:pPr marL="516455" lvl="1" indent="-285750"/>
            <a:r>
              <a:rPr lang="en-US" dirty="0"/>
              <a:t>Deterministic</a:t>
            </a:r>
          </a:p>
          <a:p>
            <a:pPr marL="516455" lvl="1" indent="-285750"/>
            <a:r>
              <a:rPr lang="en-US" dirty="0"/>
              <a:t>Independent</a:t>
            </a:r>
          </a:p>
          <a:p>
            <a:pPr marL="516455" lvl="1" indent="-28575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F9293-9602-D746-89EC-861FAFC4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18C12-D3B7-1844-99B8-66A03BA3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</p:spTree>
    <p:extLst>
      <p:ext uri="{BB962C8B-B14F-4D97-AF65-F5344CB8AC3E}">
        <p14:creationId xmlns:p14="http://schemas.microsoft.com/office/powerpoint/2010/main" val="26673712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844BB81D-3251-DD4E-B188-D2F4919D69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8434" r="3339" b="6197"/>
          <a:stretch/>
        </p:blipFill>
        <p:spPr bwMode="auto">
          <a:xfrm>
            <a:off x="4983520" y="2433234"/>
            <a:ext cx="6598880" cy="342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00E0D-8EE8-8A4F-B48D-87831A7F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maintainable code</a:t>
            </a:r>
          </a:p>
          <a:p>
            <a:r>
              <a:rPr lang="en-US" dirty="0"/>
              <a:t>Higher-quality code</a:t>
            </a:r>
          </a:p>
          <a:p>
            <a:r>
              <a:rPr lang="en-US" dirty="0"/>
              <a:t>(Mostly) bug free</a:t>
            </a:r>
          </a:p>
          <a:p>
            <a:r>
              <a:rPr lang="en-US" dirty="0"/>
              <a:t>Defense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E9C913-3B23-7940-876D-C77B08D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TDD?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35CB87-8A5A-994B-BCBB-9CBC1073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B600F-977F-B743-8DE5-40097B39757A}"/>
              </a:ext>
            </a:extLst>
          </p:cNvPr>
          <p:cNvSpPr txBox="1"/>
          <p:nvPr/>
        </p:nvSpPr>
        <p:spPr>
          <a:xfrm>
            <a:off x="7315200" y="5853531"/>
            <a:ext cx="4267200" cy="25633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r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“Test Driven Development (TDD) Research” by Amy Dredge</a:t>
            </a:r>
            <a:endParaRPr lang="en-US" sz="1100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390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61BDC-6A08-6341-ABE0-376DBED4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172" y="1658297"/>
            <a:ext cx="9460028" cy="2387610"/>
          </a:xfrm>
        </p:spPr>
        <p:txBody>
          <a:bodyPr/>
          <a:lstStyle/>
          <a:p>
            <a:r>
              <a:rPr lang="en-US" dirty="0"/>
              <a:t>Improved test coverage</a:t>
            </a:r>
          </a:p>
          <a:p>
            <a:pPr lvl="1"/>
            <a:r>
              <a:rPr lang="en-US" dirty="0"/>
              <a:t>40%-80% fewer bugs in production*</a:t>
            </a:r>
          </a:p>
          <a:p>
            <a:r>
              <a:rPr lang="en-US" dirty="0"/>
              <a:t>Documentation and proof</a:t>
            </a:r>
          </a:p>
          <a:p>
            <a:r>
              <a:rPr lang="en-US" dirty="0"/>
              <a:t>Decreased debugging time/effort</a:t>
            </a:r>
          </a:p>
          <a:p>
            <a:r>
              <a:rPr lang="en-US" dirty="0"/>
              <a:t>Eliminates fear of merging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07DCA6-8F13-4A4C-BB56-C66DD9A6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BEB65-41C7-3A49-A13E-ACF85790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Test-Driven Development: An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CC916-5781-4341-8E8A-9860C38CC454}"/>
              </a:ext>
            </a:extLst>
          </p:cNvPr>
          <p:cNvSpPr txBox="1"/>
          <p:nvPr/>
        </p:nvSpPr>
        <p:spPr>
          <a:xfrm>
            <a:off x="1665173" y="4045907"/>
            <a:ext cx="9917228" cy="20041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F5AA-27DC-904D-966E-64025CC4F79C}"/>
              </a:ext>
            </a:extLst>
          </p:cNvPr>
          <p:cNvSpPr txBox="1"/>
          <p:nvPr/>
        </p:nvSpPr>
        <p:spPr>
          <a:xfrm>
            <a:off x="4772416" y="502293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ABBAA-864A-3148-9F88-423781C9CEFD}"/>
              </a:ext>
            </a:extLst>
          </p:cNvPr>
          <p:cNvSpPr txBox="1"/>
          <p:nvPr/>
        </p:nvSpPr>
        <p:spPr>
          <a:xfrm>
            <a:off x="1665172" y="4045907"/>
            <a:ext cx="9917228" cy="200416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r>
              <a:rPr lang="en-US" sz="1100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*”TDD Changed My Life”</a:t>
            </a:r>
            <a:r>
              <a:rPr lang="en-US" sz="1100" i="1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1100" dirty="0">
                <a:solidFill>
                  <a:srgbClr val="00164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by Eric Elliott</a:t>
            </a:r>
            <a:endParaRPr lang="en-US" sz="1100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E9541-E0D6-1C42-9038-D35F1FF26628}"/>
              </a:ext>
            </a:extLst>
          </p:cNvPr>
          <p:cNvSpPr txBox="1"/>
          <p:nvPr/>
        </p:nvSpPr>
        <p:spPr>
          <a:xfrm>
            <a:off x="3920647" y="504798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72991-600F-BB4D-9AB2-EB7BBBBD8E62}"/>
              </a:ext>
            </a:extLst>
          </p:cNvPr>
          <p:cNvSpPr txBox="1"/>
          <p:nvPr/>
        </p:nvSpPr>
        <p:spPr>
          <a:xfrm>
            <a:off x="5260932" y="498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Bef>
                <a:spcPts val="0"/>
              </a:spcBef>
              <a:buFont typeface="Arial"/>
              <a:buNone/>
            </a:pPr>
            <a:endParaRPr lang="en-US" sz="2400" b="1" dirty="0">
              <a:solidFill>
                <a:srgbClr val="0016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3540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HCA_MicrosoftTheme</Template>
  <TotalTime>12134</TotalTime>
  <Words>841</Words>
  <Application>Microsoft Macintosh PowerPoint</Application>
  <PresentationFormat>Widescreen</PresentationFormat>
  <Paragraphs>181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2</vt:lpstr>
      <vt:lpstr>Quotable</vt:lpstr>
      <vt:lpstr>Test-Driven Development (TDD): An Overview</vt:lpstr>
      <vt:lpstr>Agenda</vt:lpstr>
      <vt:lpstr>TDD Overview</vt:lpstr>
      <vt:lpstr>PowerPoint Presentation</vt:lpstr>
      <vt:lpstr>What is TDD?</vt:lpstr>
      <vt:lpstr>Red, Green, Refactor</vt:lpstr>
      <vt:lpstr>Components of TDD</vt:lpstr>
      <vt:lpstr>Why use TDD?</vt:lpstr>
      <vt:lpstr>Benefits of TDD</vt:lpstr>
      <vt:lpstr>PowerPoint Presentation</vt:lpstr>
      <vt:lpstr>Hands-On Activity</vt:lpstr>
      <vt:lpstr>Summary &amp; Retrospective</vt:lpstr>
      <vt:lpstr>Steps of TDD</vt:lpstr>
      <vt:lpstr>Rules of TDD</vt:lpstr>
      <vt:lpstr>Common Mistakes</vt:lpstr>
      <vt:lpstr>Alternatives to TDD</vt:lpstr>
      <vt:lpstr>Sources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Bishop Kelsey - Nashville</dc:creator>
  <cp:lastModifiedBy>Mahnken Terrence</cp:lastModifiedBy>
  <cp:revision>75</cp:revision>
  <dcterms:created xsi:type="dcterms:W3CDTF">2020-10-01T19:59:22Z</dcterms:created>
  <dcterms:modified xsi:type="dcterms:W3CDTF">2021-03-10T19:30:30Z</dcterms:modified>
</cp:coreProperties>
</file>