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7aa9f16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7aa9f16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27aa9f1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27aa9f1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27aa9f16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27aa9f16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27aa9f1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27aa9f1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27aa9f1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27aa9f1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289e79d4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289e79d4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27aa9f16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27aa9f16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TerrierTracks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Hemanshu, Rafael, Ryan &amp; Pratham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Ultra-m</a:t>
            </a:r>
            <a:r>
              <a:rPr lang="en">
                <a:solidFill>
                  <a:schemeClr val="dk1"/>
                </a:solidFill>
              </a:rPr>
              <a:t>inimalist</a:t>
            </a:r>
            <a:r>
              <a:rPr lang="en">
                <a:solidFill>
                  <a:schemeClr val="dk1"/>
                </a:solidFill>
              </a:rPr>
              <a:t> stock </a:t>
            </a:r>
            <a:r>
              <a:rPr lang="en">
                <a:solidFill>
                  <a:schemeClr val="dk1"/>
                </a:solidFill>
              </a:rPr>
              <a:t>tracking system &amp; trade simulator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Simple and Interactive through the Terminal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Home menu with numbered options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Buy, sell, view stocks and performance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Stakeholders: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Young</a:t>
            </a:r>
            <a:r>
              <a:rPr lang="en">
                <a:solidFill>
                  <a:schemeClr val="dk1"/>
                </a:solidFill>
              </a:rPr>
              <a:t> code-friendly investors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Incremental Development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Although the process was </a:t>
            </a:r>
            <a:r>
              <a:rPr lang="en">
                <a:solidFill>
                  <a:schemeClr val="dk1"/>
                </a:solidFill>
              </a:rPr>
              <a:t>incremental</a:t>
            </a:r>
            <a:r>
              <a:rPr lang="en">
                <a:solidFill>
                  <a:schemeClr val="dk1"/>
                </a:solidFill>
              </a:rPr>
              <a:t>, the process involved two main halves.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First: Idea Brainstorming, and Diagrams Building.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Second: Code Implementation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r>
              <a:rPr lang="en"/>
              <a:t>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Repository</a:t>
            </a:r>
            <a:r>
              <a:rPr lang="en">
                <a:solidFill>
                  <a:schemeClr val="dk1"/>
                </a:solidFill>
              </a:rPr>
              <a:t> Architecture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Google Sheets pulls data from Google Finance API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Google Sheet CSV parsed in Java.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Stock with Attributes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List of Stocks, Favorites (user-defined) &amp; Holdings (psuedo-user-bought)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Pseudo $100,000 balance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00725" y="148650"/>
            <a:ext cx="302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50" y="732312"/>
            <a:ext cx="3902351" cy="386467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type="title"/>
          </p:nvPr>
        </p:nvSpPr>
        <p:spPr>
          <a:xfrm>
            <a:off x="5329150" y="445025"/>
            <a:ext cx="233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4">
            <a:alphaModFix/>
          </a:blip>
          <a:srcRect b="4888" l="2724" r="4904" t="3216"/>
          <a:stretch/>
        </p:blipFill>
        <p:spPr>
          <a:xfrm>
            <a:off x="4198750" y="1217963"/>
            <a:ext cx="4802525" cy="3486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50" y="725475"/>
            <a:ext cx="3711975" cy="34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title"/>
          </p:nvPr>
        </p:nvSpPr>
        <p:spPr>
          <a:xfrm>
            <a:off x="301302" y="159650"/>
            <a:ext cx="31125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</a:t>
            </a:r>
            <a:r>
              <a:rPr lang="en"/>
              <a:t> Diagram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800" y="1343725"/>
            <a:ext cx="5094600" cy="36291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4835388" y="652550"/>
            <a:ext cx="42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Breakdown Structure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2383" l="2036" r="31633" t="6300"/>
          <a:stretch/>
        </p:blipFill>
        <p:spPr>
          <a:xfrm>
            <a:off x="285425" y="274425"/>
            <a:ext cx="3874948" cy="41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4">
            <a:alphaModFix/>
          </a:blip>
          <a:srcRect b="0" l="1525" r="11804" t="0"/>
          <a:stretch/>
        </p:blipFill>
        <p:spPr>
          <a:xfrm>
            <a:off x="4572000" y="1506000"/>
            <a:ext cx="4270125" cy="330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Better GUI, potential full-stack application with CS412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SQL Database Management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Further Integration of Real-time Information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More Frequent Detailed Commits on GitHub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Importance of Communication &amp; </a:t>
            </a:r>
            <a:r>
              <a:rPr lang="en">
                <a:solidFill>
                  <a:schemeClr val="dk1"/>
                </a:solidFill>
              </a:rPr>
              <a:t>Early Planning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Thank you so much for this opportunity, Professor Ibrahim.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19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