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6861D-69FC-4BA8-8FD4-E89A61A540AF}" v="118" dt="2022-04-01T12:12:26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Yingfan" userId="1d11b370-4331-4b0a-ab2d-ac8d02da42df" providerId="ADAL" clId="{2CA6861D-69FC-4BA8-8FD4-E89A61A540AF}"/>
    <pc:docChg chg="custSel modSld">
      <pc:chgData name="XU Yingfan" userId="1d11b370-4331-4b0a-ab2d-ac8d02da42df" providerId="ADAL" clId="{2CA6861D-69FC-4BA8-8FD4-E89A61A540AF}" dt="2022-04-01T12:12:26.734" v="301" actId="14826"/>
      <pc:docMkLst>
        <pc:docMk/>
      </pc:docMkLst>
      <pc:sldChg chg="addSp delSp modSp mod">
        <pc:chgData name="XU Yingfan" userId="1d11b370-4331-4b0a-ab2d-ac8d02da42df" providerId="ADAL" clId="{2CA6861D-69FC-4BA8-8FD4-E89A61A540AF}" dt="2022-04-01T12:12:26.734" v="301" actId="14826"/>
        <pc:sldMkLst>
          <pc:docMk/>
          <pc:sldMk cId="3355357269" sldId="256"/>
        </pc:sldMkLst>
        <pc:spChg chg="del mod">
          <ac:chgData name="XU Yingfan" userId="1d11b370-4331-4b0a-ab2d-ac8d02da42df" providerId="ADAL" clId="{2CA6861D-69FC-4BA8-8FD4-E89A61A540AF}" dt="2022-03-28T22:38:44.882" v="12" actId="478"/>
          <ac:spMkLst>
            <pc:docMk/>
            <pc:sldMk cId="3355357269" sldId="256"/>
            <ac:spMk id="2" creationId="{74CBC685-AF7C-4C64-B2CF-699E4FCEDA1C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6" creationId="{F6EC8F30-725E-4028-9DB2-AD6074417B7C}"/>
          </ac:spMkLst>
        </pc:spChg>
        <pc:spChg chg="del">
          <ac:chgData name="XU Yingfan" userId="1d11b370-4331-4b0a-ab2d-ac8d02da42df" providerId="ADAL" clId="{2CA6861D-69FC-4BA8-8FD4-E89A61A540AF}" dt="2022-03-28T22:38:53.093" v="13" actId="478"/>
          <ac:spMkLst>
            <pc:docMk/>
            <pc:sldMk cId="3355357269" sldId="256"/>
            <ac:spMk id="7" creationId="{4710F62D-3737-4C35-B0C9-86DC0AB42698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8" creationId="{FD08F954-88DB-4516-B6E5-D43A752C1987}"/>
          </ac:spMkLst>
        </pc:spChg>
        <pc:spChg chg="mod">
          <ac:chgData name="XU Yingfan" userId="1d11b370-4331-4b0a-ab2d-ac8d02da42df" providerId="ADAL" clId="{2CA6861D-69FC-4BA8-8FD4-E89A61A540AF}" dt="2022-03-28T22:57:27.826" v="299" actId="1035"/>
          <ac:spMkLst>
            <pc:docMk/>
            <pc:sldMk cId="3355357269" sldId="256"/>
            <ac:spMk id="9" creationId="{BBA563ED-D37E-42A9-B792-7623AC85178B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0" creationId="{9C893F1F-9233-4B28-8920-98981B4F7738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1" creationId="{E06839C2-3F12-4BE8-B531-31067DAC5CDC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2" creationId="{15C0C1D5-ADA5-4116-A742-CC53FDCA681B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3" creationId="{E00FC383-EDC2-41A4-9F23-4558139290D6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4" creationId="{DEA85966-9DBA-45BA-A127-91E6FDC871A3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5" creationId="{2DC40A95-1770-4058-9BE2-A29B4D614CFA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6" creationId="{E000F424-D11D-44C8-A644-4C97D3DE556E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7" creationId="{A5969449-B4E9-4D5F-A8A1-AD34FCB41F39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8" creationId="{26197640-8E02-437B-8F9B-708A763E54BD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19" creationId="{E09C7589-94C4-4B3E-AA7F-EE3BB9809DF1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20" creationId="{CE76C7DF-D47C-4657-89F0-BF9BC35E1C32}"/>
          </ac:spMkLst>
        </pc:spChg>
        <pc:spChg chg="del mod">
          <ac:chgData name="XU Yingfan" userId="1d11b370-4331-4b0a-ab2d-ac8d02da42df" providerId="ADAL" clId="{2CA6861D-69FC-4BA8-8FD4-E89A61A540AF}" dt="2022-03-28T22:46:19.826" v="115" actId="478"/>
          <ac:spMkLst>
            <pc:docMk/>
            <pc:sldMk cId="3355357269" sldId="256"/>
            <ac:spMk id="21" creationId="{B647C244-B8D3-42C2-986C-CEE39B0317F8}"/>
          </ac:spMkLst>
        </pc:spChg>
        <pc:spChg chg="del mod">
          <ac:chgData name="XU Yingfan" userId="1d11b370-4331-4b0a-ab2d-ac8d02da42df" providerId="ADAL" clId="{2CA6861D-69FC-4BA8-8FD4-E89A61A540AF}" dt="2022-03-28T22:46:26.931" v="116" actId="478"/>
          <ac:spMkLst>
            <pc:docMk/>
            <pc:sldMk cId="3355357269" sldId="256"/>
            <ac:spMk id="22" creationId="{A89CFEA6-3432-4465-8F30-0B6A0C0EFF69}"/>
          </ac:spMkLst>
        </pc:spChg>
        <pc:spChg chg="del mod">
          <ac:chgData name="XU Yingfan" userId="1d11b370-4331-4b0a-ab2d-ac8d02da42df" providerId="ADAL" clId="{2CA6861D-69FC-4BA8-8FD4-E89A61A540AF}" dt="2022-03-28T22:46:28.949" v="117" actId="478"/>
          <ac:spMkLst>
            <pc:docMk/>
            <pc:sldMk cId="3355357269" sldId="256"/>
            <ac:spMk id="23" creationId="{44C27CCE-A85F-424F-9E38-A2D7A739D104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26" creationId="{F91227F3-6DA7-4D7B-B99D-3E9EAFA7D7E1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27" creationId="{5AED7EB0-AED5-4DDB-B1BB-029080AC9E9D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0" creationId="{6C6AC4A1-9284-40F3-8457-8427F625F9E9}"/>
          </ac:spMkLst>
        </pc:spChg>
        <pc:spChg chg="mod">
          <ac:chgData name="XU Yingfan" userId="1d11b370-4331-4b0a-ab2d-ac8d02da42df" providerId="ADAL" clId="{2CA6861D-69FC-4BA8-8FD4-E89A61A540AF}" dt="2022-03-28T22:56:10.714" v="298" actId="20577"/>
          <ac:spMkLst>
            <pc:docMk/>
            <pc:sldMk cId="3355357269" sldId="256"/>
            <ac:spMk id="31" creationId="{44D4331B-0B7B-4FB7-8DD7-37745827E3DC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2" creationId="{109B1252-D9F9-4640-A370-69EF8F245924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3" creationId="{D3B24C90-5269-47FD-AF3B-CEBA89C5D065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4" creationId="{4F342C2D-BDAC-45A0-AD12-030A83CE43D7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6" creationId="{947572F8-6CC7-4F41-9406-8EC9BEFE7003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7" creationId="{BF3533BA-E6F4-4B4B-9829-4009718A6637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8" creationId="{83AF031E-0B1F-45DB-83A8-F1F1F06EC031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39" creationId="{EF795937-F524-4AEC-9523-665ABF659DD3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40" creationId="{1770B24C-1CCB-43D6-A587-1B83DBB4C25D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41" creationId="{ADEDCC98-CE9A-40E8-AEF3-4BE79C4045A8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43" creationId="{8B1423DE-94E2-40AB-89CB-BF190F670CD1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44" creationId="{D77EA049-6347-41AE-B6E9-CE56BA9CE222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45" creationId="{FC7244ED-D910-4027-98FD-10A24A542E66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46" creationId="{9445542B-FFA4-4038-9061-B64E55E50FC4}"/>
          </ac:spMkLst>
        </pc:spChg>
        <pc:spChg chg="del mod">
          <ac:chgData name="XU Yingfan" userId="1d11b370-4331-4b0a-ab2d-ac8d02da42df" providerId="ADAL" clId="{2CA6861D-69FC-4BA8-8FD4-E89A61A540AF}" dt="2022-03-28T22:48:02.835" v="129" actId="478"/>
          <ac:spMkLst>
            <pc:docMk/>
            <pc:sldMk cId="3355357269" sldId="256"/>
            <ac:spMk id="47" creationId="{CED51190-7036-457C-9944-A1D15818CF68}"/>
          </ac:spMkLst>
        </pc:spChg>
        <pc:spChg chg="del mod">
          <ac:chgData name="XU Yingfan" userId="1d11b370-4331-4b0a-ab2d-ac8d02da42df" providerId="ADAL" clId="{2CA6861D-69FC-4BA8-8FD4-E89A61A540AF}" dt="2022-03-28T22:47:50.074" v="126" actId="478"/>
          <ac:spMkLst>
            <pc:docMk/>
            <pc:sldMk cId="3355357269" sldId="256"/>
            <ac:spMk id="50" creationId="{25B52492-F556-4FF9-BDBF-0819469F403E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51" creationId="{6257617B-6472-487F-A47F-53771E87FD1D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52" creationId="{5F61C6A6-0F22-45C5-9CF6-70134C6281ED}"/>
          </ac:spMkLst>
        </pc:spChg>
        <pc:spChg chg="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53" creationId="{507D291A-CBEA-4754-AFD5-882D0E90F556}"/>
          </ac:spMkLst>
        </pc:spChg>
        <pc:spChg chg="add 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60" creationId="{68791BB4-7D59-4764-AD88-49799CB7C16D}"/>
          </ac:spMkLst>
        </pc:spChg>
        <pc:spChg chg="add del mod">
          <ac:chgData name="XU Yingfan" userId="1d11b370-4331-4b0a-ab2d-ac8d02da42df" providerId="ADAL" clId="{2CA6861D-69FC-4BA8-8FD4-E89A61A540AF}" dt="2022-03-28T22:43:56.738" v="88"/>
          <ac:spMkLst>
            <pc:docMk/>
            <pc:sldMk cId="3355357269" sldId="256"/>
            <ac:spMk id="62" creationId="{B732D835-D689-45CF-9AF7-3DCE094F1E80}"/>
          </ac:spMkLst>
        </pc:spChg>
        <pc:spChg chg="add 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65" creationId="{3FD3ABDD-65BB-4752-9F74-DA634184C479}"/>
          </ac:spMkLst>
        </pc:spChg>
        <pc:spChg chg="add del mod">
          <ac:chgData name="XU Yingfan" userId="1d11b370-4331-4b0a-ab2d-ac8d02da42df" providerId="ADAL" clId="{2CA6861D-69FC-4BA8-8FD4-E89A61A540AF}" dt="2022-03-28T22:54:31.238" v="238" actId="478"/>
          <ac:spMkLst>
            <pc:docMk/>
            <pc:sldMk cId="3355357269" sldId="256"/>
            <ac:spMk id="67" creationId="{378FAE73-D729-4677-AA18-DA3657354C1C}"/>
          </ac:spMkLst>
        </pc:spChg>
        <pc:spChg chg="add mod">
          <ac:chgData name="XU Yingfan" userId="1d11b370-4331-4b0a-ab2d-ac8d02da42df" providerId="ADAL" clId="{2CA6861D-69FC-4BA8-8FD4-E89A61A540AF}" dt="2022-03-28T22:55:31.828" v="295" actId="1035"/>
          <ac:spMkLst>
            <pc:docMk/>
            <pc:sldMk cId="3355357269" sldId="256"/>
            <ac:spMk id="68" creationId="{85452A5A-72A6-4302-8845-5230B60D765B}"/>
          </ac:spMkLst>
        </pc:spChg>
        <pc:spChg chg="mod">
          <ac:chgData name="XU Yingfan" userId="1d11b370-4331-4b0a-ab2d-ac8d02da42df" providerId="ADAL" clId="{2CA6861D-69FC-4BA8-8FD4-E89A61A540AF}" dt="2022-03-28T22:55:36.016" v="296" actId="1076"/>
          <ac:spMkLst>
            <pc:docMk/>
            <pc:sldMk cId="3355357269" sldId="256"/>
            <ac:spMk id="96" creationId="{FBB1591C-8BA5-4003-A15B-1EB8561DFFED}"/>
          </ac:spMkLst>
        </pc:spChg>
        <pc:picChg chg="mod">
          <ac:chgData name="XU Yingfan" userId="1d11b370-4331-4b0a-ab2d-ac8d02da42df" providerId="ADAL" clId="{2CA6861D-69FC-4BA8-8FD4-E89A61A540AF}" dt="2022-04-01T12:12:15.270" v="300" actId="14826"/>
          <ac:picMkLst>
            <pc:docMk/>
            <pc:sldMk cId="3355357269" sldId="256"/>
            <ac:picMk id="98" creationId="{CF905523-3F98-467E-AE1B-94883E1CD9A6}"/>
          </ac:picMkLst>
        </pc:picChg>
        <pc:picChg chg="del">
          <ac:chgData name="XU Yingfan" userId="1d11b370-4331-4b0a-ab2d-ac8d02da42df" providerId="ADAL" clId="{2CA6861D-69FC-4BA8-8FD4-E89A61A540AF}" dt="2022-03-28T22:37:23.397" v="6" actId="478"/>
          <ac:picMkLst>
            <pc:docMk/>
            <pc:sldMk cId="3355357269" sldId="256"/>
            <ac:picMk id="100" creationId="{8B39C127-A6BD-4896-B324-7DF799DA2F32}"/>
          </ac:picMkLst>
        </pc:picChg>
        <pc:picChg chg="mod">
          <ac:chgData name="XU Yingfan" userId="1d11b370-4331-4b0a-ab2d-ac8d02da42df" providerId="ADAL" clId="{2CA6861D-69FC-4BA8-8FD4-E89A61A540AF}" dt="2022-04-01T12:12:26.734" v="301" actId="14826"/>
          <ac:picMkLst>
            <pc:docMk/>
            <pc:sldMk cId="3355357269" sldId="256"/>
            <ac:picMk id="102" creationId="{08202E57-0EA2-4C7F-8A42-D34288D04AED}"/>
          </ac:picMkLst>
        </pc:picChg>
        <pc:picChg chg="del">
          <ac:chgData name="XU Yingfan" userId="1d11b370-4331-4b0a-ab2d-ac8d02da42df" providerId="ADAL" clId="{2CA6861D-69FC-4BA8-8FD4-E89A61A540AF}" dt="2022-03-28T22:37:12.466" v="4" actId="478"/>
          <ac:picMkLst>
            <pc:docMk/>
            <pc:sldMk cId="3355357269" sldId="256"/>
            <ac:picMk id="104" creationId="{20829BD8-A2C7-4E1D-AA0C-94F387937F98}"/>
          </ac:picMkLst>
        </pc:pic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55" creationId="{5AFAEE08-1055-4600-BD86-A99702303025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57" creationId="{71CA5BD7-A69E-4866-BE2D-AD493A3BA02A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58" creationId="{74C80F4C-E14D-4F69-A909-72FE417ED37E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61" creationId="{ABBAF8C6-6379-48F9-897A-484F17897ACC}"/>
          </ac:cxnSpMkLst>
        </pc:cxnChg>
        <pc:cxnChg chg="del mod">
          <ac:chgData name="XU Yingfan" userId="1d11b370-4331-4b0a-ab2d-ac8d02da42df" providerId="ADAL" clId="{2CA6861D-69FC-4BA8-8FD4-E89A61A540AF}" dt="2022-03-28T22:46:35.668" v="120" actId="478"/>
          <ac:cxnSpMkLst>
            <pc:docMk/>
            <pc:sldMk cId="3355357269" sldId="256"/>
            <ac:cxnSpMk id="64" creationId="{4CEFAB52-8B10-402A-8755-0387CDB66F7D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73" creationId="{1952C691-E31A-4A97-B9F4-B8FC33459FB6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77" creationId="{E1FC8EBD-5302-4293-B24E-338ECAF3C116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80" creationId="{4C15F55F-A7D0-41E5-9664-79967813C9A8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87" creationId="{CCD01901-EF7D-4F8B-B862-19A0E10C6533}"/>
          </ac:cxnSpMkLst>
        </pc:cxnChg>
        <pc:cxnChg chg="mod">
          <ac:chgData name="XU Yingfan" userId="1d11b370-4331-4b0a-ab2d-ac8d02da42df" providerId="ADAL" clId="{2CA6861D-69FC-4BA8-8FD4-E89A61A540AF}" dt="2022-03-28T22:55:31.828" v="295" actId="1035"/>
          <ac:cxnSpMkLst>
            <pc:docMk/>
            <pc:sldMk cId="3355357269" sldId="256"/>
            <ac:cxnSpMk id="93" creationId="{8957E959-C219-4515-A8F7-491340F73CF1}"/>
          </ac:cxnSpMkLst>
        </pc:cxnChg>
        <pc:cxnChg chg="del mod">
          <ac:chgData name="XU Yingfan" userId="1d11b370-4331-4b0a-ab2d-ac8d02da42df" providerId="ADAL" clId="{2CA6861D-69FC-4BA8-8FD4-E89A61A540AF}" dt="2022-03-28T22:48:16.858" v="134" actId="478"/>
          <ac:cxnSpMkLst>
            <pc:docMk/>
            <pc:sldMk cId="3355357269" sldId="256"/>
            <ac:cxnSpMk id="95" creationId="{DDCCDFC1-902C-4BD0-B6B5-8CFD1AEBE0C3}"/>
          </ac:cxnSpMkLst>
        </pc:cxnChg>
      </pc:sldChg>
    </pc:docChg>
  </pc:docChgLst>
  <pc:docChgLst>
    <pc:chgData name="XU Yingfan" userId="1d11b370-4331-4b0a-ab2d-ac8d02da42df" providerId="ADAL" clId="{0CA634AF-F750-42DC-8E47-2DB5347D5F7A}"/>
    <pc:docChg chg="undo custSel addSld modSld">
      <pc:chgData name="XU Yingfan" userId="1d11b370-4331-4b0a-ab2d-ac8d02da42df" providerId="ADAL" clId="{0CA634AF-F750-42DC-8E47-2DB5347D5F7A}" dt="2022-03-28T22:13:44.708" v="696" actId="1035"/>
      <pc:docMkLst>
        <pc:docMk/>
      </pc:docMkLst>
      <pc:sldChg chg="addSp delSp modSp new mod">
        <pc:chgData name="XU Yingfan" userId="1d11b370-4331-4b0a-ab2d-ac8d02da42df" providerId="ADAL" clId="{0CA634AF-F750-42DC-8E47-2DB5347D5F7A}" dt="2022-03-28T22:13:44.708" v="696" actId="1035"/>
        <pc:sldMkLst>
          <pc:docMk/>
          <pc:sldMk cId="3355357269" sldId="256"/>
        </pc:sldMkLst>
        <pc:spChg chg="del">
          <ac:chgData name="XU Yingfan" userId="1d11b370-4331-4b0a-ab2d-ac8d02da42df" providerId="ADAL" clId="{0CA634AF-F750-42DC-8E47-2DB5347D5F7A}" dt="2022-03-28T20:59:49.516" v="1" actId="478"/>
          <ac:spMkLst>
            <pc:docMk/>
            <pc:sldMk cId="3355357269" sldId="256"/>
            <ac:spMk id="2" creationId="{A585D0ED-8989-4E29-83D5-8A4C03B9EFCB}"/>
          </ac:spMkLst>
        </pc:spChg>
        <pc:spChg chg="del">
          <ac:chgData name="XU Yingfan" userId="1d11b370-4331-4b0a-ab2d-ac8d02da42df" providerId="ADAL" clId="{0CA634AF-F750-42DC-8E47-2DB5347D5F7A}" dt="2022-03-28T20:59:50.246" v="2" actId="478"/>
          <ac:spMkLst>
            <pc:docMk/>
            <pc:sldMk cId="3355357269" sldId="256"/>
            <ac:spMk id="3" creationId="{B62D75C7-9EE1-4063-BC0A-475BCA86AE8A}"/>
          </ac:spMkLst>
        </pc:spChg>
        <pc:spChg chg="add del">
          <ac:chgData name="XU Yingfan" userId="1d11b370-4331-4b0a-ab2d-ac8d02da42df" providerId="ADAL" clId="{0CA634AF-F750-42DC-8E47-2DB5347D5F7A}" dt="2022-03-28T21:01:21.228" v="4" actId="478"/>
          <ac:spMkLst>
            <pc:docMk/>
            <pc:sldMk cId="3355357269" sldId="256"/>
            <ac:spMk id="4" creationId="{1AAC6DE8-A238-4B37-B40E-82DEEB10FC71}"/>
          </ac:spMkLst>
        </pc:spChg>
        <pc:spChg chg="add del mod">
          <ac:chgData name="XU Yingfan" userId="1d11b370-4331-4b0a-ab2d-ac8d02da42df" providerId="ADAL" clId="{0CA634AF-F750-42DC-8E47-2DB5347D5F7A}" dt="2022-03-28T21:02:53.549" v="11" actId="478"/>
          <ac:spMkLst>
            <pc:docMk/>
            <pc:sldMk cId="3355357269" sldId="256"/>
            <ac:spMk id="5" creationId="{C80C6DCE-BC87-40DC-A3BA-A682E2F8EC59}"/>
          </ac:spMkLst>
        </pc:spChg>
        <pc:spChg chg="add 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6" creationId="{F6EC8F30-725E-4028-9DB2-AD6074417B7C}"/>
          </ac:spMkLst>
        </pc:spChg>
        <pc:spChg chg="add 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7" creationId="{4710F62D-3737-4C35-B0C9-86DC0AB4269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8" creationId="{FD08F954-88DB-4516-B6E5-D43A752C1987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9" creationId="{BBA563ED-D37E-42A9-B792-7623AC85178B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0" creationId="{9C893F1F-9233-4B28-8920-98981B4F773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1" creationId="{E06839C2-3F12-4BE8-B531-31067DAC5CDC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2" creationId="{15C0C1D5-ADA5-4116-A742-CC53FDCA681B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3" creationId="{E00FC383-EDC2-41A4-9F23-4558139290D6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4" creationId="{DEA85966-9DBA-45BA-A127-91E6FDC871A3}"/>
          </ac:spMkLst>
        </pc:spChg>
        <pc:spChg chg="add mod">
          <ac:chgData name="XU Yingfan" userId="1d11b370-4331-4b0a-ab2d-ac8d02da42df" providerId="ADAL" clId="{0CA634AF-F750-42DC-8E47-2DB5347D5F7A}" dt="2022-03-28T21:57:31.869" v="623" actId="1036"/>
          <ac:spMkLst>
            <pc:docMk/>
            <pc:sldMk cId="3355357269" sldId="256"/>
            <ac:spMk id="15" creationId="{2DC40A95-1770-4058-9BE2-A29B4D614CFA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6" creationId="{E000F424-D11D-44C8-A644-4C97D3DE556E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7" creationId="{A5969449-B4E9-4D5F-A8A1-AD34FCB41F39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8" creationId="{26197640-8E02-437B-8F9B-708A763E54BD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19" creationId="{E09C7589-94C4-4B3E-AA7F-EE3BB9809DF1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0" creationId="{CE76C7DF-D47C-4657-89F0-BF9BC35E1C32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1" creationId="{B647C244-B8D3-42C2-986C-CEE39B0317F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2" creationId="{A89CFEA6-3432-4465-8F30-0B6A0C0EFF69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3" creationId="{44C27CCE-A85F-424F-9E38-A2D7A739D104}"/>
          </ac:spMkLst>
        </pc:spChg>
        <pc:spChg chg="add del mod">
          <ac:chgData name="XU Yingfan" userId="1d11b370-4331-4b0a-ab2d-ac8d02da42df" providerId="ADAL" clId="{0CA634AF-F750-42DC-8E47-2DB5347D5F7A}" dt="2022-03-28T21:19:24.278" v="244" actId="478"/>
          <ac:spMkLst>
            <pc:docMk/>
            <pc:sldMk cId="3355357269" sldId="256"/>
            <ac:spMk id="24" creationId="{3C16D5AF-3146-43AE-9356-59BC166B2D6C}"/>
          </ac:spMkLst>
        </pc:spChg>
        <pc:spChg chg="add del mod">
          <ac:chgData name="XU Yingfan" userId="1d11b370-4331-4b0a-ab2d-ac8d02da42df" providerId="ADAL" clId="{0CA634AF-F750-42DC-8E47-2DB5347D5F7A}" dt="2022-03-28T21:20:01.376" v="258" actId="478"/>
          <ac:spMkLst>
            <pc:docMk/>
            <pc:sldMk cId="3355357269" sldId="256"/>
            <ac:spMk id="25" creationId="{58A02827-7725-4486-A666-82B387938FAC}"/>
          </ac:spMkLst>
        </pc:spChg>
        <pc:spChg chg="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26" creationId="{F91227F3-6DA7-4D7B-B99D-3E9EAFA7D7E1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27" creationId="{5AED7EB0-AED5-4DDB-B1BB-029080AC9E9D}"/>
          </ac:spMkLst>
        </pc:spChg>
        <pc:spChg chg="add del mod">
          <ac:chgData name="XU Yingfan" userId="1d11b370-4331-4b0a-ab2d-ac8d02da42df" providerId="ADAL" clId="{0CA634AF-F750-42DC-8E47-2DB5347D5F7A}" dt="2022-03-28T21:23:12.814" v="295"/>
          <ac:spMkLst>
            <pc:docMk/>
            <pc:sldMk cId="3355357269" sldId="256"/>
            <ac:spMk id="28" creationId="{E7483BAB-0E81-44E5-8A73-70AFBA3FA9FE}"/>
          </ac:spMkLst>
        </pc:spChg>
        <pc:spChg chg="add del mod">
          <ac:chgData name="XU Yingfan" userId="1d11b370-4331-4b0a-ab2d-ac8d02da42df" providerId="ADAL" clId="{0CA634AF-F750-42DC-8E47-2DB5347D5F7A}" dt="2022-03-28T21:23:12.814" v="295"/>
          <ac:spMkLst>
            <pc:docMk/>
            <pc:sldMk cId="3355357269" sldId="256"/>
            <ac:spMk id="29" creationId="{FD44A189-A883-4E89-8D56-059D22592BA4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0" creationId="{6C6AC4A1-9284-40F3-8457-8427F625F9E9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1" creationId="{44D4331B-0B7B-4FB7-8DD7-37745827E3DC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2" creationId="{109B1252-D9F9-4640-A370-69EF8F245924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3" creationId="{D3B24C90-5269-47FD-AF3B-CEBA89C5D065}"/>
          </ac:spMkLst>
        </pc:spChg>
        <pc:spChg chg="add mod">
          <ac:chgData name="XU Yingfan" userId="1d11b370-4331-4b0a-ab2d-ac8d02da42df" providerId="ADAL" clId="{0CA634AF-F750-42DC-8E47-2DB5347D5F7A}" dt="2022-03-28T21:57:31.869" v="623" actId="1036"/>
          <ac:spMkLst>
            <pc:docMk/>
            <pc:sldMk cId="3355357269" sldId="256"/>
            <ac:spMk id="34" creationId="{4F342C2D-BDAC-45A0-AD12-030A83CE43D7}"/>
          </ac:spMkLst>
        </pc:spChg>
        <pc:spChg chg="add del mod">
          <ac:chgData name="XU Yingfan" userId="1d11b370-4331-4b0a-ab2d-ac8d02da42df" providerId="ADAL" clId="{0CA634AF-F750-42DC-8E47-2DB5347D5F7A}" dt="2022-03-28T21:29:14.824" v="378" actId="478"/>
          <ac:spMkLst>
            <pc:docMk/>
            <pc:sldMk cId="3355357269" sldId="256"/>
            <ac:spMk id="35" creationId="{A5F393A6-FA4E-4C01-8DD6-E4642F04BF5B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6" creationId="{947572F8-6CC7-4F41-9406-8EC9BEFE7003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7" creationId="{BF3533BA-E6F4-4B4B-9829-4009718A6637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8" creationId="{83AF031E-0B1F-45DB-83A8-F1F1F06EC031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39" creationId="{EF795937-F524-4AEC-9523-665ABF659DD3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0" creationId="{1770B24C-1CCB-43D6-A587-1B83DBB4C25D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1" creationId="{ADEDCC98-CE9A-40E8-AEF3-4BE79C4045A8}"/>
          </ac:spMkLst>
        </pc:spChg>
        <pc:spChg chg="add del mod">
          <ac:chgData name="XU Yingfan" userId="1d11b370-4331-4b0a-ab2d-ac8d02da42df" providerId="ADAL" clId="{0CA634AF-F750-42DC-8E47-2DB5347D5F7A}" dt="2022-03-28T21:32:52.955" v="405" actId="478"/>
          <ac:spMkLst>
            <pc:docMk/>
            <pc:sldMk cId="3355357269" sldId="256"/>
            <ac:spMk id="42" creationId="{AB9387E5-F64E-430A-87DB-D4F5EDC2D734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3" creationId="{8B1423DE-94E2-40AB-89CB-BF190F670CD1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4" creationId="{D77EA049-6347-41AE-B6E9-CE56BA9CE222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5" creationId="{FC7244ED-D910-4027-98FD-10A24A542E66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6" creationId="{9445542B-FFA4-4038-9061-B64E55E50FC4}"/>
          </ac:spMkLst>
        </pc:spChg>
        <pc:spChg chg="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47" creationId="{CED51190-7036-457C-9944-A1D15818CF68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50" creationId="{25B52492-F556-4FF9-BDBF-0819469F403E}"/>
          </ac:spMkLst>
        </pc:spChg>
        <pc:spChg chg="add mod">
          <ac:chgData name="XU Yingfan" userId="1d11b370-4331-4b0a-ab2d-ac8d02da42df" providerId="ADAL" clId="{0CA634AF-F750-42DC-8E47-2DB5347D5F7A}" dt="2022-03-28T21:45:26.288" v="515" actId="1035"/>
          <ac:spMkLst>
            <pc:docMk/>
            <pc:sldMk cId="3355357269" sldId="256"/>
            <ac:spMk id="51" creationId="{6257617B-6472-487F-A47F-53771E87FD1D}"/>
          </ac:spMkLst>
        </pc:spChg>
        <pc:spChg chg="add mod">
          <ac:chgData name="XU Yingfan" userId="1d11b370-4331-4b0a-ab2d-ac8d02da42df" providerId="ADAL" clId="{0CA634AF-F750-42DC-8E47-2DB5347D5F7A}" dt="2022-03-28T21:45:15.235" v="503" actId="1038"/>
          <ac:spMkLst>
            <pc:docMk/>
            <pc:sldMk cId="3355357269" sldId="256"/>
            <ac:spMk id="52" creationId="{5F61C6A6-0F22-45C5-9CF6-70134C6281ED}"/>
          </ac:spMkLst>
        </pc:spChg>
        <pc:spChg chg="add mod">
          <ac:chgData name="XU Yingfan" userId="1d11b370-4331-4b0a-ab2d-ac8d02da42df" providerId="ADAL" clId="{0CA634AF-F750-42DC-8E47-2DB5347D5F7A}" dt="2022-03-28T21:47:27.796" v="528" actId="14100"/>
          <ac:spMkLst>
            <pc:docMk/>
            <pc:sldMk cId="3355357269" sldId="256"/>
            <ac:spMk id="53" creationId="{507D291A-CBEA-4754-AFD5-882D0E90F556}"/>
          </ac:spMkLst>
        </pc:spChg>
        <pc:spChg chg="add mod">
          <ac:chgData name="XU Yingfan" userId="1d11b370-4331-4b0a-ab2d-ac8d02da42df" providerId="ADAL" clId="{0CA634AF-F750-42DC-8E47-2DB5347D5F7A}" dt="2022-03-28T22:02:05.392" v="654" actId="1076"/>
          <ac:spMkLst>
            <pc:docMk/>
            <pc:sldMk cId="3355357269" sldId="256"/>
            <ac:spMk id="96" creationId="{FBB1591C-8BA5-4003-A15B-1EB8561DFFED}"/>
          </ac:spMkLst>
        </pc:spChg>
        <pc:picChg chg="add mod">
          <ac:chgData name="XU Yingfan" userId="1d11b370-4331-4b0a-ab2d-ac8d02da42df" providerId="ADAL" clId="{0CA634AF-F750-42DC-8E47-2DB5347D5F7A}" dt="2022-03-28T22:13:44.708" v="696" actId="1035"/>
          <ac:picMkLst>
            <pc:docMk/>
            <pc:sldMk cId="3355357269" sldId="256"/>
            <ac:picMk id="98" creationId="{CF905523-3F98-467E-AE1B-94883E1CD9A6}"/>
          </ac:picMkLst>
        </pc:picChg>
        <pc:picChg chg="add mod">
          <ac:chgData name="XU Yingfan" userId="1d11b370-4331-4b0a-ab2d-ac8d02da42df" providerId="ADAL" clId="{0CA634AF-F750-42DC-8E47-2DB5347D5F7A}" dt="2022-03-28T22:12:41.742" v="683" actId="1036"/>
          <ac:picMkLst>
            <pc:docMk/>
            <pc:sldMk cId="3355357269" sldId="256"/>
            <ac:picMk id="100" creationId="{8B39C127-A6BD-4896-B324-7DF799DA2F32}"/>
          </ac:picMkLst>
        </pc:picChg>
        <pc:picChg chg="add mod">
          <ac:chgData name="XU Yingfan" userId="1d11b370-4331-4b0a-ab2d-ac8d02da42df" providerId="ADAL" clId="{0CA634AF-F750-42DC-8E47-2DB5347D5F7A}" dt="2022-03-28T22:13:44.708" v="696" actId="1035"/>
          <ac:picMkLst>
            <pc:docMk/>
            <pc:sldMk cId="3355357269" sldId="256"/>
            <ac:picMk id="102" creationId="{08202E57-0EA2-4C7F-8A42-D34288D04AED}"/>
          </ac:picMkLst>
        </pc:picChg>
        <pc:picChg chg="add mod">
          <ac:chgData name="XU Yingfan" userId="1d11b370-4331-4b0a-ab2d-ac8d02da42df" providerId="ADAL" clId="{0CA634AF-F750-42DC-8E47-2DB5347D5F7A}" dt="2022-03-28T22:12:41.742" v="683" actId="1036"/>
          <ac:picMkLst>
            <pc:docMk/>
            <pc:sldMk cId="3355357269" sldId="256"/>
            <ac:picMk id="104" creationId="{20829BD8-A2C7-4E1D-AA0C-94F387937F98}"/>
          </ac:picMkLst>
        </pc:picChg>
        <pc:cxnChg chg="add del">
          <ac:chgData name="XU Yingfan" userId="1d11b370-4331-4b0a-ab2d-ac8d02da42df" providerId="ADAL" clId="{0CA634AF-F750-42DC-8E47-2DB5347D5F7A}" dt="2022-03-28T21:41:03.004" v="487" actId="11529"/>
          <ac:cxnSpMkLst>
            <pc:docMk/>
            <pc:sldMk cId="3355357269" sldId="256"/>
            <ac:cxnSpMk id="49" creationId="{4EA357D5-6EB2-48A8-92F1-A5136F081740}"/>
          </ac:cxnSpMkLst>
        </pc:cxnChg>
        <pc:cxnChg chg="add mod">
          <ac:chgData name="XU Yingfan" userId="1d11b370-4331-4b0a-ab2d-ac8d02da42df" providerId="ADAL" clId="{0CA634AF-F750-42DC-8E47-2DB5347D5F7A}" dt="2022-03-28T21:49:41.788" v="543" actId="1076"/>
          <ac:cxnSpMkLst>
            <pc:docMk/>
            <pc:sldMk cId="3355357269" sldId="256"/>
            <ac:cxnSpMk id="55" creationId="{5AFAEE08-1055-4600-BD86-A99702303025}"/>
          </ac:cxnSpMkLst>
        </pc:cxnChg>
        <pc:cxnChg chg="add mod">
          <ac:chgData name="XU Yingfan" userId="1d11b370-4331-4b0a-ab2d-ac8d02da42df" providerId="ADAL" clId="{0CA634AF-F750-42DC-8E47-2DB5347D5F7A}" dt="2022-03-28T21:49:56.399" v="546" actId="1076"/>
          <ac:cxnSpMkLst>
            <pc:docMk/>
            <pc:sldMk cId="3355357269" sldId="256"/>
            <ac:cxnSpMk id="57" creationId="{71CA5BD7-A69E-4866-BE2D-AD493A3BA02A}"/>
          </ac:cxnSpMkLst>
        </pc:cxnChg>
        <pc:cxnChg chg="add mod">
          <ac:chgData name="XU Yingfan" userId="1d11b370-4331-4b0a-ab2d-ac8d02da42df" providerId="ADAL" clId="{0CA634AF-F750-42DC-8E47-2DB5347D5F7A}" dt="2022-03-28T21:50:34.585" v="554" actId="14100"/>
          <ac:cxnSpMkLst>
            <pc:docMk/>
            <pc:sldMk cId="3355357269" sldId="256"/>
            <ac:cxnSpMk id="58" creationId="{74C80F4C-E14D-4F69-A909-72FE417ED37E}"/>
          </ac:cxnSpMkLst>
        </pc:cxnChg>
        <pc:cxnChg chg="add mod">
          <ac:chgData name="XU Yingfan" userId="1d11b370-4331-4b0a-ab2d-ac8d02da42df" providerId="ADAL" clId="{0CA634AF-F750-42DC-8E47-2DB5347D5F7A}" dt="2022-03-28T21:50:36.871" v="555" actId="14100"/>
          <ac:cxnSpMkLst>
            <pc:docMk/>
            <pc:sldMk cId="3355357269" sldId="256"/>
            <ac:cxnSpMk id="61" creationId="{ABBAF8C6-6379-48F9-897A-484F17897ACC}"/>
          </ac:cxnSpMkLst>
        </pc:cxnChg>
        <pc:cxnChg chg="add mod">
          <ac:chgData name="XU Yingfan" userId="1d11b370-4331-4b0a-ab2d-ac8d02da42df" providerId="ADAL" clId="{0CA634AF-F750-42DC-8E47-2DB5347D5F7A}" dt="2022-03-28T21:51:40.180" v="568" actId="1037"/>
          <ac:cxnSpMkLst>
            <pc:docMk/>
            <pc:sldMk cId="3355357269" sldId="256"/>
            <ac:cxnSpMk id="64" creationId="{4CEFAB52-8B10-402A-8755-0387CDB66F7D}"/>
          </ac:cxnSpMkLst>
        </pc:cxnChg>
        <pc:cxnChg chg="add del">
          <ac:chgData name="XU Yingfan" userId="1d11b370-4331-4b0a-ab2d-ac8d02da42df" providerId="ADAL" clId="{0CA634AF-F750-42DC-8E47-2DB5347D5F7A}" dt="2022-03-28T21:52:27.750" v="570" actId="478"/>
          <ac:cxnSpMkLst>
            <pc:docMk/>
            <pc:sldMk cId="3355357269" sldId="256"/>
            <ac:cxnSpMk id="71" creationId="{302635EA-2CFD-4AB1-B9B9-96DBF0E3BE6F}"/>
          </ac:cxnSpMkLst>
        </pc:cxnChg>
        <pc:cxnChg chg="add mod">
          <ac:chgData name="XU Yingfan" userId="1d11b370-4331-4b0a-ab2d-ac8d02da42df" providerId="ADAL" clId="{0CA634AF-F750-42DC-8E47-2DB5347D5F7A}" dt="2022-03-28T21:53:58.051" v="575" actId="14100"/>
          <ac:cxnSpMkLst>
            <pc:docMk/>
            <pc:sldMk cId="3355357269" sldId="256"/>
            <ac:cxnSpMk id="73" creationId="{1952C691-E31A-4A97-B9F4-B8FC33459FB6}"/>
          </ac:cxnSpMkLst>
        </pc:cxnChg>
        <pc:cxnChg chg="add mod">
          <ac:chgData name="XU Yingfan" userId="1d11b370-4331-4b0a-ab2d-ac8d02da42df" providerId="ADAL" clId="{0CA634AF-F750-42DC-8E47-2DB5347D5F7A}" dt="2022-03-28T21:54:30.259" v="578" actId="14100"/>
          <ac:cxnSpMkLst>
            <pc:docMk/>
            <pc:sldMk cId="3355357269" sldId="256"/>
            <ac:cxnSpMk id="77" creationId="{E1FC8EBD-5302-4293-B24E-338ECAF3C116}"/>
          </ac:cxnSpMkLst>
        </pc:cxnChg>
        <pc:cxnChg chg="add mod">
          <ac:chgData name="XU Yingfan" userId="1d11b370-4331-4b0a-ab2d-ac8d02da42df" providerId="ADAL" clId="{0CA634AF-F750-42DC-8E47-2DB5347D5F7A}" dt="2022-03-28T21:56:21.313" v="599" actId="693"/>
          <ac:cxnSpMkLst>
            <pc:docMk/>
            <pc:sldMk cId="3355357269" sldId="256"/>
            <ac:cxnSpMk id="80" creationId="{4C15F55F-A7D0-41E5-9664-79967813C9A8}"/>
          </ac:cxnSpMkLst>
        </pc:cxnChg>
        <pc:cxnChg chg="add mod">
          <ac:chgData name="XU Yingfan" userId="1d11b370-4331-4b0a-ab2d-ac8d02da42df" providerId="ADAL" clId="{0CA634AF-F750-42DC-8E47-2DB5347D5F7A}" dt="2022-03-28T21:57:43.087" v="625" actId="1076"/>
          <ac:cxnSpMkLst>
            <pc:docMk/>
            <pc:sldMk cId="3355357269" sldId="256"/>
            <ac:cxnSpMk id="87" creationId="{CCD01901-EF7D-4F8B-B862-19A0E10C6533}"/>
          </ac:cxnSpMkLst>
        </pc:cxnChg>
        <pc:cxnChg chg="add mod">
          <ac:chgData name="XU Yingfan" userId="1d11b370-4331-4b0a-ab2d-ac8d02da42df" providerId="ADAL" clId="{0CA634AF-F750-42DC-8E47-2DB5347D5F7A}" dt="2022-03-28T21:58:15.236" v="628" actId="14100"/>
          <ac:cxnSpMkLst>
            <pc:docMk/>
            <pc:sldMk cId="3355357269" sldId="256"/>
            <ac:cxnSpMk id="93" creationId="{8957E959-C219-4515-A8F7-491340F73CF1}"/>
          </ac:cxnSpMkLst>
        </pc:cxnChg>
        <pc:cxnChg chg="add mod">
          <ac:chgData name="XU Yingfan" userId="1d11b370-4331-4b0a-ab2d-ac8d02da42df" providerId="ADAL" clId="{0CA634AF-F750-42DC-8E47-2DB5347D5F7A}" dt="2022-03-28T21:58:22.472" v="630" actId="1076"/>
          <ac:cxnSpMkLst>
            <pc:docMk/>
            <pc:sldMk cId="3355357269" sldId="256"/>
            <ac:cxnSpMk id="95" creationId="{DDCCDFC1-902C-4BD0-B6B5-8CFD1AEBE0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253-B3DF-4475-850D-40867141D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25003-D949-4694-989C-4A6E9D2B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223D-101D-4875-AC4B-8FBA6D00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2A18-0634-477C-9059-3AEFD7E4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AC86-F8E4-431F-843F-3949F065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73C-89AE-447C-B8A6-9D63D8E1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E9F4-EA6A-450E-874B-434CFBB2B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F79A-45C9-4C8C-8599-8601F78A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883D-3BA4-4B88-994F-FE2D186A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C765-E263-4033-A131-6519F94F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0BA0B-4BB5-478E-8181-B5E63361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FF8C2-874A-4D01-84F4-E73B7725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8ECF-896B-4E3C-8341-2660E9F9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DA23-4EB3-449A-A943-F689261C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3900-3FB7-43BE-A996-7BCA4FAA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0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091-7630-4217-BE79-2BD5E36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C3F0-6065-4646-A084-CD167365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875F-3F4E-49A8-B9AA-F55CB39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5E9D-5E7B-4387-9036-27378B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D819-B0A6-4A01-B11D-D3E023F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3CEB-FBC0-4E09-8DA0-602A973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98C-5D69-4096-96FC-99AD0D60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7885-1C5C-4067-A739-944D6929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58AF-E4E0-4FE6-B0BE-BE74D4F1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5228-B4B8-4B79-91EC-D2391EE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A9D7-0280-48A2-9197-4D97E49B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AED6-346B-4ED2-83C8-682312AA1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F28C-88B5-4FD5-8BC5-B00C4DBC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72AD-1214-4783-8188-6601A6D7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3C62-3805-4B4A-A240-2143CCDE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3D58-1E8B-430C-A7FF-55EE221E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6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4681-98FB-457D-9AEF-0ED5C9E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5DF5-4225-40E8-BBD9-79C1A474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133D-0194-4522-9E2E-2B1D3FD13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AF70-7079-49E3-9064-4B78A9D9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0B497-98C0-4A2D-8B83-DB6E0E661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65A7D-DF1A-48C7-A53A-35B44673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DA517-4251-4642-926F-BF52A790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EA2AC-8E07-4B4A-9A0E-E322D4C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CBBA-EC1C-4922-8678-4585078D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DB215-3255-4C09-95B8-F9FAAE1D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3BD4E-866D-48BD-995E-CA17FD18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7D2C4-76C7-4BCD-97E8-7380DEC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0827-5B4C-490C-A898-5929FF3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41692-54FA-491F-8C12-2FE7E0FD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FA82-E8EA-4B35-9126-ABF05D7A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946B-4919-4667-9C61-CFE3129F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015B-7925-4BA6-9B66-18F544EA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A2F7-53FD-4081-9174-6192E4C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9AAC-398C-4562-84B5-FF485974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4529-F89B-44C0-A378-B3DA1359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353C-854A-4D85-8A35-06C476EF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4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7BF-EB32-4F8B-A051-797C8D2A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D451B-21E4-42A5-8B36-24F962C7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5A4C-ABD7-4EA4-906F-3BC0262C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BAF6-877D-4593-B5F3-213357BF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65455-4A12-49DF-97E4-4FB566B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8502E-D14A-424C-8490-B2B66D2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8B323-3E78-45E9-B7C3-E19A3BE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BF14-D745-4724-865F-048468AD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F53D-DDFF-42AE-9E21-AAA202DD5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EAB2-3356-49F7-B032-F921911D4C4A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A24B-6C48-4ACF-A99D-ECA615E9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B482-03D3-4C85-8051-28F849CA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E5E0-5067-453C-BC86-83E83718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1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EC8F30-725E-4028-9DB2-AD6074417B7C}"/>
              </a:ext>
            </a:extLst>
          </p:cNvPr>
          <p:cNvSpPr/>
          <p:nvPr/>
        </p:nvSpPr>
        <p:spPr>
          <a:xfrm>
            <a:off x="1491920" y="1395665"/>
            <a:ext cx="1764631" cy="8983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D08F954-88DB-4516-B6E5-D43A752C1987}"/>
              </a:ext>
            </a:extLst>
          </p:cNvPr>
          <p:cNvSpPr/>
          <p:nvPr/>
        </p:nvSpPr>
        <p:spPr>
          <a:xfrm rot="16200000" flipV="1">
            <a:off x="4170949" y="617620"/>
            <a:ext cx="858251" cy="954506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BA563ED-D37E-42A9-B792-7623AC85178B}"/>
              </a:ext>
            </a:extLst>
          </p:cNvPr>
          <p:cNvSpPr/>
          <p:nvPr/>
        </p:nvSpPr>
        <p:spPr>
          <a:xfrm rot="16200000" flipV="1">
            <a:off x="4170948" y="2241123"/>
            <a:ext cx="858251" cy="95450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C893F1F-9233-4B28-8920-98981B4F7738}"/>
              </a:ext>
            </a:extLst>
          </p:cNvPr>
          <p:cNvSpPr/>
          <p:nvPr/>
        </p:nvSpPr>
        <p:spPr>
          <a:xfrm rot="16200000" flipV="1">
            <a:off x="4170949" y="1590668"/>
            <a:ext cx="858251" cy="954506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06839C2-3F12-4BE8-B531-31067DAC5CDC}"/>
              </a:ext>
            </a:extLst>
          </p:cNvPr>
          <p:cNvSpPr/>
          <p:nvPr/>
        </p:nvSpPr>
        <p:spPr>
          <a:xfrm rot="16200000" flipV="1">
            <a:off x="6112042" y="2209796"/>
            <a:ext cx="858251" cy="954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5C0C1D5-ADA5-4116-A742-CC53FDCA681B}"/>
              </a:ext>
            </a:extLst>
          </p:cNvPr>
          <p:cNvSpPr/>
          <p:nvPr/>
        </p:nvSpPr>
        <p:spPr>
          <a:xfrm rot="16200000" flipV="1">
            <a:off x="6112042" y="1608217"/>
            <a:ext cx="858251" cy="954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00FC383-EDC2-41A4-9F23-4558139290D6}"/>
              </a:ext>
            </a:extLst>
          </p:cNvPr>
          <p:cNvSpPr/>
          <p:nvPr/>
        </p:nvSpPr>
        <p:spPr>
          <a:xfrm rot="16200000" flipV="1">
            <a:off x="6112042" y="617620"/>
            <a:ext cx="858251" cy="95450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85966-9DBA-45BA-A127-91E6FDC871A3}"/>
              </a:ext>
            </a:extLst>
          </p:cNvPr>
          <p:cNvSpPr/>
          <p:nvPr/>
        </p:nvSpPr>
        <p:spPr>
          <a:xfrm>
            <a:off x="2819400" y="4090736"/>
            <a:ext cx="1764631" cy="898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DC40A95-1770-4058-9BE2-A29B4D614CFA}"/>
              </a:ext>
            </a:extLst>
          </p:cNvPr>
          <p:cNvSpPr/>
          <p:nvPr/>
        </p:nvSpPr>
        <p:spPr>
          <a:xfrm rot="16200000" flipV="1">
            <a:off x="5444286" y="4126828"/>
            <a:ext cx="429126" cy="477253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E000F424-D11D-44C8-A644-4C97D3DE556E}"/>
              </a:ext>
            </a:extLst>
          </p:cNvPr>
          <p:cNvSpPr/>
          <p:nvPr/>
        </p:nvSpPr>
        <p:spPr>
          <a:xfrm rot="16200000" flipV="1">
            <a:off x="5444285" y="4916902"/>
            <a:ext cx="429126" cy="477253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5969449-B4E9-4D5F-A8A1-AD34FCB41F39}"/>
              </a:ext>
            </a:extLst>
          </p:cNvPr>
          <p:cNvSpPr/>
          <p:nvPr/>
        </p:nvSpPr>
        <p:spPr>
          <a:xfrm rot="16200000" flipV="1">
            <a:off x="5444286" y="4636166"/>
            <a:ext cx="429126" cy="477253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6197640-8E02-437B-8F9B-708A763E54BD}"/>
              </a:ext>
            </a:extLst>
          </p:cNvPr>
          <p:cNvSpPr/>
          <p:nvPr/>
        </p:nvSpPr>
        <p:spPr>
          <a:xfrm rot="16200000" flipV="1">
            <a:off x="8069176" y="2209795"/>
            <a:ext cx="858251" cy="95450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09C7589-94C4-4B3E-AA7F-EE3BB9809DF1}"/>
              </a:ext>
            </a:extLst>
          </p:cNvPr>
          <p:cNvSpPr/>
          <p:nvPr/>
        </p:nvSpPr>
        <p:spPr>
          <a:xfrm rot="16200000" flipV="1">
            <a:off x="8069176" y="1608216"/>
            <a:ext cx="858251" cy="954506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E76C7DF-D47C-4657-89F0-BF9BC35E1C32}"/>
              </a:ext>
            </a:extLst>
          </p:cNvPr>
          <p:cNvSpPr/>
          <p:nvPr/>
        </p:nvSpPr>
        <p:spPr>
          <a:xfrm rot="16200000" flipV="1">
            <a:off x="8069176" y="617619"/>
            <a:ext cx="858251" cy="95450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1227F3-6DA7-4D7B-B99D-3E9EAFA7D7E1}"/>
                  </a:ext>
                </a:extLst>
              </p:cNvPr>
              <p:cNvSpPr txBox="1"/>
              <p:nvPr/>
            </p:nvSpPr>
            <p:spPr>
              <a:xfrm>
                <a:off x="1762715" y="2448979"/>
                <a:ext cx="129554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𝐸𝑛𝑐𝑜𝑑𝑒𝑟</m:t>
                          </m:r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1227F3-6DA7-4D7B-B99D-3E9EAFA7D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15" y="2448979"/>
                <a:ext cx="1295547" cy="302199"/>
              </a:xfrm>
              <a:prstGeom prst="rect">
                <a:avLst/>
              </a:prstGeom>
              <a:blipFill>
                <a:blip r:embed="rId2"/>
                <a:stretch>
                  <a:fillRect l="-4225" r="-469" b="-18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ED7EB0-AED5-4DDB-B1BB-029080AC9E9D}"/>
                  </a:ext>
                </a:extLst>
              </p:cNvPr>
              <p:cNvSpPr txBox="1"/>
              <p:nvPr/>
            </p:nvSpPr>
            <p:spPr>
              <a:xfrm>
                <a:off x="3886789" y="3220448"/>
                <a:ext cx="13944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  <m:r>
                        <a:rPr lang="en-GB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𝑀𝑎𝑝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ED7EB0-AED5-4DDB-B1BB-029080AC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789" y="3220448"/>
                <a:ext cx="1394484" cy="553998"/>
              </a:xfrm>
              <a:prstGeom prst="rect">
                <a:avLst/>
              </a:prstGeom>
              <a:blipFill>
                <a:blip r:embed="rId3"/>
                <a:stretch>
                  <a:fillRect l="-3947" r="-5263" b="-17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6AC4A1-9284-40F3-8457-8427F625F9E9}"/>
                  </a:ext>
                </a:extLst>
              </p:cNvPr>
              <p:cNvSpPr txBox="1"/>
              <p:nvPr/>
            </p:nvSpPr>
            <p:spPr>
              <a:xfrm>
                <a:off x="5845334" y="3219906"/>
                <a:ext cx="13944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𝑀𝑎𝑝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6AC4A1-9284-40F3-8457-8427F625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34" y="3219906"/>
                <a:ext cx="1394484" cy="553998"/>
              </a:xfrm>
              <a:prstGeom prst="rect">
                <a:avLst/>
              </a:prstGeom>
              <a:blipFill>
                <a:blip r:embed="rId4"/>
                <a:stretch>
                  <a:fillRect l="-3930" r="-4803" b="-17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D4331B-0B7B-4FB7-8DD7-37745827E3DC}"/>
                  </a:ext>
                </a:extLst>
              </p:cNvPr>
              <p:cNvSpPr txBox="1"/>
              <p:nvPr/>
            </p:nvSpPr>
            <p:spPr>
              <a:xfrm>
                <a:off x="8159772" y="4941424"/>
                <a:ext cx="147553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𝐶𝑙</m:t>
                          </m:r>
                          <m:r>
                            <a:rPr lang="en-GB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𝑎𝑠𝑠𝑖𝑓𝑖𝑒𝑟</m:t>
                          </m:r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D4331B-0B7B-4FB7-8DD7-37745827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772" y="4941424"/>
                <a:ext cx="1475532" cy="302199"/>
              </a:xfrm>
              <a:prstGeom prst="rect">
                <a:avLst/>
              </a:prstGeom>
              <a:blipFill>
                <a:blip r:embed="rId5"/>
                <a:stretch>
                  <a:fillRect l="-3719" t="-2041" r="-41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B1252-D9F9-4640-A370-69EF8F245924}"/>
                  </a:ext>
                </a:extLst>
              </p:cNvPr>
              <p:cNvSpPr txBox="1"/>
              <p:nvPr/>
            </p:nvSpPr>
            <p:spPr>
              <a:xfrm>
                <a:off x="5486910" y="5105124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B1252-D9F9-4640-A370-69EF8F24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910" y="5105124"/>
                <a:ext cx="343876" cy="276999"/>
              </a:xfrm>
              <a:prstGeom prst="rect">
                <a:avLst/>
              </a:prstGeom>
              <a:blipFill>
                <a:blip r:embed="rId6"/>
                <a:stretch>
                  <a:fillRect l="-16071" r="-7143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B24C90-5269-47FD-AF3B-CEBA89C5D065}"/>
                  </a:ext>
                </a:extLst>
              </p:cNvPr>
              <p:cNvSpPr txBox="1"/>
              <p:nvPr/>
            </p:nvSpPr>
            <p:spPr>
              <a:xfrm>
                <a:off x="5486910" y="4796576"/>
                <a:ext cx="349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B24C90-5269-47FD-AF3B-CEBA89C5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910" y="4796576"/>
                <a:ext cx="349198" cy="276999"/>
              </a:xfrm>
              <a:prstGeom prst="rect">
                <a:avLst/>
              </a:prstGeom>
              <a:blipFill>
                <a:blip r:embed="rId7"/>
                <a:stretch>
                  <a:fillRect l="-15789" r="-7018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342C2D-BDAC-45A0-AD12-030A83CE43D7}"/>
                  </a:ext>
                </a:extLst>
              </p:cNvPr>
              <p:cNvSpPr txBox="1"/>
              <p:nvPr/>
            </p:nvSpPr>
            <p:spPr>
              <a:xfrm>
                <a:off x="5486910" y="4307018"/>
                <a:ext cx="344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342C2D-BDAC-45A0-AD12-030A83CE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910" y="4307018"/>
                <a:ext cx="344389" cy="276999"/>
              </a:xfrm>
              <a:prstGeom prst="rect">
                <a:avLst/>
              </a:prstGeom>
              <a:blipFill>
                <a:blip r:embed="rId8"/>
                <a:stretch>
                  <a:fillRect l="-15789" r="-175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7572F8-6CC7-4F41-9406-8EC9BEFE7003}"/>
                  </a:ext>
                </a:extLst>
              </p:cNvPr>
              <p:cNvSpPr txBox="1"/>
              <p:nvPr/>
            </p:nvSpPr>
            <p:spPr>
              <a:xfrm>
                <a:off x="4331371" y="2687048"/>
                <a:ext cx="376770" cy="3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7572F8-6CC7-4F41-9406-8EC9BEFE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1" y="2687048"/>
                <a:ext cx="376770" cy="315984"/>
              </a:xfrm>
              <a:prstGeom prst="rect">
                <a:avLst/>
              </a:prstGeom>
              <a:blipFill>
                <a:blip r:embed="rId9"/>
                <a:stretch>
                  <a:fillRect l="-14754" r="-3279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3533BA-E6F4-4B4B-9829-4009718A6637}"/>
                  </a:ext>
                </a:extLst>
              </p:cNvPr>
              <p:cNvSpPr txBox="1"/>
              <p:nvPr/>
            </p:nvSpPr>
            <p:spPr>
              <a:xfrm>
                <a:off x="4329459" y="1111782"/>
                <a:ext cx="376770" cy="30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3533BA-E6F4-4B4B-9829-4009718A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59" y="1111782"/>
                <a:ext cx="376770" cy="307392"/>
              </a:xfrm>
              <a:prstGeom prst="rect">
                <a:avLst/>
              </a:prstGeom>
              <a:blipFill>
                <a:blip r:embed="rId10"/>
                <a:stretch>
                  <a:fillRect l="-12903" r="-1613" b="-15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AF031E-0B1F-45DB-83A8-F1F1F06EC031}"/>
                  </a:ext>
                </a:extLst>
              </p:cNvPr>
              <p:cNvSpPr txBox="1"/>
              <p:nvPr/>
            </p:nvSpPr>
            <p:spPr>
              <a:xfrm>
                <a:off x="4329459" y="2041082"/>
                <a:ext cx="376770" cy="31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AF031E-0B1F-45DB-83A8-F1F1F06E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59" y="2041082"/>
                <a:ext cx="376770" cy="316562"/>
              </a:xfrm>
              <a:prstGeom prst="rect">
                <a:avLst/>
              </a:prstGeom>
              <a:blipFill>
                <a:blip r:embed="rId11"/>
                <a:stretch>
                  <a:fillRect l="-12903" r="-1613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795937-F524-4AEC-9523-665ABF659DD3}"/>
                  </a:ext>
                </a:extLst>
              </p:cNvPr>
              <p:cNvSpPr txBox="1"/>
              <p:nvPr/>
            </p:nvSpPr>
            <p:spPr>
              <a:xfrm>
                <a:off x="8295354" y="268704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795937-F524-4AEC-9523-665ABF65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54" y="2687048"/>
                <a:ext cx="283154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70B24C-1CCB-43D6-A587-1B83DBB4C25D}"/>
                  </a:ext>
                </a:extLst>
              </p:cNvPr>
              <p:cNvSpPr txBox="1"/>
              <p:nvPr/>
            </p:nvSpPr>
            <p:spPr>
              <a:xfrm>
                <a:off x="8295354" y="1078554"/>
                <a:ext cx="302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70B24C-1CCB-43D6-A587-1B83DBB4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54" y="1078554"/>
                <a:ext cx="302583" cy="276999"/>
              </a:xfrm>
              <a:prstGeom prst="rect">
                <a:avLst/>
              </a:prstGeom>
              <a:blipFill>
                <a:blip r:embed="rId13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EDCC98-CE9A-40E8-AEF3-4BE79C4045A8}"/>
                  </a:ext>
                </a:extLst>
              </p:cNvPr>
              <p:cNvSpPr txBox="1"/>
              <p:nvPr/>
            </p:nvSpPr>
            <p:spPr>
              <a:xfrm>
                <a:off x="8295354" y="206314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EDCC98-CE9A-40E8-AEF3-4BE79C4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54" y="2063140"/>
                <a:ext cx="288477" cy="276999"/>
              </a:xfrm>
              <a:prstGeom prst="rect">
                <a:avLst/>
              </a:prstGeom>
              <a:blipFill>
                <a:blip r:embed="rId1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423DE-94E2-40AB-89CB-BF190F670CD1}"/>
                  </a:ext>
                </a:extLst>
              </p:cNvPr>
              <p:cNvSpPr txBox="1"/>
              <p:nvPr/>
            </p:nvSpPr>
            <p:spPr>
              <a:xfrm>
                <a:off x="6178541" y="2704146"/>
                <a:ext cx="641009" cy="3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423DE-94E2-40AB-89CB-BF190F670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41" y="2704146"/>
                <a:ext cx="641009" cy="315984"/>
              </a:xfrm>
              <a:prstGeom prst="rect">
                <a:avLst/>
              </a:prstGeom>
              <a:blipFill>
                <a:blip r:embed="rId15"/>
                <a:stretch>
                  <a:fillRect l="-4762" r="-1905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7EA049-6347-41AE-B6E9-CE56BA9CE222}"/>
                  </a:ext>
                </a:extLst>
              </p:cNvPr>
              <p:cNvSpPr txBox="1"/>
              <p:nvPr/>
            </p:nvSpPr>
            <p:spPr>
              <a:xfrm>
                <a:off x="6178541" y="1090862"/>
                <a:ext cx="653448" cy="30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7EA049-6347-41AE-B6E9-CE56BA9CE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41" y="1090862"/>
                <a:ext cx="653448" cy="307392"/>
              </a:xfrm>
              <a:prstGeom prst="rect">
                <a:avLst/>
              </a:prstGeom>
              <a:blipFill>
                <a:blip r:embed="rId16"/>
                <a:stretch>
                  <a:fillRect l="-4673" r="-1869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7244ED-D910-4027-98FD-10A24A542E66}"/>
                  </a:ext>
                </a:extLst>
              </p:cNvPr>
              <p:cNvSpPr txBox="1"/>
              <p:nvPr/>
            </p:nvSpPr>
            <p:spPr>
              <a:xfrm>
                <a:off x="6168181" y="2079962"/>
                <a:ext cx="646331" cy="31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7244ED-D910-4027-98FD-10A24A54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181" y="2079962"/>
                <a:ext cx="646331" cy="316562"/>
              </a:xfrm>
              <a:prstGeom prst="rect">
                <a:avLst/>
              </a:prstGeom>
              <a:blipFill>
                <a:blip r:embed="rId17"/>
                <a:stretch>
                  <a:fillRect l="-4717" r="-1887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45542B-FFA4-4038-9061-B64E55E50FC4}"/>
                  </a:ext>
                </a:extLst>
              </p:cNvPr>
              <p:cNvSpPr txBox="1"/>
              <p:nvPr/>
            </p:nvSpPr>
            <p:spPr>
              <a:xfrm>
                <a:off x="2217364" y="5099245"/>
                <a:ext cx="2613601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𝐴𝑢𝑥𝑖𝑙𝑖𝑎𝑟𝑦</m:t>
                      </m:r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𝐶𝑙𝑎𝑠𝑠𝑖𝑓𝑖𝑒𝑟</m:t>
                      </m:r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45542B-FFA4-4038-9061-B64E55E5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64" y="5099245"/>
                <a:ext cx="2613601" cy="302199"/>
              </a:xfrm>
              <a:prstGeom prst="rect">
                <a:avLst/>
              </a:prstGeom>
              <a:blipFill>
                <a:blip r:embed="rId18"/>
                <a:stretch>
                  <a:fillRect l="-935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6257617B-6472-487F-A47F-53771E87FD1D}"/>
              </a:ext>
            </a:extLst>
          </p:cNvPr>
          <p:cNvSpPr/>
          <p:nvPr/>
        </p:nvSpPr>
        <p:spPr>
          <a:xfrm>
            <a:off x="1346240" y="1282821"/>
            <a:ext cx="1982503" cy="15405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61C6A6-0F22-45C5-9CF6-70134C6281ED}"/>
              </a:ext>
            </a:extLst>
          </p:cNvPr>
          <p:cNvSpPr/>
          <p:nvPr/>
        </p:nvSpPr>
        <p:spPr>
          <a:xfrm>
            <a:off x="1991631" y="3954109"/>
            <a:ext cx="2842546" cy="15039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7D291A-CBEA-4754-AFD5-882D0E90F556}"/>
              </a:ext>
            </a:extLst>
          </p:cNvPr>
          <p:cNvSpPr/>
          <p:nvPr/>
        </p:nvSpPr>
        <p:spPr>
          <a:xfrm>
            <a:off x="8016304" y="3830508"/>
            <a:ext cx="3678392" cy="162755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FAEE08-1055-4600-BD86-A99702303025}"/>
              </a:ext>
            </a:extLst>
          </p:cNvPr>
          <p:cNvCxnSpPr>
            <a:cxnSpLocks/>
          </p:cNvCxnSpPr>
          <p:nvPr/>
        </p:nvCxnSpPr>
        <p:spPr>
          <a:xfrm>
            <a:off x="8446645" y="4796575"/>
            <a:ext cx="12267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CA5BD7-A69E-4866-BE2D-AD493A3BA02A}"/>
              </a:ext>
            </a:extLst>
          </p:cNvPr>
          <p:cNvCxnSpPr>
            <a:cxnSpLocks/>
          </p:cNvCxnSpPr>
          <p:nvPr/>
        </p:nvCxnSpPr>
        <p:spPr>
          <a:xfrm flipV="1">
            <a:off x="3433012" y="1855374"/>
            <a:ext cx="602565" cy="1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C80F4C-E14D-4F69-A909-72FE417ED37E}"/>
              </a:ext>
            </a:extLst>
          </p:cNvPr>
          <p:cNvCxnSpPr>
            <a:cxnSpLocks/>
          </p:cNvCxnSpPr>
          <p:nvPr/>
        </p:nvCxnSpPr>
        <p:spPr>
          <a:xfrm>
            <a:off x="5183170" y="1855374"/>
            <a:ext cx="752412" cy="21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BAF8C6-6379-48F9-897A-484F17897ACC}"/>
              </a:ext>
            </a:extLst>
          </p:cNvPr>
          <p:cNvCxnSpPr>
            <a:cxnSpLocks/>
          </p:cNvCxnSpPr>
          <p:nvPr/>
        </p:nvCxnSpPr>
        <p:spPr>
          <a:xfrm>
            <a:off x="7115302" y="1855374"/>
            <a:ext cx="766093" cy="21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52C691-E31A-4A97-B9F4-B8FC33459FB6}"/>
              </a:ext>
            </a:extLst>
          </p:cNvPr>
          <p:cNvCxnSpPr>
            <a:cxnSpLocks/>
          </p:cNvCxnSpPr>
          <p:nvPr/>
        </p:nvCxnSpPr>
        <p:spPr>
          <a:xfrm flipH="1">
            <a:off x="3481138" y="2981145"/>
            <a:ext cx="555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FC8EBD-5302-4293-B24E-338ECAF3C116}"/>
              </a:ext>
            </a:extLst>
          </p:cNvPr>
          <p:cNvCxnSpPr>
            <a:cxnSpLocks/>
          </p:cNvCxnSpPr>
          <p:nvPr/>
        </p:nvCxnSpPr>
        <p:spPr>
          <a:xfrm>
            <a:off x="3481138" y="2981145"/>
            <a:ext cx="0" cy="84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15F55F-A7D0-41E5-9664-79967813C9A8}"/>
              </a:ext>
            </a:extLst>
          </p:cNvPr>
          <p:cNvCxnSpPr>
            <a:cxnSpLocks/>
          </p:cNvCxnSpPr>
          <p:nvPr/>
        </p:nvCxnSpPr>
        <p:spPr>
          <a:xfrm>
            <a:off x="4916079" y="4706084"/>
            <a:ext cx="4342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D01901-EF7D-4F8B-B862-19A0E10C6533}"/>
              </a:ext>
            </a:extLst>
          </p:cNvPr>
          <p:cNvCxnSpPr>
            <a:cxnSpLocks/>
          </p:cNvCxnSpPr>
          <p:nvPr/>
        </p:nvCxnSpPr>
        <p:spPr>
          <a:xfrm flipV="1">
            <a:off x="5666657" y="1976612"/>
            <a:ext cx="0" cy="211412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57E959-C219-4515-A8F7-491340F73CF1}"/>
              </a:ext>
            </a:extLst>
          </p:cNvPr>
          <p:cNvCxnSpPr>
            <a:cxnSpLocks/>
          </p:cNvCxnSpPr>
          <p:nvPr/>
        </p:nvCxnSpPr>
        <p:spPr>
          <a:xfrm>
            <a:off x="8416785" y="3219906"/>
            <a:ext cx="29860" cy="1576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BB1591C-8BA5-4003-A15B-1EB8561DFFED}"/>
                  </a:ext>
                </a:extLst>
              </p:cNvPr>
              <p:cNvSpPr txBox="1"/>
              <p:nvPr/>
            </p:nvSpPr>
            <p:spPr>
              <a:xfrm>
                <a:off x="4279662" y="5833386"/>
                <a:ext cx="377703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𝐷𝑖𝑠𝑐𝑟𝑖𝑚𝑖𝑛𝑎𝑡𝑜𝑟</m:t>
                      </m:r>
                    </m:oMath>
                  </m:oMathPara>
                </a14:m>
                <a:endParaRPr lang="en-GB" sz="4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BB1591C-8BA5-4003-A15B-1EB8561D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62" y="5833386"/>
                <a:ext cx="3777037" cy="738664"/>
              </a:xfrm>
              <a:prstGeom prst="rect">
                <a:avLst/>
              </a:prstGeom>
              <a:blipFill>
                <a:blip r:embed="rId19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Picture 97">
            <a:extLst>
              <a:ext uri="{FF2B5EF4-FFF2-40B4-BE49-F238E27FC236}">
                <a16:creationId xmlns:a16="http://schemas.microsoft.com/office/drawing/2014/main" id="{CF905523-3F98-467E-AE1B-94883E1CD9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863" y="2083027"/>
            <a:ext cx="772509" cy="76637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8202E57-0EA2-4C7F-8A42-D34288D04A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382" y="1250281"/>
            <a:ext cx="769473" cy="778689"/>
          </a:xfrm>
          <a:prstGeom prst="rect">
            <a:avLst/>
          </a:prstGeom>
        </p:spPr>
      </p:pic>
      <p:sp>
        <p:nvSpPr>
          <p:cNvPr id="60" name="Cube 59">
            <a:extLst>
              <a:ext uri="{FF2B5EF4-FFF2-40B4-BE49-F238E27FC236}">
                <a16:creationId xmlns:a16="http://schemas.microsoft.com/office/drawing/2014/main" id="{68791BB4-7D59-4764-AD88-49799CB7C16D}"/>
              </a:ext>
            </a:extLst>
          </p:cNvPr>
          <p:cNvSpPr/>
          <p:nvPr/>
        </p:nvSpPr>
        <p:spPr>
          <a:xfrm rot="16200000" flipV="1">
            <a:off x="10033616" y="4377748"/>
            <a:ext cx="858251" cy="95450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D3ABDD-65BB-4752-9F74-DA634184C479}"/>
                  </a:ext>
                </a:extLst>
              </p:cNvPr>
              <p:cNvSpPr txBox="1"/>
              <p:nvPr/>
            </p:nvSpPr>
            <p:spPr>
              <a:xfrm>
                <a:off x="8578508" y="4262637"/>
                <a:ext cx="1298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sigmoid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conv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D3ABDD-65BB-4752-9F74-DA634184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08" y="4262637"/>
                <a:ext cx="1298753" cy="276999"/>
              </a:xfrm>
              <a:prstGeom prst="rect">
                <a:avLst/>
              </a:prstGeom>
              <a:blipFill>
                <a:blip r:embed="rId22"/>
                <a:stretch>
                  <a:fillRect l="-8451" t="-30435" r="-10329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452A5A-72A6-4302-8845-5230B60D765B}"/>
                  </a:ext>
                </a:extLst>
              </p:cNvPr>
              <p:cNvSpPr txBox="1"/>
              <p:nvPr/>
            </p:nvSpPr>
            <p:spPr>
              <a:xfrm>
                <a:off x="11032604" y="4706084"/>
                <a:ext cx="609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</m:oMath>
                  </m:oMathPara>
                </a14:m>
                <a:endParaRPr lang="en-GB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452A5A-72A6-4302-8845-5230B60D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604" y="4706084"/>
                <a:ext cx="609974" cy="276999"/>
              </a:xfrm>
              <a:prstGeom prst="rect">
                <a:avLst/>
              </a:prstGeom>
              <a:blipFill>
                <a:blip r:embed="rId23"/>
                <a:stretch>
                  <a:fillRect l="-13000" r="-13000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5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Yingfan</dc:creator>
  <cp:lastModifiedBy>XU Yingfan</cp:lastModifiedBy>
  <cp:revision>1</cp:revision>
  <dcterms:created xsi:type="dcterms:W3CDTF">2022-03-28T20:59:41Z</dcterms:created>
  <dcterms:modified xsi:type="dcterms:W3CDTF">2022-04-01T12:12:30Z</dcterms:modified>
</cp:coreProperties>
</file>