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A92F-4541-4E47-B0EB-F48F361247C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3CE-05BB-4D5B-A9FD-2401AC73345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59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A92F-4541-4E47-B0EB-F48F361247C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3CE-05BB-4D5B-A9FD-2401AC733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3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A92F-4541-4E47-B0EB-F48F361247C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3CE-05BB-4D5B-A9FD-2401AC733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87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A92F-4541-4E47-B0EB-F48F361247C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3CE-05BB-4D5B-A9FD-2401AC733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2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A92F-4541-4E47-B0EB-F48F361247C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3CE-05BB-4D5B-A9FD-2401AC73345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2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A92F-4541-4E47-B0EB-F48F361247C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3CE-05BB-4D5B-A9FD-2401AC733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02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A92F-4541-4E47-B0EB-F48F361247C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3CE-05BB-4D5B-A9FD-2401AC733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84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A92F-4541-4E47-B0EB-F48F361247C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3CE-05BB-4D5B-A9FD-2401AC733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A92F-4541-4E47-B0EB-F48F361247C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3CE-05BB-4D5B-A9FD-2401AC733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98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EA92F-4541-4E47-B0EB-F48F361247C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D3CE-05BB-4D5B-A9FD-2401AC733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72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A92F-4541-4E47-B0EB-F48F361247C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3CE-05BB-4D5B-A9FD-2401AC733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35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EA92F-4541-4E47-B0EB-F48F361247C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C9D3CE-05BB-4D5B-A9FD-2401AC73345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757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ИТОГОВЫЙ ПРОЕКТ ПО ТЕХНОЛОГИИ РАЗРАБОТКИ ПРОГРАММНЫХ ПРИЛОЖЕНИЙ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Выполнили студенты группы икбо-06-20</a:t>
            </a:r>
          </a:p>
          <a:p>
            <a:r>
              <a:rPr lang="ru-RU" dirty="0" smtClean="0"/>
              <a:t>Орлов Даниил</a:t>
            </a:r>
          </a:p>
          <a:p>
            <a:r>
              <a:rPr lang="ru-RU" dirty="0" smtClean="0"/>
              <a:t>Кабачков </a:t>
            </a:r>
            <a:r>
              <a:rPr lang="ru-RU" dirty="0" err="1" smtClean="0"/>
              <a:t>герман</a:t>
            </a:r>
            <a:endParaRPr lang="ru-RU" dirty="0" smtClean="0"/>
          </a:p>
          <a:p>
            <a:r>
              <a:rPr lang="ru-RU" dirty="0" err="1" smtClean="0"/>
              <a:t>Шендяпин</a:t>
            </a:r>
            <a:r>
              <a:rPr lang="ru-RU" dirty="0" smtClean="0"/>
              <a:t> Артём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6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Заготовка для мобильной игры в жанре стратегии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4" y="1766738"/>
            <a:ext cx="1677725" cy="1677725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40" y="1766738"/>
            <a:ext cx="1677725" cy="16777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308" y="3423036"/>
            <a:ext cx="2028101" cy="294112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577" y="3423036"/>
            <a:ext cx="2017015" cy="293316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692" y="3430987"/>
            <a:ext cx="1983028" cy="294112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070207" y="1696892"/>
            <a:ext cx="1855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Кабачков Герман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872839" y="1696892"/>
            <a:ext cx="160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Орлов Даниил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715234" y="1717126"/>
            <a:ext cx="189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Шендяпин</a:t>
            </a:r>
            <a:r>
              <a:rPr lang="ru-RU" dirty="0" smtClean="0"/>
              <a:t> Артём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7"/>
          <a:srcRect b="2905"/>
          <a:stretch/>
        </p:blipFill>
        <p:spPr>
          <a:xfrm>
            <a:off x="8037510" y="1766738"/>
            <a:ext cx="1677724" cy="16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5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создания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хотели попробовать себя в роли </a:t>
            </a:r>
            <a:r>
              <a:rPr lang="en-US" dirty="0" smtClean="0"/>
              <a:t>backend </a:t>
            </a:r>
            <a:r>
              <a:rPr lang="ru-RU" dirty="0" smtClean="0"/>
              <a:t>разработчиков. В данном проекте мы реализовали все необходимые методы, для создания игры-стратегии</a:t>
            </a:r>
            <a:r>
              <a:rPr lang="en-US" dirty="0" smtClean="0"/>
              <a:t>. </a:t>
            </a:r>
            <a:r>
              <a:rPr lang="ru-RU" dirty="0" smtClean="0"/>
              <a:t>Для отладки был реализован простенький вывод карты на экран, как в текстовом, так и в графическом виде.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создано в среде разработки «</a:t>
            </a:r>
            <a:r>
              <a:rPr lang="en-US" dirty="0" smtClean="0"/>
              <a:t>Android Studio</a:t>
            </a:r>
            <a:r>
              <a:rPr lang="ru-RU" dirty="0" smtClean="0"/>
              <a:t>»</a:t>
            </a:r>
            <a:r>
              <a:rPr lang="en-US" dirty="0" smtClean="0"/>
              <a:t>. </a:t>
            </a:r>
            <a:r>
              <a:rPr lang="ru-RU" dirty="0" smtClean="0"/>
              <a:t>Для работы с графикой используется библиотека «</a:t>
            </a:r>
            <a:r>
              <a:rPr lang="en-US" dirty="0" smtClean="0"/>
              <a:t>OpenGL</a:t>
            </a:r>
            <a:r>
              <a:rPr lang="ru-RU" dirty="0" smtClean="0"/>
              <a:t>»</a:t>
            </a:r>
            <a:r>
              <a:rPr lang="en-US" dirty="0" smtClean="0"/>
              <a:t>. </a:t>
            </a:r>
            <a:endParaRPr lang="ru-RU" dirty="0"/>
          </a:p>
          <a:p>
            <a:r>
              <a:rPr lang="ru-RU" dirty="0" smtClean="0"/>
              <a:t>Данный проект написан на языке программирования </a:t>
            </a:r>
            <a:r>
              <a:rPr lang="en-US" dirty="0" smtClean="0"/>
              <a:t>Java.</a:t>
            </a:r>
            <a:endParaRPr lang="ru-RU" dirty="0" smtClean="0"/>
          </a:p>
          <a:p>
            <a:r>
              <a:rPr lang="ru-RU" dirty="0" smtClean="0"/>
              <a:t>Здесь также имеется настроенная система сборки </a:t>
            </a:r>
            <a:r>
              <a:rPr lang="en-US" dirty="0" err="1" smtClean="0"/>
              <a:t>Gradle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Мы также реализовали упаковку и сборку проекта через контейнер </a:t>
            </a:r>
            <a:r>
              <a:rPr lang="en-US" dirty="0" smtClean="0"/>
              <a:t>Docker.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661" y="3857414"/>
            <a:ext cx="2606339" cy="2606339"/>
          </a:xfrm>
          <a:prstGeom prst="rect">
            <a:avLst/>
          </a:prstGeom>
        </p:spPr>
      </p:pic>
      <p:pic>
        <p:nvPicPr>
          <p:cNvPr id="2050" name="Picture 2" descr="https://ru.wikifur.com/w/images/2/25/Androi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1" y="4843677"/>
            <a:ext cx="763000" cy="76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ndroidschool.ru/wp-content/uploads/2019/10/https-2F2Fcdn.evbuc_.com2Fimages2F284330502F1803360281572F12Foriginal-1-1200x8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850550"/>
            <a:ext cx="1365263" cy="91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www.alooma.com/img/integrations/jav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62" y="4838626"/>
            <a:ext cx="925803" cy="92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memfis.com.tr/wp-content/uploads/2016/06/Opengl-logo.svg_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84" y="4850551"/>
            <a:ext cx="2099598" cy="91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blog.skillfactory.ru/wp-content/uploads/2022/01/vertical-logo-monochromatic-282295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02" y="4838626"/>
            <a:ext cx="1104522" cy="94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моменты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Реализован класс «</a:t>
            </a:r>
            <a:r>
              <a:rPr lang="en-US" dirty="0" smtClean="0"/>
              <a:t>Map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класс, отвечающий за генерацию и хранения игрового поля</a:t>
            </a:r>
          </a:p>
          <a:p>
            <a:pPr lvl="1"/>
            <a:r>
              <a:rPr lang="ru-RU" dirty="0" smtClean="0"/>
              <a:t>Реализован класс, который содержит в себе все методы, для создания классов потомков: «</a:t>
            </a:r>
            <a:r>
              <a:rPr lang="en-US" dirty="0" smtClean="0"/>
              <a:t>Bot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«</a:t>
            </a:r>
            <a:r>
              <a:rPr lang="en-US" dirty="0" smtClean="0"/>
              <a:t>Player</a:t>
            </a:r>
            <a:r>
              <a:rPr lang="ru-RU" dirty="0" smtClean="0"/>
              <a:t>»</a:t>
            </a:r>
            <a:endParaRPr lang="en-US" dirty="0" smtClean="0"/>
          </a:p>
          <a:p>
            <a:pPr lvl="1"/>
            <a:r>
              <a:rPr lang="ru-RU" dirty="0" smtClean="0"/>
              <a:t>Реализован класс «</a:t>
            </a:r>
            <a:r>
              <a:rPr lang="en-US" dirty="0" smtClean="0"/>
              <a:t>Tile</a:t>
            </a:r>
            <a:r>
              <a:rPr lang="ru-RU" dirty="0" smtClean="0"/>
              <a:t>» - класс, из которого состоит игровое поле</a:t>
            </a:r>
          </a:p>
          <a:p>
            <a:pPr lvl="1"/>
            <a:r>
              <a:rPr lang="ru-RU" dirty="0" smtClean="0"/>
              <a:t>Реализован класс «</a:t>
            </a:r>
            <a:r>
              <a:rPr lang="en-US" dirty="0" smtClean="0"/>
              <a:t>Resource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класс, который отвечает за хранение и правильное использование</a:t>
            </a:r>
            <a:r>
              <a:rPr lang="en-US" dirty="0" smtClean="0"/>
              <a:t> ”</a:t>
            </a:r>
            <a:r>
              <a:rPr lang="ru-RU" dirty="0" smtClean="0"/>
              <a:t>ресурсов</a:t>
            </a:r>
            <a:r>
              <a:rPr lang="en-US" dirty="0" smtClean="0"/>
              <a:t>”</a:t>
            </a:r>
            <a:r>
              <a:rPr lang="ru-RU" dirty="0" smtClean="0"/>
              <a:t> в игре</a:t>
            </a:r>
          </a:p>
          <a:p>
            <a:pPr lvl="1"/>
            <a:r>
              <a:rPr lang="ru-RU" dirty="0" smtClean="0"/>
              <a:t>Реализован класс «</a:t>
            </a:r>
            <a:r>
              <a:rPr lang="en-US" dirty="0" smtClean="0"/>
              <a:t>City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класс, который отвечает за </a:t>
            </a:r>
            <a:r>
              <a:rPr lang="ru-RU" dirty="0" err="1" smtClean="0"/>
              <a:t>внутриигровые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города</a:t>
            </a:r>
            <a:r>
              <a:rPr lang="en-US" dirty="0" smtClean="0"/>
              <a:t>”</a:t>
            </a:r>
            <a:r>
              <a:rPr lang="ru-RU" dirty="0" smtClean="0"/>
              <a:t>, благодаря которым может происходить развитие игрока</a:t>
            </a:r>
          </a:p>
          <a:p>
            <a:pPr lvl="1"/>
            <a:r>
              <a:rPr lang="ru-RU" dirty="0" smtClean="0"/>
              <a:t>Реализован отладочный вывод на экран как в тестовом, так и в графическом варианте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1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7885" y="1741333"/>
            <a:ext cx="4118772" cy="4023360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рандомной</a:t>
            </a:r>
            <a:r>
              <a:rPr lang="ru-RU" dirty="0" smtClean="0"/>
              <a:t> генерации карт.</a:t>
            </a:r>
          </a:p>
          <a:p>
            <a:pPr lvl="1"/>
            <a:r>
              <a:rPr lang="ru-RU" dirty="0" smtClean="0"/>
              <a:t>Синие клетки (</a:t>
            </a:r>
            <a:r>
              <a:rPr lang="en-US" dirty="0" smtClean="0"/>
              <a:t>~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/>
              <a:t>–</a:t>
            </a:r>
            <a:r>
              <a:rPr lang="en-US" dirty="0" smtClean="0"/>
              <a:t> </a:t>
            </a:r>
            <a:r>
              <a:rPr lang="ru-RU" dirty="0" smtClean="0"/>
              <a:t>вода </a:t>
            </a:r>
          </a:p>
          <a:p>
            <a:pPr lvl="1"/>
            <a:r>
              <a:rPr lang="ru-RU" dirty="0" smtClean="0"/>
              <a:t>Зеленые клетки (</a:t>
            </a:r>
            <a:r>
              <a:rPr lang="en-US" dirty="0" smtClean="0"/>
              <a:t>#</a:t>
            </a:r>
            <a:r>
              <a:rPr lang="ru-RU" dirty="0" smtClean="0"/>
              <a:t>) – земля</a:t>
            </a:r>
          </a:p>
          <a:p>
            <a:pPr lvl="1"/>
            <a:r>
              <a:rPr lang="ru-RU" dirty="0" smtClean="0"/>
              <a:t>Коричневые клетки (</a:t>
            </a:r>
            <a:r>
              <a:rPr lang="en-US" dirty="0" smtClean="0"/>
              <a:t>^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деревья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Серые клетки (М) – горы из камня</a:t>
            </a:r>
          </a:p>
          <a:p>
            <a:pPr lvl="1"/>
            <a:r>
              <a:rPr lang="ru-RU" dirty="0" smtClean="0"/>
              <a:t>Желтые клетки (</a:t>
            </a:r>
            <a:r>
              <a:rPr lang="en-US" dirty="0" smtClean="0"/>
              <a:t>$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– горы с золотом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359"/>
            <a:ext cx="2957885" cy="51020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2189"/>
          <a:stretch/>
        </p:blipFill>
        <p:spPr>
          <a:xfrm>
            <a:off x="9234115" y="1737359"/>
            <a:ext cx="2957885" cy="5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</a:t>
            </a:r>
            <a:r>
              <a:rPr lang="ru-RU" dirty="0" err="1" smtClean="0"/>
              <a:t>рандомная</a:t>
            </a:r>
            <a:r>
              <a:rPr lang="ru-RU" dirty="0" smtClean="0"/>
              <a:t> генерация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7" y="1830494"/>
            <a:ext cx="2788837" cy="47393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882" y="1830494"/>
            <a:ext cx="2788837" cy="47393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687" y="1830494"/>
            <a:ext cx="2788837" cy="47393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524" y="1830494"/>
            <a:ext cx="2797805" cy="475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https://github.com/TerrifyingAnt/TRPP_Project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111" y="2580579"/>
            <a:ext cx="3396889" cy="33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04" y="1846263"/>
            <a:ext cx="3938918" cy="4022725"/>
          </a:xfrm>
        </p:spPr>
      </p:pic>
    </p:spTree>
    <p:extLst>
      <p:ext uri="{BB962C8B-B14F-4D97-AF65-F5344CB8AC3E}">
        <p14:creationId xmlns:p14="http://schemas.microsoft.com/office/powerpoint/2010/main" val="30263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278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Ретро</vt:lpstr>
      <vt:lpstr>ИТОГОВЫЙ ПРОЕКТ ПО ТЕХНОЛОГИИ РАЗРАБОТКИ ПРОГРАММНЫХ ПРИЛОЖЕНИЙ</vt:lpstr>
      <vt:lpstr>Заготовка для мобильной игры в жанре стратегии</vt:lpstr>
      <vt:lpstr>Цели создания</vt:lpstr>
      <vt:lpstr>Архитектура</vt:lpstr>
      <vt:lpstr>Основные моменты</vt:lpstr>
      <vt:lpstr>Пример работы приложения</vt:lpstr>
      <vt:lpstr>Ещё рандомная генерация</vt:lpstr>
      <vt:lpstr>Git-репозиторий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ТЕХНОЛОГИИ РАЗРАБОТКИ ПРОГРАММНЫХ ПРИЛОЖЕНИЙ</dc:title>
  <dc:creator>Артём</dc:creator>
  <cp:lastModifiedBy>Артём</cp:lastModifiedBy>
  <cp:revision>12</cp:revision>
  <dcterms:created xsi:type="dcterms:W3CDTF">2022-05-26T20:10:12Z</dcterms:created>
  <dcterms:modified xsi:type="dcterms:W3CDTF">2022-05-26T21:59:10Z</dcterms:modified>
</cp:coreProperties>
</file>