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0A75CE-E3EF-4B8F-BC5F-C1106B95A9B2}">
  <a:tblStyle styleId="{030A75CE-E3EF-4B8F-BC5F-C1106B95A9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474747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bcc198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abcc198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14877a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14877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a chart of Sauce &amp; Spoon revenue, showing that after tablet implementation, revenue increased. </a:t>
            </a:r>
            <a:r>
              <a:rPr lang="en" sz="1000"/>
              <a:t>December revenue was up to 20% over September’s monthly revenue.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 data: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$63,000.00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February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$64,000.00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$65,000.00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$70,000.00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687363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687363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687363f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687363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687363f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687363f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5818E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/>
          <p:nvPr>
            <p:ph idx="4294967295" type="ctrTitle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4294967295" type="subTitle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69500" y="1598525"/>
            <a:ext cx="7688700" cy="30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Our goal was to propose implementing a digital menu and point-of-sale (POS) system that will be guest-facing.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As we launched, customer satisfaction increased by 86%. We helped reduce table turn time by 30 minutes and have already increased the daily guest count by 10%. Additionally, July's revenue was up to 20% over April’s monthly revenue.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main feedback received from the post-launch result was that our users wanted to make a checkout process that works well for both credit cards and cash. We plan to proceed with an improved cash checkout process.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 continue gathering data to track customer experience and satisfaction. In addition, we plan to implement tablets in more locations.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3458" l="12205" r="11887" t="3075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post-pilot survey.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72% of respondents indicated a customer satisfaction score of 4 or 5.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271" l="3450" r="8968" t="326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5025" y="4346800"/>
            <a:ext cx="7034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post-launch survey. 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86% of respondents indicated a customer satisfaction score of 4 or 5. This is a 14% increase.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Tablet Launch April 23</a:t>
            </a:r>
            <a:endParaRPr b="1" sz="1300"/>
          </a:p>
        </p:txBody>
      </p:sp>
      <p:pic>
        <p:nvPicPr>
          <p:cNvPr id="123" name="Google Shape;12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4" name="Google Shape;124;p17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is a chart of Sauce &amp; Spoon revenue, showing that after tablet implementation, revenue increased.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July </a:t>
            </a:r>
            <a:r>
              <a:rPr lang="en" sz="1100"/>
              <a:t>revenue was up to 20% over April’s monthly revenue.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customer </a:t>
            </a:r>
            <a:r>
              <a:rPr b="1" lang="en" sz="1200">
                <a:solidFill>
                  <a:schemeClr val="accent1"/>
                </a:solidFill>
              </a:rPr>
              <a:t>satisfaction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After the pilot, customer satisfaction was at 72%.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Once we implemented improvements based on feedback, customer satisfaction increased to 86%.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</a:t>
            </a:r>
            <a:r>
              <a:rPr b="1" lang="en" sz="1200">
                <a:solidFill>
                  <a:schemeClr val="accent1"/>
                </a:solidFill>
              </a:rPr>
              <a:t>sales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Our monthly revenue has increased steadily since the tablet rollout, upwards of 20% since September/pre-rollout.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Tablets also helped boost revenue during the holiday season.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Looking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9"/>
          <p:cNvGraphicFramePr/>
          <p:nvPr/>
        </p:nvGraphicFramePr>
        <p:xfrm>
          <a:off x="952500" y="1527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{030A75CE-E3EF-4B8F-BC5F-C1106B95A9B2}</a:tableStyleId>
              </a:tblPr>
              <a:tblGrid>
                <a:gridCol w="2413000"/>
                <a:gridCol w="2413000"/>
                <a:gridCol w="2413000"/>
              </a:tblGrid>
              <a:tr h="64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Initiative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Action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Date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68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Implement tablets in more locations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Create new project plan for new location installation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to track customer experience and satisfaction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surveying/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gathering data through various means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Ongoing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Expand tablet features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Investigate new features like social media integration, reservations, videos, etc.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7D8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Access all resources </a:t>
            </a:r>
            <a:r>
              <a:rPr lang="en" sz="2300" u="sng"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