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C2CC3-8880-4F77-9A23-5E749482180A}">
  <a:tblStyle styleId="{AF1C2CC3-8880-4F77-9A23-5E7494821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7650" y="1469699"/>
            <a:ext cx="7825350" cy="3581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Our aim was to propose implementing a digital menu and point-of-sale (POS) system that will be guest-facing.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As we launched, customer satisfaction increased by 86%. We improved to  reduce table turn time by 30 minutes. Increased the daily guest count by 10%. July's revenue was up to 20% over April’s monthly revenue.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main feedback received from the post-launch result was that our users wanted to make a checkout process that works well for both credit cards and cash. We plan to proceed with an improved cash checkout process. 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We continue gathering data to track customer experience and satisfaction. In addition, we plan to implement tablets in more locations. </a:t>
            </a:r>
            <a:endParaRPr lang="en-US" sz="2000" b="0" dirty="0">
              <a:effectLst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{AF1C2CC3-8880-4F77-9A23-5E749482180A}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fea2623-af8f-4fb8-b1cf-b63cc8e496aa}" enabled="1" method="Standard" siteId="{81fa766e-a349-4867-8bf4-ab35e250a08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On-screen Show (16:9)</PresentationFormat>
  <Paragraphs>108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Tariq, Usman</cp:lastModifiedBy>
  <cp:revision>1</cp:revision>
  <dcterms:modified xsi:type="dcterms:W3CDTF">2023-07-10T10:12:36Z</dcterms:modified>
</cp:coreProperties>
</file>