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C2CC3-8880-4F77-9A23-5E749482180A}">
  <a:tblStyle styleId="{AF1C2CC3-8880-4F77-9A23-5E74948218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62" autoAdjust="0"/>
  </p:normalViewPr>
  <p:slideViewPr>
    <p:cSldViewPr snapToGrid="0">
      <p:cViewPr varScale="1">
        <p:scale>
          <a:sx n="94" d="100"/>
          <a:sy n="94" d="100"/>
        </p:scale>
        <p:origin x="6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69499" y="1295399"/>
            <a:ext cx="8026157" cy="401683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1200"/>
              </a:spcAft>
              <a:buNone/>
            </a:pPr>
            <a:r>
              <a:rPr lang="en-US" sz="1400" dirty="0">
                <a:latin typeface="Arial"/>
                <a:ea typeface="Arial"/>
                <a:cs typeface="Arial"/>
                <a:sym typeface="Arial"/>
              </a:rPr>
              <a:t>The Sauce &amp; Spoon tablet project was initiated to address the need for enhanced customer experience and operational efficiency in our restaurant locations. Through the successful rollout of the tablets, we have achieved significant milestones and added value to our business.</a:t>
            </a:r>
          </a:p>
          <a:p>
            <a:pPr marL="0" lvl="0" indent="0" algn="just" rtl="0">
              <a:spcBef>
                <a:spcPts val="0"/>
              </a:spcBef>
              <a:spcAft>
                <a:spcPts val="1200"/>
              </a:spcAft>
              <a:buNone/>
            </a:pPr>
            <a:r>
              <a:rPr lang="en-US" sz="1400" dirty="0">
                <a:latin typeface="Arial"/>
                <a:ea typeface="Arial"/>
                <a:cs typeface="Arial"/>
                <a:sym typeface="Arial"/>
              </a:rPr>
              <a:t>The project's vision was to provide customers with a seamless dining experience while streamlining our internal processes. By implementing the tablets, we have fulfilled this need and improved the overall efficiency of our operations.</a:t>
            </a:r>
          </a:p>
          <a:p>
            <a:pPr marL="0" lvl="0" indent="0" algn="just" rtl="0">
              <a:spcBef>
                <a:spcPts val="0"/>
              </a:spcBef>
              <a:spcAft>
                <a:spcPts val="1200"/>
              </a:spcAft>
              <a:buNone/>
            </a:pPr>
            <a:r>
              <a:rPr lang="en-US" sz="1400" dirty="0">
                <a:latin typeface="Arial"/>
                <a:ea typeface="Arial"/>
                <a:cs typeface="Arial"/>
                <a:sym typeface="Arial"/>
              </a:rPr>
              <a:t>Two key accomplishments of the tablet project include increased customer satisfaction and improved revenue growth. The tablets have allowed us to enhance order accuracy, reduce wait times, and provide personalized recommendations to our customers. These improvements have led to higher customer satisfaction ratings and increased repeat visits, resulting in substantial revenue growth.</a:t>
            </a:r>
          </a:p>
          <a:p>
            <a:pPr marL="0" lvl="0" indent="0" algn="just" rtl="0">
              <a:spcBef>
                <a:spcPts val="0"/>
              </a:spcBef>
              <a:spcAft>
                <a:spcPts val="1200"/>
              </a:spcAft>
              <a:buNone/>
            </a:pPr>
            <a:r>
              <a:rPr lang="en-US" sz="1400" dirty="0">
                <a:latin typeface="Arial"/>
                <a:ea typeface="Arial"/>
                <a:cs typeface="Arial"/>
                <a:sym typeface="Arial"/>
              </a:rPr>
              <a:t>Activities, tasks, and milestones that contributed to the project's success included comprehensive user training, close collaboration with the technology team, and thorough testing and feedback collection during the pilot phase. By diligently executing these tasks, we ensured a smooth rollout and seamless integration of the tablets into our daily operations.</a:t>
            </a:r>
          </a:p>
          <a:p>
            <a:pPr marL="0" lvl="0" indent="0" algn="just" rtl="0">
              <a:spcBef>
                <a:spcPts val="0"/>
              </a:spcBef>
              <a:spcAft>
                <a:spcPts val="1200"/>
              </a:spcAft>
              <a:buNone/>
            </a:pPr>
            <a:r>
              <a:rPr lang="en-US" sz="1400" dirty="0">
                <a:latin typeface="Arial"/>
                <a:ea typeface="Arial"/>
                <a:cs typeface="Arial"/>
                <a:sym typeface="Arial"/>
              </a:rPr>
              <a:t>Two valuable lessons learned from this project are the importance of effective change management and the need for ongoing training and support. To further enhance future rollouts, we recognize the need for proactive communication with staff and customers, as well as continuous training to maximize the utilization and benefits of the tablet system.</a:t>
            </a:r>
          </a:p>
          <a:p>
            <a:pPr marL="0" lvl="0" indent="0" algn="just" rtl="0">
              <a:spcBef>
                <a:spcPts val="0"/>
              </a:spcBef>
              <a:spcAft>
                <a:spcPts val="1200"/>
              </a:spcAft>
              <a:buNone/>
            </a:pPr>
            <a:r>
              <a:rPr lang="en-US" sz="1400" dirty="0">
                <a:latin typeface="Arial"/>
                <a:ea typeface="Arial"/>
                <a:cs typeface="Arial"/>
                <a:sym typeface="Arial"/>
              </a:rPr>
              <a:t>Moving forward, our next steps include expanding the tablet rollout to additional Sauce &amp; Spoon locations to leverage the success achieved thus far. We will also focus on continuous improvement by actively seeking feedback from customers and staff to identify areas for refinement and optimization. Additionally, we will explore integrating new features and functionalities into the tablet system to enhance the dining experience and drive further growth.</a:t>
            </a:r>
            <a:endParaRPr sz="1400" dirty="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{AF1C2CC3-8880-4F77-9A23-5E749482180A}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Application>Microsoft Office PowerPoint</Application>
  <PresentationFormat>On-screen Show (16:9)</PresentationFormat>
  <Paragraphs>110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dc:creator>Aliyu Saidu</dc:creator>
  <cp:lastModifiedBy>Aliyu Saidu</cp:lastModifiedBy>
  <cp:revision>1</cp:revision>
  <dcterms:modified xsi:type="dcterms:W3CDTF">2023-07-14T11:36:13Z</dcterms:modified>
</cp:coreProperties>
</file>