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1584" y="9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Project budget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414-4219-B500-4C34D95DEC4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14-4219-B500-4C34D95DEC4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414-4219-B500-4C34D95DEC4C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14-4219-B500-4C34D95DEC4C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14-4219-B500-4C34D95DEC4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55374817-7E19-4008-8AE7-348891EED828}" type="VALUE">
                      <a:rPr lang="en-US" smtClean="0"/>
                      <a:pPr/>
                      <a:t>[ЗНАЧЕННЯ]</a:t>
                    </a:fld>
                    <a:endParaRPr lang="uk-UA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414-4219-B500-4C34D95DEC4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4C730AE-4D9B-4FE4-BFF5-A991A6027204}" type="VALUE">
                      <a:rPr lang="en-US" smtClean="0"/>
                      <a:pPr/>
                      <a:t>[ЗНАЧЕННЯ]</a:t>
                    </a:fld>
                    <a:endParaRPr lang="uk-UA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80883930095609"/>
                      <c:h val="0.1207370641841046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414-4219-B500-4C34D95DEC4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91C1F42-B741-45B1-97B2-EFF9BDEB34C3}" type="VALUE">
                      <a:rPr lang="en-US" smtClean="0"/>
                      <a:pPr/>
                      <a:t>[ЗНАЧЕННЯ]</a:t>
                    </a:fld>
                    <a:endParaRPr lang="uk-UA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414-4219-B500-4C34D95DEC4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729B521B-0F3C-471D-93A2-4E05784E38DB}" type="VALUE">
                      <a:rPr lang="en-US" smtClean="0"/>
                      <a:pPr/>
                      <a:t>[ЗНАЧЕННЯ]</a:t>
                    </a:fld>
                    <a:endParaRPr lang="uk-UA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14-4219-B500-4C34D95DEC4C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CF8F6E84-810D-45FF-B2C5-D2D1AB1E6DFE}" type="VALUE">
                      <a:rPr lang="en-US" smtClean="0"/>
                      <a:pPr/>
                      <a:t>[ЗНАЧЕННЯ]</a:t>
                    </a:fld>
                    <a:endParaRPr lang="uk-UA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414-4219-B500-4C34D95D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Аркуш1!$A$2:$A$6</c:f>
              <c:strCache>
                <c:ptCount val="5"/>
                <c:pt idx="0">
                  <c:v>Training materials and fees</c:v>
                </c:pt>
                <c:pt idx="1">
                  <c:v>hardware and Software Implementation </c:v>
                </c:pt>
                <c:pt idx="2">
                  <c:v>Maintenance</c:v>
                </c:pt>
                <c:pt idx="3">
                  <c:v>Updated website and menu design fee </c:v>
                </c:pt>
                <c:pt idx="4">
                  <c:v>Other customization fees </c:v>
                </c:pt>
              </c:strCache>
            </c:strRef>
          </c:cat>
          <c:val>
            <c:numRef>
              <c:f>Аркуш1!$B$2:$B$6</c:f>
              <c:numCache>
                <c:formatCode>[$$-1009]#\ ##0</c:formatCode>
                <c:ptCount val="5"/>
                <c:pt idx="0">
                  <c:v>10000</c:v>
                </c:pt>
                <c:pt idx="1">
                  <c:v>30000</c:v>
                </c:pt>
                <c:pt idx="2">
                  <c:v>5000</c:v>
                </c:pt>
                <c:pt idx="3">
                  <c:v>5000</c:v>
                </c:pt>
                <c:pt idx="4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4-4219-B500-4C34D95DEC4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634413" y="2976963"/>
            <a:ext cx="7875171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200" b="1" dirty="0" err="1">
                <a:solidFill>
                  <a:srgbClr val="0C7182"/>
                </a:solidFill>
              </a:rPr>
              <a:t>Sauce&amp;Spoon’s</a:t>
            </a:r>
            <a:r>
              <a:rPr lang="en-US" sz="4200" b="1" dirty="0">
                <a:solidFill>
                  <a:srgbClr val="0C7182"/>
                </a:solidFill>
              </a:rPr>
              <a:t> tabletop </a:t>
            </a:r>
            <a:r>
              <a:rPr lang="en-US" sz="4200" b="1" dirty="0" smtClean="0">
                <a:solidFill>
                  <a:srgbClr val="0C7182"/>
                </a:solidFill>
              </a:rPr>
              <a:t/>
            </a:r>
            <a:br>
              <a:rPr lang="en-US" sz="4200" b="1" dirty="0" smtClean="0">
                <a:solidFill>
                  <a:srgbClr val="0C7182"/>
                </a:solidFill>
              </a:rPr>
            </a:br>
            <a:r>
              <a:rPr lang="en-US" sz="4200" b="1" dirty="0" smtClean="0">
                <a:solidFill>
                  <a:srgbClr val="0C7182"/>
                </a:solidFill>
              </a:rPr>
              <a:t>menu </a:t>
            </a:r>
            <a:r>
              <a:rPr lang="en-US" sz="4200" b="1" dirty="0">
                <a:solidFill>
                  <a:srgbClr val="0C7182"/>
                </a:solidFill>
              </a:rPr>
              <a:t>tablets</a:t>
            </a:r>
            <a:endParaRPr sz="42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7" y="256738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Summary</a:t>
            </a:r>
            <a:endParaRPr i="1"/>
          </a:p>
        </p:txBody>
      </p:sp>
      <p:sp>
        <p:nvSpPr>
          <p:cNvPr id="2" name="Прямокутник 1"/>
          <p:cNvSpPr/>
          <p:nvPr/>
        </p:nvSpPr>
        <p:spPr>
          <a:xfrm>
            <a:off x="457200" y="1123650"/>
            <a:ext cx="7919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idea of project is to launch a pilot rollout of tabletop menu tablets at two locations (S&amp;S North and S&amp;S Downtown) at the bar section of each restaurant. </a:t>
            </a:r>
            <a:endParaRPr lang="en-US" dirty="0" smtClean="0">
              <a:solidFill>
                <a:srgbClr val="43434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 smtClean="0">
              <a:solidFill>
                <a:srgbClr val="43434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It </a:t>
            </a:r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will help to order meals, drinks promptly without waiting for a server and pay for services as well. 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448" y="2340910"/>
            <a:ext cx="4469636" cy="2235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Overview</a:t>
            </a:r>
            <a:endParaRPr i="1"/>
          </a:p>
        </p:txBody>
      </p:sp>
      <p:sp>
        <p:nvSpPr>
          <p:cNvPr id="2" name="Прямокутник 1"/>
          <p:cNvSpPr/>
          <p:nvPr/>
        </p:nvSpPr>
        <p:spPr>
          <a:xfrm>
            <a:off x="243556" y="1017289"/>
            <a:ext cx="4388265" cy="3107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increase the product mix (upselling appetizers or specialty drinks or coupons) by 15%</a:t>
            </a:r>
            <a:endParaRPr lang="uk-UA" sz="11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decrease average table turn time by about 30 minutes  </a:t>
            </a:r>
            <a:endParaRPr lang="uk-UA" sz="11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increase our daily guest counts by 10%</a:t>
            </a:r>
            <a:endParaRPr lang="uk-UA" sz="11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modify a menu item to cut amount of food waste by 25% by the end of Q2 considering the metrics from kitchen</a:t>
            </a:r>
            <a:endParaRPr lang="uk-UA" sz="11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set up a training for staff on the new system (TBD)</a:t>
            </a:r>
            <a:endParaRPr lang="uk-UA" sz="11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integrate the tablets with existing POS system and host software</a:t>
            </a:r>
            <a:endParaRPr lang="uk-UA" sz="11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increase average check value from 65$ to 75$ for each </a:t>
            </a:r>
            <a:r>
              <a:rPr lang="en-US" sz="1100" dirty="0" smtClean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table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100" dirty="0" smtClean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</a:t>
            </a: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improve</a:t>
            </a:r>
            <a:r>
              <a:rPr lang="uk-UA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uk-UA" sz="1100" dirty="0" err="1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uk-UA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uk-UA" sz="1100" dirty="0" err="1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satisfaction</a:t>
            </a:r>
            <a:r>
              <a:rPr lang="uk-UA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uk-UA" sz="1100" dirty="0" err="1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uk-UA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uk-UA" sz="1100" dirty="0" err="1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uk-UA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uk-UA" sz="1100" dirty="0" err="1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kitchen</a:t>
            </a:r>
            <a:r>
              <a:rPr lang="uk-UA" sz="11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uk-UA" sz="1100" dirty="0" err="1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staff</a:t>
            </a:r>
            <a:endParaRPr lang="uk-UA" sz="1100" dirty="0"/>
          </a:p>
        </p:txBody>
      </p:sp>
      <p:graphicFrame>
        <p:nvGraphicFramePr>
          <p:cNvPr id="6" name="Діаграма 5"/>
          <p:cNvGraphicFramePr/>
          <p:nvPr>
            <p:extLst>
              <p:ext uri="{D42A27DB-BD31-4B8C-83A1-F6EECF244321}">
                <p14:modId xmlns:p14="http://schemas.microsoft.com/office/powerpoint/2010/main" val="1769645515"/>
              </p:ext>
            </p:extLst>
          </p:nvPr>
        </p:nvGraphicFramePr>
        <p:xfrm>
          <a:off x="4344429" y="679479"/>
          <a:ext cx="4604346" cy="323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Findings</a:t>
            </a:r>
            <a:endParaRPr i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470016" y="995850"/>
            <a:ext cx="7016099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buClr>
                <a:srgbClr val="434343"/>
              </a:buClr>
              <a:buSzPts val="1000"/>
              <a:buFont typeface="Arial" panose="020B0604020202020204" pitchFamily="34" charset="0"/>
              <a:buChar char="●"/>
            </a:pPr>
            <a:r>
              <a:rPr lang="en-US" dirty="0" smtClean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project launched on time, but some internal activities have been rescheduled</a:t>
            </a:r>
          </a:p>
          <a:p>
            <a:pPr marL="342900" lvl="0" indent="-342900" fontAlgn="base">
              <a:lnSpc>
                <a:spcPct val="150000"/>
              </a:lnSpc>
              <a:buClr>
                <a:srgbClr val="434343"/>
              </a:buClr>
              <a:buSzPts val="1000"/>
              <a:buFont typeface="Arial" panose="020B0604020202020204" pitchFamily="34" charset="0"/>
              <a:buChar char="●"/>
            </a:pPr>
            <a:r>
              <a:rPr lang="en-US" dirty="0" smtClean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Not enough time to cover all the activities </a:t>
            </a:r>
          </a:p>
          <a:p>
            <a:pPr lvl="0" fontAlgn="base">
              <a:lnSpc>
                <a:spcPct val="150000"/>
              </a:lnSpc>
              <a:buClr>
                <a:srgbClr val="434343"/>
              </a:buClr>
              <a:buSzPts val="1000"/>
            </a:pPr>
            <a:endParaRPr lang="uk-UA" dirty="0">
              <a:solidFill>
                <a:srgbClr val="43434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4" name="Прямокутник 3"/>
          <p:cNvSpPr/>
          <p:nvPr/>
        </p:nvSpPr>
        <p:spPr>
          <a:xfrm>
            <a:off x="470018" y="995850"/>
            <a:ext cx="35104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buClr>
                <a:srgbClr val="434343"/>
              </a:buClr>
              <a:buSzPts val="1000"/>
              <a:buFont typeface="Arial" panose="020B0604020202020204" pitchFamily="34" charset="0"/>
              <a:buChar char="●"/>
            </a:pPr>
            <a:r>
              <a:rPr lang="en-US" sz="1200" dirty="0" smtClean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come up with system updates</a:t>
            </a:r>
          </a:p>
          <a:p>
            <a:pPr marL="342900" lvl="0" indent="-342900" fontAlgn="base">
              <a:lnSpc>
                <a:spcPct val="150000"/>
              </a:lnSpc>
              <a:buClr>
                <a:srgbClr val="434343"/>
              </a:buClr>
              <a:buSzPts val="1000"/>
              <a:buFont typeface="Arial" panose="020B0604020202020204" pitchFamily="34" charset="0"/>
              <a:buChar char="●"/>
            </a:pPr>
            <a:r>
              <a:rPr lang="en-US" sz="1200" dirty="0" smtClean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implement a possibility to pay by cash </a:t>
            </a:r>
          </a:p>
          <a:p>
            <a:pPr marL="342900" lvl="0" indent="-342900" fontAlgn="base">
              <a:lnSpc>
                <a:spcPct val="150000"/>
              </a:lnSpc>
              <a:buClr>
                <a:srgbClr val="434343"/>
              </a:buClr>
              <a:buSzPts val="1000"/>
              <a:buFont typeface="Arial" panose="020B0604020202020204" pitchFamily="34" charset="0"/>
              <a:buChar char="●"/>
            </a:pPr>
            <a:r>
              <a:rPr lang="en-US" sz="1200" dirty="0" smtClean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have a new training for staff </a:t>
            </a:r>
          </a:p>
          <a:p>
            <a:pPr lvl="0" fontAlgn="base">
              <a:lnSpc>
                <a:spcPct val="150000"/>
              </a:lnSpc>
              <a:buClr>
                <a:srgbClr val="434343"/>
              </a:buClr>
              <a:buSzPts val="1000"/>
            </a:pPr>
            <a:endParaRPr lang="uk-UA" sz="1200" dirty="0">
              <a:solidFill>
                <a:srgbClr val="43434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219</Words>
  <Application>Microsoft Office PowerPoint</Application>
  <PresentationFormat>Екран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Sauce&amp;Spoon’s tabletop  menu tablets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cp:lastModifiedBy>Пятковська Анна Станіславівна</cp:lastModifiedBy>
  <cp:revision>6</cp:revision>
  <dcterms:modified xsi:type="dcterms:W3CDTF">2023-07-06T06:32:23Z</dcterms:modified>
</cp:coreProperties>
</file>