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1" r:id="rId10"/>
  </p:sldIdLst>
  <p:sldSz cx="9144000" cy="5143500" type="screen16x9"/>
  <p:notesSz cx="6858000" cy="9144000"/>
  <p:embeddedFontLst>
    <p:embeddedFont>
      <p:font typeface="Google Sans Medium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Open Sans SemiBol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9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/>
        </p:nvSpPr>
        <p:spPr>
          <a:xfrm>
            <a:off x="517675" y="1819738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Akila Place</a:t>
            </a:r>
            <a:endParaRPr sz="3600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5" name="Google Shape;145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Manh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1"/>
          <p:cNvSpPr txBox="1"/>
          <p:nvPr/>
        </p:nvSpPr>
        <p:spPr>
          <a:xfrm>
            <a:off x="1231075" y="1604200"/>
            <a:ext cx="40860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Akila</a:t>
            </a:r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Place is a food ordering application designed to allow users to place orders and receive information from the </a:t>
            </a:r>
            <a:r>
              <a:rPr lang="en-US" sz="1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Akila</a:t>
            </a:r>
            <a:r>
              <a:rPr lang="en-US" sz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Place </a:t>
            </a:r>
            <a:r>
              <a:rPr lang="en-US" sz="1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restaurant</a:t>
            </a:r>
            <a:endParaRPr sz="1100" b="1" dirty="0">
              <a:solidFill>
                <a:srgbClr val="1967D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153" name="Google Shape;15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/>
          <p:nvPr/>
        </p:nvSpPr>
        <p:spPr>
          <a:xfrm>
            <a:off x="1231075" y="317298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4/2023 – 5/2023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1"/>
          <p:cNvSpPr/>
          <p:nvPr/>
        </p:nvSpPr>
        <p:spPr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1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1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Preview of selected polished designs.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933" y="524350"/>
            <a:ext cx="2111397" cy="41524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>
          <a:xfrm>
            <a:off x="517675" y="2237975"/>
            <a:ext cx="34461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People are interested in the restaurant but it seems that information about it on the internet is not so much.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2"/>
          <p:cNvSpPr txBox="1"/>
          <p:nvPr/>
        </p:nvSpPr>
        <p:spPr>
          <a:xfrm>
            <a:off x="4572000" y="2237975"/>
            <a:ext cx="3446100" cy="161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25000"/>
                  </a:schemeClr>
                </a:solidFill>
              </a:rPr>
              <a:t>The goal of the </a:t>
            </a:r>
            <a:r>
              <a:rPr lang="en-US" sz="1200" dirty="0" err="1">
                <a:solidFill>
                  <a:schemeClr val="tx2">
                    <a:lumMod val="25000"/>
                  </a:schemeClr>
                </a:solidFill>
              </a:rPr>
              <a:t>Akila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</a:rPr>
              <a:t> Place application is to provide a user-friendly platform for customers to order food and receive information from the </a:t>
            </a:r>
            <a:r>
              <a:rPr lang="en-US" sz="1200" dirty="0" err="1">
                <a:solidFill>
                  <a:schemeClr val="tx2">
                    <a:lumMod val="25000"/>
                  </a:schemeClr>
                </a:solidFill>
              </a:rPr>
              <a:t>Akila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</a:rPr>
              <a:t> Place restaurant.</a:t>
            </a:r>
            <a:endParaRPr sz="1200" b="1" dirty="0">
              <a:solidFill>
                <a:schemeClr val="tx2">
                  <a:lumMod val="2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>
          <a:xfrm>
            <a:off x="517675" y="223797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Lead UX/UI designer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3"/>
          <p:cNvSpPr txBox="1"/>
          <p:nvPr/>
        </p:nvSpPr>
        <p:spPr>
          <a:xfrm>
            <a:off x="4572000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 dirty="0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</a:t>
            </a: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research, wireframing, prototyping, 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designing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919075" y="2461800"/>
            <a:ext cx="7136100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 was conducted to understand the needs and preferences of customers of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Akila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Place restaurant for a new food ordering application. Surveys were sent out to a sample of customers to gather information on their ordering habits, preferred features for a food ordering app, and feedback on the restaurant's current ordering system. Based on the results, the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Akila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Place application was designed to include a user-friendly interface, customizable order options, and real-time delivery tracking. The user research helped ensure that the application met the needs and expectations of the restaurant's target customers.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441463" y="2008850"/>
            <a:ext cx="1872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Navigate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441475" y="2522475"/>
            <a:ext cx="18726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Difficulty navigating the restaurant's menu and finding specific dishes or ingredients</a:t>
            </a:r>
            <a:endParaRPr sz="1200" dirty="0"/>
          </a:p>
        </p:txBody>
      </p:sp>
      <p:sp>
        <p:nvSpPr>
          <p:cNvPr id="205" name="Google Shape;205;p46"/>
          <p:cNvSpPr txBox="1"/>
          <p:nvPr/>
        </p:nvSpPr>
        <p:spPr>
          <a:xfrm>
            <a:off x="2582713" y="2008850"/>
            <a:ext cx="1872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Limitations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2582725" y="2522475"/>
            <a:ext cx="18726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Limited customization options for orders, such as the ability to modify ingredients or dietary restrictions</a:t>
            </a:r>
            <a:endParaRPr sz="1200" dirty="0"/>
          </a:p>
        </p:txBody>
      </p:sp>
      <p:sp>
        <p:nvSpPr>
          <p:cNvPr id="207" name="Google Shape;207;p46"/>
          <p:cNvSpPr txBox="1"/>
          <p:nvPr/>
        </p:nvSpPr>
        <p:spPr>
          <a:xfrm>
            <a:off x="4723969" y="2008850"/>
            <a:ext cx="1872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Service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4723969" y="2522475"/>
            <a:ext cx="18726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Inconsistent or slow service that leads to long wait times for food</a:t>
            </a:r>
          </a:p>
        </p:txBody>
      </p:sp>
      <p:sp>
        <p:nvSpPr>
          <p:cNvPr id="209" name="Google Shape;209;p46"/>
          <p:cNvSpPr txBox="1"/>
          <p:nvPr/>
        </p:nvSpPr>
        <p:spPr>
          <a:xfrm>
            <a:off x="6865219" y="2008850"/>
            <a:ext cx="1872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Clearness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0" name="Google Shape;210;p46"/>
          <p:cNvSpPr txBox="1"/>
          <p:nvPr/>
        </p:nvSpPr>
        <p:spPr>
          <a:xfrm>
            <a:off x="6865219" y="2522475"/>
            <a:ext cx="18726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Lack of transparency around pricing and fees, such as delivery charges or taxes</a:t>
            </a:r>
            <a:endParaRPr lang="en-US"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4" name="Google Shape;214;p46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302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Google Sans Medium</vt:lpstr>
      <vt:lpstr>Calibri</vt:lpstr>
      <vt:lpstr>Open Sans</vt:lpstr>
      <vt:lpstr>Open Sans SemiBold</vt:lpstr>
      <vt:lpstr>Arial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Manh</dc:creator>
  <cp:lastModifiedBy>Vu Manh</cp:lastModifiedBy>
  <cp:revision>2</cp:revision>
  <dcterms:modified xsi:type="dcterms:W3CDTF">2023-05-21T14:15:28Z</dcterms:modified>
</cp:coreProperties>
</file>