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61bc079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b61bc079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61bc079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61bc079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61bc0795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b61bc0795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67450"/>
            <a:ext cx="882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5 attendance: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Left (5 + 9 + 6 +2) 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22 +1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1: Kai ern, Vic + MeiQing, Priya, JingMing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2: Amrita, (supreme), Lorraine, Sean, Amelia, Vanessa + Jesica, Tammy + Yan Tong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3: Candice, Tristan + Adele, Galvin, 0, Xavier, Jang Hannah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4: JianHao, 0, Valerie, Janani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 (8 + 7 + 3)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 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1: TA + TA, Zara + Avery + Jia Xin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2: Melvin, YuXi, ChiaChen, Beverly, Jiawen + Soup, Yaowen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Row 3: LiQin, Zaneta(noTent), Alycia, Bjorn, 0, JieYing, Hanna Lim, Dilip + Selva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Total: 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950250" y="167400"/>
            <a:ext cx="72435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0250" y="1674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89350" y="1674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174800" y="9056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Instructor</a:t>
            </a:r>
            <a:endParaRPr b="1" sz="800"/>
          </a:p>
        </p:txBody>
      </p:sp>
      <p:sp>
        <p:nvSpPr>
          <p:cNvPr id="63" name="Google Shape;63;p14"/>
          <p:cNvSpPr/>
          <p:nvPr/>
        </p:nvSpPr>
        <p:spPr>
          <a:xfrm>
            <a:off x="2786025" y="11870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</a:t>
            </a:r>
            <a:endParaRPr b="1" sz="800"/>
          </a:p>
        </p:txBody>
      </p:sp>
      <p:sp>
        <p:nvSpPr>
          <p:cNvPr id="64" name="Google Shape;64;p14"/>
          <p:cNvSpPr/>
          <p:nvPr/>
        </p:nvSpPr>
        <p:spPr>
          <a:xfrm>
            <a:off x="2786025" y="14684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</a:t>
            </a:r>
            <a:endParaRPr b="1" sz="800"/>
          </a:p>
        </p:txBody>
      </p:sp>
      <p:sp>
        <p:nvSpPr>
          <p:cNvPr id="65" name="Google Shape;65;p14"/>
          <p:cNvSpPr/>
          <p:nvPr/>
        </p:nvSpPr>
        <p:spPr>
          <a:xfrm>
            <a:off x="2969100" y="17498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Zara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182350" y="2031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Avery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380400" y="23126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Jia Xin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637850" y="1187075"/>
            <a:ext cx="794400" cy="28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Jian Hao</a:t>
            </a:r>
            <a:endParaRPr sz="800"/>
          </a:p>
        </p:txBody>
      </p:sp>
      <p:sp>
        <p:nvSpPr>
          <p:cNvPr id="69" name="Google Shape;69;p14"/>
          <p:cNvSpPr/>
          <p:nvPr/>
        </p:nvSpPr>
        <p:spPr>
          <a:xfrm>
            <a:off x="5637850" y="14684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0" name="Google Shape;70;p14"/>
          <p:cNvSpPr/>
          <p:nvPr/>
        </p:nvSpPr>
        <p:spPr>
          <a:xfrm>
            <a:off x="5478550" y="17498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1" name="Google Shape;71;p14"/>
          <p:cNvSpPr/>
          <p:nvPr/>
        </p:nvSpPr>
        <p:spPr>
          <a:xfrm>
            <a:off x="5174375" y="2031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Valerie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931150" y="23126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Janani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644299" y="13277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Melvin</a:t>
            </a:r>
            <a:endParaRPr sz="800"/>
          </a:p>
        </p:txBody>
      </p:sp>
      <p:sp>
        <p:nvSpPr>
          <p:cNvPr id="74" name="Google Shape;74;p14"/>
          <p:cNvSpPr/>
          <p:nvPr/>
        </p:nvSpPr>
        <p:spPr>
          <a:xfrm>
            <a:off x="1791524" y="16091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Yuxi</a:t>
            </a:r>
            <a:endParaRPr sz="800"/>
          </a:p>
        </p:txBody>
      </p:sp>
      <p:sp>
        <p:nvSpPr>
          <p:cNvPr id="75" name="Google Shape;75;p14"/>
          <p:cNvSpPr/>
          <p:nvPr/>
        </p:nvSpPr>
        <p:spPr>
          <a:xfrm>
            <a:off x="1981749" y="18905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6" name="Google Shape;76;p14"/>
          <p:cNvSpPr/>
          <p:nvPr/>
        </p:nvSpPr>
        <p:spPr>
          <a:xfrm>
            <a:off x="2217849" y="21719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Beverly</a:t>
            </a:r>
            <a:endParaRPr sz="800"/>
          </a:p>
        </p:txBody>
      </p:sp>
      <p:sp>
        <p:nvSpPr>
          <p:cNvPr id="77" name="Google Shape;77;p14"/>
          <p:cNvSpPr/>
          <p:nvPr/>
        </p:nvSpPr>
        <p:spPr>
          <a:xfrm>
            <a:off x="2438699" y="24533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Jiawen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585924" y="27347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Souparno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380325" y="28301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Yaowen</a:t>
            </a:r>
            <a:endParaRPr sz="800"/>
          </a:p>
        </p:txBody>
      </p:sp>
      <p:sp>
        <p:nvSpPr>
          <p:cNvPr id="80" name="Google Shape;80;p14"/>
          <p:cNvSpPr/>
          <p:nvPr/>
        </p:nvSpPr>
        <p:spPr>
          <a:xfrm>
            <a:off x="338040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Selvakumar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58600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Dilip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791600" y="31879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Hannah Lim</a:t>
            </a:r>
            <a:endParaRPr sz="800"/>
          </a:p>
        </p:txBody>
      </p:sp>
      <p:sp>
        <p:nvSpPr>
          <p:cNvPr id="83" name="Google Shape;83;p14"/>
          <p:cNvSpPr/>
          <p:nvPr/>
        </p:nvSpPr>
        <p:spPr>
          <a:xfrm>
            <a:off x="1490100" y="29065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Jie Ying</a:t>
            </a:r>
            <a:endParaRPr sz="800"/>
          </a:p>
        </p:txBody>
      </p:sp>
      <p:sp>
        <p:nvSpPr>
          <p:cNvPr id="84" name="Google Shape;84;p14"/>
          <p:cNvSpPr/>
          <p:nvPr/>
        </p:nvSpPr>
        <p:spPr>
          <a:xfrm>
            <a:off x="1303250" y="26251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5" name="Google Shape;85;p14"/>
          <p:cNvSpPr/>
          <p:nvPr/>
        </p:nvSpPr>
        <p:spPr>
          <a:xfrm>
            <a:off x="1120650" y="234728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Bjorn</a:t>
            </a:r>
            <a:endParaRPr sz="800"/>
          </a:p>
        </p:txBody>
      </p:sp>
      <p:sp>
        <p:nvSpPr>
          <p:cNvPr id="86" name="Google Shape;86;p14"/>
          <p:cNvSpPr/>
          <p:nvPr/>
        </p:nvSpPr>
        <p:spPr>
          <a:xfrm>
            <a:off x="883900" y="2069614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Alycia</a:t>
            </a:r>
            <a:endParaRPr sz="800"/>
          </a:p>
        </p:txBody>
      </p:sp>
      <p:sp>
        <p:nvSpPr>
          <p:cNvPr id="87" name="Google Shape;87;p14"/>
          <p:cNvSpPr/>
          <p:nvPr/>
        </p:nvSpPr>
        <p:spPr>
          <a:xfrm>
            <a:off x="695700" y="1788072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Zaneta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(No Tent)</a:t>
            </a:r>
            <a:endParaRPr sz="800"/>
          </a:p>
        </p:txBody>
      </p:sp>
      <p:sp>
        <p:nvSpPr>
          <p:cNvPr id="88" name="Google Shape;88;p14"/>
          <p:cNvSpPr/>
          <p:nvPr/>
        </p:nvSpPr>
        <p:spPr>
          <a:xfrm>
            <a:off x="508850" y="149893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 Qin</a:t>
            </a:r>
            <a:endParaRPr sz="800"/>
          </a:p>
        </p:txBody>
      </p:sp>
      <p:sp>
        <p:nvSpPr>
          <p:cNvPr id="89" name="Google Shape;89;p14"/>
          <p:cNvSpPr/>
          <p:nvPr/>
        </p:nvSpPr>
        <p:spPr>
          <a:xfrm>
            <a:off x="4931150" y="28301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Jang Hannah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725550" y="27695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Xavier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019000" y="24881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" name="Google Shape;92;p14"/>
          <p:cNvSpPr/>
          <p:nvPr/>
        </p:nvSpPr>
        <p:spPr>
          <a:xfrm>
            <a:off x="6272950" y="2206738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Galvin</a:t>
            </a:r>
            <a:endParaRPr sz="800"/>
          </a:p>
        </p:txBody>
      </p:sp>
      <p:sp>
        <p:nvSpPr>
          <p:cNvPr id="93" name="Google Shape;93;p14"/>
          <p:cNvSpPr/>
          <p:nvPr/>
        </p:nvSpPr>
        <p:spPr>
          <a:xfrm>
            <a:off x="6519950" y="19253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Adele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589650" y="16439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Tristan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680475" y="13625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Candice</a:t>
            </a:r>
            <a:endParaRPr sz="800"/>
          </a:p>
        </p:txBody>
      </p:sp>
      <p:sp>
        <p:nvSpPr>
          <p:cNvPr id="96" name="Google Shape;96;p14"/>
          <p:cNvSpPr/>
          <p:nvPr/>
        </p:nvSpPr>
        <p:spPr>
          <a:xfrm>
            <a:off x="493115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YanTong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72555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Tammy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519950" y="31879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</a:rPr>
              <a:t>Jesica</a:t>
            </a:r>
            <a:endParaRPr sz="800">
              <a:highlight>
                <a:srgbClr val="B6D7A8"/>
              </a:highlight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13400" y="29065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</a:rPr>
              <a:t>Vanessa</a:t>
            </a:r>
            <a:endParaRPr sz="800">
              <a:highlight>
                <a:srgbClr val="B6D7A8"/>
              </a:highlight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067350" y="26251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Amelia</a:t>
            </a:r>
            <a:endParaRPr sz="800"/>
          </a:p>
        </p:txBody>
      </p:sp>
      <p:sp>
        <p:nvSpPr>
          <p:cNvPr id="101" name="Google Shape;101;p14"/>
          <p:cNvSpPr/>
          <p:nvPr/>
        </p:nvSpPr>
        <p:spPr>
          <a:xfrm>
            <a:off x="7314350" y="2347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Sean</a:t>
            </a: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7474875" y="20696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Lorraine</a:t>
            </a:r>
            <a:endParaRPr sz="800"/>
          </a:p>
        </p:txBody>
      </p:sp>
      <p:sp>
        <p:nvSpPr>
          <p:cNvPr id="103" name="Google Shape;103;p14"/>
          <p:cNvSpPr/>
          <p:nvPr/>
        </p:nvSpPr>
        <p:spPr>
          <a:xfrm>
            <a:off x="7607800" y="17880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Natasha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(supreme)</a:t>
            </a:r>
            <a:endParaRPr sz="800"/>
          </a:p>
        </p:txBody>
      </p:sp>
      <p:sp>
        <p:nvSpPr>
          <p:cNvPr id="104" name="Google Shape;104;p14"/>
          <p:cNvSpPr/>
          <p:nvPr/>
        </p:nvSpPr>
        <p:spPr>
          <a:xfrm>
            <a:off x="7723100" y="15065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Amrita</a:t>
            </a:r>
            <a:endParaRPr sz="800"/>
          </a:p>
        </p:txBody>
      </p:sp>
      <p:sp>
        <p:nvSpPr>
          <p:cNvPr id="105" name="Google Shape;105;p14"/>
          <p:cNvSpPr/>
          <p:nvPr/>
        </p:nvSpPr>
        <p:spPr>
          <a:xfrm>
            <a:off x="5106375" y="37582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Jing Ming</a:t>
            </a:r>
            <a:endParaRPr sz="800"/>
          </a:p>
        </p:txBody>
      </p:sp>
      <p:sp>
        <p:nvSpPr>
          <p:cNvPr id="106" name="Google Shape;106;p14"/>
          <p:cNvSpPr/>
          <p:nvPr/>
        </p:nvSpPr>
        <p:spPr>
          <a:xfrm>
            <a:off x="5900775" y="37582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Priya</a:t>
            </a:r>
            <a:endParaRPr sz="800"/>
          </a:p>
        </p:txBody>
      </p:sp>
      <p:sp>
        <p:nvSpPr>
          <p:cNvPr id="107" name="Google Shape;107;p14"/>
          <p:cNvSpPr/>
          <p:nvPr/>
        </p:nvSpPr>
        <p:spPr>
          <a:xfrm>
            <a:off x="6695175" y="36443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MeiQing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489575" y="34657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Victoria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809375" y="31805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Kai Ern</a:t>
            </a:r>
            <a:endParaRPr sz="800"/>
          </a:p>
        </p:txBody>
      </p:sp>
      <p:sp>
        <p:nvSpPr>
          <p:cNvPr id="110" name="Google Shape;110;p14"/>
          <p:cNvSpPr/>
          <p:nvPr/>
        </p:nvSpPr>
        <p:spPr>
          <a:xfrm>
            <a:off x="214675" y="610185"/>
            <a:ext cx="794400" cy="28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Adrian</a:t>
            </a:r>
            <a:endParaRPr sz="800"/>
          </a:p>
        </p:txBody>
      </p:sp>
      <p:sp>
        <p:nvSpPr>
          <p:cNvPr id="111" name="Google Shape;111;p14"/>
          <p:cNvSpPr txBox="1"/>
          <p:nvPr/>
        </p:nvSpPr>
        <p:spPr>
          <a:xfrm>
            <a:off x="1490100" y="550775"/>
            <a:ext cx="19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Usual</a:t>
            </a:r>
            <a:r>
              <a:rPr b="1" lang="en"/>
              <a:t> Seating</a:t>
            </a:r>
            <a:endParaRPr b="1"/>
          </a:p>
        </p:txBody>
      </p:sp>
      <p:sp>
        <p:nvSpPr>
          <p:cNvPr id="112" name="Google Shape;112;p14"/>
          <p:cNvSpPr txBox="1"/>
          <p:nvPr/>
        </p:nvSpPr>
        <p:spPr>
          <a:xfrm>
            <a:off x="128750" y="4028525"/>
            <a:ext cx="72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Legend:</a:t>
            </a:r>
            <a:endParaRPr b="1" sz="1000"/>
          </a:p>
        </p:txBody>
      </p:sp>
      <p:sp>
        <p:nvSpPr>
          <p:cNvPr id="113" name="Google Shape;113;p14"/>
          <p:cNvSpPr/>
          <p:nvPr/>
        </p:nvSpPr>
        <p:spPr>
          <a:xfrm>
            <a:off x="214675" y="4322750"/>
            <a:ext cx="4809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4" name="Google Shape;114;p14"/>
          <p:cNvSpPr/>
          <p:nvPr/>
        </p:nvSpPr>
        <p:spPr>
          <a:xfrm>
            <a:off x="214675" y="4559175"/>
            <a:ext cx="480900" cy="173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" name="Google Shape;115;p14"/>
          <p:cNvSpPr/>
          <p:nvPr/>
        </p:nvSpPr>
        <p:spPr>
          <a:xfrm>
            <a:off x="217000" y="4829225"/>
            <a:ext cx="2202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_ 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475224" y="4829225"/>
            <a:ext cx="2202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93C47D"/>
                </a:highlight>
              </a:rPr>
              <a:t>_</a:t>
            </a:r>
            <a:endParaRPr sz="800">
              <a:highlight>
                <a:srgbClr val="93C47D"/>
              </a:highlight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70212" y="4247296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r>
              <a:rPr lang="en" sz="800"/>
              <a:t>Usually sits here</a:t>
            </a:r>
            <a:endParaRPr sz="800"/>
          </a:p>
        </p:txBody>
      </p:sp>
      <p:sp>
        <p:nvSpPr>
          <p:cNvPr id="118" name="Google Shape;118;p14"/>
          <p:cNvSpPr txBox="1"/>
          <p:nvPr/>
        </p:nvSpPr>
        <p:spPr>
          <a:xfrm>
            <a:off x="679178" y="4485221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Unsure sit where</a:t>
            </a:r>
            <a:endParaRPr sz="800"/>
          </a:p>
        </p:txBody>
      </p:sp>
      <p:sp>
        <p:nvSpPr>
          <p:cNvPr id="119" name="Google Shape;119;p14"/>
          <p:cNvSpPr txBox="1"/>
          <p:nvPr/>
        </p:nvSpPr>
        <p:spPr>
          <a:xfrm>
            <a:off x="670774" y="4762159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Peer help / CP Lab</a:t>
            </a:r>
            <a:endParaRPr sz="800"/>
          </a:p>
        </p:txBody>
      </p:sp>
      <p:sp>
        <p:nvSpPr>
          <p:cNvPr id="120" name="Google Shape;120;p14"/>
          <p:cNvSpPr txBox="1"/>
          <p:nvPr/>
        </p:nvSpPr>
        <p:spPr>
          <a:xfrm>
            <a:off x="60262" y="3004483"/>
            <a:ext cx="12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 + 6 + 8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 17</a:t>
            </a:r>
            <a:endParaRPr sz="800"/>
          </a:p>
        </p:txBody>
      </p:sp>
      <p:sp>
        <p:nvSpPr>
          <p:cNvPr id="121" name="Google Shape;121;p14"/>
          <p:cNvSpPr txBox="1"/>
          <p:nvPr/>
        </p:nvSpPr>
        <p:spPr>
          <a:xfrm>
            <a:off x="7475312" y="4124008"/>
            <a:ext cx="12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 + 6 + 9 + 5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 23</a:t>
            </a:r>
            <a:endParaRPr sz="800"/>
          </a:p>
        </p:txBody>
      </p:sp>
      <p:sp>
        <p:nvSpPr>
          <p:cNvPr id="122" name="Google Shape;122;p14"/>
          <p:cNvSpPr txBox="1"/>
          <p:nvPr/>
        </p:nvSpPr>
        <p:spPr>
          <a:xfrm>
            <a:off x="3927012" y="4367233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17 + 23 = 40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950250" y="167400"/>
            <a:ext cx="72435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60250" y="1674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8289350" y="1674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2969100" y="17498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Zara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3182350" y="2031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Avery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3380400" y="23126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Jia Xin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637850" y="1187075"/>
            <a:ext cx="794400" cy="28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Jian Hao</a:t>
            </a:r>
            <a:endParaRPr sz="800"/>
          </a:p>
        </p:txBody>
      </p:sp>
      <p:sp>
        <p:nvSpPr>
          <p:cNvPr id="134" name="Google Shape;134;p15"/>
          <p:cNvSpPr/>
          <p:nvPr/>
        </p:nvSpPr>
        <p:spPr>
          <a:xfrm>
            <a:off x="5637850" y="14684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5" name="Google Shape;135;p15"/>
          <p:cNvSpPr/>
          <p:nvPr/>
        </p:nvSpPr>
        <p:spPr>
          <a:xfrm>
            <a:off x="5478550" y="17498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6" name="Google Shape;136;p15"/>
          <p:cNvSpPr/>
          <p:nvPr/>
        </p:nvSpPr>
        <p:spPr>
          <a:xfrm>
            <a:off x="5174375" y="2031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Valerie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931150" y="23126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Janani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644299" y="13277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Melvin</a:t>
            </a:r>
            <a:endParaRPr sz="800"/>
          </a:p>
        </p:txBody>
      </p:sp>
      <p:sp>
        <p:nvSpPr>
          <p:cNvPr id="139" name="Google Shape;139;p15"/>
          <p:cNvSpPr/>
          <p:nvPr/>
        </p:nvSpPr>
        <p:spPr>
          <a:xfrm>
            <a:off x="1791524" y="16091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Yuxi</a:t>
            </a:r>
            <a:endParaRPr sz="800"/>
          </a:p>
        </p:txBody>
      </p:sp>
      <p:sp>
        <p:nvSpPr>
          <p:cNvPr id="140" name="Google Shape;140;p15"/>
          <p:cNvSpPr/>
          <p:nvPr/>
        </p:nvSpPr>
        <p:spPr>
          <a:xfrm>
            <a:off x="1981749" y="18905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FF"/>
                </a:solidFill>
              </a:rPr>
              <a:t>ChiaChen</a:t>
            </a:r>
            <a:endParaRPr sz="800">
              <a:solidFill>
                <a:srgbClr val="FF00FF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2217849" y="21719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Beverly</a:t>
            </a:r>
            <a:endParaRPr sz="800"/>
          </a:p>
        </p:txBody>
      </p:sp>
      <p:sp>
        <p:nvSpPr>
          <p:cNvPr id="142" name="Google Shape;142;p15"/>
          <p:cNvSpPr/>
          <p:nvPr/>
        </p:nvSpPr>
        <p:spPr>
          <a:xfrm>
            <a:off x="2438699" y="24533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Jiawen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585924" y="27347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Souparno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3380325" y="28301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Yaowen</a:t>
            </a:r>
            <a:endParaRPr sz="800"/>
          </a:p>
        </p:txBody>
      </p:sp>
      <p:sp>
        <p:nvSpPr>
          <p:cNvPr id="145" name="Google Shape;145;p15"/>
          <p:cNvSpPr/>
          <p:nvPr/>
        </p:nvSpPr>
        <p:spPr>
          <a:xfrm>
            <a:off x="338040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Selvakumar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58600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Dilip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791600" y="31879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Hannah Lim</a:t>
            </a:r>
            <a:endParaRPr sz="800"/>
          </a:p>
        </p:txBody>
      </p:sp>
      <p:sp>
        <p:nvSpPr>
          <p:cNvPr id="148" name="Google Shape;148;p15"/>
          <p:cNvSpPr/>
          <p:nvPr/>
        </p:nvSpPr>
        <p:spPr>
          <a:xfrm>
            <a:off x="1490100" y="29065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Jie Ying</a:t>
            </a:r>
            <a:endParaRPr sz="800"/>
          </a:p>
        </p:txBody>
      </p:sp>
      <p:sp>
        <p:nvSpPr>
          <p:cNvPr id="149" name="Google Shape;149;p15"/>
          <p:cNvSpPr/>
          <p:nvPr/>
        </p:nvSpPr>
        <p:spPr>
          <a:xfrm>
            <a:off x="1303250" y="26251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0" name="Google Shape;150;p15"/>
          <p:cNvSpPr/>
          <p:nvPr/>
        </p:nvSpPr>
        <p:spPr>
          <a:xfrm>
            <a:off x="1120650" y="234728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Bjorn</a:t>
            </a:r>
            <a:endParaRPr sz="800"/>
          </a:p>
        </p:txBody>
      </p:sp>
      <p:sp>
        <p:nvSpPr>
          <p:cNvPr id="151" name="Google Shape;151;p15"/>
          <p:cNvSpPr/>
          <p:nvPr/>
        </p:nvSpPr>
        <p:spPr>
          <a:xfrm>
            <a:off x="883900" y="2069614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Alycia</a:t>
            </a:r>
            <a:endParaRPr sz="800"/>
          </a:p>
        </p:txBody>
      </p:sp>
      <p:sp>
        <p:nvSpPr>
          <p:cNvPr id="152" name="Google Shape;152;p15"/>
          <p:cNvSpPr/>
          <p:nvPr/>
        </p:nvSpPr>
        <p:spPr>
          <a:xfrm>
            <a:off x="695700" y="1788072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Zaneta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(No Tent)</a:t>
            </a:r>
            <a:endParaRPr sz="800"/>
          </a:p>
        </p:txBody>
      </p:sp>
      <p:sp>
        <p:nvSpPr>
          <p:cNvPr id="153" name="Google Shape;153;p15"/>
          <p:cNvSpPr/>
          <p:nvPr/>
        </p:nvSpPr>
        <p:spPr>
          <a:xfrm>
            <a:off x="508850" y="149893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 Qin</a:t>
            </a:r>
            <a:endParaRPr sz="800"/>
          </a:p>
        </p:txBody>
      </p:sp>
      <p:sp>
        <p:nvSpPr>
          <p:cNvPr id="154" name="Google Shape;154;p15"/>
          <p:cNvSpPr/>
          <p:nvPr/>
        </p:nvSpPr>
        <p:spPr>
          <a:xfrm>
            <a:off x="4931150" y="28301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Jang Hannah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725550" y="27695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Xavier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6019000" y="24881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7" name="Google Shape;157;p15"/>
          <p:cNvSpPr/>
          <p:nvPr/>
        </p:nvSpPr>
        <p:spPr>
          <a:xfrm>
            <a:off x="6272950" y="2206738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Galvin</a:t>
            </a:r>
            <a:endParaRPr sz="800"/>
          </a:p>
        </p:txBody>
      </p:sp>
      <p:sp>
        <p:nvSpPr>
          <p:cNvPr id="158" name="Google Shape;158;p15"/>
          <p:cNvSpPr/>
          <p:nvPr/>
        </p:nvSpPr>
        <p:spPr>
          <a:xfrm>
            <a:off x="6519950" y="19253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Adele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6589650" y="16439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Tristan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6680475" y="13625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Candice</a:t>
            </a:r>
            <a:endParaRPr sz="800"/>
          </a:p>
        </p:txBody>
      </p:sp>
      <p:sp>
        <p:nvSpPr>
          <p:cNvPr id="161" name="Google Shape;161;p15"/>
          <p:cNvSpPr/>
          <p:nvPr/>
        </p:nvSpPr>
        <p:spPr>
          <a:xfrm>
            <a:off x="493115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YanTong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72555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Tammy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519950" y="31879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</a:rPr>
              <a:t>Jesica</a:t>
            </a:r>
            <a:endParaRPr sz="800">
              <a:highlight>
                <a:srgbClr val="B6D7A8"/>
              </a:highlight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813400" y="29065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</a:rPr>
              <a:t>Vanessa</a:t>
            </a:r>
            <a:endParaRPr sz="800">
              <a:highlight>
                <a:srgbClr val="B6D7A8"/>
              </a:highlight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067350" y="26251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Amelia</a:t>
            </a:r>
            <a:endParaRPr sz="800"/>
          </a:p>
        </p:txBody>
      </p:sp>
      <p:sp>
        <p:nvSpPr>
          <p:cNvPr id="166" name="Google Shape;166;p15"/>
          <p:cNvSpPr/>
          <p:nvPr/>
        </p:nvSpPr>
        <p:spPr>
          <a:xfrm>
            <a:off x="7314350" y="2347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Sean</a:t>
            </a:r>
            <a:endParaRPr sz="800"/>
          </a:p>
        </p:txBody>
      </p:sp>
      <p:sp>
        <p:nvSpPr>
          <p:cNvPr id="167" name="Google Shape;167;p15"/>
          <p:cNvSpPr/>
          <p:nvPr/>
        </p:nvSpPr>
        <p:spPr>
          <a:xfrm>
            <a:off x="7474875" y="20696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Lorraine</a:t>
            </a:r>
            <a:endParaRPr sz="800"/>
          </a:p>
        </p:txBody>
      </p:sp>
      <p:sp>
        <p:nvSpPr>
          <p:cNvPr id="168" name="Google Shape;168;p15"/>
          <p:cNvSpPr/>
          <p:nvPr/>
        </p:nvSpPr>
        <p:spPr>
          <a:xfrm>
            <a:off x="7607800" y="17880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Natasha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(supreme)</a:t>
            </a:r>
            <a:endParaRPr sz="800"/>
          </a:p>
        </p:txBody>
      </p:sp>
      <p:sp>
        <p:nvSpPr>
          <p:cNvPr id="169" name="Google Shape;169;p15"/>
          <p:cNvSpPr/>
          <p:nvPr/>
        </p:nvSpPr>
        <p:spPr>
          <a:xfrm>
            <a:off x="7723100" y="15065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Amrita</a:t>
            </a:r>
            <a:endParaRPr sz="800"/>
          </a:p>
        </p:txBody>
      </p:sp>
      <p:sp>
        <p:nvSpPr>
          <p:cNvPr id="170" name="Google Shape;170;p15"/>
          <p:cNvSpPr/>
          <p:nvPr/>
        </p:nvSpPr>
        <p:spPr>
          <a:xfrm>
            <a:off x="5106375" y="37582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Jing Ming</a:t>
            </a:r>
            <a:endParaRPr sz="800"/>
          </a:p>
        </p:txBody>
      </p:sp>
      <p:sp>
        <p:nvSpPr>
          <p:cNvPr id="171" name="Google Shape;171;p15"/>
          <p:cNvSpPr/>
          <p:nvPr/>
        </p:nvSpPr>
        <p:spPr>
          <a:xfrm>
            <a:off x="5900775" y="37582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Priya</a:t>
            </a:r>
            <a:endParaRPr sz="800"/>
          </a:p>
        </p:txBody>
      </p:sp>
      <p:sp>
        <p:nvSpPr>
          <p:cNvPr id="172" name="Google Shape;172;p15"/>
          <p:cNvSpPr/>
          <p:nvPr/>
        </p:nvSpPr>
        <p:spPr>
          <a:xfrm>
            <a:off x="6695175" y="36443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MeiQing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7489575" y="34657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Victoria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809375" y="31805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Kai Ern</a:t>
            </a:r>
            <a:endParaRPr sz="800"/>
          </a:p>
        </p:txBody>
      </p:sp>
      <p:sp>
        <p:nvSpPr>
          <p:cNvPr id="175" name="Google Shape;175;p15"/>
          <p:cNvSpPr/>
          <p:nvPr/>
        </p:nvSpPr>
        <p:spPr>
          <a:xfrm>
            <a:off x="214675" y="610185"/>
            <a:ext cx="794400" cy="28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Adrian</a:t>
            </a:r>
            <a:endParaRPr sz="800"/>
          </a:p>
        </p:txBody>
      </p:sp>
      <p:sp>
        <p:nvSpPr>
          <p:cNvPr id="176" name="Google Shape;176;p15"/>
          <p:cNvSpPr txBox="1"/>
          <p:nvPr/>
        </p:nvSpPr>
        <p:spPr>
          <a:xfrm>
            <a:off x="1490100" y="550775"/>
            <a:ext cx="19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5 Seating</a:t>
            </a:r>
            <a:endParaRPr b="1"/>
          </a:p>
        </p:txBody>
      </p:sp>
      <p:sp>
        <p:nvSpPr>
          <p:cNvPr id="177" name="Google Shape;177;p15"/>
          <p:cNvSpPr txBox="1"/>
          <p:nvPr/>
        </p:nvSpPr>
        <p:spPr>
          <a:xfrm>
            <a:off x="128750" y="4028525"/>
            <a:ext cx="72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Legend:</a:t>
            </a:r>
            <a:endParaRPr b="1" sz="1000"/>
          </a:p>
        </p:txBody>
      </p:sp>
      <p:sp>
        <p:nvSpPr>
          <p:cNvPr id="178" name="Google Shape;178;p15"/>
          <p:cNvSpPr/>
          <p:nvPr/>
        </p:nvSpPr>
        <p:spPr>
          <a:xfrm>
            <a:off x="214675" y="4322750"/>
            <a:ext cx="4809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9" name="Google Shape;179;p15"/>
          <p:cNvSpPr/>
          <p:nvPr/>
        </p:nvSpPr>
        <p:spPr>
          <a:xfrm>
            <a:off x="214675" y="4559175"/>
            <a:ext cx="480900" cy="173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0" name="Google Shape;180;p15"/>
          <p:cNvSpPr/>
          <p:nvPr/>
        </p:nvSpPr>
        <p:spPr>
          <a:xfrm>
            <a:off x="217000" y="4829225"/>
            <a:ext cx="2202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_ 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475224" y="4829225"/>
            <a:ext cx="2202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93C47D"/>
                </a:highlight>
              </a:rPr>
              <a:t>_</a:t>
            </a:r>
            <a:endParaRPr sz="800">
              <a:highlight>
                <a:srgbClr val="93C47D"/>
              </a:highlight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70212" y="4247296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Usually sits here</a:t>
            </a:r>
            <a:endParaRPr sz="800"/>
          </a:p>
        </p:txBody>
      </p:sp>
      <p:sp>
        <p:nvSpPr>
          <p:cNvPr id="183" name="Google Shape;183;p15"/>
          <p:cNvSpPr txBox="1"/>
          <p:nvPr/>
        </p:nvSpPr>
        <p:spPr>
          <a:xfrm>
            <a:off x="679178" y="4485221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Unsure sit where</a:t>
            </a:r>
            <a:endParaRPr sz="800"/>
          </a:p>
        </p:txBody>
      </p:sp>
      <p:sp>
        <p:nvSpPr>
          <p:cNvPr id="184" name="Google Shape;184;p15"/>
          <p:cNvSpPr txBox="1"/>
          <p:nvPr/>
        </p:nvSpPr>
        <p:spPr>
          <a:xfrm>
            <a:off x="670774" y="4762159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Peer help / CP Lab</a:t>
            </a:r>
            <a:endParaRPr sz="800"/>
          </a:p>
        </p:txBody>
      </p:sp>
      <p:sp>
        <p:nvSpPr>
          <p:cNvPr id="185" name="Google Shape;185;p15"/>
          <p:cNvSpPr txBox="1"/>
          <p:nvPr/>
        </p:nvSpPr>
        <p:spPr>
          <a:xfrm>
            <a:off x="60262" y="3004483"/>
            <a:ext cx="12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 + 6 + 8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 17</a:t>
            </a:r>
            <a:endParaRPr sz="800"/>
          </a:p>
        </p:txBody>
      </p:sp>
      <p:sp>
        <p:nvSpPr>
          <p:cNvPr id="186" name="Google Shape;186;p15"/>
          <p:cNvSpPr txBox="1"/>
          <p:nvPr/>
        </p:nvSpPr>
        <p:spPr>
          <a:xfrm>
            <a:off x="7475312" y="4124008"/>
            <a:ext cx="129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 + 6 + 9 + 5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= 23</a:t>
            </a:r>
            <a:endParaRPr sz="800"/>
          </a:p>
        </p:txBody>
      </p:sp>
      <p:sp>
        <p:nvSpPr>
          <p:cNvPr id="187" name="Google Shape;187;p15"/>
          <p:cNvSpPr txBox="1"/>
          <p:nvPr/>
        </p:nvSpPr>
        <p:spPr>
          <a:xfrm>
            <a:off x="3927012" y="4367233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17 + 23 = 40</a:t>
            </a:r>
            <a:endParaRPr sz="800"/>
          </a:p>
        </p:txBody>
      </p:sp>
      <p:sp>
        <p:nvSpPr>
          <p:cNvPr id="188" name="Google Shape;188;p15"/>
          <p:cNvSpPr/>
          <p:nvPr/>
        </p:nvSpPr>
        <p:spPr>
          <a:xfrm>
            <a:off x="4174800" y="9056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Instructor</a:t>
            </a:r>
            <a:endParaRPr b="1" sz="800"/>
          </a:p>
        </p:txBody>
      </p:sp>
      <p:sp>
        <p:nvSpPr>
          <p:cNvPr id="189" name="Google Shape;189;p15"/>
          <p:cNvSpPr/>
          <p:nvPr/>
        </p:nvSpPr>
        <p:spPr>
          <a:xfrm>
            <a:off x="2786025" y="11870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</a:t>
            </a:r>
            <a:endParaRPr b="1" sz="800"/>
          </a:p>
        </p:txBody>
      </p:sp>
      <p:sp>
        <p:nvSpPr>
          <p:cNvPr id="190" name="Google Shape;190;p15"/>
          <p:cNvSpPr/>
          <p:nvPr/>
        </p:nvSpPr>
        <p:spPr>
          <a:xfrm>
            <a:off x="2786025" y="14684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</a:t>
            </a:r>
            <a:endParaRPr b="1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/>
          <p:nvPr/>
        </p:nvSpPr>
        <p:spPr>
          <a:xfrm>
            <a:off x="950250" y="167400"/>
            <a:ext cx="72435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60250" y="1674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</a:t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8289350" y="1674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2969100" y="17498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Zara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3182350" y="2031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Avery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3380400" y="23126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Jia Xin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637850" y="1187075"/>
            <a:ext cx="794400" cy="28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Jian Hao</a:t>
            </a:r>
            <a:endParaRPr sz="800"/>
          </a:p>
        </p:txBody>
      </p:sp>
      <p:sp>
        <p:nvSpPr>
          <p:cNvPr id="202" name="Google Shape;202;p16"/>
          <p:cNvSpPr/>
          <p:nvPr/>
        </p:nvSpPr>
        <p:spPr>
          <a:xfrm>
            <a:off x="5637850" y="14684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3" name="Google Shape;203;p16"/>
          <p:cNvSpPr/>
          <p:nvPr/>
        </p:nvSpPr>
        <p:spPr>
          <a:xfrm>
            <a:off x="5478550" y="17498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4" name="Google Shape;204;p16"/>
          <p:cNvSpPr/>
          <p:nvPr/>
        </p:nvSpPr>
        <p:spPr>
          <a:xfrm>
            <a:off x="5174375" y="2031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Valerie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4931150" y="23126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Janani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1644299" y="13277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Melvin</a:t>
            </a:r>
            <a:endParaRPr sz="800"/>
          </a:p>
        </p:txBody>
      </p:sp>
      <p:sp>
        <p:nvSpPr>
          <p:cNvPr id="207" name="Google Shape;207;p16"/>
          <p:cNvSpPr/>
          <p:nvPr/>
        </p:nvSpPr>
        <p:spPr>
          <a:xfrm>
            <a:off x="1791524" y="16091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Yuxi</a:t>
            </a:r>
            <a:endParaRPr sz="800"/>
          </a:p>
        </p:txBody>
      </p:sp>
      <p:sp>
        <p:nvSpPr>
          <p:cNvPr id="208" name="Google Shape;208;p16"/>
          <p:cNvSpPr/>
          <p:nvPr/>
        </p:nvSpPr>
        <p:spPr>
          <a:xfrm>
            <a:off x="1981749" y="18905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FF"/>
                </a:solidFill>
              </a:rPr>
              <a:t>ChiaChen</a:t>
            </a:r>
            <a:endParaRPr sz="800">
              <a:solidFill>
                <a:srgbClr val="FF00FF"/>
              </a:solidFill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2217849" y="21719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Beverly</a:t>
            </a:r>
            <a:endParaRPr sz="800"/>
          </a:p>
        </p:txBody>
      </p:sp>
      <p:sp>
        <p:nvSpPr>
          <p:cNvPr id="210" name="Google Shape;210;p16"/>
          <p:cNvSpPr/>
          <p:nvPr/>
        </p:nvSpPr>
        <p:spPr>
          <a:xfrm>
            <a:off x="2438699" y="24533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Jiawen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585924" y="273478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Souparno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380325" y="28301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Yaowen</a:t>
            </a:r>
            <a:endParaRPr sz="800"/>
          </a:p>
        </p:txBody>
      </p:sp>
      <p:sp>
        <p:nvSpPr>
          <p:cNvPr id="213" name="Google Shape;213;p16"/>
          <p:cNvSpPr/>
          <p:nvPr/>
        </p:nvSpPr>
        <p:spPr>
          <a:xfrm>
            <a:off x="338040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Selvakumar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258600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Dilip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1791600" y="31879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Hannah Lim</a:t>
            </a:r>
            <a:endParaRPr sz="800"/>
          </a:p>
        </p:txBody>
      </p:sp>
      <p:sp>
        <p:nvSpPr>
          <p:cNvPr id="216" name="Google Shape;216;p16"/>
          <p:cNvSpPr/>
          <p:nvPr/>
        </p:nvSpPr>
        <p:spPr>
          <a:xfrm>
            <a:off x="1490100" y="29065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Jie Ying</a:t>
            </a:r>
            <a:endParaRPr sz="800"/>
          </a:p>
        </p:txBody>
      </p:sp>
      <p:sp>
        <p:nvSpPr>
          <p:cNvPr id="217" name="Google Shape;217;p16"/>
          <p:cNvSpPr/>
          <p:nvPr/>
        </p:nvSpPr>
        <p:spPr>
          <a:xfrm>
            <a:off x="1303250" y="26251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8" name="Google Shape;218;p16"/>
          <p:cNvSpPr/>
          <p:nvPr/>
        </p:nvSpPr>
        <p:spPr>
          <a:xfrm>
            <a:off x="1120650" y="234728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Bjorn</a:t>
            </a:r>
            <a:endParaRPr sz="800"/>
          </a:p>
        </p:txBody>
      </p:sp>
      <p:sp>
        <p:nvSpPr>
          <p:cNvPr id="219" name="Google Shape;219;p16"/>
          <p:cNvSpPr/>
          <p:nvPr/>
        </p:nvSpPr>
        <p:spPr>
          <a:xfrm>
            <a:off x="883900" y="2069614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Alycia</a:t>
            </a:r>
            <a:endParaRPr sz="800"/>
          </a:p>
        </p:txBody>
      </p:sp>
      <p:sp>
        <p:nvSpPr>
          <p:cNvPr id="220" name="Google Shape;220;p16"/>
          <p:cNvSpPr/>
          <p:nvPr/>
        </p:nvSpPr>
        <p:spPr>
          <a:xfrm>
            <a:off x="695700" y="1788072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Zaneta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(No Tent)</a:t>
            </a:r>
            <a:endParaRPr sz="800"/>
          </a:p>
        </p:txBody>
      </p:sp>
      <p:sp>
        <p:nvSpPr>
          <p:cNvPr id="221" name="Google Shape;221;p16"/>
          <p:cNvSpPr/>
          <p:nvPr/>
        </p:nvSpPr>
        <p:spPr>
          <a:xfrm>
            <a:off x="508850" y="149893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 Qin</a:t>
            </a:r>
            <a:endParaRPr sz="800"/>
          </a:p>
        </p:txBody>
      </p:sp>
      <p:sp>
        <p:nvSpPr>
          <p:cNvPr id="222" name="Google Shape;222;p16"/>
          <p:cNvSpPr/>
          <p:nvPr/>
        </p:nvSpPr>
        <p:spPr>
          <a:xfrm>
            <a:off x="4931150" y="28301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Jang Hannah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5725550" y="27695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Xavier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6019000" y="24881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25" name="Google Shape;225;p16"/>
          <p:cNvSpPr/>
          <p:nvPr/>
        </p:nvSpPr>
        <p:spPr>
          <a:xfrm>
            <a:off x="6272950" y="2206738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Galvin</a:t>
            </a:r>
            <a:endParaRPr sz="800"/>
          </a:p>
        </p:txBody>
      </p:sp>
      <p:sp>
        <p:nvSpPr>
          <p:cNvPr id="226" name="Google Shape;226;p16"/>
          <p:cNvSpPr/>
          <p:nvPr/>
        </p:nvSpPr>
        <p:spPr>
          <a:xfrm>
            <a:off x="6519950" y="19253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Adele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6589650" y="16439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Tristan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6680475" y="136255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Candice</a:t>
            </a:r>
            <a:endParaRPr sz="800"/>
          </a:p>
        </p:txBody>
      </p:sp>
      <p:sp>
        <p:nvSpPr>
          <p:cNvPr id="229" name="Google Shape;229;p16"/>
          <p:cNvSpPr/>
          <p:nvPr/>
        </p:nvSpPr>
        <p:spPr>
          <a:xfrm>
            <a:off x="493115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YanTong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5725550" y="32942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Tammy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6519950" y="31879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</a:rPr>
              <a:t>Jesica</a:t>
            </a:r>
            <a:endParaRPr sz="800">
              <a:highlight>
                <a:srgbClr val="B6D7A8"/>
              </a:highlight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6813400" y="29065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B6D7A8"/>
                </a:highlight>
              </a:rPr>
              <a:t>Vanessa</a:t>
            </a:r>
            <a:endParaRPr sz="800">
              <a:highlight>
                <a:srgbClr val="B6D7A8"/>
              </a:highlight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7067350" y="26251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Amelia</a:t>
            </a:r>
            <a:endParaRPr sz="800"/>
          </a:p>
        </p:txBody>
      </p:sp>
      <p:sp>
        <p:nvSpPr>
          <p:cNvPr id="234" name="Google Shape;234;p16"/>
          <p:cNvSpPr/>
          <p:nvPr/>
        </p:nvSpPr>
        <p:spPr>
          <a:xfrm>
            <a:off x="7314350" y="23472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Sean</a:t>
            </a:r>
            <a:endParaRPr sz="800"/>
          </a:p>
        </p:txBody>
      </p:sp>
      <p:sp>
        <p:nvSpPr>
          <p:cNvPr id="235" name="Google Shape;235;p16"/>
          <p:cNvSpPr/>
          <p:nvPr/>
        </p:nvSpPr>
        <p:spPr>
          <a:xfrm>
            <a:off x="7474875" y="20696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Lorraine</a:t>
            </a:r>
            <a:endParaRPr sz="800"/>
          </a:p>
        </p:txBody>
      </p:sp>
      <p:sp>
        <p:nvSpPr>
          <p:cNvPr id="236" name="Google Shape;236;p16"/>
          <p:cNvSpPr/>
          <p:nvPr/>
        </p:nvSpPr>
        <p:spPr>
          <a:xfrm>
            <a:off x="7607800" y="17880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Natasha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(supreme)</a:t>
            </a:r>
            <a:endParaRPr sz="800"/>
          </a:p>
        </p:txBody>
      </p:sp>
      <p:sp>
        <p:nvSpPr>
          <p:cNvPr id="237" name="Google Shape;237;p16"/>
          <p:cNvSpPr/>
          <p:nvPr/>
        </p:nvSpPr>
        <p:spPr>
          <a:xfrm>
            <a:off x="7723100" y="15065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Amrita</a:t>
            </a:r>
            <a:endParaRPr sz="800"/>
          </a:p>
        </p:txBody>
      </p:sp>
      <p:sp>
        <p:nvSpPr>
          <p:cNvPr id="238" name="Google Shape;238;p16"/>
          <p:cNvSpPr/>
          <p:nvPr/>
        </p:nvSpPr>
        <p:spPr>
          <a:xfrm>
            <a:off x="5106375" y="37582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Jing Ming</a:t>
            </a:r>
            <a:endParaRPr sz="800"/>
          </a:p>
        </p:txBody>
      </p:sp>
      <p:sp>
        <p:nvSpPr>
          <p:cNvPr id="239" name="Google Shape;239;p16"/>
          <p:cNvSpPr/>
          <p:nvPr/>
        </p:nvSpPr>
        <p:spPr>
          <a:xfrm>
            <a:off x="5900775" y="37582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Priya</a:t>
            </a:r>
            <a:endParaRPr sz="800"/>
          </a:p>
        </p:txBody>
      </p:sp>
      <p:sp>
        <p:nvSpPr>
          <p:cNvPr id="240" name="Google Shape;240;p16"/>
          <p:cNvSpPr/>
          <p:nvPr/>
        </p:nvSpPr>
        <p:spPr>
          <a:xfrm>
            <a:off x="6695175" y="3644300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MeiQing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7489575" y="346572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Victoria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7809375" y="3180575"/>
            <a:ext cx="7944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Kai Ern</a:t>
            </a:r>
            <a:endParaRPr sz="800"/>
          </a:p>
        </p:txBody>
      </p:sp>
      <p:sp>
        <p:nvSpPr>
          <p:cNvPr id="243" name="Google Shape;243;p16"/>
          <p:cNvSpPr/>
          <p:nvPr/>
        </p:nvSpPr>
        <p:spPr>
          <a:xfrm>
            <a:off x="214675" y="610185"/>
            <a:ext cx="794400" cy="28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Adrian</a:t>
            </a:r>
            <a:endParaRPr sz="800"/>
          </a:p>
        </p:txBody>
      </p:sp>
      <p:sp>
        <p:nvSpPr>
          <p:cNvPr id="244" name="Google Shape;244;p16"/>
          <p:cNvSpPr txBox="1"/>
          <p:nvPr/>
        </p:nvSpPr>
        <p:spPr>
          <a:xfrm>
            <a:off x="1490100" y="550775"/>
            <a:ext cx="19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6 Seating</a:t>
            </a:r>
            <a:endParaRPr b="1"/>
          </a:p>
        </p:txBody>
      </p:sp>
      <p:sp>
        <p:nvSpPr>
          <p:cNvPr id="245" name="Google Shape;245;p16"/>
          <p:cNvSpPr txBox="1"/>
          <p:nvPr/>
        </p:nvSpPr>
        <p:spPr>
          <a:xfrm>
            <a:off x="128750" y="4028525"/>
            <a:ext cx="72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Legend:</a:t>
            </a:r>
            <a:endParaRPr b="1" sz="1000"/>
          </a:p>
        </p:txBody>
      </p:sp>
      <p:sp>
        <p:nvSpPr>
          <p:cNvPr id="246" name="Google Shape;246;p16"/>
          <p:cNvSpPr/>
          <p:nvPr/>
        </p:nvSpPr>
        <p:spPr>
          <a:xfrm>
            <a:off x="214675" y="4322750"/>
            <a:ext cx="4809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7" name="Google Shape;247;p16"/>
          <p:cNvSpPr/>
          <p:nvPr/>
        </p:nvSpPr>
        <p:spPr>
          <a:xfrm>
            <a:off x="214675" y="4559175"/>
            <a:ext cx="480900" cy="173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8" name="Google Shape;248;p16"/>
          <p:cNvSpPr/>
          <p:nvPr/>
        </p:nvSpPr>
        <p:spPr>
          <a:xfrm>
            <a:off x="217000" y="4829225"/>
            <a:ext cx="2202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</a:rPr>
              <a:t>_ 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475224" y="4829225"/>
            <a:ext cx="220200" cy="17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93C47D"/>
                </a:highlight>
              </a:rPr>
              <a:t>_</a:t>
            </a:r>
            <a:endParaRPr sz="800">
              <a:highlight>
                <a:srgbClr val="93C47D"/>
              </a:highlight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670212" y="4247296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Usually sits here</a:t>
            </a:r>
            <a:endParaRPr sz="800"/>
          </a:p>
        </p:txBody>
      </p:sp>
      <p:sp>
        <p:nvSpPr>
          <p:cNvPr id="251" name="Google Shape;251;p16"/>
          <p:cNvSpPr txBox="1"/>
          <p:nvPr/>
        </p:nvSpPr>
        <p:spPr>
          <a:xfrm>
            <a:off x="679178" y="4485221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Unsure sit where</a:t>
            </a:r>
            <a:endParaRPr sz="800"/>
          </a:p>
        </p:txBody>
      </p:sp>
      <p:sp>
        <p:nvSpPr>
          <p:cNvPr id="252" name="Google Shape;252;p16"/>
          <p:cNvSpPr txBox="1"/>
          <p:nvPr/>
        </p:nvSpPr>
        <p:spPr>
          <a:xfrm>
            <a:off x="670774" y="4762159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Peer help / CP Lab</a:t>
            </a:r>
            <a:endParaRPr sz="800"/>
          </a:p>
        </p:txBody>
      </p:sp>
      <p:sp>
        <p:nvSpPr>
          <p:cNvPr id="253" name="Google Shape;253;p16"/>
          <p:cNvSpPr txBox="1"/>
          <p:nvPr/>
        </p:nvSpPr>
        <p:spPr>
          <a:xfrm>
            <a:off x="60262" y="3004483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num</a:t>
            </a:r>
            <a:endParaRPr sz="800"/>
          </a:p>
        </p:txBody>
      </p:sp>
      <p:sp>
        <p:nvSpPr>
          <p:cNvPr id="254" name="Google Shape;254;p16"/>
          <p:cNvSpPr txBox="1"/>
          <p:nvPr/>
        </p:nvSpPr>
        <p:spPr>
          <a:xfrm>
            <a:off x="7475312" y="4124008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num</a:t>
            </a:r>
            <a:endParaRPr sz="800"/>
          </a:p>
        </p:txBody>
      </p:sp>
      <p:sp>
        <p:nvSpPr>
          <p:cNvPr id="255" name="Google Shape;255;p16"/>
          <p:cNvSpPr txBox="1"/>
          <p:nvPr/>
        </p:nvSpPr>
        <p:spPr>
          <a:xfrm>
            <a:off x="3927012" y="4367233"/>
            <a:ext cx="129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num</a:t>
            </a:r>
            <a:endParaRPr sz="800"/>
          </a:p>
        </p:txBody>
      </p:sp>
      <p:sp>
        <p:nvSpPr>
          <p:cNvPr id="256" name="Google Shape;256;p16"/>
          <p:cNvSpPr txBox="1"/>
          <p:nvPr/>
        </p:nvSpPr>
        <p:spPr>
          <a:xfrm>
            <a:off x="6226150" y="617838"/>
            <a:ext cx="19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To Update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174800" y="9056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Instructor</a:t>
            </a:r>
            <a:endParaRPr b="1" sz="800"/>
          </a:p>
        </p:txBody>
      </p:sp>
      <p:sp>
        <p:nvSpPr>
          <p:cNvPr id="258" name="Google Shape;258;p16"/>
          <p:cNvSpPr/>
          <p:nvPr/>
        </p:nvSpPr>
        <p:spPr>
          <a:xfrm>
            <a:off x="2786025" y="11870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</a:t>
            </a:r>
            <a:endParaRPr b="1" sz="800"/>
          </a:p>
        </p:txBody>
      </p:sp>
      <p:sp>
        <p:nvSpPr>
          <p:cNvPr id="259" name="Google Shape;259;p16"/>
          <p:cNvSpPr/>
          <p:nvPr/>
        </p:nvSpPr>
        <p:spPr>
          <a:xfrm>
            <a:off x="2786025" y="1468475"/>
            <a:ext cx="794400" cy="28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</a:t>
            </a:r>
            <a:endParaRPr b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