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7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C1C92-5019-41DA-ACDB-27C559C20823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B236B-1BFB-496B-AB27-DFCA45923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21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236B-1BFB-496B-AB27-DFCA4592318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80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16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6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1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1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4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75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58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1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80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27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5F7C-F680-4A7D-ACA8-F62765C6C5D9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5C39-D1B3-4BC0-9D1C-8ECF1D36C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1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DD0EB1-4581-427B-BB9B-7E430E29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8673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3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sters">
            <a:extLst>
              <a:ext uri="{FF2B5EF4-FFF2-40B4-BE49-F238E27FC236}">
                <a16:creationId xmlns:a16="http://schemas.microsoft.com/office/drawing/2014/main" id="{4A615B80-80D4-4119-B185-4047CCAB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osters">
            <a:extLst>
              <a:ext uri="{FF2B5EF4-FFF2-40B4-BE49-F238E27FC236}">
                <a16:creationId xmlns:a16="http://schemas.microsoft.com/office/drawing/2014/main" id="{358C45D5-5069-4151-8B61-2DE703E0E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9"/>
          <a:stretch/>
        </p:blipFill>
        <p:spPr bwMode="auto">
          <a:xfrm>
            <a:off x="0" y="11676185"/>
            <a:ext cx="6858000" cy="5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D797E1C-24D5-4362-B4C0-BBC8BB7453CC}"/>
              </a:ext>
            </a:extLst>
          </p:cNvPr>
          <p:cNvSpPr/>
          <p:nvPr/>
        </p:nvSpPr>
        <p:spPr>
          <a:xfrm>
            <a:off x="118241" y="1530007"/>
            <a:ext cx="6621516" cy="1016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7F1E1-C035-4099-9729-8CD1B0F0F0EC}"/>
              </a:ext>
            </a:extLst>
          </p:cNvPr>
          <p:cNvSpPr txBox="1"/>
          <p:nvPr/>
        </p:nvSpPr>
        <p:spPr>
          <a:xfrm>
            <a:off x="1939379" y="538457"/>
            <a:ext cx="4442639" cy="84330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SG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StaffCorps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2BDED6-9824-486C-A5BC-B517FD33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5" y="397346"/>
            <a:ext cx="1205855" cy="9371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2589C8-03AF-4505-BC5E-5D1C728D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1011434"/>
            <a:ext cx="2932665" cy="5385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965370C-8875-4B94-8F05-44B841893631}"/>
              </a:ext>
            </a:extLst>
          </p:cNvPr>
          <p:cNvSpPr/>
          <p:nvPr/>
        </p:nvSpPr>
        <p:spPr>
          <a:xfrm>
            <a:off x="904400" y="5054288"/>
            <a:ext cx="2064014" cy="1297301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6B1E05D4-7848-46BF-9859-5D7EEC47579F}"/>
              </a:ext>
            </a:extLst>
          </p:cNvPr>
          <p:cNvSpPr/>
          <p:nvPr/>
        </p:nvSpPr>
        <p:spPr>
          <a:xfrm>
            <a:off x="741034" y="4827585"/>
            <a:ext cx="2338873" cy="1524004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05665EA-6629-40D0-B4B8-0BA0380452D1}"/>
              </a:ext>
            </a:extLst>
          </p:cNvPr>
          <p:cNvSpPr/>
          <p:nvPr/>
        </p:nvSpPr>
        <p:spPr>
          <a:xfrm>
            <a:off x="582276" y="4479719"/>
            <a:ext cx="2621962" cy="1857806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70C1038-3DDB-42B7-86C7-0A891445F21B}"/>
              </a:ext>
            </a:extLst>
          </p:cNvPr>
          <p:cNvSpPr/>
          <p:nvPr/>
        </p:nvSpPr>
        <p:spPr>
          <a:xfrm>
            <a:off x="408590" y="4144941"/>
            <a:ext cx="2916496" cy="2165430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9DB75E7-6849-4879-8248-4B22F8788A96}"/>
              </a:ext>
            </a:extLst>
          </p:cNvPr>
          <p:cNvSpPr/>
          <p:nvPr/>
        </p:nvSpPr>
        <p:spPr>
          <a:xfrm>
            <a:off x="246743" y="3855903"/>
            <a:ext cx="3182257" cy="2473053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6" name="Picture 10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82CDE-B906-483E-9875-9BD259AA2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8" y="5432793"/>
            <a:ext cx="1153151" cy="896163"/>
          </a:xfrm>
          <a:prstGeom prst="ellipse">
            <a:avLst/>
          </a:prstGeom>
          <a:ln w="63500" cap="rnd">
            <a:solidFill>
              <a:srgbClr val="99CC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FD1C82C-476D-447A-8AF5-4AC0AE71A8B4}"/>
              </a:ext>
            </a:extLst>
          </p:cNvPr>
          <p:cNvSpPr/>
          <p:nvPr/>
        </p:nvSpPr>
        <p:spPr>
          <a:xfrm flipV="1">
            <a:off x="730071" y="6263071"/>
            <a:ext cx="1664152" cy="1006675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070B744-1F5B-4F47-B72E-EF378E01505C}"/>
              </a:ext>
            </a:extLst>
          </p:cNvPr>
          <p:cNvSpPr/>
          <p:nvPr/>
        </p:nvSpPr>
        <p:spPr>
          <a:xfrm flipV="1">
            <a:off x="628846" y="6199747"/>
            <a:ext cx="1885762" cy="2114529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742EBDA-C8B4-4147-9F6C-2CFBD6C402A5}"/>
              </a:ext>
            </a:extLst>
          </p:cNvPr>
          <p:cNvSpPr/>
          <p:nvPr/>
        </p:nvSpPr>
        <p:spPr>
          <a:xfrm flipV="1">
            <a:off x="489951" y="6281655"/>
            <a:ext cx="2114008" cy="3064361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FF2ADAD-595E-4EC3-A229-1C318280BFDE}"/>
              </a:ext>
            </a:extLst>
          </p:cNvPr>
          <p:cNvSpPr/>
          <p:nvPr/>
        </p:nvSpPr>
        <p:spPr>
          <a:xfrm flipV="1">
            <a:off x="324610" y="6263528"/>
            <a:ext cx="2351482" cy="4094761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B2F0339-637E-4CB4-8859-FBE1BEF4C67C}"/>
              </a:ext>
            </a:extLst>
          </p:cNvPr>
          <p:cNvSpPr/>
          <p:nvPr/>
        </p:nvSpPr>
        <p:spPr>
          <a:xfrm flipV="1">
            <a:off x="227763" y="6274163"/>
            <a:ext cx="2565757" cy="5187367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2FDB2-FCC8-4133-B0E2-AAC09E2E7DA4}"/>
              </a:ext>
            </a:extLst>
          </p:cNvPr>
          <p:cNvSpPr txBox="1"/>
          <p:nvPr/>
        </p:nvSpPr>
        <p:spPr>
          <a:xfrm>
            <a:off x="1981201" y="6460416"/>
            <a:ext cx="4649034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Stop typing out documents,</a:t>
            </a:r>
          </a:p>
          <a:p>
            <a:r>
              <a:rPr lang="en-SG" sz="2400" b="1" dirty="0"/>
              <a:t>Just copy and paste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F88273-FFD0-4CA3-9B4D-BAF4A30892D2}"/>
              </a:ext>
            </a:extLst>
          </p:cNvPr>
          <p:cNvSpPr txBox="1"/>
          <p:nvPr/>
        </p:nvSpPr>
        <p:spPr>
          <a:xfrm>
            <a:off x="1980275" y="7522689"/>
            <a:ext cx="464996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Be up-to-date,</a:t>
            </a:r>
          </a:p>
          <a:p>
            <a:r>
              <a:rPr lang="en-SG" sz="2400" b="1" dirty="0">
                <a:solidFill>
                  <a:schemeClr val="bg1"/>
                </a:solidFill>
              </a:rPr>
              <a:t>Don’t let competitors be ahead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8E121-2A14-4BF9-A1E3-2AC04F8D8E11}"/>
              </a:ext>
            </a:extLst>
          </p:cNvPr>
          <p:cNvSpPr txBox="1"/>
          <p:nvPr/>
        </p:nvSpPr>
        <p:spPr>
          <a:xfrm>
            <a:off x="1980274" y="8561858"/>
            <a:ext cx="4649961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Be trendy,</a:t>
            </a:r>
          </a:p>
          <a:p>
            <a:r>
              <a:rPr lang="en-SG" sz="2400" b="1" dirty="0"/>
              <a:t>Know about today’s business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CC9122-037A-4114-86B3-D6147ED61592}"/>
              </a:ext>
            </a:extLst>
          </p:cNvPr>
          <p:cNvSpPr txBox="1"/>
          <p:nvPr/>
        </p:nvSpPr>
        <p:spPr>
          <a:xfrm>
            <a:off x="1970385" y="9586679"/>
            <a:ext cx="4659851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Get weather reports,</a:t>
            </a:r>
          </a:p>
          <a:p>
            <a:r>
              <a:rPr lang="en-SG" sz="2400" b="1" dirty="0">
                <a:solidFill>
                  <a:schemeClr val="bg1"/>
                </a:solidFill>
              </a:rPr>
              <a:t>Don’t fall victim to the rain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0E1525-BC72-4DA4-BAF9-D401538F3287}"/>
              </a:ext>
            </a:extLst>
          </p:cNvPr>
          <p:cNvSpPr txBox="1"/>
          <p:nvPr/>
        </p:nvSpPr>
        <p:spPr>
          <a:xfrm>
            <a:off x="1970386" y="10675513"/>
            <a:ext cx="4659851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View real-time road traffic images,</a:t>
            </a:r>
          </a:p>
          <a:p>
            <a:r>
              <a:rPr lang="en-SG" sz="2400" b="1" dirty="0"/>
              <a:t>Don’t be late for work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15F0171-2D1B-4F48-93B4-2A57FA307E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b="81271"/>
          <a:stretch/>
        </p:blipFill>
        <p:spPr>
          <a:xfrm>
            <a:off x="1048103" y="6478565"/>
            <a:ext cx="933097" cy="8326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7EAA4AC-4ECE-43A3-9B39-00F3AA0880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t="20376" b="60895"/>
          <a:stretch/>
        </p:blipFill>
        <p:spPr>
          <a:xfrm>
            <a:off x="1042298" y="8581463"/>
            <a:ext cx="939269" cy="8309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DF1E9EB-7AB9-4D21-B702-2C0D5A8EBB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t="20376" b="60895"/>
          <a:stretch/>
        </p:blipFill>
        <p:spPr>
          <a:xfrm>
            <a:off x="1042298" y="7539144"/>
            <a:ext cx="939268" cy="8308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6A0A47-7B1A-40D9-8A67-2079495EE7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t="60163" b="21108"/>
          <a:stretch/>
        </p:blipFill>
        <p:spPr>
          <a:xfrm>
            <a:off x="1041006" y="10696946"/>
            <a:ext cx="939269" cy="8309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9615E87-8155-4CDA-B452-5DBAE9A615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t="81271"/>
          <a:stretch/>
        </p:blipFill>
        <p:spPr>
          <a:xfrm>
            <a:off x="1041006" y="9602028"/>
            <a:ext cx="939269" cy="83282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6EB1BC-56E7-482D-9C7C-AD981F2BD38A}"/>
              </a:ext>
            </a:extLst>
          </p:cNvPr>
          <p:cNvSpPr/>
          <p:nvPr/>
        </p:nvSpPr>
        <p:spPr>
          <a:xfrm>
            <a:off x="408590" y="1852426"/>
            <a:ext cx="3182257" cy="1709136"/>
          </a:xfrm>
          <a:prstGeom prst="roundRect">
            <a:avLst>
              <a:gd name="adj" fmla="val 24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b="1" dirty="0"/>
              <a:t>The All-in-one</a:t>
            </a:r>
          </a:p>
          <a:p>
            <a:r>
              <a:rPr lang="en-SG" sz="2400" b="1" dirty="0"/>
              <a:t>Business Solution</a:t>
            </a:r>
          </a:p>
          <a:p>
            <a:r>
              <a:rPr lang="en-SG" sz="2400" b="1" dirty="0"/>
              <a:t>Progressive-Web-App</a:t>
            </a:r>
          </a:p>
          <a:p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8288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sters">
            <a:extLst>
              <a:ext uri="{FF2B5EF4-FFF2-40B4-BE49-F238E27FC236}">
                <a16:creationId xmlns:a16="http://schemas.microsoft.com/office/drawing/2014/main" id="{4A615B80-80D4-4119-B185-4047CCAB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osters">
            <a:extLst>
              <a:ext uri="{FF2B5EF4-FFF2-40B4-BE49-F238E27FC236}">
                <a16:creationId xmlns:a16="http://schemas.microsoft.com/office/drawing/2014/main" id="{358C45D5-5069-4151-8B61-2DE703E0E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9"/>
          <a:stretch/>
        </p:blipFill>
        <p:spPr bwMode="auto">
          <a:xfrm>
            <a:off x="0" y="11676185"/>
            <a:ext cx="6858000" cy="5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D797E1C-24D5-4362-B4C0-BBC8BB7453CC}"/>
              </a:ext>
            </a:extLst>
          </p:cNvPr>
          <p:cNvSpPr/>
          <p:nvPr/>
        </p:nvSpPr>
        <p:spPr>
          <a:xfrm>
            <a:off x="118241" y="1530007"/>
            <a:ext cx="6621516" cy="1016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7F1E1-C035-4099-9729-8CD1B0F0F0EC}"/>
              </a:ext>
            </a:extLst>
          </p:cNvPr>
          <p:cNvSpPr txBox="1"/>
          <p:nvPr/>
        </p:nvSpPr>
        <p:spPr>
          <a:xfrm>
            <a:off x="1939379" y="538457"/>
            <a:ext cx="4442639" cy="84330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SG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StaffCorps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2BDED6-9824-486C-A5BC-B517FD331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5" y="397346"/>
            <a:ext cx="1205855" cy="9371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2589C8-03AF-4505-BC5E-5D1C728D7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9" y="1011434"/>
            <a:ext cx="2932665" cy="5385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965370C-8875-4B94-8F05-44B841893631}"/>
              </a:ext>
            </a:extLst>
          </p:cNvPr>
          <p:cNvSpPr/>
          <p:nvPr/>
        </p:nvSpPr>
        <p:spPr>
          <a:xfrm>
            <a:off x="904400" y="5054288"/>
            <a:ext cx="2064014" cy="1297301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6B1E05D4-7848-46BF-9859-5D7EEC47579F}"/>
              </a:ext>
            </a:extLst>
          </p:cNvPr>
          <p:cNvSpPr/>
          <p:nvPr/>
        </p:nvSpPr>
        <p:spPr>
          <a:xfrm>
            <a:off x="741034" y="4827585"/>
            <a:ext cx="2338873" cy="1524004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05665EA-6629-40D0-B4B8-0BA0380452D1}"/>
              </a:ext>
            </a:extLst>
          </p:cNvPr>
          <p:cNvSpPr/>
          <p:nvPr/>
        </p:nvSpPr>
        <p:spPr>
          <a:xfrm>
            <a:off x="582276" y="4479719"/>
            <a:ext cx="2621962" cy="1857806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70C1038-3DDB-42B7-86C7-0A891445F21B}"/>
              </a:ext>
            </a:extLst>
          </p:cNvPr>
          <p:cNvSpPr/>
          <p:nvPr/>
        </p:nvSpPr>
        <p:spPr>
          <a:xfrm>
            <a:off x="408590" y="4144941"/>
            <a:ext cx="2916496" cy="2165430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9DB75E7-6849-4879-8248-4B22F8788A96}"/>
              </a:ext>
            </a:extLst>
          </p:cNvPr>
          <p:cNvSpPr/>
          <p:nvPr/>
        </p:nvSpPr>
        <p:spPr>
          <a:xfrm>
            <a:off x="246743" y="3855903"/>
            <a:ext cx="3182257" cy="2473053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6" name="Picture 10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82CDE-B906-483E-9875-9BD259AA2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8" y="5432793"/>
            <a:ext cx="1153151" cy="896163"/>
          </a:xfrm>
          <a:prstGeom prst="ellipse">
            <a:avLst/>
          </a:prstGeom>
          <a:ln w="63500" cap="rnd">
            <a:solidFill>
              <a:srgbClr val="99CC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FD1C82C-476D-447A-8AF5-4AC0AE71A8B4}"/>
              </a:ext>
            </a:extLst>
          </p:cNvPr>
          <p:cNvSpPr/>
          <p:nvPr/>
        </p:nvSpPr>
        <p:spPr>
          <a:xfrm flipV="1">
            <a:off x="730071" y="6263071"/>
            <a:ext cx="1664152" cy="1006675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070B744-1F5B-4F47-B72E-EF378E01505C}"/>
              </a:ext>
            </a:extLst>
          </p:cNvPr>
          <p:cNvSpPr/>
          <p:nvPr/>
        </p:nvSpPr>
        <p:spPr>
          <a:xfrm flipV="1">
            <a:off x="628846" y="6199747"/>
            <a:ext cx="1885762" cy="2114529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742EBDA-C8B4-4147-9F6C-2CFBD6C402A5}"/>
              </a:ext>
            </a:extLst>
          </p:cNvPr>
          <p:cNvSpPr/>
          <p:nvPr/>
        </p:nvSpPr>
        <p:spPr>
          <a:xfrm flipV="1">
            <a:off x="489951" y="6281655"/>
            <a:ext cx="2114008" cy="3064361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FF2ADAD-595E-4EC3-A229-1C318280BFDE}"/>
              </a:ext>
            </a:extLst>
          </p:cNvPr>
          <p:cNvSpPr/>
          <p:nvPr/>
        </p:nvSpPr>
        <p:spPr>
          <a:xfrm flipV="1">
            <a:off x="324610" y="6263528"/>
            <a:ext cx="2351482" cy="4094761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B2F0339-637E-4CB4-8859-FBE1BEF4C67C}"/>
              </a:ext>
            </a:extLst>
          </p:cNvPr>
          <p:cNvSpPr/>
          <p:nvPr/>
        </p:nvSpPr>
        <p:spPr>
          <a:xfrm flipV="1">
            <a:off x="227763" y="6274163"/>
            <a:ext cx="2565757" cy="5187367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2FDB2-FCC8-4133-B0E2-AAC09E2E7DA4}"/>
              </a:ext>
            </a:extLst>
          </p:cNvPr>
          <p:cNvSpPr txBox="1"/>
          <p:nvPr/>
        </p:nvSpPr>
        <p:spPr>
          <a:xfrm>
            <a:off x="1981201" y="6460416"/>
            <a:ext cx="4649034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Stop typing out documents,</a:t>
            </a:r>
          </a:p>
          <a:p>
            <a:r>
              <a:rPr lang="en-SG" sz="2400" b="1" dirty="0"/>
              <a:t>Just copy and paste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F88273-FFD0-4CA3-9B4D-BAF4A30892D2}"/>
              </a:ext>
            </a:extLst>
          </p:cNvPr>
          <p:cNvSpPr txBox="1"/>
          <p:nvPr/>
        </p:nvSpPr>
        <p:spPr>
          <a:xfrm>
            <a:off x="1980275" y="7522689"/>
            <a:ext cx="464996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Be up-to-date,</a:t>
            </a:r>
          </a:p>
          <a:p>
            <a:r>
              <a:rPr lang="en-SG" sz="2400" b="1" dirty="0">
                <a:solidFill>
                  <a:schemeClr val="bg1"/>
                </a:solidFill>
              </a:rPr>
              <a:t>Don’t let competitors be ahead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8E121-2A14-4BF9-A1E3-2AC04F8D8E11}"/>
              </a:ext>
            </a:extLst>
          </p:cNvPr>
          <p:cNvSpPr txBox="1"/>
          <p:nvPr/>
        </p:nvSpPr>
        <p:spPr>
          <a:xfrm>
            <a:off x="1980274" y="8561858"/>
            <a:ext cx="4649961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Be trendy,</a:t>
            </a:r>
          </a:p>
          <a:p>
            <a:r>
              <a:rPr lang="en-SG" sz="2400" b="1" dirty="0"/>
              <a:t>Know about today’s business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CC9122-037A-4114-86B3-D6147ED61592}"/>
              </a:ext>
            </a:extLst>
          </p:cNvPr>
          <p:cNvSpPr txBox="1"/>
          <p:nvPr/>
        </p:nvSpPr>
        <p:spPr>
          <a:xfrm>
            <a:off x="1970385" y="9586679"/>
            <a:ext cx="4659851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Get weather reports,</a:t>
            </a:r>
          </a:p>
          <a:p>
            <a:r>
              <a:rPr lang="en-SG" sz="2400" b="1" dirty="0">
                <a:solidFill>
                  <a:schemeClr val="bg1"/>
                </a:solidFill>
              </a:rPr>
              <a:t>Don’t fall victim to the rain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0E1525-BC72-4DA4-BAF9-D401538F3287}"/>
              </a:ext>
            </a:extLst>
          </p:cNvPr>
          <p:cNvSpPr txBox="1"/>
          <p:nvPr/>
        </p:nvSpPr>
        <p:spPr>
          <a:xfrm>
            <a:off x="1970386" y="10675513"/>
            <a:ext cx="4659851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dirty="0"/>
              <a:t>View real-time road traffic images,</a:t>
            </a:r>
          </a:p>
          <a:p>
            <a:r>
              <a:rPr lang="en-SG" sz="2400" b="1" dirty="0"/>
              <a:t>Don’t be late for work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15F0171-2D1B-4F48-93B4-2A57FA307E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b="81271"/>
          <a:stretch/>
        </p:blipFill>
        <p:spPr>
          <a:xfrm>
            <a:off x="1048103" y="6478565"/>
            <a:ext cx="933097" cy="8326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7EAA4AC-4ECE-43A3-9B39-00F3AA0880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20376" b="60895"/>
          <a:stretch/>
        </p:blipFill>
        <p:spPr>
          <a:xfrm>
            <a:off x="1042298" y="8581463"/>
            <a:ext cx="939269" cy="8309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DF1E9EB-7AB9-4D21-B702-2C0D5A8EBB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20376" b="60895"/>
          <a:stretch/>
        </p:blipFill>
        <p:spPr>
          <a:xfrm>
            <a:off x="1042298" y="7539144"/>
            <a:ext cx="939268" cy="8308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6A0A47-7B1A-40D9-8A67-2079495EE7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60163" b="21108"/>
          <a:stretch/>
        </p:blipFill>
        <p:spPr>
          <a:xfrm>
            <a:off x="1041006" y="10696946"/>
            <a:ext cx="939269" cy="8309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9615E87-8155-4CDA-B452-5DBAE9A61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81271"/>
          <a:stretch/>
        </p:blipFill>
        <p:spPr>
          <a:xfrm>
            <a:off x="1041006" y="9602028"/>
            <a:ext cx="939269" cy="83282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6EB1BC-56E7-482D-9C7C-AD981F2BD38A}"/>
              </a:ext>
            </a:extLst>
          </p:cNvPr>
          <p:cNvSpPr/>
          <p:nvPr/>
        </p:nvSpPr>
        <p:spPr>
          <a:xfrm>
            <a:off x="408590" y="1852426"/>
            <a:ext cx="3182257" cy="1709136"/>
          </a:xfrm>
          <a:prstGeom prst="roundRect">
            <a:avLst>
              <a:gd name="adj" fmla="val 24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b="1" dirty="0"/>
              <a:t>The All-in-one</a:t>
            </a:r>
          </a:p>
          <a:p>
            <a:r>
              <a:rPr lang="en-SG" sz="2400" b="1" dirty="0"/>
              <a:t>Business Solution</a:t>
            </a:r>
          </a:p>
          <a:p>
            <a:r>
              <a:rPr lang="en-SG" sz="2400" b="1" dirty="0"/>
              <a:t>Progressive-Web-App</a:t>
            </a:r>
          </a:p>
          <a:p>
            <a:endParaRPr lang="en-SG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E2FA1-5AF0-440D-AF35-EC9823A25EE4}"/>
              </a:ext>
            </a:extLst>
          </p:cNvPr>
          <p:cNvSpPr txBox="1"/>
          <p:nvPr/>
        </p:nvSpPr>
        <p:spPr>
          <a:xfrm>
            <a:off x="319105" y="11679951"/>
            <a:ext cx="22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Tan Wei Jun, Terris</a:t>
            </a:r>
          </a:p>
        </p:txBody>
      </p:sp>
      <p:pic>
        <p:nvPicPr>
          <p:cNvPr id="3" name="Picture 2" descr="Image result for nyp logo">
            <a:extLst>
              <a:ext uri="{FF2B5EF4-FFF2-40B4-BE49-F238E27FC236}">
                <a16:creationId xmlns:a16="http://schemas.microsoft.com/office/drawing/2014/main" id="{63D5F3C0-270D-43E7-A57A-D59329EDA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7" b="15065"/>
          <a:stretch/>
        </p:blipFill>
        <p:spPr bwMode="auto">
          <a:xfrm>
            <a:off x="5521805" y="11755963"/>
            <a:ext cx="1031604" cy="2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06CB8-63C7-43EC-BF7F-22A709BF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44" y="234039"/>
            <a:ext cx="2891916" cy="57054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10B6091-ACD2-44C7-B050-BF818D859285}"/>
              </a:ext>
            </a:extLst>
          </p:cNvPr>
          <p:cNvGrpSpPr/>
          <p:nvPr/>
        </p:nvGrpSpPr>
        <p:grpSpPr>
          <a:xfrm>
            <a:off x="125603" y="178179"/>
            <a:ext cx="2891917" cy="5705475"/>
            <a:chOff x="256231" y="1812593"/>
            <a:chExt cx="2891917" cy="5705475"/>
          </a:xfrm>
        </p:grpSpPr>
        <p:pic>
          <p:nvPicPr>
            <p:cNvPr id="16" name="Picture 4" descr="Image result for phone template">
              <a:extLst>
                <a:ext uri="{FF2B5EF4-FFF2-40B4-BE49-F238E27FC236}">
                  <a16:creationId xmlns:a16="http://schemas.microsoft.com/office/drawing/2014/main" id="{000D6CB6-F0C3-4C54-B6A9-2A8756155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54" r="11673"/>
            <a:stretch/>
          </p:blipFill>
          <p:spPr bwMode="auto">
            <a:xfrm>
              <a:off x="256231" y="1812593"/>
              <a:ext cx="2891917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57FA14-9D45-411C-8DEF-85D554738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0" t="11700" r="9216" b="19316"/>
            <a:stretch/>
          </p:blipFill>
          <p:spPr>
            <a:xfrm>
              <a:off x="465843" y="2286001"/>
              <a:ext cx="2463095" cy="45624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AA669F-F469-4BA1-8634-99F8AF54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335" y="2301154"/>
              <a:ext cx="285750" cy="323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34041F-2D98-4FA8-9609-C7AA4D99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85" y="2307395"/>
              <a:ext cx="600075" cy="3429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2456FE-31C6-49BC-A49F-828C3CD2A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576" y="3745242"/>
              <a:ext cx="883227" cy="2857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24CFCF-F0B8-492D-84F6-4883B0C12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4134" b="3225"/>
            <a:stretch/>
          </p:blipFill>
          <p:spPr>
            <a:xfrm>
              <a:off x="522293" y="3998402"/>
              <a:ext cx="2325381" cy="28575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A8553C-8E36-4338-A692-E0F8A9F5B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6542" t="8875" r="1" b="28603"/>
            <a:stretch/>
          </p:blipFill>
          <p:spPr>
            <a:xfrm>
              <a:off x="577705" y="4201788"/>
              <a:ext cx="1808868" cy="18460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5A887A-C676-414E-AA2F-C36669D58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576" y="4628887"/>
              <a:ext cx="702694" cy="18460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AC8FB0-94AA-45CF-B8A4-1245267D2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718" y="5003592"/>
              <a:ext cx="323850" cy="2952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3ECDE02-64C8-4EC4-A03B-BB23A0EB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435" y="5350853"/>
              <a:ext cx="247650" cy="2762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DB773C1-61C8-4057-A8A4-B234D8E08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9605" y="5989202"/>
              <a:ext cx="247650" cy="304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DB0A3CF-44E8-416C-83CD-5A2C2007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9605" y="5702632"/>
              <a:ext cx="247650" cy="2762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9D944E1-C442-4D91-A9A1-C1E95769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3485" y="6373097"/>
              <a:ext cx="228600" cy="2762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B8D44B-9057-4E11-9101-A21A583F6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7568" y="5037903"/>
              <a:ext cx="1888953" cy="24899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21176F-AC9F-460E-B541-4DBF411F7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0413" y="5367087"/>
              <a:ext cx="1163493" cy="276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CA74FF8-0927-4887-A13C-4FF98B97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7568" y="5723498"/>
              <a:ext cx="1560247" cy="244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6F14D08-77CA-4E88-BBDE-E4726007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96067" y="6018306"/>
              <a:ext cx="1888953" cy="3193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75EBD8-CB99-47FF-A2DC-A308D18F6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0413" y="6382293"/>
              <a:ext cx="1906108" cy="257831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8DDC716-0194-44BE-A0F8-DD83EE91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8" y="6108064"/>
            <a:ext cx="2891916" cy="570547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360E0-1F9D-4A4C-A7A9-AF408128FE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513" y="7041727"/>
            <a:ext cx="485775" cy="23145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1087DBB-5E64-47A3-BFB2-1BA6ADCFAA9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b="81271"/>
          <a:stretch/>
        </p:blipFill>
        <p:spPr>
          <a:xfrm>
            <a:off x="3732848" y="7041727"/>
            <a:ext cx="485775" cy="4334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928EB3-8095-49D0-855C-6118C9A2AD6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20376" b="60895"/>
          <a:stretch/>
        </p:blipFill>
        <p:spPr>
          <a:xfrm>
            <a:off x="3732846" y="7475220"/>
            <a:ext cx="485775" cy="4334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55EC25-E088-47E5-893B-F6E78060075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20376" b="60895"/>
          <a:stretch/>
        </p:blipFill>
        <p:spPr>
          <a:xfrm>
            <a:off x="3732846" y="7908713"/>
            <a:ext cx="485775" cy="4334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60AF2DB-0F44-4B0D-9F2D-5D2DE80977B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60163" b="21108"/>
          <a:stretch/>
        </p:blipFill>
        <p:spPr>
          <a:xfrm>
            <a:off x="3732845" y="8342206"/>
            <a:ext cx="485775" cy="4334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A56752-E991-4E2C-853B-C54E2B4B2F9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81271"/>
          <a:stretch/>
        </p:blipFill>
        <p:spPr>
          <a:xfrm>
            <a:off x="3732845" y="8794180"/>
            <a:ext cx="485775" cy="4334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8002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110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WEI JUN, TERRIS</dc:creator>
  <cp:lastModifiedBy>TAN WEI JUN, TERRIS</cp:lastModifiedBy>
  <cp:revision>20</cp:revision>
  <dcterms:created xsi:type="dcterms:W3CDTF">2019-12-30T10:17:35Z</dcterms:created>
  <dcterms:modified xsi:type="dcterms:W3CDTF">2020-01-01T13:10:48Z</dcterms:modified>
</cp:coreProperties>
</file>