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2A0"/>
    <a:srgbClr val="437888"/>
    <a:srgbClr val="366171"/>
    <a:srgbClr val="2F4A5B"/>
    <a:srgbClr val="1F3648"/>
    <a:srgbClr val="0AB3C3"/>
    <a:srgbClr val="450090"/>
    <a:srgbClr val="8313A5"/>
    <a:srgbClr val="E3008E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B222-A39C-471B-848B-CA2BE70F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96010-D522-4FD4-94F6-A64F8BF64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4BFA-704C-464F-85F5-F821A63A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7B62-694E-407A-9128-37CCAF39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9021-28F7-4DA8-B353-267508CE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68ED-6618-47C4-B30D-0461361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04F2-25F3-46FD-9DA4-C10F6724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D42E-FE3E-47D2-B485-28C04649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9780-7564-4FF8-BD29-5234ADF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F973-FD62-47B3-83AB-A36BD73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7B3-31CF-4B48-A9E9-A3C05C70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872D-1143-48B6-953D-3941D9FD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C07F-B62A-47CA-92AB-F303660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4057-6E4D-4102-998F-938D77D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AC8-2658-4EE8-8378-8328060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3170-E5C6-4052-9C0E-E5FE9E70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61A3-EEDC-47A3-8259-D06CC04C3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16B0-6A20-4FC9-A53C-51C210F0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AC41-14E8-41DC-AD79-5316F7FA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92B9-BBB6-4A63-B5E3-542CBAC2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5DFC-E086-4B06-ABAA-10D20C2F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2E2-3844-48DC-BDF2-FD9AF63E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B078-CFFA-415A-AD8A-D781DAD4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6BB-1ACF-47D2-950E-5AA5AD05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0163-8D11-4961-ADA2-A7CFA0D7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CD91-4F1A-41C5-9757-6D0681B3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6094-91D4-44F4-971D-BCE8242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C705-4EB4-4AEC-BEA2-AFDC308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FCB3-7CCA-4729-A8B4-E100B305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8A5-26E3-4666-846D-25E37B8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AC3E-0429-446F-834F-2110295A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6759B-125C-48AA-9889-E07CA87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C24A-40A1-4210-8EA5-A600FA1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91DA-C7EC-4BE0-A63F-CF34B7B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B062-FFC8-40A1-AAD9-6952FBD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5DAF-4F9F-42F3-9BE4-D870862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E5C2-9ADB-4861-ACE8-C484C4B6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4A19-013E-40F3-BABE-DD018F5A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0CA4-AF65-4EDE-8B60-50FE9CF7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9E61-5776-4123-9A95-E90F608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741-6B8E-47D3-B522-A3CB592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CFF0-B646-4C10-B01D-DA51119E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0AF7345-0CEE-463E-B48B-DED828087A65}"/>
              </a:ext>
            </a:extLst>
          </p:cNvPr>
          <p:cNvSpPr txBox="1">
            <a:spLocks/>
          </p:cNvSpPr>
          <p:nvPr userDrawn="1"/>
        </p:nvSpPr>
        <p:spPr>
          <a:xfrm>
            <a:off x="4178808" y="65535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www.youtube.com/powerupwithpowerpoint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7BD-0E79-4920-B42D-3197BDD4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DFBD9-F1A4-4D11-95DF-3161D707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3606-1A9A-4F2E-A800-93D1D623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07AB-B7A2-42A8-9BB7-EEEAA114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2030-53C7-483B-A278-5EAEC92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8519-D72B-45D2-B74E-1915FB6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8FE6-B968-475A-BDBC-DFD0E226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66738-91B4-42D8-B699-68103716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8546-AA3C-43BD-8CB6-3686FD7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D659-321F-494D-8927-8ABF2277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A87D-8D65-42F6-B685-EF2E6426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A44C-4B51-4A70-9B55-F6C7FE9C1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8D37-C113-4802-A337-92E8AE30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4C59-1D4F-42C0-82A6-971A21FC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BE1B-C80A-4294-82A6-4AAA3C6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DF4-AD0A-4839-87E8-8819CC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23-12-2019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23-12-2019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23-12-2019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23-12-2019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23-12-2019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23-12-2019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23-12-2019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618A1-221A-4966-9C36-7023C2B5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1AC9-A101-4D5B-AA26-63AD8B69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865F-3DA0-4DAC-BBC0-426E6B65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6E5-AE8C-4C44-95C9-DB76BDB50B11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1E1-6385-4751-9F51-2FE44733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EDA-9637-4856-955E-733D19C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E7F5B-1480-4F8C-A9F7-328102CB64C5}"/>
              </a:ext>
            </a:extLst>
          </p:cNvPr>
          <p:cNvSpPr/>
          <p:nvPr/>
        </p:nvSpPr>
        <p:spPr>
          <a:xfrm>
            <a:off x="2602562" y="1430170"/>
            <a:ext cx="6986875" cy="4689383"/>
          </a:xfrm>
          <a:custGeom>
            <a:avLst/>
            <a:gdLst>
              <a:gd name="connsiteX0" fmla="*/ 1806318 w 5663642"/>
              <a:gd name="connsiteY0" fmla="*/ 3800832 h 3801268"/>
              <a:gd name="connsiteX1" fmla="*/ 1814954 w 5663642"/>
              <a:gd name="connsiteY1" fmla="*/ 3801268 h 3801268"/>
              <a:gd name="connsiteX2" fmla="*/ 1814952 w 5663642"/>
              <a:gd name="connsiteY2" fmla="*/ 3801268 h 3801268"/>
              <a:gd name="connsiteX3" fmla="*/ 1902853 w 5663642"/>
              <a:gd name="connsiteY3" fmla="*/ 0 h 3801268"/>
              <a:gd name="connsiteX4" fmla="*/ 3172853 w 5663642"/>
              <a:gd name="connsiteY4" fmla="*/ 0 h 3801268"/>
              <a:gd name="connsiteX5" fmla="*/ 4705708 w 5663642"/>
              <a:gd name="connsiteY5" fmla="*/ 0 h 3801268"/>
              <a:gd name="connsiteX6" fmla="*/ 5659552 w 5663642"/>
              <a:gd name="connsiteY6" fmla="*/ 0 h 3801268"/>
              <a:gd name="connsiteX7" fmla="*/ 5663642 w 5663642"/>
              <a:gd name="connsiteY7" fmla="*/ 40572 h 3801268"/>
              <a:gd name="connsiteX8" fmla="*/ 5663642 w 5663642"/>
              <a:gd name="connsiteY8" fmla="*/ 40592 h 3801268"/>
              <a:gd name="connsiteX9" fmla="*/ 5653871 w 5663642"/>
              <a:gd name="connsiteY9" fmla="*/ 137523 h 3801268"/>
              <a:gd name="connsiteX10" fmla="*/ 5279571 w 5663642"/>
              <a:gd name="connsiteY10" fmla="*/ 511823 h 3801268"/>
              <a:gd name="connsiteX11" fmla="*/ 5182640 w 5663642"/>
              <a:gd name="connsiteY11" fmla="*/ 521594 h 3801268"/>
              <a:gd name="connsiteX12" fmla="*/ 5182620 w 5663642"/>
              <a:gd name="connsiteY12" fmla="*/ 521594 h 3801268"/>
              <a:gd name="connsiteX13" fmla="*/ 3172853 w 5663642"/>
              <a:gd name="connsiteY13" fmla="*/ 521594 h 3801268"/>
              <a:gd name="connsiteX14" fmla="*/ 1902853 w 5663642"/>
              <a:gd name="connsiteY14" fmla="*/ 521594 h 3801268"/>
              <a:gd name="connsiteX15" fmla="*/ 1902853 w 5663642"/>
              <a:gd name="connsiteY15" fmla="*/ 521632 h 3801268"/>
              <a:gd name="connsiteX16" fmla="*/ 1735712 w 5663642"/>
              <a:gd name="connsiteY16" fmla="*/ 530072 h 3801268"/>
              <a:gd name="connsiteX17" fmla="*/ 261547 w 5663642"/>
              <a:gd name="connsiteY17" fmla="*/ 2163650 h 3801268"/>
              <a:gd name="connsiteX18" fmla="*/ 1735712 w 5663642"/>
              <a:gd name="connsiteY18" fmla="*/ 3797228 h 3801268"/>
              <a:gd name="connsiteX19" fmla="*/ 1761006 w 5663642"/>
              <a:gd name="connsiteY19" fmla="*/ 3798506 h 3801268"/>
              <a:gd name="connsiteX20" fmla="*/ 1761378 w 5663642"/>
              <a:gd name="connsiteY20" fmla="*/ 3798562 h 3801268"/>
              <a:gd name="connsiteX21" fmla="*/ 1806318 w 5663642"/>
              <a:gd name="connsiteY21" fmla="*/ 3800832 h 3801268"/>
              <a:gd name="connsiteX22" fmla="*/ 1708297 w 5663642"/>
              <a:gd name="connsiteY22" fmla="*/ 3795882 h 3801268"/>
              <a:gd name="connsiteX23" fmla="*/ 0 w 5663642"/>
              <a:gd name="connsiteY23" fmla="*/ 1902853 h 3801268"/>
              <a:gd name="connsiteX24" fmla="*/ 1902853 w 5663642"/>
              <a:gd name="connsiteY24" fmla="*/ 0 h 38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63642" h="3801268">
                <a:moveTo>
                  <a:pt x="1806318" y="3800832"/>
                </a:moveTo>
                <a:lnTo>
                  <a:pt x="1814954" y="3801268"/>
                </a:lnTo>
                <a:lnTo>
                  <a:pt x="1814952" y="3801268"/>
                </a:lnTo>
                <a:close/>
                <a:moveTo>
                  <a:pt x="1902853" y="0"/>
                </a:moveTo>
                <a:lnTo>
                  <a:pt x="3172853" y="0"/>
                </a:lnTo>
                <a:lnTo>
                  <a:pt x="4705708" y="0"/>
                </a:lnTo>
                <a:lnTo>
                  <a:pt x="5659552" y="0"/>
                </a:lnTo>
                <a:lnTo>
                  <a:pt x="5663642" y="40572"/>
                </a:lnTo>
                <a:lnTo>
                  <a:pt x="5663642" y="40592"/>
                </a:lnTo>
                <a:lnTo>
                  <a:pt x="5653871" y="137523"/>
                </a:lnTo>
                <a:cubicBezTo>
                  <a:pt x="5615425" y="325400"/>
                  <a:pt x="5467448" y="473377"/>
                  <a:pt x="5279571" y="511823"/>
                </a:cubicBezTo>
                <a:lnTo>
                  <a:pt x="5182640" y="521594"/>
                </a:lnTo>
                <a:lnTo>
                  <a:pt x="5182620" y="521594"/>
                </a:lnTo>
                <a:lnTo>
                  <a:pt x="3172853" y="521594"/>
                </a:lnTo>
                <a:lnTo>
                  <a:pt x="1902853" y="521594"/>
                </a:lnTo>
                <a:lnTo>
                  <a:pt x="1902853" y="521632"/>
                </a:lnTo>
                <a:lnTo>
                  <a:pt x="1735712" y="530072"/>
                </a:lnTo>
                <a:cubicBezTo>
                  <a:pt x="907696" y="614162"/>
                  <a:pt x="261547" y="1313448"/>
                  <a:pt x="261547" y="2163650"/>
                </a:cubicBezTo>
                <a:cubicBezTo>
                  <a:pt x="261547" y="3013852"/>
                  <a:pt x="907696" y="3713139"/>
                  <a:pt x="1735712" y="3797228"/>
                </a:cubicBezTo>
                <a:lnTo>
                  <a:pt x="1761006" y="3798506"/>
                </a:lnTo>
                <a:lnTo>
                  <a:pt x="1761378" y="3798562"/>
                </a:lnTo>
                <a:lnTo>
                  <a:pt x="1806318" y="3800832"/>
                </a:lnTo>
                <a:lnTo>
                  <a:pt x="1708297" y="3795882"/>
                </a:lnTo>
                <a:cubicBezTo>
                  <a:pt x="748772" y="3698437"/>
                  <a:pt x="0" y="2888088"/>
                  <a:pt x="0" y="1902853"/>
                </a:cubicBezTo>
                <a:cubicBezTo>
                  <a:pt x="0" y="851936"/>
                  <a:pt x="851936" y="0"/>
                  <a:pt x="1902853" y="0"/>
                </a:cubicBezTo>
                <a:close/>
              </a:path>
            </a:pathLst>
          </a:custGeom>
          <a:solidFill>
            <a:srgbClr val="1F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24FF127-447E-4BBB-8996-EE8607904948}"/>
              </a:ext>
            </a:extLst>
          </p:cNvPr>
          <p:cNvSpPr/>
          <p:nvPr/>
        </p:nvSpPr>
        <p:spPr>
          <a:xfrm>
            <a:off x="8017674" y="4004000"/>
            <a:ext cx="5046" cy="50051"/>
          </a:xfrm>
          <a:custGeom>
            <a:avLst/>
            <a:gdLst>
              <a:gd name="connsiteX0" fmla="*/ 0 w 4090"/>
              <a:gd name="connsiteY0" fmla="*/ 0 h 40572"/>
              <a:gd name="connsiteX1" fmla="*/ 4090 w 4090"/>
              <a:gd name="connsiteY1" fmla="*/ 0 h 40572"/>
              <a:gd name="connsiteX2" fmla="*/ 4090 w 4090"/>
              <a:gd name="connsiteY2" fmla="*/ 40572 h 40572"/>
              <a:gd name="connsiteX3" fmla="*/ 0 w 4090"/>
              <a:gd name="connsiteY3" fmla="*/ 0 h 4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" h="40572">
                <a:moveTo>
                  <a:pt x="0" y="0"/>
                </a:moveTo>
                <a:lnTo>
                  <a:pt x="4090" y="0"/>
                </a:lnTo>
                <a:lnTo>
                  <a:pt x="4090" y="40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838B409-1AD5-4455-9C46-6D102B30217F}"/>
              </a:ext>
            </a:extLst>
          </p:cNvPr>
          <p:cNvSpPr/>
          <p:nvPr/>
        </p:nvSpPr>
        <p:spPr>
          <a:xfrm>
            <a:off x="4950455" y="6114500"/>
            <a:ext cx="208032" cy="10528"/>
          </a:xfrm>
          <a:custGeom>
            <a:avLst/>
            <a:gdLst>
              <a:gd name="connsiteX0" fmla="*/ 168633 w 168633"/>
              <a:gd name="connsiteY0" fmla="*/ 0 h 8534"/>
              <a:gd name="connsiteX1" fmla="*/ 168266 w 168633"/>
              <a:gd name="connsiteY1" fmla="*/ 56 h 8534"/>
              <a:gd name="connsiteX2" fmla="*/ 375 w 168633"/>
              <a:gd name="connsiteY2" fmla="*/ 8534 h 8534"/>
              <a:gd name="connsiteX3" fmla="*/ 0 w 168633"/>
              <a:gd name="connsiteY3" fmla="*/ 8515 h 8534"/>
              <a:gd name="connsiteX4" fmla="*/ 87521 w 168633"/>
              <a:gd name="connsiteY4" fmla="*/ 4096 h 8534"/>
              <a:gd name="connsiteX5" fmla="*/ 87524 w 168633"/>
              <a:gd name="connsiteY5" fmla="*/ 4096 h 8534"/>
              <a:gd name="connsiteX6" fmla="*/ 168633 w 168633"/>
              <a:gd name="connsiteY6" fmla="*/ 0 h 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33" h="8534">
                <a:moveTo>
                  <a:pt x="168633" y="0"/>
                </a:moveTo>
                <a:lnTo>
                  <a:pt x="168266" y="56"/>
                </a:lnTo>
                <a:cubicBezTo>
                  <a:pt x="113065" y="5662"/>
                  <a:pt x="57055" y="8534"/>
                  <a:pt x="375" y="8534"/>
                </a:cubicBezTo>
                <a:lnTo>
                  <a:pt x="0" y="8515"/>
                </a:lnTo>
                <a:lnTo>
                  <a:pt x="87521" y="4096"/>
                </a:lnTo>
                <a:lnTo>
                  <a:pt x="87524" y="4096"/>
                </a:lnTo>
                <a:lnTo>
                  <a:pt x="168633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5CA754-491F-4564-A103-62EF7A7E07D4}"/>
              </a:ext>
            </a:extLst>
          </p:cNvPr>
          <p:cNvSpPr/>
          <p:nvPr/>
        </p:nvSpPr>
        <p:spPr>
          <a:xfrm>
            <a:off x="4775004" y="6116146"/>
            <a:ext cx="66550" cy="3407"/>
          </a:xfrm>
          <a:custGeom>
            <a:avLst/>
            <a:gdLst>
              <a:gd name="connsiteX0" fmla="*/ 0 w 53946"/>
              <a:gd name="connsiteY0" fmla="*/ 0 h 2762"/>
              <a:gd name="connsiteX1" fmla="*/ 26915 w 53946"/>
              <a:gd name="connsiteY1" fmla="*/ 1359 h 2762"/>
              <a:gd name="connsiteX2" fmla="*/ 27286 w 53946"/>
              <a:gd name="connsiteY2" fmla="*/ 1415 h 2762"/>
              <a:gd name="connsiteX3" fmla="*/ 53946 w 53946"/>
              <a:gd name="connsiteY3" fmla="*/ 2762 h 2762"/>
              <a:gd name="connsiteX4" fmla="*/ 53946 w 53946"/>
              <a:gd name="connsiteY4" fmla="*/ 2762 h 2762"/>
              <a:gd name="connsiteX5" fmla="*/ 372 w 53946"/>
              <a:gd name="connsiteY5" fmla="*/ 56 h 2762"/>
              <a:gd name="connsiteX6" fmla="*/ 0 w 53946"/>
              <a:gd name="connsiteY6" fmla="*/ 0 h 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46" h="2762">
                <a:moveTo>
                  <a:pt x="0" y="0"/>
                </a:moveTo>
                <a:lnTo>
                  <a:pt x="26915" y="1359"/>
                </a:lnTo>
                <a:lnTo>
                  <a:pt x="27286" y="1415"/>
                </a:lnTo>
                <a:lnTo>
                  <a:pt x="53946" y="2762"/>
                </a:lnTo>
                <a:lnTo>
                  <a:pt x="53946" y="2762"/>
                </a:lnTo>
                <a:lnTo>
                  <a:pt x="372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997A11-D20D-4451-9713-24D259333641}"/>
              </a:ext>
            </a:extLst>
          </p:cNvPr>
          <p:cNvSpPr/>
          <p:nvPr/>
        </p:nvSpPr>
        <p:spPr>
          <a:xfrm>
            <a:off x="4841096" y="6119484"/>
            <a:ext cx="108896" cy="5545"/>
          </a:xfrm>
          <a:custGeom>
            <a:avLst/>
            <a:gdLst>
              <a:gd name="connsiteX0" fmla="*/ 0 w 88272"/>
              <a:gd name="connsiteY0" fmla="*/ 0 h 4495"/>
              <a:gd name="connsiteX1" fmla="*/ 87519 w 88272"/>
              <a:gd name="connsiteY1" fmla="*/ 4419 h 4495"/>
              <a:gd name="connsiteX2" fmla="*/ 88272 w 88272"/>
              <a:gd name="connsiteY2" fmla="*/ 4495 h 4495"/>
              <a:gd name="connsiteX3" fmla="*/ 371 w 88272"/>
              <a:gd name="connsiteY3" fmla="*/ 57 h 4495"/>
              <a:gd name="connsiteX4" fmla="*/ 0 w 88272"/>
              <a:gd name="connsiteY4" fmla="*/ 0 h 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72" h="4495">
                <a:moveTo>
                  <a:pt x="0" y="0"/>
                </a:moveTo>
                <a:lnTo>
                  <a:pt x="87519" y="4419"/>
                </a:lnTo>
                <a:lnTo>
                  <a:pt x="88272" y="4495"/>
                </a:lnTo>
                <a:lnTo>
                  <a:pt x="371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88C2C3-F0E6-45D2-9188-F05E43F36EBA}"/>
              </a:ext>
            </a:extLst>
          </p:cNvPr>
          <p:cNvSpPr/>
          <p:nvPr/>
        </p:nvSpPr>
        <p:spPr>
          <a:xfrm>
            <a:off x="4841554" y="6119553"/>
            <a:ext cx="108438" cy="5475"/>
          </a:xfrm>
          <a:custGeom>
            <a:avLst/>
            <a:gdLst>
              <a:gd name="connsiteX0" fmla="*/ 0 w 87901"/>
              <a:gd name="connsiteY0" fmla="*/ 0 h 4438"/>
              <a:gd name="connsiteX1" fmla="*/ 87901 w 87901"/>
              <a:gd name="connsiteY1" fmla="*/ 4438 h 4438"/>
              <a:gd name="connsiteX2" fmla="*/ 2 w 87901"/>
              <a:gd name="connsiteY2" fmla="*/ 0 h 4438"/>
              <a:gd name="connsiteX3" fmla="*/ 0 w 87901"/>
              <a:gd name="connsiteY3" fmla="*/ 0 h 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01" h="4438">
                <a:moveTo>
                  <a:pt x="0" y="0"/>
                </a:moveTo>
                <a:lnTo>
                  <a:pt x="87901" y="4438"/>
                </a:lnTo>
                <a:lnTo>
                  <a:pt x="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9CA87E-D7AC-495D-91ED-41538E0D66F8}"/>
              </a:ext>
            </a:extLst>
          </p:cNvPr>
          <p:cNvSpPr/>
          <p:nvPr/>
        </p:nvSpPr>
        <p:spPr>
          <a:xfrm>
            <a:off x="4950455" y="6119554"/>
            <a:ext cx="107975" cy="5451"/>
          </a:xfrm>
          <a:custGeom>
            <a:avLst/>
            <a:gdLst>
              <a:gd name="connsiteX0" fmla="*/ 87526 w 87526"/>
              <a:gd name="connsiteY0" fmla="*/ 0 h 4419"/>
              <a:gd name="connsiteX1" fmla="*/ 87524 w 87526"/>
              <a:gd name="connsiteY1" fmla="*/ 0 h 4419"/>
              <a:gd name="connsiteX2" fmla="*/ 0 w 87526"/>
              <a:gd name="connsiteY2" fmla="*/ 4419 h 4419"/>
              <a:gd name="connsiteX3" fmla="*/ 0 w 87526"/>
              <a:gd name="connsiteY3" fmla="*/ 4419 h 4419"/>
              <a:gd name="connsiteX4" fmla="*/ 87526 w 87526"/>
              <a:gd name="connsiteY4" fmla="*/ 0 h 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26" h="4419">
                <a:moveTo>
                  <a:pt x="87526" y="0"/>
                </a:moveTo>
                <a:lnTo>
                  <a:pt x="87524" y="0"/>
                </a:lnTo>
                <a:lnTo>
                  <a:pt x="0" y="4419"/>
                </a:lnTo>
                <a:lnTo>
                  <a:pt x="0" y="4419"/>
                </a:lnTo>
                <a:lnTo>
                  <a:pt x="87526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DBE98E-B53D-4A0A-8DAC-7BAEDD0F84F6}"/>
              </a:ext>
            </a:extLst>
          </p:cNvPr>
          <p:cNvSpPr/>
          <p:nvPr/>
        </p:nvSpPr>
        <p:spPr>
          <a:xfrm>
            <a:off x="4808208" y="6117823"/>
            <a:ext cx="33346" cy="1731"/>
          </a:xfrm>
          <a:custGeom>
            <a:avLst/>
            <a:gdLst>
              <a:gd name="connsiteX0" fmla="*/ 0 w 27031"/>
              <a:gd name="connsiteY0" fmla="*/ 0 h 1403"/>
              <a:gd name="connsiteX1" fmla="*/ 26660 w 27031"/>
              <a:gd name="connsiteY1" fmla="*/ 1346 h 1403"/>
              <a:gd name="connsiteX2" fmla="*/ 27031 w 27031"/>
              <a:gd name="connsiteY2" fmla="*/ 1403 h 1403"/>
              <a:gd name="connsiteX3" fmla="*/ 371 w 27031"/>
              <a:gd name="connsiteY3" fmla="*/ 56 h 1403"/>
              <a:gd name="connsiteX4" fmla="*/ 0 w 27031"/>
              <a:gd name="connsiteY4" fmla="*/ 0 h 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1" h="1403">
                <a:moveTo>
                  <a:pt x="0" y="0"/>
                </a:moveTo>
                <a:lnTo>
                  <a:pt x="26660" y="1346"/>
                </a:lnTo>
                <a:lnTo>
                  <a:pt x="27031" y="1403"/>
                </a:lnTo>
                <a:lnTo>
                  <a:pt x="371" y="5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470E53-889A-4E1E-B3FD-70B6FFE19C7C}"/>
              </a:ext>
            </a:extLst>
          </p:cNvPr>
          <p:cNvSpPr/>
          <p:nvPr/>
        </p:nvSpPr>
        <p:spPr>
          <a:xfrm>
            <a:off x="4841554" y="6119553"/>
            <a:ext cx="108438" cy="5475"/>
          </a:xfrm>
          <a:custGeom>
            <a:avLst/>
            <a:gdLst>
              <a:gd name="connsiteX0" fmla="*/ 0 w 87901"/>
              <a:gd name="connsiteY0" fmla="*/ 0 h 4438"/>
              <a:gd name="connsiteX1" fmla="*/ 87901 w 87901"/>
              <a:gd name="connsiteY1" fmla="*/ 4438 h 4438"/>
              <a:gd name="connsiteX2" fmla="*/ 0 w 87901"/>
              <a:gd name="connsiteY2" fmla="*/ 0 h 4438"/>
              <a:gd name="connsiteX3" fmla="*/ 0 w 87901"/>
              <a:gd name="connsiteY3" fmla="*/ 0 h 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01" h="4438">
                <a:moveTo>
                  <a:pt x="0" y="0"/>
                </a:moveTo>
                <a:lnTo>
                  <a:pt x="87901" y="44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2D34C9-F9A0-45EF-8981-DB474202CDBA}"/>
              </a:ext>
            </a:extLst>
          </p:cNvPr>
          <p:cNvSpPr/>
          <p:nvPr/>
        </p:nvSpPr>
        <p:spPr>
          <a:xfrm>
            <a:off x="4950455" y="6119554"/>
            <a:ext cx="107975" cy="5451"/>
          </a:xfrm>
          <a:custGeom>
            <a:avLst/>
            <a:gdLst>
              <a:gd name="connsiteX0" fmla="*/ 87526 w 87526"/>
              <a:gd name="connsiteY0" fmla="*/ 0 h 4419"/>
              <a:gd name="connsiteX1" fmla="*/ 87526 w 87526"/>
              <a:gd name="connsiteY1" fmla="*/ 0 h 4419"/>
              <a:gd name="connsiteX2" fmla="*/ 0 w 87526"/>
              <a:gd name="connsiteY2" fmla="*/ 4419 h 4419"/>
              <a:gd name="connsiteX3" fmla="*/ 0 w 87526"/>
              <a:gd name="connsiteY3" fmla="*/ 4419 h 4419"/>
              <a:gd name="connsiteX4" fmla="*/ 87526 w 87526"/>
              <a:gd name="connsiteY4" fmla="*/ 0 h 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26" h="4419">
                <a:moveTo>
                  <a:pt x="87526" y="0"/>
                </a:moveTo>
                <a:lnTo>
                  <a:pt x="87526" y="0"/>
                </a:lnTo>
                <a:lnTo>
                  <a:pt x="0" y="4419"/>
                </a:lnTo>
                <a:lnTo>
                  <a:pt x="0" y="4419"/>
                </a:lnTo>
                <a:lnTo>
                  <a:pt x="87526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E51302-4521-4C53-846E-1A30EBAA8EA9}"/>
              </a:ext>
            </a:extLst>
          </p:cNvPr>
          <p:cNvSpPr/>
          <p:nvPr/>
        </p:nvSpPr>
        <p:spPr>
          <a:xfrm>
            <a:off x="4841557" y="6119553"/>
            <a:ext cx="108435" cy="5475"/>
          </a:xfrm>
          <a:custGeom>
            <a:avLst/>
            <a:gdLst>
              <a:gd name="connsiteX0" fmla="*/ 0 w 87899"/>
              <a:gd name="connsiteY0" fmla="*/ 0 h 4438"/>
              <a:gd name="connsiteX1" fmla="*/ 87899 w 87899"/>
              <a:gd name="connsiteY1" fmla="*/ 4438 h 4438"/>
              <a:gd name="connsiteX2" fmla="*/ 3 w 87899"/>
              <a:gd name="connsiteY2" fmla="*/ 0 h 4438"/>
              <a:gd name="connsiteX3" fmla="*/ 0 w 87899"/>
              <a:gd name="connsiteY3" fmla="*/ 0 h 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99" h="4438">
                <a:moveTo>
                  <a:pt x="0" y="0"/>
                </a:moveTo>
                <a:lnTo>
                  <a:pt x="87899" y="4438"/>
                </a:lnTo>
                <a:cubicBezTo>
                  <a:pt x="58225" y="4438"/>
                  <a:pt x="28902" y="2935"/>
                  <a:pt x="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47AB5-F573-4BBF-AF28-E70E10146702}"/>
              </a:ext>
            </a:extLst>
          </p:cNvPr>
          <p:cNvSpPr/>
          <p:nvPr/>
        </p:nvSpPr>
        <p:spPr>
          <a:xfrm>
            <a:off x="4950455" y="6119554"/>
            <a:ext cx="107973" cy="5451"/>
          </a:xfrm>
          <a:custGeom>
            <a:avLst/>
            <a:gdLst>
              <a:gd name="connsiteX0" fmla="*/ 87524 w 87524"/>
              <a:gd name="connsiteY0" fmla="*/ 0 h 4419"/>
              <a:gd name="connsiteX1" fmla="*/ 87521 w 87524"/>
              <a:gd name="connsiteY1" fmla="*/ 0 h 4419"/>
              <a:gd name="connsiteX2" fmla="*/ 0 w 87524"/>
              <a:gd name="connsiteY2" fmla="*/ 4419 h 4419"/>
              <a:gd name="connsiteX3" fmla="*/ 0 w 87524"/>
              <a:gd name="connsiteY3" fmla="*/ 4419 h 4419"/>
              <a:gd name="connsiteX4" fmla="*/ 87524 w 87524"/>
              <a:gd name="connsiteY4" fmla="*/ 0 h 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24" h="4419">
                <a:moveTo>
                  <a:pt x="87524" y="0"/>
                </a:moveTo>
                <a:lnTo>
                  <a:pt x="87521" y="0"/>
                </a:lnTo>
                <a:lnTo>
                  <a:pt x="0" y="4419"/>
                </a:lnTo>
                <a:lnTo>
                  <a:pt x="0" y="4419"/>
                </a:lnTo>
                <a:lnTo>
                  <a:pt x="87524" y="0"/>
                </a:ln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D3448E-3193-4552-9ACE-30C6482414EA}"/>
              </a:ext>
            </a:extLst>
          </p:cNvPr>
          <p:cNvSpPr/>
          <p:nvPr/>
        </p:nvSpPr>
        <p:spPr>
          <a:xfrm>
            <a:off x="2925217" y="2073627"/>
            <a:ext cx="6272542" cy="4042518"/>
          </a:xfrm>
          <a:custGeom>
            <a:avLst/>
            <a:gdLst>
              <a:gd name="connsiteX0" fmla="*/ 1641304 w 5084595"/>
              <a:gd name="connsiteY0" fmla="*/ 0 h 3276912"/>
              <a:gd name="connsiteX1" fmla="*/ 2593806 w 5084595"/>
              <a:gd name="connsiteY1" fmla="*/ 0 h 3276912"/>
              <a:gd name="connsiteX2" fmla="*/ 4126661 w 5084595"/>
              <a:gd name="connsiteY2" fmla="*/ 0 h 3276912"/>
              <a:gd name="connsiteX3" fmla="*/ 5080505 w 5084595"/>
              <a:gd name="connsiteY3" fmla="*/ 0 h 3276912"/>
              <a:gd name="connsiteX4" fmla="*/ 5084595 w 5084595"/>
              <a:gd name="connsiteY4" fmla="*/ 40572 h 3276912"/>
              <a:gd name="connsiteX5" fmla="*/ 5084595 w 5084595"/>
              <a:gd name="connsiteY5" fmla="*/ 40592 h 3276912"/>
              <a:gd name="connsiteX6" fmla="*/ 5074824 w 5084595"/>
              <a:gd name="connsiteY6" fmla="*/ 137523 h 3276912"/>
              <a:gd name="connsiteX7" fmla="*/ 4700524 w 5084595"/>
              <a:gd name="connsiteY7" fmla="*/ 511823 h 3276912"/>
              <a:gd name="connsiteX8" fmla="*/ 4603593 w 5084595"/>
              <a:gd name="connsiteY8" fmla="*/ 521594 h 3276912"/>
              <a:gd name="connsiteX9" fmla="*/ 4603573 w 5084595"/>
              <a:gd name="connsiteY9" fmla="*/ 521594 h 3276912"/>
              <a:gd name="connsiteX10" fmla="*/ 2593806 w 5084595"/>
              <a:gd name="connsiteY10" fmla="*/ 521594 h 3276912"/>
              <a:gd name="connsiteX11" fmla="*/ 1641304 w 5084595"/>
              <a:gd name="connsiteY11" fmla="*/ 521594 h 3276912"/>
              <a:gd name="connsiteX12" fmla="*/ 1641304 w 5084595"/>
              <a:gd name="connsiteY12" fmla="*/ 516720 h 3276912"/>
              <a:gd name="connsiteX13" fmla="*/ 1499831 w 5084595"/>
              <a:gd name="connsiteY13" fmla="*/ 523864 h 3276912"/>
              <a:gd name="connsiteX14" fmla="*/ 257610 w 5084595"/>
              <a:gd name="connsiteY14" fmla="*/ 1900416 h 3276912"/>
              <a:gd name="connsiteX15" fmla="*/ 1362443 w 5084595"/>
              <a:gd name="connsiteY15" fmla="*/ 3256000 h 3276912"/>
              <a:gd name="connsiteX16" fmla="*/ 1499459 w 5084595"/>
              <a:gd name="connsiteY16" fmla="*/ 3276912 h 3276912"/>
              <a:gd name="connsiteX17" fmla="*/ 1474165 w 5084595"/>
              <a:gd name="connsiteY17" fmla="*/ 3275634 h 3276912"/>
              <a:gd name="connsiteX18" fmla="*/ 0 w 5084595"/>
              <a:gd name="connsiteY18" fmla="*/ 1642056 h 3276912"/>
              <a:gd name="connsiteX19" fmla="*/ 1474165 w 5084595"/>
              <a:gd name="connsiteY19" fmla="*/ 8478 h 3276912"/>
              <a:gd name="connsiteX20" fmla="*/ 1641304 w 5084595"/>
              <a:gd name="connsiteY20" fmla="*/ 38 h 32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84595" h="3276912">
                <a:moveTo>
                  <a:pt x="1641304" y="0"/>
                </a:moveTo>
                <a:lnTo>
                  <a:pt x="2593806" y="0"/>
                </a:lnTo>
                <a:lnTo>
                  <a:pt x="4126661" y="0"/>
                </a:lnTo>
                <a:lnTo>
                  <a:pt x="5080505" y="0"/>
                </a:lnTo>
                <a:lnTo>
                  <a:pt x="5084595" y="40572"/>
                </a:lnTo>
                <a:lnTo>
                  <a:pt x="5084595" y="40592"/>
                </a:lnTo>
                <a:lnTo>
                  <a:pt x="5074824" y="137523"/>
                </a:lnTo>
                <a:cubicBezTo>
                  <a:pt x="5036378" y="325400"/>
                  <a:pt x="4888401" y="473377"/>
                  <a:pt x="4700524" y="511823"/>
                </a:cubicBezTo>
                <a:lnTo>
                  <a:pt x="4603593" y="521594"/>
                </a:lnTo>
                <a:lnTo>
                  <a:pt x="4603573" y="521594"/>
                </a:lnTo>
                <a:lnTo>
                  <a:pt x="2593806" y="521594"/>
                </a:lnTo>
                <a:lnTo>
                  <a:pt x="1641304" y="521594"/>
                </a:lnTo>
                <a:lnTo>
                  <a:pt x="1641304" y="516720"/>
                </a:lnTo>
                <a:lnTo>
                  <a:pt x="1499831" y="523864"/>
                </a:lnTo>
                <a:cubicBezTo>
                  <a:pt x="802094" y="594723"/>
                  <a:pt x="257610" y="1183984"/>
                  <a:pt x="257610" y="1900416"/>
                </a:cubicBezTo>
                <a:cubicBezTo>
                  <a:pt x="257610" y="2569086"/>
                  <a:pt x="731916" y="3126976"/>
                  <a:pt x="1362443" y="3256000"/>
                </a:cubicBezTo>
                <a:lnTo>
                  <a:pt x="1499459" y="3276912"/>
                </a:lnTo>
                <a:lnTo>
                  <a:pt x="1474165" y="3275634"/>
                </a:lnTo>
                <a:cubicBezTo>
                  <a:pt x="646149" y="3191545"/>
                  <a:pt x="0" y="2492258"/>
                  <a:pt x="0" y="1642056"/>
                </a:cubicBezTo>
                <a:cubicBezTo>
                  <a:pt x="0" y="791854"/>
                  <a:pt x="646149" y="92568"/>
                  <a:pt x="1474165" y="8478"/>
                </a:cubicBezTo>
                <a:lnTo>
                  <a:pt x="1641304" y="38"/>
                </a:lnTo>
                <a:close/>
              </a:path>
            </a:pathLst>
          </a:custGeom>
          <a:solidFill>
            <a:srgbClr val="2F4A5B"/>
          </a:solidFill>
          <a:ln>
            <a:noFill/>
          </a:ln>
          <a:effectLst>
            <a:outerShdw blurRad="266700" dist="38100" dir="14400000" algn="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EF1D11-9966-4C89-B514-0A75F64A981E}"/>
              </a:ext>
            </a:extLst>
          </p:cNvPr>
          <p:cNvSpPr/>
          <p:nvPr/>
        </p:nvSpPr>
        <p:spPr>
          <a:xfrm>
            <a:off x="3243014" y="2711073"/>
            <a:ext cx="5563065" cy="3406750"/>
          </a:xfrm>
          <a:custGeom>
            <a:avLst/>
            <a:gdLst>
              <a:gd name="connsiteX0" fmla="*/ 1383696 w 4509485"/>
              <a:gd name="connsiteY0" fmla="*/ 0 h 2761551"/>
              <a:gd name="connsiteX1" fmla="*/ 1383696 w 4509485"/>
              <a:gd name="connsiteY1" fmla="*/ 4873 h 2761551"/>
              <a:gd name="connsiteX2" fmla="*/ 2018696 w 4509485"/>
              <a:gd name="connsiteY2" fmla="*/ 4873 h 2761551"/>
              <a:gd name="connsiteX3" fmla="*/ 3551551 w 4509485"/>
              <a:gd name="connsiteY3" fmla="*/ 4873 h 2761551"/>
              <a:gd name="connsiteX4" fmla="*/ 4505395 w 4509485"/>
              <a:gd name="connsiteY4" fmla="*/ 4873 h 2761551"/>
              <a:gd name="connsiteX5" fmla="*/ 4509485 w 4509485"/>
              <a:gd name="connsiteY5" fmla="*/ 45445 h 2761551"/>
              <a:gd name="connsiteX6" fmla="*/ 4509485 w 4509485"/>
              <a:gd name="connsiteY6" fmla="*/ 45465 h 2761551"/>
              <a:gd name="connsiteX7" fmla="*/ 4499714 w 4509485"/>
              <a:gd name="connsiteY7" fmla="*/ 142396 h 2761551"/>
              <a:gd name="connsiteX8" fmla="*/ 4125414 w 4509485"/>
              <a:gd name="connsiteY8" fmla="*/ 516696 h 2761551"/>
              <a:gd name="connsiteX9" fmla="*/ 4028483 w 4509485"/>
              <a:gd name="connsiteY9" fmla="*/ 526467 h 2761551"/>
              <a:gd name="connsiteX10" fmla="*/ 4028463 w 4509485"/>
              <a:gd name="connsiteY10" fmla="*/ 526467 h 2761551"/>
              <a:gd name="connsiteX11" fmla="*/ 2018696 w 4509485"/>
              <a:gd name="connsiteY11" fmla="*/ 526467 h 2761551"/>
              <a:gd name="connsiteX12" fmla="*/ 1383696 w 4509485"/>
              <a:gd name="connsiteY12" fmla="*/ 526467 h 2761551"/>
              <a:gd name="connsiteX13" fmla="*/ 1383696 w 4509485"/>
              <a:gd name="connsiteY13" fmla="*/ 526468 h 2761551"/>
              <a:gd name="connsiteX14" fmla="*/ 263234 w 4509485"/>
              <a:gd name="connsiteY14" fmla="*/ 1646930 h 2761551"/>
              <a:gd name="connsiteX15" fmla="*/ 1157884 w 4509485"/>
              <a:gd name="connsiteY15" fmla="*/ 2744628 h 2761551"/>
              <a:gd name="connsiteX16" fmla="*/ 1268764 w 4509485"/>
              <a:gd name="connsiteY16" fmla="*/ 2761551 h 2761551"/>
              <a:gd name="connsiteX17" fmla="*/ 1241849 w 4509485"/>
              <a:gd name="connsiteY17" fmla="*/ 2760192 h 2761551"/>
              <a:gd name="connsiteX18" fmla="*/ 1104833 w 4509485"/>
              <a:gd name="connsiteY18" fmla="*/ 2739280 h 2761551"/>
              <a:gd name="connsiteX19" fmla="*/ 0 w 4509485"/>
              <a:gd name="connsiteY19" fmla="*/ 1383696 h 2761551"/>
              <a:gd name="connsiteX20" fmla="*/ 1383696 w 4509485"/>
              <a:gd name="connsiteY20" fmla="*/ 0 h 276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9485" h="2761551">
                <a:moveTo>
                  <a:pt x="1383696" y="0"/>
                </a:moveTo>
                <a:lnTo>
                  <a:pt x="1383696" y="4873"/>
                </a:lnTo>
                <a:lnTo>
                  <a:pt x="2018696" y="4873"/>
                </a:lnTo>
                <a:lnTo>
                  <a:pt x="3551551" y="4873"/>
                </a:lnTo>
                <a:lnTo>
                  <a:pt x="4505395" y="4873"/>
                </a:lnTo>
                <a:lnTo>
                  <a:pt x="4509485" y="45445"/>
                </a:lnTo>
                <a:lnTo>
                  <a:pt x="4509485" y="45465"/>
                </a:lnTo>
                <a:lnTo>
                  <a:pt x="4499714" y="142396"/>
                </a:lnTo>
                <a:cubicBezTo>
                  <a:pt x="4461268" y="330273"/>
                  <a:pt x="4313291" y="478250"/>
                  <a:pt x="4125414" y="516696"/>
                </a:cubicBezTo>
                <a:lnTo>
                  <a:pt x="4028483" y="526467"/>
                </a:lnTo>
                <a:lnTo>
                  <a:pt x="4028463" y="526467"/>
                </a:lnTo>
                <a:lnTo>
                  <a:pt x="2018696" y="526467"/>
                </a:lnTo>
                <a:lnTo>
                  <a:pt x="1383696" y="526467"/>
                </a:lnTo>
                <a:lnTo>
                  <a:pt x="1383696" y="526468"/>
                </a:lnTo>
                <a:cubicBezTo>
                  <a:pt x="764882" y="526468"/>
                  <a:pt x="263234" y="1028116"/>
                  <a:pt x="263234" y="1646930"/>
                </a:cubicBezTo>
                <a:cubicBezTo>
                  <a:pt x="263234" y="2188392"/>
                  <a:pt x="647308" y="2640150"/>
                  <a:pt x="1157884" y="2744628"/>
                </a:cubicBezTo>
                <a:lnTo>
                  <a:pt x="1268764" y="2761551"/>
                </a:lnTo>
                <a:lnTo>
                  <a:pt x="1241849" y="2760192"/>
                </a:lnTo>
                <a:lnTo>
                  <a:pt x="1104833" y="2739280"/>
                </a:lnTo>
                <a:cubicBezTo>
                  <a:pt x="474306" y="2610256"/>
                  <a:pt x="0" y="2052366"/>
                  <a:pt x="0" y="1383696"/>
                </a:cubicBezTo>
                <a:cubicBezTo>
                  <a:pt x="0" y="619502"/>
                  <a:pt x="619502" y="0"/>
                  <a:pt x="1383696" y="0"/>
                </a:cubicBezTo>
                <a:close/>
              </a:path>
            </a:pathLst>
          </a:custGeom>
          <a:solidFill>
            <a:srgbClr val="366171"/>
          </a:solidFill>
          <a:ln>
            <a:noFill/>
          </a:ln>
          <a:effectLst>
            <a:outerShdw blurRad="266700" dist="38100" dir="14400000" algn="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2D2249-39D9-48ED-AD75-D2F8996E0EAB}"/>
              </a:ext>
            </a:extLst>
          </p:cNvPr>
          <p:cNvSpPr/>
          <p:nvPr/>
        </p:nvSpPr>
        <p:spPr>
          <a:xfrm>
            <a:off x="3567749" y="3360542"/>
            <a:ext cx="4846650" cy="2758942"/>
          </a:xfrm>
          <a:custGeom>
            <a:avLst/>
            <a:gdLst>
              <a:gd name="connsiteX0" fmla="*/ 1437962 w 3928751"/>
              <a:gd name="connsiteY0" fmla="*/ 0 h 2236430"/>
              <a:gd name="connsiteX1" fmla="*/ 2970817 w 3928751"/>
              <a:gd name="connsiteY1" fmla="*/ 0 h 2236430"/>
              <a:gd name="connsiteX2" fmla="*/ 3924661 w 3928751"/>
              <a:gd name="connsiteY2" fmla="*/ 0 h 2236430"/>
              <a:gd name="connsiteX3" fmla="*/ 3928751 w 3928751"/>
              <a:gd name="connsiteY3" fmla="*/ 40572 h 2236430"/>
              <a:gd name="connsiteX4" fmla="*/ 3928751 w 3928751"/>
              <a:gd name="connsiteY4" fmla="*/ 40592 h 2236430"/>
              <a:gd name="connsiteX5" fmla="*/ 3918980 w 3928751"/>
              <a:gd name="connsiteY5" fmla="*/ 137523 h 2236430"/>
              <a:gd name="connsiteX6" fmla="*/ 3544680 w 3928751"/>
              <a:gd name="connsiteY6" fmla="*/ 511823 h 2236430"/>
              <a:gd name="connsiteX7" fmla="*/ 3447749 w 3928751"/>
              <a:gd name="connsiteY7" fmla="*/ 521594 h 2236430"/>
              <a:gd name="connsiteX8" fmla="*/ 3447729 w 3928751"/>
              <a:gd name="connsiteY8" fmla="*/ 521594 h 2236430"/>
              <a:gd name="connsiteX9" fmla="*/ 1437962 w 3928751"/>
              <a:gd name="connsiteY9" fmla="*/ 521594 h 2236430"/>
              <a:gd name="connsiteX10" fmla="*/ 1120460 w 3928751"/>
              <a:gd name="connsiteY10" fmla="*/ 0 h 2236430"/>
              <a:gd name="connsiteX11" fmla="*/ 1437961 w 3928751"/>
              <a:gd name="connsiteY11" fmla="*/ 0 h 2236430"/>
              <a:gd name="connsiteX12" fmla="*/ 1437961 w 3928751"/>
              <a:gd name="connsiteY12" fmla="*/ 521594 h 2236430"/>
              <a:gd name="connsiteX13" fmla="*/ 1120462 w 3928751"/>
              <a:gd name="connsiteY13" fmla="*/ 521594 h 2236430"/>
              <a:gd name="connsiteX14" fmla="*/ 1120462 w 3928751"/>
              <a:gd name="connsiteY14" fmla="*/ 521595 h 2236430"/>
              <a:gd name="connsiteX15" fmla="*/ 260797 w 3928751"/>
              <a:gd name="connsiteY15" fmla="*/ 1381260 h 2236430"/>
              <a:gd name="connsiteX16" fmla="*/ 947209 w 3928751"/>
              <a:gd name="connsiteY16" fmla="*/ 2223460 h 2236430"/>
              <a:gd name="connsiteX17" fmla="*/ 1032190 w 3928751"/>
              <a:gd name="connsiteY17" fmla="*/ 2236430 h 2236430"/>
              <a:gd name="connsiteX18" fmla="*/ 1005530 w 3928751"/>
              <a:gd name="connsiteY18" fmla="*/ 2235084 h 2236430"/>
              <a:gd name="connsiteX19" fmla="*/ 894650 w 3928751"/>
              <a:gd name="connsiteY19" fmla="*/ 2218161 h 2236430"/>
              <a:gd name="connsiteX20" fmla="*/ 0 w 3928751"/>
              <a:gd name="connsiteY20" fmla="*/ 1120463 h 2236430"/>
              <a:gd name="connsiteX21" fmla="*/ 1005901 w 3928751"/>
              <a:gd name="connsiteY21" fmla="*/ 5786 h 2236430"/>
              <a:gd name="connsiteX22" fmla="*/ 1120460 w 3928751"/>
              <a:gd name="connsiteY22" fmla="*/ 1 h 223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28751" h="2236430">
                <a:moveTo>
                  <a:pt x="1437962" y="0"/>
                </a:moveTo>
                <a:lnTo>
                  <a:pt x="2970817" y="0"/>
                </a:lnTo>
                <a:lnTo>
                  <a:pt x="3924661" y="0"/>
                </a:lnTo>
                <a:lnTo>
                  <a:pt x="3928751" y="40572"/>
                </a:lnTo>
                <a:lnTo>
                  <a:pt x="3928751" y="40592"/>
                </a:lnTo>
                <a:lnTo>
                  <a:pt x="3918980" y="137523"/>
                </a:lnTo>
                <a:cubicBezTo>
                  <a:pt x="3880534" y="325400"/>
                  <a:pt x="3732557" y="473377"/>
                  <a:pt x="3544680" y="511823"/>
                </a:cubicBezTo>
                <a:lnTo>
                  <a:pt x="3447749" y="521594"/>
                </a:lnTo>
                <a:lnTo>
                  <a:pt x="3447729" y="521594"/>
                </a:lnTo>
                <a:lnTo>
                  <a:pt x="1437962" y="521594"/>
                </a:lnTo>
                <a:close/>
                <a:moveTo>
                  <a:pt x="1120460" y="0"/>
                </a:moveTo>
                <a:lnTo>
                  <a:pt x="1437961" y="0"/>
                </a:lnTo>
                <a:lnTo>
                  <a:pt x="1437961" y="521594"/>
                </a:lnTo>
                <a:lnTo>
                  <a:pt x="1120462" y="521594"/>
                </a:lnTo>
                <a:lnTo>
                  <a:pt x="1120462" y="521595"/>
                </a:lnTo>
                <a:cubicBezTo>
                  <a:pt x="645682" y="521595"/>
                  <a:pt x="260797" y="906480"/>
                  <a:pt x="260797" y="1381260"/>
                </a:cubicBezTo>
                <a:cubicBezTo>
                  <a:pt x="260797" y="1796693"/>
                  <a:pt x="555474" y="2143299"/>
                  <a:pt x="947209" y="2223460"/>
                </a:cubicBezTo>
                <a:lnTo>
                  <a:pt x="1032190" y="2236430"/>
                </a:lnTo>
                <a:lnTo>
                  <a:pt x="1005530" y="2235084"/>
                </a:lnTo>
                <a:lnTo>
                  <a:pt x="894650" y="2218161"/>
                </a:lnTo>
                <a:cubicBezTo>
                  <a:pt x="384074" y="2113683"/>
                  <a:pt x="0" y="1661925"/>
                  <a:pt x="0" y="1120463"/>
                </a:cubicBezTo>
                <a:cubicBezTo>
                  <a:pt x="0" y="540325"/>
                  <a:pt x="440901" y="63165"/>
                  <a:pt x="1005901" y="5786"/>
                </a:cubicBezTo>
                <a:lnTo>
                  <a:pt x="1120460" y="1"/>
                </a:lnTo>
                <a:close/>
              </a:path>
            </a:pathLst>
          </a:custGeom>
          <a:solidFill>
            <a:srgbClr val="437888"/>
          </a:solidFill>
          <a:ln>
            <a:noFill/>
          </a:ln>
          <a:effectLst>
            <a:outerShdw blurRad="266700" dist="38100" dir="14400000" algn="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ED057E7-C40C-47FE-AE08-263E5C12BCE6}"/>
              </a:ext>
            </a:extLst>
          </p:cNvPr>
          <p:cNvSpPr/>
          <p:nvPr/>
        </p:nvSpPr>
        <p:spPr>
          <a:xfrm>
            <a:off x="3889477" y="4004000"/>
            <a:ext cx="4133242" cy="2120934"/>
          </a:xfrm>
          <a:custGeom>
            <a:avLst/>
            <a:gdLst>
              <a:gd name="connsiteX0" fmla="*/ 859665 w 3350454"/>
              <a:gd name="connsiteY0" fmla="*/ 0 h 1719254"/>
              <a:gd name="connsiteX1" fmla="*/ 2392520 w 3350454"/>
              <a:gd name="connsiteY1" fmla="*/ 0 h 1719254"/>
              <a:gd name="connsiteX2" fmla="*/ 3346364 w 3350454"/>
              <a:gd name="connsiteY2" fmla="*/ 0 h 1719254"/>
              <a:gd name="connsiteX3" fmla="*/ 3350454 w 3350454"/>
              <a:gd name="connsiteY3" fmla="*/ 40572 h 1719254"/>
              <a:gd name="connsiteX4" fmla="*/ 3350454 w 3350454"/>
              <a:gd name="connsiteY4" fmla="*/ 40592 h 1719254"/>
              <a:gd name="connsiteX5" fmla="*/ 3340683 w 3350454"/>
              <a:gd name="connsiteY5" fmla="*/ 137523 h 1719254"/>
              <a:gd name="connsiteX6" fmla="*/ 2966383 w 3350454"/>
              <a:gd name="connsiteY6" fmla="*/ 511823 h 1719254"/>
              <a:gd name="connsiteX7" fmla="*/ 2869452 w 3350454"/>
              <a:gd name="connsiteY7" fmla="*/ 521594 h 1719254"/>
              <a:gd name="connsiteX8" fmla="*/ 2869432 w 3350454"/>
              <a:gd name="connsiteY8" fmla="*/ 521594 h 1719254"/>
              <a:gd name="connsiteX9" fmla="*/ 859665 w 3350454"/>
              <a:gd name="connsiteY9" fmla="*/ 521594 h 1719254"/>
              <a:gd name="connsiteX10" fmla="*/ 260797 w 3350454"/>
              <a:gd name="connsiteY10" fmla="*/ 1120462 h 1719254"/>
              <a:gd name="connsiteX11" fmla="*/ 738972 w 3350454"/>
              <a:gd name="connsiteY11" fmla="*/ 1707163 h 1719254"/>
              <a:gd name="connsiteX12" fmla="*/ 858912 w 3350454"/>
              <a:gd name="connsiteY12" fmla="*/ 1719254 h 1719254"/>
              <a:gd name="connsiteX13" fmla="*/ 771393 w 3350454"/>
              <a:gd name="connsiteY13" fmla="*/ 1714835 h 1719254"/>
              <a:gd name="connsiteX14" fmla="*/ 686412 w 3350454"/>
              <a:gd name="connsiteY14" fmla="*/ 1701865 h 1719254"/>
              <a:gd name="connsiteX15" fmla="*/ 0 w 3350454"/>
              <a:gd name="connsiteY15" fmla="*/ 859665 h 1719254"/>
              <a:gd name="connsiteX16" fmla="*/ 859665 w 3350454"/>
              <a:gd name="connsiteY16" fmla="*/ 0 h 171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454" h="1719254">
                <a:moveTo>
                  <a:pt x="859665" y="0"/>
                </a:moveTo>
                <a:lnTo>
                  <a:pt x="2392520" y="0"/>
                </a:lnTo>
                <a:lnTo>
                  <a:pt x="3346364" y="0"/>
                </a:lnTo>
                <a:lnTo>
                  <a:pt x="3350454" y="40572"/>
                </a:lnTo>
                <a:lnTo>
                  <a:pt x="3350454" y="40592"/>
                </a:lnTo>
                <a:lnTo>
                  <a:pt x="3340683" y="137523"/>
                </a:lnTo>
                <a:cubicBezTo>
                  <a:pt x="3302237" y="325400"/>
                  <a:pt x="3154260" y="473377"/>
                  <a:pt x="2966383" y="511823"/>
                </a:cubicBezTo>
                <a:lnTo>
                  <a:pt x="2869452" y="521594"/>
                </a:lnTo>
                <a:lnTo>
                  <a:pt x="2869432" y="521594"/>
                </a:lnTo>
                <a:lnTo>
                  <a:pt x="859665" y="521594"/>
                </a:lnTo>
                <a:cubicBezTo>
                  <a:pt x="528919" y="521594"/>
                  <a:pt x="260797" y="789716"/>
                  <a:pt x="260797" y="1120462"/>
                </a:cubicBezTo>
                <a:cubicBezTo>
                  <a:pt x="260797" y="1409865"/>
                  <a:pt x="466078" y="1651321"/>
                  <a:pt x="738972" y="1707163"/>
                </a:cubicBezTo>
                <a:lnTo>
                  <a:pt x="858912" y="1719254"/>
                </a:lnTo>
                <a:lnTo>
                  <a:pt x="771393" y="1714835"/>
                </a:lnTo>
                <a:lnTo>
                  <a:pt x="686412" y="1701865"/>
                </a:lnTo>
                <a:cubicBezTo>
                  <a:pt x="294677" y="1621704"/>
                  <a:pt x="0" y="1275098"/>
                  <a:pt x="0" y="859665"/>
                </a:cubicBezTo>
                <a:cubicBezTo>
                  <a:pt x="0" y="384885"/>
                  <a:pt x="384885" y="0"/>
                  <a:pt x="859665" y="0"/>
                </a:cubicBezTo>
                <a:close/>
              </a:path>
            </a:pathLst>
          </a:custGeom>
          <a:solidFill>
            <a:srgbClr val="4B92A0"/>
          </a:solidFill>
          <a:ln>
            <a:noFill/>
          </a:ln>
          <a:effectLst>
            <a:outerShdw blurRad="266700" dist="38100" dir="14400000" algn="r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A3AC77-4CA9-4522-9063-9CE628429733}"/>
              </a:ext>
            </a:extLst>
          </p:cNvPr>
          <p:cNvSpPr/>
          <p:nvPr/>
        </p:nvSpPr>
        <p:spPr>
          <a:xfrm>
            <a:off x="4211207" y="4647457"/>
            <a:ext cx="1477571" cy="1477541"/>
          </a:xfrm>
          <a:custGeom>
            <a:avLst/>
            <a:gdLst>
              <a:gd name="connsiteX0" fmla="*/ 598868 w 1197736"/>
              <a:gd name="connsiteY0" fmla="*/ 0 h 1197712"/>
              <a:gd name="connsiteX1" fmla="*/ 598868 w 1197736"/>
              <a:gd name="connsiteY1" fmla="*/ 1 h 1197712"/>
              <a:gd name="connsiteX2" fmla="*/ 1197736 w 1197736"/>
              <a:gd name="connsiteY2" fmla="*/ 598869 h 1197712"/>
              <a:gd name="connsiteX3" fmla="*/ 719561 w 1197736"/>
              <a:gd name="connsiteY3" fmla="*/ 1185570 h 1197712"/>
              <a:gd name="connsiteX4" fmla="*/ 599119 w 1197736"/>
              <a:gd name="connsiteY4" fmla="*/ 1197712 h 1197712"/>
              <a:gd name="connsiteX5" fmla="*/ 598868 w 1197736"/>
              <a:gd name="connsiteY5" fmla="*/ 1197699 h 1197712"/>
              <a:gd name="connsiteX6" fmla="*/ 598868 w 1197736"/>
              <a:gd name="connsiteY6" fmla="*/ 1197698 h 1197712"/>
              <a:gd name="connsiteX7" fmla="*/ 598115 w 1197736"/>
              <a:gd name="connsiteY7" fmla="*/ 1197660 h 1197712"/>
              <a:gd name="connsiteX8" fmla="*/ 478175 w 1197736"/>
              <a:gd name="connsiteY8" fmla="*/ 1185569 h 1197712"/>
              <a:gd name="connsiteX9" fmla="*/ 0 w 1197736"/>
              <a:gd name="connsiteY9" fmla="*/ 598868 h 1197712"/>
              <a:gd name="connsiteX10" fmla="*/ 598868 w 1197736"/>
              <a:gd name="connsiteY10" fmla="*/ 0 h 119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7736" h="1197712">
                <a:moveTo>
                  <a:pt x="598868" y="0"/>
                </a:moveTo>
                <a:lnTo>
                  <a:pt x="598868" y="1"/>
                </a:lnTo>
                <a:cubicBezTo>
                  <a:pt x="929614" y="1"/>
                  <a:pt x="1197736" y="268123"/>
                  <a:pt x="1197736" y="598869"/>
                </a:cubicBezTo>
                <a:cubicBezTo>
                  <a:pt x="1197736" y="888272"/>
                  <a:pt x="992455" y="1129728"/>
                  <a:pt x="719561" y="1185570"/>
                </a:cubicBezTo>
                <a:lnTo>
                  <a:pt x="599119" y="1197712"/>
                </a:lnTo>
                <a:lnTo>
                  <a:pt x="598868" y="1197699"/>
                </a:lnTo>
                <a:lnTo>
                  <a:pt x="598868" y="1197698"/>
                </a:lnTo>
                <a:lnTo>
                  <a:pt x="598115" y="1197660"/>
                </a:lnTo>
                <a:lnTo>
                  <a:pt x="478175" y="1185569"/>
                </a:lnTo>
                <a:cubicBezTo>
                  <a:pt x="205281" y="1129727"/>
                  <a:pt x="0" y="888271"/>
                  <a:pt x="0" y="598868"/>
                </a:cubicBezTo>
                <a:cubicBezTo>
                  <a:pt x="0" y="268122"/>
                  <a:pt x="268122" y="0"/>
                  <a:pt x="5988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7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766978F0-930D-474D-8AF4-1F9C7254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7974" y="5048961"/>
            <a:ext cx="664036" cy="6640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C3B705-38DA-4CF1-9C5E-4747B9AAF45A}"/>
              </a:ext>
            </a:extLst>
          </p:cNvPr>
          <p:cNvSpPr txBox="1"/>
          <p:nvPr/>
        </p:nvSpPr>
        <p:spPr>
          <a:xfrm>
            <a:off x="6095999" y="1518060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pic>
        <p:nvPicPr>
          <p:cNvPr id="21" name="Graphic 20" descr="Magnifying glass">
            <a:extLst>
              <a:ext uri="{FF2B5EF4-FFF2-40B4-BE49-F238E27FC236}">
                <a16:creationId xmlns:a16="http://schemas.microsoft.com/office/drawing/2014/main" id="{A3B0A06D-B239-4B4B-B23D-BCBF4C279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5222" y="1579354"/>
            <a:ext cx="339076" cy="339076"/>
          </a:xfrm>
          <a:prstGeom prst="rect">
            <a:avLst/>
          </a:prstGeom>
        </p:spPr>
      </p:pic>
      <p:pic>
        <p:nvPicPr>
          <p:cNvPr id="22" name="Graphic 21" descr="Single gear">
            <a:extLst>
              <a:ext uri="{FF2B5EF4-FFF2-40B4-BE49-F238E27FC236}">
                <a16:creationId xmlns:a16="http://schemas.microsoft.com/office/drawing/2014/main" id="{E43B75A5-F7E0-472A-B208-47A467672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8636" y="2859465"/>
            <a:ext cx="339076" cy="339076"/>
          </a:xfrm>
          <a:prstGeom prst="rect">
            <a:avLst/>
          </a:prstGeom>
        </p:spPr>
      </p:pic>
      <p:pic>
        <p:nvPicPr>
          <p:cNvPr id="23" name="Graphic 22" descr="Money">
            <a:extLst>
              <a:ext uri="{FF2B5EF4-FFF2-40B4-BE49-F238E27FC236}">
                <a16:creationId xmlns:a16="http://schemas.microsoft.com/office/drawing/2014/main" id="{E2018E61-BD51-48AB-9CF6-EE8136AD8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0718" y="3502130"/>
            <a:ext cx="339076" cy="339076"/>
          </a:xfrm>
          <a:prstGeom prst="rect">
            <a:avLst/>
          </a:prstGeom>
        </p:spPr>
      </p:pic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5B356B13-60DF-4E20-A86A-91EBD9739D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37722" y="4119798"/>
            <a:ext cx="339076" cy="339076"/>
          </a:xfrm>
          <a:prstGeom prst="rect">
            <a:avLst/>
          </a:prstGeom>
        </p:spPr>
      </p:pic>
      <p:pic>
        <p:nvPicPr>
          <p:cNvPr id="25" name="Graphic 24" descr="Stopwatch">
            <a:extLst>
              <a:ext uri="{FF2B5EF4-FFF2-40B4-BE49-F238E27FC236}">
                <a16:creationId xmlns:a16="http://schemas.microsoft.com/office/drawing/2014/main" id="{F53F24E0-00E4-42CB-B0A3-F98E55B6F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6241" y="2219807"/>
            <a:ext cx="339076" cy="3390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B7446F-0CBC-40CD-9DBD-AA8E3E199973}"/>
              </a:ext>
            </a:extLst>
          </p:cNvPr>
          <p:cNvSpPr txBox="1"/>
          <p:nvPr/>
        </p:nvSpPr>
        <p:spPr>
          <a:xfrm>
            <a:off x="5688778" y="2155506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3474B-6EFC-4AD7-B7FE-A16B809979ED}"/>
              </a:ext>
            </a:extLst>
          </p:cNvPr>
          <p:cNvSpPr txBox="1"/>
          <p:nvPr/>
        </p:nvSpPr>
        <p:spPr>
          <a:xfrm>
            <a:off x="5350027" y="2798171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D4F90-2849-4F1A-B2E9-2B2D2A51DA92}"/>
              </a:ext>
            </a:extLst>
          </p:cNvPr>
          <p:cNvSpPr txBox="1"/>
          <p:nvPr/>
        </p:nvSpPr>
        <p:spPr>
          <a:xfrm>
            <a:off x="5011276" y="3440836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01846-BE4A-4091-B0B9-AA1C9C3731A5}"/>
              </a:ext>
            </a:extLst>
          </p:cNvPr>
          <p:cNvSpPr txBox="1"/>
          <p:nvPr/>
        </p:nvSpPr>
        <p:spPr>
          <a:xfrm>
            <a:off x="4672525" y="4083501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53D09-E3AB-4992-A6DE-86AC6B920825}"/>
              </a:ext>
            </a:extLst>
          </p:cNvPr>
          <p:cNvSpPr txBox="1"/>
          <p:nvPr/>
        </p:nvSpPr>
        <p:spPr>
          <a:xfrm>
            <a:off x="9776750" y="1343809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F3648"/>
                </a:solidFill>
                <a:latin typeface="Casanova Scotia" panose="02000500000000000000" pitchFamily="2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6C6F0-96CC-4FA0-BA96-2F69977B6063}"/>
              </a:ext>
            </a:extLst>
          </p:cNvPr>
          <p:cNvSpPr txBox="1"/>
          <p:nvPr/>
        </p:nvSpPr>
        <p:spPr>
          <a:xfrm>
            <a:off x="9561206" y="2001617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F4A5B"/>
                </a:solidFill>
                <a:latin typeface="Casanova Scotia" panose="02000500000000000000" pitchFamily="2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53D6CF-EEC4-41E1-B2D1-D4FAD2BF75AE}"/>
              </a:ext>
            </a:extLst>
          </p:cNvPr>
          <p:cNvSpPr txBox="1"/>
          <p:nvPr/>
        </p:nvSpPr>
        <p:spPr>
          <a:xfrm>
            <a:off x="9108843" y="2642564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66171"/>
                </a:solidFill>
                <a:latin typeface="Casanova Scotia" panose="02000500000000000000" pitchFamily="2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1EC91-08FA-4082-B8F0-0E065E56EC19}"/>
              </a:ext>
            </a:extLst>
          </p:cNvPr>
          <p:cNvSpPr txBox="1"/>
          <p:nvPr/>
        </p:nvSpPr>
        <p:spPr>
          <a:xfrm>
            <a:off x="8736885" y="335019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37888"/>
                </a:solidFill>
                <a:latin typeface="Casanova Scotia" panose="02000500000000000000" pitchFamily="2" charset="0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8A6CD6-817A-401D-AA7A-45877ABAA7DA}"/>
              </a:ext>
            </a:extLst>
          </p:cNvPr>
          <p:cNvSpPr txBox="1"/>
          <p:nvPr/>
        </p:nvSpPr>
        <p:spPr>
          <a:xfrm>
            <a:off x="8391583" y="392961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B92A0"/>
                </a:solidFill>
                <a:latin typeface="Casanova Scotia" panose="02000500000000000000" pitchFamily="2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344CF3-DA70-45EB-ADDD-A18850DF6A20}"/>
              </a:ext>
            </a:extLst>
          </p:cNvPr>
          <p:cNvSpPr txBox="1"/>
          <p:nvPr/>
        </p:nvSpPr>
        <p:spPr>
          <a:xfrm>
            <a:off x="10114997" y="1635912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1F3648"/>
                </a:solidFill>
                <a:latin typeface="Norwester" panose="00000506000000000000" pitchFamily="50" charset="0"/>
              </a:rPr>
              <a:t>FIRST OPTION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CDB14-7D90-4458-86DC-1624472B3A1B}"/>
              </a:ext>
            </a:extLst>
          </p:cNvPr>
          <p:cNvSpPr txBox="1"/>
          <p:nvPr/>
        </p:nvSpPr>
        <p:spPr>
          <a:xfrm>
            <a:off x="9952884" y="2275161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2F4A5B"/>
                </a:solidFill>
                <a:latin typeface="Norwester" panose="00000506000000000000" pitchFamily="50" charset="0"/>
              </a:rPr>
              <a:t>SECOND OPTION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B87AA-5878-44AD-A132-1656E0231457}"/>
              </a:ext>
            </a:extLst>
          </p:cNvPr>
          <p:cNvSpPr txBox="1"/>
          <p:nvPr/>
        </p:nvSpPr>
        <p:spPr>
          <a:xfrm>
            <a:off x="9446531" y="2909144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366171"/>
                </a:solidFill>
                <a:latin typeface="Norwester" panose="00000506000000000000" pitchFamily="50" charset="0"/>
              </a:rPr>
              <a:t>THIRD OPTION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DF98D6-1852-465B-B038-2F206D7611A0}"/>
              </a:ext>
            </a:extLst>
          </p:cNvPr>
          <p:cNvSpPr txBox="1"/>
          <p:nvPr/>
        </p:nvSpPr>
        <p:spPr>
          <a:xfrm>
            <a:off x="9086752" y="3604107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437888"/>
                </a:solidFill>
                <a:latin typeface="Norwester" panose="00000506000000000000" pitchFamily="50" charset="0"/>
              </a:rPr>
              <a:t>FORTH OPTION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A1F81D-DB81-49F3-A16E-787F7333F620}"/>
              </a:ext>
            </a:extLst>
          </p:cNvPr>
          <p:cNvSpPr txBox="1"/>
          <p:nvPr/>
        </p:nvSpPr>
        <p:spPr>
          <a:xfrm>
            <a:off x="8751120" y="4181848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4B92A0"/>
                </a:solidFill>
                <a:latin typeface="Norwester" panose="00000506000000000000" pitchFamily="50" charset="0"/>
              </a:rPr>
              <a:t>FIFTH OPTION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A0D551-E5B7-4E3A-B97A-4D6BF297157B}"/>
              </a:ext>
            </a:extLst>
          </p:cNvPr>
          <p:cNvSpPr txBox="1"/>
          <p:nvPr/>
        </p:nvSpPr>
        <p:spPr>
          <a:xfrm>
            <a:off x="-30614" y="150481"/>
            <a:ext cx="5028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rwester" panose="00000506000000000000" pitchFamily="50" charset="0"/>
              </a:rPr>
              <a:t>5 Step CIRCULAR Infographic</a:t>
            </a: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6B7A9F05-5AF5-4325-A322-8D65D2B9F2EA}"/>
              </a:ext>
            </a:extLst>
          </p:cNvPr>
          <p:cNvSpPr/>
          <p:nvPr/>
        </p:nvSpPr>
        <p:spPr>
          <a:xfrm>
            <a:off x="0" y="0"/>
            <a:ext cx="303361" cy="303361"/>
          </a:xfrm>
          <a:prstGeom prst="rect">
            <a:avLst/>
          </a:prstGeom>
          <a:solidFill>
            <a:srgbClr val="4B9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F28C3F7-9E57-4380-9D6D-ADE84A97345B}"/>
              </a:ext>
            </a:extLst>
          </p:cNvPr>
          <p:cNvSpPr/>
          <p:nvPr/>
        </p:nvSpPr>
        <p:spPr>
          <a:xfrm>
            <a:off x="303361" y="0"/>
            <a:ext cx="303361" cy="303361"/>
          </a:xfrm>
          <a:prstGeom prst="rect">
            <a:avLst/>
          </a:prstGeom>
          <a:solidFill>
            <a:srgbClr val="437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8AAB555-21C1-4EE7-8040-6985923B5F0A}"/>
              </a:ext>
            </a:extLst>
          </p:cNvPr>
          <p:cNvSpPr/>
          <p:nvPr/>
        </p:nvSpPr>
        <p:spPr>
          <a:xfrm>
            <a:off x="606722" y="0"/>
            <a:ext cx="303361" cy="303361"/>
          </a:xfrm>
          <a:prstGeom prst="rect">
            <a:avLst/>
          </a:prstGeom>
          <a:solidFill>
            <a:srgbClr val="366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C81A496-ED9D-4FED-890F-386967384B3D}"/>
              </a:ext>
            </a:extLst>
          </p:cNvPr>
          <p:cNvSpPr/>
          <p:nvPr/>
        </p:nvSpPr>
        <p:spPr>
          <a:xfrm>
            <a:off x="910083" y="0"/>
            <a:ext cx="303361" cy="303361"/>
          </a:xfrm>
          <a:prstGeom prst="rect">
            <a:avLst/>
          </a:prstGeom>
          <a:solidFill>
            <a:srgbClr val="2F4A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B19ECE-ED0B-4ADF-9703-5D11B9DF5EA4}"/>
              </a:ext>
            </a:extLst>
          </p:cNvPr>
          <p:cNvSpPr/>
          <p:nvPr/>
        </p:nvSpPr>
        <p:spPr>
          <a:xfrm>
            <a:off x="1213444" y="0"/>
            <a:ext cx="303361" cy="303361"/>
          </a:xfrm>
          <a:prstGeom prst="rect">
            <a:avLst/>
          </a:prstGeom>
          <a:solidFill>
            <a:srgbClr val="1F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3310082-BA94-462B-A8EC-A1C7B2355E24}"/>
              </a:ext>
            </a:extLst>
          </p:cNvPr>
          <p:cNvSpPr txBox="1"/>
          <p:nvPr/>
        </p:nvSpPr>
        <p:spPr>
          <a:xfrm>
            <a:off x="6336428" y="60672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88B9B"/>
                </a:solidFill>
                <a:latin typeface="Casanova Scotia" panose="02000500000000000000" pitchFamily="2" charset="0"/>
              </a:rPr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E25614-BFF4-409E-87FC-D5D48B46B18C}"/>
              </a:ext>
            </a:extLst>
          </p:cNvPr>
          <p:cNvSpPr txBox="1"/>
          <p:nvPr/>
        </p:nvSpPr>
        <p:spPr>
          <a:xfrm>
            <a:off x="6890219" y="60672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437888"/>
                </a:solidFill>
                <a:latin typeface="Casanova Scotia" panose="02000500000000000000" pitchFamily="2" charset="0"/>
              </a:rPr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21CD71-78A7-45F0-948E-7B32BA265A7B}"/>
              </a:ext>
            </a:extLst>
          </p:cNvPr>
          <p:cNvSpPr txBox="1"/>
          <p:nvPr/>
        </p:nvSpPr>
        <p:spPr>
          <a:xfrm>
            <a:off x="7444010" y="60672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66171"/>
                </a:solidFill>
                <a:latin typeface="Casanova Scotia" panose="02000500000000000000" pitchFamily="2" charset="0"/>
              </a:rPr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D4625D5-B1B2-4262-9BDA-D51803EF0314}"/>
              </a:ext>
            </a:extLst>
          </p:cNvPr>
          <p:cNvSpPr txBox="1"/>
          <p:nvPr/>
        </p:nvSpPr>
        <p:spPr>
          <a:xfrm>
            <a:off x="7997801" y="60672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F4A5B"/>
                </a:solidFill>
                <a:latin typeface="Casanova Scotia" panose="02000500000000000000" pitchFamily="2" charset="0"/>
              </a:rPr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803B5F-F8D1-404E-BEFB-7CA9E9BA66E7}"/>
              </a:ext>
            </a:extLst>
          </p:cNvPr>
          <p:cNvSpPr txBox="1"/>
          <p:nvPr/>
        </p:nvSpPr>
        <p:spPr>
          <a:xfrm>
            <a:off x="8551592" y="606722"/>
            <a:ext cx="553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1F3648"/>
                </a:solidFill>
                <a:latin typeface="Casanova Scotia" panose="02000500000000000000" pitchFamily="2" charset="0"/>
              </a:rPr>
              <a:t>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5CE84C-8232-458B-B20B-DF730D46335B}"/>
              </a:ext>
            </a:extLst>
          </p:cNvPr>
          <p:cNvSpPr txBox="1"/>
          <p:nvPr/>
        </p:nvSpPr>
        <p:spPr>
          <a:xfrm>
            <a:off x="8308136" y="1760580"/>
            <a:ext cx="25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Economica" panose="02000506040000020004" pitchFamily="2" charset="0"/>
                <a:ea typeface="HGGothicE" panose="020B0400000000000000" pitchFamily="49" charset="-128"/>
                <a:cs typeface="Cavolini" panose="020B0502040204020203" pitchFamily="66" charset="0"/>
              </a:rPr>
              <a:t>Some text goes here. Some text goes here. Some text goes here. Some text goes here.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F830B-C55C-491C-AC5D-4DD8AB5E8BA1}"/>
              </a:ext>
            </a:extLst>
          </p:cNvPr>
          <p:cNvSpPr txBox="1"/>
          <p:nvPr/>
        </p:nvSpPr>
        <p:spPr>
          <a:xfrm>
            <a:off x="2648481" y="1037305"/>
            <a:ext cx="4199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orwester" panose="00000506000000000000" pitchFamily="50" charset="0"/>
              </a:rPr>
              <a:t>5 Step CIRCULAR Infographic</a:t>
            </a:r>
          </a:p>
        </p:txBody>
      </p:sp>
      <p:pic>
        <p:nvPicPr>
          <p:cNvPr id="135" name="Graphic 134" descr="Magnifying glass">
            <a:extLst>
              <a:ext uri="{FF2B5EF4-FFF2-40B4-BE49-F238E27FC236}">
                <a16:creationId xmlns:a16="http://schemas.microsoft.com/office/drawing/2014/main" id="{CD29C987-84E7-4358-98AC-16A1500C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025" y="5685786"/>
            <a:ext cx="339076" cy="339076"/>
          </a:xfrm>
          <a:prstGeom prst="rect">
            <a:avLst/>
          </a:prstGeom>
        </p:spPr>
      </p:pic>
      <p:pic>
        <p:nvPicPr>
          <p:cNvPr id="139" name="Graphic 138" descr="Single gear">
            <a:extLst>
              <a:ext uri="{FF2B5EF4-FFF2-40B4-BE49-F238E27FC236}">
                <a16:creationId xmlns:a16="http://schemas.microsoft.com/office/drawing/2014/main" id="{540E2E9D-1C62-441E-A3F4-DDBAAD2E1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6287" y="5708258"/>
            <a:ext cx="339076" cy="339076"/>
          </a:xfrm>
          <a:prstGeom prst="rect">
            <a:avLst/>
          </a:prstGeom>
        </p:spPr>
      </p:pic>
      <p:pic>
        <p:nvPicPr>
          <p:cNvPr id="141" name="Graphic 140" descr="Money">
            <a:extLst>
              <a:ext uri="{FF2B5EF4-FFF2-40B4-BE49-F238E27FC236}">
                <a16:creationId xmlns:a16="http://schemas.microsoft.com/office/drawing/2014/main" id="{57C72B6A-B608-4BB3-A95D-946E71726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7482" y="5662480"/>
            <a:ext cx="339076" cy="339076"/>
          </a:xfrm>
          <a:prstGeom prst="rect">
            <a:avLst/>
          </a:prstGeom>
        </p:spPr>
      </p:pic>
      <p:pic>
        <p:nvPicPr>
          <p:cNvPr id="143" name="Graphic 142" descr="Handshake">
            <a:extLst>
              <a:ext uri="{FF2B5EF4-FFF2-40B4-BE49-F238E27FC236}">
                <a16:creationId xmlns:a16="http://schemas.microsoft.com/office/drawing/2014/main" id="{E14E3E67-6A52-4AF0-828A-8CE6FD28F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3136" y="5662480"/>
            <a:ext cx="339076" cy="3390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A741158-836D-484A-8BDB-6FBFA44A2A6B}"/>
              </a:ext>
            </a:extLst>
          </p:cNvPr>
          <p:cNvSpPr txBox="1"/>
          <p:nvPr/>
        </p:nvSpPr>
        <p:spPr>
          <a:xfrm>
            <a:off x="6188109" y="2657321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4B92A0"/>
                </a:solidFill>
                <a:latin typeface="Norwester" panose="00000506000000000000" pitchFamily="50" charset="0"/>
              </a:rPr>
              <a:t>FIRST OPTION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9C71BE-A4C2-4D08-B876-C23718A0FE04}"/>
              </a:ext>
            </a:extLst>
          </p:cNvPr>
          <p:cNvSpPr txBox="1"/>
          <p:nvPr/>
        </p:nvSpPr>
        <p:spPr>
          <a:xfrm>
            <a:off x="6188109" y="3017537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437888"/>
                </a:solidFill>
                <a:latin typeface="Norwester" panose="00000506000000000000" pitchFamily="50" charset="0"/>
              </a:rPr>
              <a:t>SECOND OPTION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AA2AF6-147A-48DB-B692-CC2450965965}"/>
              </a:ext>
            </a:extLst>
          </p:cNvPr>
          <p:cNvSpPr txBox="1"/>
          <p:nvPr/>
        </p:nvSpPr>
        <p:spPr>
          <a:xfrm>
            <a:off x="6188109" y="3377753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366171"/>
                </a:solidFill>
                <a:latin typeface="Norwester" panose="00000506000000000000" pitchFamily="50" charset="0"/>
              </a:rPr>
              <a:t>THIRD OPTION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0D627-0A84-4ACC-8260-14112AFE8876}"/>
              </a:ext>
            </a:extLst>
          </p:cNvPr>
          <p:cNvSpPr txBox="1"/>
          <p:nvPr/>
        </p:nvSpPr>
        <p:spPr>
          <a:xfrm>
            <a:off x="6188109" y="3737969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2F4A5B"/>
                </a:solidFill>
                <a:latin typeface="Norwester" panose="00000506000000000000" pitchFamily="50" charset="0"/>
              </a:rPr>
              <a:t>FORTH OPTION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780C68-2B0C-450C-B8F1-94E225FCC1C3}"/>
              </a:ext>
            </a:extLst>
          </p:cNvPr>
          <p:cNvSpPr txBox="1"/>
          <p:nvPr/>
        </p:nvSpPr>
        <p:spPr>
          <a:xfrm>
            <a:off x="6188109" y="4098185"/>
            <a:ext cx="168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1F3648"/>
                </a:solidFill>
                <a:latin typeface="Norwester" panose="00000506000000000000" pitchFamily="50" charset="0"/>
              </a:rPr>
              <a:t>FIFTH OPTION</a:t>
            </a:r>
          </a:p>
        </p:txBody>
      </p:sp>
      <p:pic>
        <p:nvPicPr>
          <p:cNvPr id="4" name="Graphic 3" descr="Group brainstorm">
            <a:extLst>
              <a:ext uri="{FF2B5EF4-FFF2-40B4-BE49-F238E27FC236}">
                <a16:creationId xmlns:a16="http://schemas.microsoft.com/office/drawing/2014/main" id="{8FF61C79-EB56-42C6-8A98-CD9BC5A41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3446" y="4635756"/>
            <a:ext cx="664036" cy="664036"/>
          </a:xfrm>
          <a:prstGeom prst="rect">
            <a:avLst/>
          </a:prstGeom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53251EF2-180C-4A56-B70A-F208D07C43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6450" y="5662480"/>
            <a:ext cx="339076" cy="3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Casanova Scotia</vt:lpstr>
      <vt:lpstr>Economica</vt:lpstr>
      <vt:lpstr>Norwester</vt:lpstr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37</cp:revision>
  <dcterms:created xsi:type="dcterms:W3CDTF">2018-01-31T07:11:03Z</dcterms:created>
  <dcterms:modified xsi:type="dcterms:W3CDTF">2019-12-23T13:30:53Z</dcterms:modified>
</cp:coreProperties>
</file>