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1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CA0"/>
    <a:srgbClr val="EF3078"/>
    <a:srgbClr val="385723"/>
    <a:srgbClr val="00B0F0"/>
    <a:srgbClr val="E6E7E9"/>
    <a:srgbClr val="03A1A4"/>
    <a:srgbClr val="EE9524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38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5B1DB-F6E0-4901-A3E6-29324EE44FDB}" type="datetimeFigureOut">
              <a:rPr lang="en-SG" smtClean="0"/>
              <a:t>2/1/2020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AEBF3-D929-4957-BAEF-EEBAD19855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222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B236B-1BFB-496B-AB27-DFCA45923185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780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D06D-CCD4-41D3-ADBC-2CCB1ACA8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40DF3-B6D6-49DD-AFE3-083B00CE4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1F65E-42F2-4486-A491-2303A88F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D4E40-BA0A-49FC-BE9D-142546F5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EC573-0F3C-46D7-B505-A825BA8C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2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EFEA-C85C-402A-AAD2-6E1A95A4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96273-5916-4543-B811-892863254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2B23B-9B7E-42AF-BE0C-485DCF5A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2541D-D626-40F0-90A2-424D812E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DE98D-8D7F-41BA-B2BF-AFB9891B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1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7B28D-3D63-4331-A37C-9184C5AF8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DF43F-A066-4EAE-9875-30B6DED8C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A52EE-29B0-4FD3-95C3-05BAA1D7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1203-3002-432C-9BBB-25BB9FBE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163D8-7270-4FE1-A666-9A66A62A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1AF6-6AE1-464C-9ACC-520E9CA3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F0A8E-5D41-443D-AB14-03397B037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173FF-73F9-4E2B-BA98-28F895BE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0D0AA-5DAA-4C1C-A891-0D672B9B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A599-5BB8-47BE-A4FA-E81870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2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EACC-F586-4B71-9DBA-2F9FA9A8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694FD-E519-44D0-9CA7-CC493CF4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A103-861B-4F66-BC55-9B5CA9A5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AFAC-ED14-4B36-B0A1-A76EB86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090D1-104A-4D83-A674-C87FB31E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2FB6-6106-4381-AB50-5C3EA5E5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7BC67-433E-4C7D-96E4-C79D31493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AA1D6-B87D-4D7A-9891-8F22A9FBF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751F2-42FE-42B2-BDF0-8D1A0F6D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E073B-60FB-4159-BDE6-349BAE96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A969E-CFE8-4188-AB03-84D1FC32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2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060B-E184-46A9-9E85-54982511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3565-F38C-470F-8858-BC293203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8D1FE-6677-478E-972A-3C76D2C29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5ADF8-BEAA-41C8-B7B6-62A76A055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9C20D-A0B6-463C-AB5B-8CF48DC27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EC350-06D7-4D5B-ADD1-E759886A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5C319-F5F4-4F9C-BF4A-E4092340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60A6C-325B-450E-B3E4-FEE524C3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3C49-2D5D-4AAA-9415-29295DEC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7011F-A2B8-4787-A2CF-C4729B61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ECE9B-BD8E-4B2D-A85F-1AF626E8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8F625-340F-4A1C-8804-2A57DDD0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5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187CD-6924-4648-98E2-1AA591C7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B6D58-EC38-4728-9750-151D83B2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79C38-185D-4709-93AF-CC7868D6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9A6C-35A8-4EAA-A03B-BCD63786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B9F1-2284-4429-A0B2-863E2BA1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3ABD3-84ED-47DC-B947-C97C8D9CA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E6651-838F-4544-8AF6-F82A3F4C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FDA38-B546-46DE-B551-F339E78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ADF0B-1E9D-4695-85B8-3A5FA21D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009D-DC93-4464-AFCD-BE7AF4D2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37B77-52CB-4169-B9DA-F3AD398B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DA5E8-F635-4FEC-A094-5D15BC58D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7647D-2859-40E6-9FC8-302B04E4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3561A-483E-4306-938A-3DB8FDC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B70A6-00BE-471C-92D5-D4FA97C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8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3891A-7720-4214-833C-083C48D3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6A135-50E6-4C37-AE45-46715AC4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37F2B-BDD1-436C-B3D1-5FAA7FB31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AB83-5F9C-4982-BCA4-FB663660A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E3BD-39DA-4521-BF6A-097B83CB0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0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6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chemeClr val="bg1"/>
            </a:gs>
            <a:gs pos="17000">
              <a:srgbClr val="2BB4ED"/>
            </a:gs>
            <a:gs pos="13000">
              <a:schemeClr val="accent1">
                <a:lumMod val="45000"/>
                <a:lumOff val="55000"/>
              </a:schemeClr>
            </a:gs>
            <a:gs pos="28000">
              <a:srgbClr val="C0D0EB"/>
            </a:gs>
            <a:gs pos="0">
              <a:srgbClr val="BDCEEA"/>
            </a:gs>
            <a:gs pos="17000">
              <a:srgbClr val="B9CBE9"/>
            </a:gs>
            <a:gs pos="7000">
              <a:srgbClr val="56B8EA"/>
            </a:gs>
            <a:gs pos="24000">
              <a:srgbClr val="C4D3EC"/>
            </a:gs>
            <a:gs pos="38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6103A8-94B8-4D53-B6EE-8AC1F20A0064}"/>
              </a:ext>
            </a:extLst>
          </p:cNvPr>
          <p:cNvSpPr/>
          <p:nvPr/>
        </p:nvSpPr>
        <p:spPr>
          <a:xfrm>
            <a:off x="4924428" y="421717"/>
            <a:ext cx="2343143" cy="728158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0B6077A-3946-4AC5-ADE6-C44064DACDC4}"/>
              </a:ext>
            </a:extLst>
          </p:cNvPr>
          <p:cNvSpPr/>
          <p:nvPr/>
        </p:nvSpPr>
        <p:spPr>
          <a:xfrm>
            <a:off x="5076828" y="574117"/>
            <a:ext cx="2075199" cy="3954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7256DD-6317-492A-853D-B93DE998E24A}"/>
              </a:ext>
            </a:extLst>
          </p:cNvPr>
          <p:cNvSpPr txBox="1"/>
          <p:nvPr/>
        </p:nvSpPr>
        <p:spPr>
          <a:xfrm>
            <a:off x="5543479" y="569450"/>
            <a:ext cx="1389884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 StaffCorps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33DED5-09AC-450D-87EC-DAB898ECEB59}"/>
              </a:ext>
            </a:extLst>
          </p:cNvPr>
          <p:cNvGrpSpPr/>
          <p:nvPr/>
        </p:nvGrpSpPr>
        <p:grpSpPr>
          <a:xfrm>
            <a:off x="4924428" y="421717"/>
            <a:ext cx="728158" cy="728158"/>
            <a:chOff x="2325485" y="3550834"/>
            <a:chExt cx="728158" cy="72815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E22B37A-CCC7-4E5B-82F9-79A278CAA082}"/>
                </a:ext>
              </a:extLst>
            </p:cNvPr>
            <p:cNvSpPr/>
            <p:nvPr/>
          </p:nvSpPr>
          <p:spPr>
            <a:xfrm>
              <a:off x="2325485" y="3550834"/>
              <a:ext cx="728158" cy="7281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E420FDA-2164-4DED-9C48-A614778E3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559" b="89706" l="6286" r="90286">
                          <a14:foregroundMark x1="14857" y1="35294" x2="17143" y2="36765"/>
                          <a14:foregroundMark x1="76571" y1="33824" x2="82857" y2="36765"/>
                          <a14:foregroundMark x1="89143" y1="65441" x2="89143" y2="63971"/>
                          <a14:foregroundMark x1="13714" y1="58824" x2="9714" y2="62500"/>
                          <a14:foregroundMark x1="12571" y1="62500" x2="6286" y2="66912"/>
                          <a14:foregroundMark x1="9714" y1="65441" x2="12571" y2="58824"/>
                          <a14:foregroundMark x1="84000" y1="63971" x2="89143" y2="63971"/>
                          <a14:foregroundMark x1="40571" y1="77941" x2="40571" y2="77941"/>
                          <a14:foregroundMark x1="30857" y1="83088" x2="29714" y2="83088"/>
                          <a14:foregroundMark x1="89143" y1="62500" x2="90286" y2="654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598" y="3659732"/>
              <a:ext cx="681508" cy="527131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</p:spPr>
        </p:pic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97370BB0-F542-4D10-A372-C21178D58920}"/>
              </a:ext>
            </a:extLst>
          </p:cNvPr>
          <p:cNvSpPr/>
          <p:nvPr/>
        </p:nvSpPr>
        <p:spPr>
          <a:xfrm>
            <a:off x="2502040" y="3479745"/>
            <a:ext cx="1299638" cy="1221014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47E3DCD-2D07-4727-A99D-E4BA58B39831}"/>
              </a:ext>
            </a:extLst>
          </p:cNvPr>
          <p:cNvSpPr/>
          <p:nvPr/>
        </p:nvSpPr>
        <p:spPr>
          <a:xfrm>
            <a:off x="4372179" y="2457714"/>
            <a:ext cx="1040787" cy="10108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DC21CA1-C9C8-4FC5-99D9-776159B7EB7A}"/>
              </a:ext>
            </a:extLst>
          </p:cNvPr>
          <p:cNvSpPr/>
          <p:nvPr/>
        </p:nvSpPr>
        <p:spPr>
          <a:xfrm>
            <a:off x="5187925" y="3528682"/>
            <a:ext cx="977464" cy="977464"/>
          </a:xfrm>
          <a:prstGeom prst="ellipse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646A908-8852-410E-86FA-67420AE591FA}"/>
              </a:ext>
            </a:extLst>
          </p:cNvPr>
          <p:cNvSpPr/>
          <p:nvPr/>
        </p:nvSpPr>
        <p:spPr>
          <a:xfrm>
            <a:off x="7015353" y="3761017"/>
            <a:ext cx="1221014" cy="1142579"/>
          </a:xfrm>
          <a:prstGeom prst="ellipse">
            <a:avLst/>
          </a:prstGeom>
          <a:solidFill>
            <a:srgbClr val="F46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F3CC481-CC9F-45DE-A7B4-EB9A54754A2E}"/>
              </a:ext>
            </a:extLst>
          </p:cNvPr>
          <p:cNvSpPr/>
          <p:nvPr/>
        </p:nvSpPr>
        <p:spPr>
          <a:xfrm>
            <a:off x="8374982" y="3219021"/>
            <a:ext cx="977464" cy="977464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A42E410-AF02-48C0-94E5-FB6D67DBADB7}"/>
              </a:ext>
            </a:extLst>
          </p:cNvPr>
          <p:cNvGrpSpPr/>
          <p:nvPr/>
        </p:nvGrpSpPr>
        <p:grpSpPr>
          <a:xfrm>
            <a:off x="3787707" y="1849884"/>
            <a:ext cx="979247" cy="712482"/>
            <a:chOff x="4442225" y="2049196"/>
            <a:chExt cx="979247" cy="71248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A081C91-2F82-4C15-AE70-807D320F7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322422" cy="7124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87389EC-0C41-43A7-BC85-89166D9E7B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2225" y="2051577"/>
              <a:ext cx="66634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840D4C5-1FC0-4B27-B5C0-97DCB4BCA302}"/>
              </a:ext>
            </a:extLst>
          </p:cNvPr>
          <p:cNvGrpSpPr/>
          <p:nvPr/>
        </p:nvGrpSpPr>
        <p:grpSpPr>
          <a:xfrm flipV="1">
            <a:off x="2622256" y="4673467"/>
            <a:ext cx="536877" cy="821366"/>
            <a:chOff x="1872307" y="2945596"/>
            <a:chExt cx="782545" cy="821366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02C5EF6-A586-4D79-AFCA-C2D7B1F687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9965" y="2945884"/>
              <a:ext cx="204887" cy="821078"/>
            </a:xfrm>
            <a:prstGeom prst="line">
              <a:avLst/>
            </a:prstGeom>
            <a:ln w="28575"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7410A94-0056-479F-93B1-B30B26E922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2307" y="2945596"/>
              <a:ext cx="589564" cy="0"/>
            </a:xfrm>
            <a:prstGeom prst="line">
              <a:avLst/>
            </a:prstGeom>
            <a:ln w="28575"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FA27C14-6465-458A-911A-6867613B8FBE}"/>
              </a:ext>
            </a:extLst>
          </p:cNvPr>
          <p:cNvGrpSpPr/>
          <p:nvPr/>
        </p:nvGrpSpPr>
        <p:grpSpPr>
          <a:xfrm flipH="1">
            <a:off x="8888579" y="2088748"/>
            <a:ext cx="721076" cy="1146940"/>
            <a:chOff x="2592264" y="2426529"/>
            <a:chExt cx="721076" cy="114694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88A1D62-9FF1-4A55-A806-841E4591970E}"/>
                </a:ext>
              </a:extLst>
            </p:cNvPr>
            <p:cNvCxnSpPr>
              <a:cxnSpLocks/>
              <a:stCxn id="99" idx="0"/>
            </p:cNvCxnSpPr>
            <p:nvPr/>
          </p:nvCxnSpPr>
          <p:spPr>
            <a:xfrm flipH="1" flipV="1">
              <a:off x="3027465" y="2426529"/>
              <a:ext cx="285875" cy="1146940"/>
            </a:xfrm>
            <a:prstGeom prst="line">
              <a:avLst/>
            </a:prstGeom>
            <a:ln w="2857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7CB02B3-CB90-4850-8101-216A3F849C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264" y="2435546"/>
              <a:ext cx="435201" cy="0"/>
            </a:xfrm>
            <a:prstGeom prst="line">
              <a:avLst/>
            </a:prstGeom>
            <a:ln w="2857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B99DA6B-4497-4EDE-B1DB-01B7523D854C}"/>
              </a:ext>
            </a:extLst>
          </p:cNvPr>
          <p:cNvGrpSpPr/>
          <p:nvPr/>
        </p:nvGrpSpPr>
        <p:grpSpPr>
          <a:xfrm flipH="1" flipV="1">
            <a:off x="7718815" y="4831673"/>
            <a:ext cx="743262" cy="539365"/>
            <a:chOff x="1929808" y="3262589"/>
            <a:chExt cx="743262" cy="539365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FD383BA-3052-49F2-B91B-D25A7FAD6C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2240" y="3262589"/>
              <a:ext cx="280830" cy="539365"/>
            </a:xfrm>
            <a:prstGeom prst="line">
              <a:avLst/>
            </a:prstGeom>
            <a:ln w="28575">
              <a:solidFill>
                <a:srgbClr val="F46C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31CAF2F-166C-42A8-8923-30B5C2172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9808" y="3264970"/>
              <a:ext cx="471956" cy="0"/>
            </a:xfrm>
            <a:prstGeom prst="line">
              <a:avLst/>
            </a:prstGeom>
            <a:ln w="28575">
              <a:solidFill>
                <a:srgbClr val="F46C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E3AEFA8-3537-4E5E-81D9-DCD1975C113A}"/>
              </a:ext>
            </a:extLst>
          </p:cNvPr>
          <p:cNvGrpSpPr/>
          <p:nvPr/>
        </p:nvGrpSpPr>
        <p:grpSpPr>
          <a:xfrm flipH="1">
            <a:off x="5838389" y="2370346"/>
            <a:ext cx="482026" cy="1297213"/>
            <a:chOff x="2178036" y="2950736"/>
            <a:chExt cx="257995" cy="694309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37EE42C-7ABB-4C08-8DC1-9E1D528059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6"/>
              <a:ext cx="191360" cy="694309"/>
            </a:xfrm>
            <a:prstGeom prst="line">
              <a:avLst/>
            </a:prstGeom>
            <a:ln w="28575"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991C0D0-6307-4525-9DB6-98D26DB5A9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78036" y="2950736"/>
              <a:ext cx="73005" cy="1273"/>
            </a:xfrm>
            <a:prstGeom prst="line">
              <a:avLst/>
            </a:prstGeom>
            <a:ln w="28575"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BC5EFA3-F708-4424-8AEA-90B730BD9139}"/>
              </a:ext>
            </a:extLst>
          </p:cNvPr>
          <p:cNvGrpSpPr/>
          <p:nvPr/>
        </p:nvGrpSpPr>
        <p:grpSpPr>
          <a:xfrm>
            <a:off x="200965" y="4663020"/>
            <a:ext cx="2481741" cy="1261768"/>
            <a:chOff x="346658" y="4801421"/>
            <a:chExt cx="2481741" cy="126176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D172DA1-F8E7-4CE6-9F55-74086BF35F2D}"/>
                </a:ext>
              </a:extLst>
            </p:cNvPr>
            <p:cNvSpPr txBox="1"/>
            <p:nvPr/>
          </p:nvSpPr>
          <p:spPr>
            <a:xfrm>
              <a:off x="1148833" y="4801421"/>
              <a:ext cx="1679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u="sng" dirty="0">
                  <a:solidFill>
                    <a:srgbClr val="EE9524"/>
                  </a:solidFill>
                  <a:latin typeface="Tw Cen MT" panose="020B0602020104020603" pitchFamily="34" charset="0"/>
                </a:rPr>
                <a:t>Feature 01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B8F43EB-AE92-429B-B496-13B525F0B8B4}"/>
                </a:ext>
              </a:extLst>
            </p:cNvPr>
            <p:cNvSpPr txBox="1"/>
            <p:nvPr/>
          </p:nvSpPr>
          <p:spPr>
            <a:xfrm>
              <a:off x="788785" y="5120438"/>
              <a:ext cx="20396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Optical Character Recognition, OCR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B6144E3-1794-4950-8A27-A9F0F7C8C547}"/>
                </a:ext>
              </a:extLst>
            </p:cNvPr>
            <p:cNvSpPr txBox="1"/>
            <p:nvPr/>
          </p:nvSpPr>
          <p:spPr>
            <a:xfrm>
              <a:off x="346658" y="5693857"/>
              <a:ext cx="2481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Convert an image to text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5182F51-99E6-42F0-BD25-AD1B721EF3B5}"/>
              </a:ext>
            </a:extLst>
          </p:cNvPr>
          <p:cNvGrpSpPr/>
          <p:nvPr/>
        </p:nvGrpSpPr>
        <p:grpSpPr>
          <a:xfrm>
            <a:off x="1587640" y="1292663"/>
            <a:ext cx="2220687" cy="1267458"/>
            <a:chOff x="2212014" y="1552263"/>
            <a:chExt cx="2220687" cy="1267458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6C59CE3-92F2-49C1-B70E-93EDDAC5A082}"/>
                </a:ext>
              </a:extLst>
            </p:cNvPr>
            <p:cNvSpPr txBox="1"/>
            <p:nvPr/>
          </p:nvSpPr>
          <p:spPr>
            <a:xfrm>
              <a:off x="2292399" y="1552263"/>
              <a:ext cx="2140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u="sng" dirty="0">
                  <a:solidFill>
                    <a:srgbClr val="00B050"/>
                  </a:solidFill>
                  <a:latin typeface="Tw Cen MT" panose="020B0602020104020603" pitchFamily="34" charset="0"/>
                </a:rPr>
                <a:t>Feature 02</a:t>
              </a:r>
              <a:r>
                <a:rPr lang="en-US" sz="2400" u="sng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400" u="sng" dirty="0">
                  <a:solidFill>
                    <a:srgbClr val="00B050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EFF4170-2317-4833-A4CC-8BB31AB142AF}"/>
                </a:ext>
              </a:extLst>
            </p:cNvPr>
            <p:cNvSpPr txBox="1"/>
            <p:nvPr/>
          </p:nvSpPr>
          <p:spPr>
            <a:xfrm>
              <a:off x="2292399" y="1871280"/>
              <a:ext cx="21403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00B050"/>
                  </a:solidFill>
                  <a:latin typeface="Tw Cen MT" panose="020B0602020104020603" pitchFamily="34" charset="0"/>
                </a:rPr>
                <a:t>View Latest News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C2D9FB8-817F-46D3-A583-8D4BBAEB1869}"/>
                </a:ext>
              </a:extLst>
            </p:cNvPr>
            <p:cNvSpPr txBox="1"/>
            <p:nvPr/>
          </p:nvSpPr>
          <p:spPr>
            <a:xfrm>
              <a:off x="2212014" y="2173390"/>
              <a:ext cx="2220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Read about the top-headlines of today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44B5989-577D-4F7B-9644-FB673367EC11}"/>
              </a:ext>
            </a:extLst>
          </p:cNvPr>
          <p:cNvGrpSpPr/>
          <p:nvPr/>
        </p:nvGrpSpPr>
        <p:grpSpPr>
          <a:xfrm>
            <a:off x="9596763" y="1563447"/>
            <a:ext cx="2097694" cy="1267458"/>
            <a:chOff x="10405055" y="2198594"/>
            <a:chExt cx="2097694" cy="126745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E44A0C5-8867-48DC-9720-76A983B6FD19}"/>
                </a:ext>
              </a:extLst>
            </p:cNvPr>
            <p:cNvSpPr txBox="1"/>
            <p:nvPr/>
          </p:nvSpPr>
          <p:spPr>
            <a:xfrm>
              <a:off x="10405055" y="2198594"/>
              <a:ext cx="2097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rgbClr val="EF3078"/>
                  </a:solidFill>
                  <a:latin typeface="Tw Cen MT" panose="020B0602020104020603" pitchFamily="34" charset="0"/>
                </a:rPr>
                <a:t>Feature 03-02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D449BBA-9479-4717-88D7-E850EBBE5173}"/>
                </a:ext>
              </a:extLst>
            </p:cNvPr>
            <p:cNvSpPr txBox="1"/>
            <p:nvPr/>
          </p:nvSpPr>
          <p:spPr>
            <a:xfrm>
              <a:off x="10411006" y="2518364"/>
              <a:ext cx="2082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SG Road Traffic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61F8D07-9C4B-459A-80CA-659777196849}"/>
                </a:ext>
              </a:extLst>
            </p:cNvPr>
            <p:cNvSpPr txBox="1"/>
            <p:nvPr/>
          </p:nvSpPr>
          <p:spPr>
            <a:xfrm>
              <a:off x="10405055" y="2819721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View real-time road traffics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580B208-DCFE-4951-90BC-D72ECC7C66E8}"/>
              </a:ext>
            </a:extLst>
          </p:cNvPr>
          <p:cNvGrpSpPr/>
          <p:nvPr/>
        </p:nvGrpSpPr>
        <p:grpSpPr>
          <a:xfrm>
            <a:off x="8441140" y="4838864"/>
            <a:ext cx="2551125" cy="1267458"/>
            <a:chOff x="9146175" y="5273815"/>
            <a:chExt cx="2551125" cy="1267458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242D6DE-C402-48DC-A4BB-A544F3090E47}"/>
                </a:ext>
              </a:extLst>
            </p:cNvPr>
            <p:cNvSpPr txBox="1"/>
            <p:nvPr/>
          </p:nvSpPr>
          <p:spPr>
            <a:xfrm>
              <a:off x="9146176" y="5273815"/>
              <a:ext cx="21699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rgbClr val="F46CA0"/>
                  </a:solidFill>
                  <a:latin typeface="Tw Cen MT" panose="020B0602020104020603" pitchFamily="34" charset="0"/>
                </a:rPr>
                <a:t>Feature 03-01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7A896EA-03DA-4A08-8956-A08B1B052B9F}"/>
                </a:ext>
              </a:extLst>
            </p:cNvPr>
            <p:cNvSpPr txBox="1"/>
            <p:nvPr/>
          </p:nvSpPr>
          <p:spPr>
            <a:xfrm>
              <a:off x="9152126" y="5593585"/>
              <a:ext cx="2545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46CA0"/>
                  </a:solidFill>
                  <a:latin typeface="Tw Cen MT" panose="020B0602020104020603" pitchFamily="34" charset="0"/>
                </a:rPr>
                <a:t>SG Weather Forecast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B8FE988-3B4C-4E9A-BFAF-323667514C1A}"/>
                </a:ext>
              </a:extLst>
            </p:cNvPr>
            <p:cNvSpPr txBox="1"/>
            <p:nvPr/>
          </p:nvSpPr>
          <p:spPr>
            <a:xfrm>
              <a:off x="9146175" y="5894942"/>
              <a:ext cx="2330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Get the current weather forecast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1B6B12C-1831-45AD-AE5A-0C2F1ED9B48E}"/>
              </a:ext>
            </a:extLst>
          </p:cNvPr>
          <p:cNvGrpSpPr/>
          <p:nvPr/>
        </p:nvGrpSpPr>
        <p:grpSpPr>
          <a:xfrm>
            <a:off x="6282118" y="1846419"/>
            <a:ext cx="2478516" cy="1267458"/>
            <a:chOff x="7840983" y="2085925"/>
            <a:chExt cx="2478516" cy="126745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7AD3190-BC97-41F1-BA15-F58203481023}"/>
                </a:ext>
              </a:extLst>
            </p:cNvPr>
            <p:cNvSpPr txBox="1"/>
            <p:nvPr/>
          </p:nvSpPr>
          <p:spPr>
            <a:xfrm>
              <a:off x="7840983" y="2085925"/>
              <a:ext cx="23135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rgbClr val="385723"/>
                  </a:solidFill>
                  <a:latin typeface="Tw Cen MT" panose="020B0602020104020603" pitchFamily="34" charset="0"/>
                </a:rPr>
                <a:t>Feature 02</a:t>
              </a:r>
              <a:r>
                <a:rPr lang="en-US" sz="2400" u="sng" dirty="0">
                  <a:solidFill>
                    <a:srgbClr val="38572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400" u="sng" dirty="0">
                  <a:solidFill>
                    <a:srgbClr val="385723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D807C1-5520-47E0-80E2-C4265EA03992}"/>
                </a:ext>
              </a:extLst>
            </p:cNvPr>
            <p:cNvSpPr txBox="1"/>
            <p:nvPr/>
          </p:nvSpPr>
          <p:spPr>
            <a:xfrm>
              <a:off x="7846935" y="2405695"/>
              <a:ext cx="2472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Search Existing News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EA51A0-04CE-45DC-8C7E-152353BCD131}"/>
                </a:ext>
              </a:extLst>
            </p:cNvPr>
            <p:cNvSpPr txBox="1"/>
            <p:nvPr/>
          </p:nvSpPr>
          <p:spPr>
            <a:xfrm>
              <a:off x="7840984" y="2707052"/>
              <a:ext cx="1799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Search for news with a topic</a:t>
              </a:r>
            </a:p>
          </p:txBody>
        </p:sp>
      </p:grpSp>
      <p:pic>
        <p:nvPicPr>
          <p:cNvPr id="148" name="Picture 147">
            <a:extLst>
              <a:ext uri="{FF2B5EF4-FFF2-40B4-BE49-F238E27FC236}">
                <a16:creationId xmlns:a16="http://schemas.microsoft.com/office/drawing/2014/main" id="{C699B92F-5498-4316-ABFE-430EDD07A9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t="20376" b="60895"/>
          <a:stretch/>
        </p:blipFill>
        <p:spPr>
          <a:xfrm>
            <a:off x="4466192" y="2579634"/>
            <a:ext cx="855703" cy="763609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6AE217C5-B1B3-48A9-89E5-A309C221CC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</a:blip>
          <a:srcRect b="81271"/>
          <a:stretch/>
        </p:blipFill>
        <p:spPr>
          <a:xfrm>
            <a:off x="2632957" y="3614573"/>
            <a:ext cx="1052352" cy="939094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473176AF-19A7-4BFF-8BAD-C53A9FE170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t="20376" b="60895"/>
          <a:stretch/>
        </p:blipFill>
        <p:spPr>
          <a:xfrm>
            <a:off x="5264587" y="3649692"/>
            <a:ext cx="824141" cy="735444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E2077525-FEF1-4B11-89FE-119384AF8C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t="60163" b="21108"/>
          <a:stretch/>
        </p:blipFill>
        <p:spPr>
          <a:xfrm>
            <a:off x="7167927" y="3923658"/>
            <a:ext cx="915865" cy="817296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B93E22B7-4B9E-421B-AA94-6989B96663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t="81271"/>
          <a:stretch/>
        </p:blipFill>
        <p:spPr>
          <a:xfrm>
            <a:off x="8484353" y="3364049"/>
            <a:ext cx="758722" cy="677065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3243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9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1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7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3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9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100"/>
                            </p:stCondLst>
                            <p:childTnLst>
                              <p:par>
                                <p:cTn id="98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7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3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9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5" grpId="0" animBg="1"/>
      <p:bldP spid="76" grpId="0" animBg="1"/>
      <p:bldP spid="86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3B905F-E733-41C9-80CB-0D11C971B2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b="81271"/>
          <a:stretch/>
        </p:blipFill>
        <p:spPr>
          <a:xfrm>
            <a:off x="2165177" y="1931875"/>
            <a:ext cx="273248" cy="243840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636BB8-632E-41BC-8724-E031BB6C0E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t="20376" b="60895"/>
          <a:stretch/>
        </p:blipFill>
        <p:spPr>
          <a:xfrm>
            <a:off x="2687690" y="2175714"/>
            <a:ext cx="273248" cy="243840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54E129-6658-4BBF-9ADA-0F8880230A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t="20376" b="60895"/>
          <a:stretch/>
        </p:blipFill>
        <p:spPr>
          <a:xfrm>
            <a:off x="2165176" y="2419554"/>
            <a:ext cx="273248" cy="243840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FA6C58-D2D4-45BA-9441-445134095F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t="60163" b="21108"/>
          <a:stretch/>
        </p:blipFill>
        <p:spPr>
          <a:xfrm>
            <a:off x="2687690" y="2663394"/>
            <a:ext cx="273248" cy="243840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AE9E2-63E1-4C8D-99AE-15835A2966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t="81271"/>
          <a:stretch/>
        </p:blipFill>
        <p:spPr>
          <a:xfrm>
            <a:off x="2165175" y="2917629"/>
            <a:ext cx="273248" cy="243840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69802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sters">
            <a:extLst>
              <a:ext uri="{FF2B5EF4-FFF2-40B4-BE49-F238E27FC236}">
                <a16:creationId xmlns:a16="http://schemas.microsoft.com/office/drawing/2014/main" id="{4A615B80-80D4-4119-B185-4047CCAB7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posters">
            <a:extLst>
              <a:ext uri="{FF2B5EF4-FFF2-40B4-BE49-F238E27FC236}">
                <a16:creationId xmlns:a16="http://schemas.microsoft.com/office/drawing/2014/main" id="{358C45D5-5069-4151-8B61-2DE703E0E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69"/>
          <a:stretch/>
        </p:blipFill>
        <p:spPr bwMode="auto">
          <a:xfrm>
            <a:off x="4167188" y="6567854"/>
            <a:ext cx="3857625" cy="29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D797E1C-24D5-4362-B4C0-BBC8BB7453CC}"/>
              </a:ext>
            </a:extLst>
          </p:cNvPr>
          <p:cNvSpPr/>
          <p:nvPr/>
        </p:nvSpPr>
        <p:spPr>
          <a:xfrm>
            <a:off x="4233698" y="860629"/>
            <a:ext cx="3724603" cy="5717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1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7F1E1-C035-4099-9729-8CD1B0F0F0EC}"/>
              </a:ext>
            </a:extLst>
          </p:cNvPr>
          <p:cNvSpPr txBox="1"/>
          <p:nvPr/>
        </p:nvSpPr>
        <p:spPr>
          <a:xfrm>
            <a:off x="5258089" y="302882"/>
            <a:ext cx="2498984" cy="474361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SG" sz="3038" b="1" spc="28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StaffCorps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2BDED6-9824-486C-A5BC-B517FD331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376" y="223507"/>
            <a:ext cx="678293" cy="52713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D2589C8-03AF-4505-BC5E-5D1C728D7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68932"/>
            <a:ext cx="1649624" cy="30294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5965370C-8875-4B94-8F05-44B841893631}"/>
              </a:ext>
            </a:extLst>
          </p:cNvPr>
          <p:cNvSpPr/>
          <p:nvPr/>
        </p:nvSpPr>
        <p:spPr>
          <a:xfrm>
            <a:off x="4675912" y="2843037"/>
            <a:ext cx="1161008" cy="729732"/>
          </a:xfrm>
          <a:custGeom>
            <a:avLst/>
            <a:gdLst>
              <a:gd name="connsiteX0" fmla="*/ 859665 w 3350454"/>
              <a:gd name="connsiteY0" fmla="*/ 0 h 1719254"/>
              <a:gd name="connsiteX1" fmla="*/ 2392520 w 3350454"/>
              <a:gd name="connsiteY1" fmla="*/ 0 h 1719254"/>
              <a:gd name="connsiteX2" fmla="*/ 3346364 w 3350454"/>
              <a:gd name="connsiteY2" fmla="*/ 0 h 1719254"/>
              <a:gd name="connsiteX3" fmla="*/ 3350454 w 3350454"/>
              <a:gd name="connsiteY3" fmla="*/ 40572 h 1719254"/>
              <a:gd name="connsiteX4" fmla="*/ 3350454 w 3350454"/>
              <a:gd name="connsiteY4" fmla="*/ 40592 h 1719254"/>
              <a:gd name="connsiteX5" fmla="*/ 3340683 w 3350454"/>
              <a:gd name="connsiteY5" fmla="*/ 137523 h 1719254"/>
              <a:gd name="connsiteX6" fmla="*/ 2966383 w 3350454"/>
              <a:gd name="connsiteY6" fmla="*/ 511823 h 1719254"/>
              <a:gd name="connsiteX7" fmla="*/ 2869452 w 3350454"/>
              <a:gd name="connsiteY7" fmla="*/ 521594 h 1719254"/>
              <a:gd name="connsiteX8" fmla="*/ 2869432 w 3350454"/>
              <a:gd name="connsiteY8" fmla="*/ 521594 h 1719254"/>
              <a:gd name="connsiteX9" fmla="*/ 859665 w 3350454"/>
              <a:gd name="connsiteY9" fmla="*/ 521594 h 1719254"/>
              <a:gd name="connsiteX10" fmla="*/ 260797 w 3350454"/>
              <a:gd name="connsiteY10" fmla="*/ 1120462 h 1719254"/>
              <a:gd name="connsiteX11" fmla="*/ 738972 w 3350454"/>
              <a:gd name="connsiteY11" fmla="*/ 1707163 h 1719254"/>
              <a:gd name="connsiteX12" fmla="*/ 858912 w 3350454"/>
              <a:gd name="connsiteY12" fmla="*/ 1719254 h 1719254"/>
              <a:gd name="connsiteX13" fmla="*/ 771393 w 3350454"/>
              <a:gd name="connsiteY13" fmla="*/ 1714835 h 1719254"/>
              <a:gd name="connsiteX14" fmla="*/ 686412 w 3350454"/>
              <a:gd name="connsiteY14" fmla="*/ 1701865 h 1719254"/>
              <a:gd name="connsiteX15" fmla="*/ 0 w 3350454"/>
              <a:gd name="connsiteY15" fmla="*/ 859665 h 1719254"/>
              <a:gd name="connsiteX16" fmla="*/ 859665 w 3350454"/>
              <a:gd name="connsiteY16" fmla="*/ 0 h 171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0454" h="1719254">
                <a:moveTo>
                  <a:pt x="859665" y="0"/>
                </a:moveTo>
                <a:lnTo>
                  <a:pt x="2392520" y="0"/>
                </a:lnTo>
                <a:lnTo>
                  <a:pt x="3346364" y="0"/>
                </a:lnTo>
                <a:lnTo>
                  <a:pt x="3350454" y="40572"/>
                </a:lnTo>
                <a:lnTo>
                  <a:pt x="3350454" y="40592"/>
                </a:lnTo>
                <a:lnTo>
                  <a:pt x="3340683" y="137523"/>
                </a:lnTo>
                <a:cubicBezTo>
                  <a:pt x="3302237" y="325400"/>
                  <a:pt x="3154260" y="473377"/>
                  <a:pt x="2966383" y="511823"/>
                </a:cubicBezTo>
                <a:lnTo>
                  <a:pt x="2869452" y="521594"/>
                </a:lnTo>
                <a:lnTo>
                  <a:pt x="2869432" y="521594"/>
                </a:lnTo>
                <a:lnTo>
                  <a:pt x="859665" y="521594"/>
                </a:lnTo>
                <a:cubicBezTo>
                  <a:pt x="528919" y="521594"/>
                  <a:pt x="260797" y="789716"/>
                  <a:pt x="260797" y="1120462"/>
                </a:cubicBezTo>
                <a:cubicBezTo>
                  <a:pt x="260797" y="1409865"/>
                  <a:pt x="466078" y="1651321"/>
                  <a:pt x="738972" y="1707163"/>
                </a:cubicBezTo>
                <a:lnTo>
                  <a:pt x="858912" y="1719254"/>
                </a:lnTo>
                <a:lnTo>
                  <a:pt x="771393" y="1714835"/>
                </a:lnTo>
                <a:lnTo>
                  <a:pt x="686412" y="1701865"/>
                </a:lnTo>
                <a:cubicBezTo>
                  <a:pt x="294677" y="1621704"/>
                  <a:pt x="0" y="1275098"/>
                  <a:pt x="0" y="859665"/>
                </a:cubicBezTo>
                <a:cubicBezTo>
                  <a:pt x="0" y="384885"/>
                  <a:pt x="384885" y="0"/>
                  <a:pt x="859665" y="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6B1E05D4-7848-46BF-9859-5D7EEC47579F}"/>
              </a:ext>
            </a:extLst>
          </p:cNvPr>
          <p:cNvSpPr/>
          <p:nvPr/>
        </p:nvSpPr>
        <p:spPr>
          <a:xfrm>
            <a:off x="4584019" y="2715517"/>
            <a:ext cx="1315616" cy="857252"/>
          </a:xfrm>
          <a:custGeom>
            <a:avLst/>
            <a:gdLst>
              <a:gd name="connsiteX0" fmla="*/ 1383696 w 4509485"/>
              <a:gd name="connsiteY0" fmla="*/ 0 h 2761551"/>
              <a:gd name="connsiteX1" fmla="*/ 1383696 w 4509485"/>
              <a:gd name="connsiteY1" fmla="*/ 4873 h 2761551"/>
              <a:gd name="connsiteX2" fmla="*/ 2018696 w 4509485"/>
              <a:gd name="connsiteY2" fmla="*/ 4873 h 2761551"/>
              <a:gd name="connsiteX3" fmla="*/ 3551551 w 4509485"/>
              <a:gd name="connsiteY3" fmla="*/ 4873 h 2761551"/>
              <a:gd name="connsiteX4" fmla="*/ 4505395 w 4509485"/>
              <a:gd name="connsiteY4" fmla="*/ 4873 h 2761551"/>
              <a:gd name="connsiteX5" fmla="*/ 4509485 w 4509485"/>
              <a:gd name="connsiteY5" fmla="*/ 45445 h 2761551"/>
              <a:gd name="connsiteX6" fmla="*/ 4509485 w 4509485"/>
              <a:gd name="connsiteY6" fmla="*/ 45465 h 2761551"/>
              <a:gd name="connsiteX7" fmla="*/ 4499714 w 4509485"/>
              <a:gd name="connsiteY7" fmla="*/ 142396 h 2761551"/>
              <a:gd name="connsiteX8" fmla="*/ 4125414 w 4509485"/>
              <a:gd name="connsiteY8" fmla="*/ 516696 h 2761551"/>
              <a:gd name="connsiteX9" fmla="*/ 4028483 w 4509485"/>
              <a:gd name="connsiteY9" fmla="*/ 526467 h 2761551"/>
              <a:gd name="connsiteX10" fmla="*/ 4028463 w 4509485"/>
              <a:gd name="connsiteY10" fmla="*/ 526467 h 2761551"/>
              <a:gd name="connsiteX11" fmla="*/ 2018696 w 4509485"/>
              <a:gd name="connsiteY11" fmla="*/ 526467 h 2761551"/>
              <a:gd name="connsiteX12" fmla="*/ 1383696 w 4509485"/>
              <a:gd name="connsiteY12" fmla="*/ 526467 h 2761551"/>
              <a:gd name="connsiteX13" fmla="*/ 1383696 w 4509485"/>
              <a:gd name="connsiteY13" fmla="*/ 526468 h 2761551"/>
              <a:gd name="connsiteX14" fmla="*/ 263234 w 4509485"/>
              <a:gd name="connsiteY14" fmla="*/ 1646930 h 2761551"/>
              <a:gd name="connsiteX15" fmla="*/ 1157884 w 4509485"/>
              <a:gd name="connsiteY15" fmla="*/ 2744628 h 2761551"/>
              <a:gd name="connsiteX16" fmla="*/ 1268764 w 4509485"/>
              <a:gd name="connsiteY16" fmla="*/ 2761551 h 2761551"/>
              <a:gd name="connsiteX17" fmla="*/ 1241849 w 4509485"/>
              <a:gd name="connsiteY17" fmla="*/ 2760192 h 2761551"/>
              <a:gd name="connsiteX18" fmla="*/ 1104833 w 4509485"/>
              <a:gd name="connsiteY18" fmla="*/ 2739280 h 2761551"/>
              <a:gd name="connsiteX19" fmla="*/ 0 w 4509485"/>
              <a:gd name="connsiteY19" fmla="*/ 1383696 h 2761551"/>
              <a:gd name="connsiteX20" fmla="*/ 1383696 w 4509485"/>
              <a:gd name="connsiteY20" fmla="*/ 0 h 276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9485" h="2761551">
                <a:moveTo>
                  <a:pt x="1383696" y="0"/>
                </a:moveTo>
                <a:lnTo>
                  <a:pt x="1383696" y="4873"/>
                </a:lnTo>
                <a:lnTo>
                  <a:pt x="2018696" y="4873"/>
                </a:lnTo>
                <a:lnTo>
                  <a:pt x="3551551" y="4873"/>
                </a:lnTo>
                <a:lnTo>
                  <a:pt x="4505395" y="4873"/>
                </a:lnTo>
                <a:lnTo>
                  <a:pt x="4509485" y="45445"/>
                </a:lnTo>
                <a:lnTo>
                  <a:pt x="4509485" y="45465"/>
                </a:lnTo>
                <a:lnTo>
                  <a:pt x="4499714" y="142396"/>
                </a:lnTo>
                <a:cubicBezTo>
                  <a:pt x="4461268" y="330273"/>
                  <a:pt x="4313291" y="478250"/>
                  <a:pt x="4125414" y="516696"/>
                </a:cubicBezTo>
                <a:lnTo>
                  <a:pt x="4028483" y="526467"/>
                </a:lnTo>
                <a:lnTo>
                  <a:pt x="4028463" y="526467"/>
                </a:lnTo>
                <a:lnTo>
                  <a:pt x="2018696" y="526467"/>
                </a:lnTo>
                <a:lnTo>
                  <a:pt x="1383696" y="526467"/>
                </a:lnTo>
                <a:lnTo>
                  <a:pt x="1383696" y="526468"/>
                </a:lnTo>
                <a:cubicBezTo>
                  <a:pt x="764882" y="526468"/>
                  <a:pt x="263234" y="1028116"/>
                  <a:pt x="263234" y="1646930"/>
                </a:cubicBezTo>
                <a:cubicBezTo>
                  <a:pt x="263234" y="2188392"/>
                  <a:pt x="647308" y="2640150"/>
                  <a:pt x="1157884" y="2744628"/>
                </a:cubicBezTo>
                <a:lnTo>
                  <a:pt x="1268764" y="2761551"/>
                </a:lnTo>
                <a:lnTo>
                  <a:pt x="1241849" y="2760192"/>
                </a:lnTo>
                <a:lnTo>
                  <a:pt x="1104833" y="2739280"/>
                </a:lnTo>
                <a:cubicBezTo>
                  <a:pt x="474306" y="2610256"/>
                  <a:pt x="0" y="2052366"/>
                  <a:pt x="0" y="1383696"/>
                </a:cubicBezTo>
                <a:cubicBezTo>
                  <a:pt x="0" y="619502"/>
                  <a:pt x="619502" y="0"/>
                  <a:pt x="1383696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905665EA-6629-40D0-B4B8-0BA0380452D1}"/>
              </a:ext>
            </a:extLst>
          </p:cNvPr>
          <p:cNvSpPr/>
          <p:nvPr/>
        </p:nvSpPr>
        <p:spPr>
          <a:xfrm>
            <a:off x="4494718" y="2519842"/>
            <a:ext cx="1474854" cy="1045016"/>
          </a:xfrm>
          <a:custGeom>
            <a:avLst/>
            <a:gdLst>
              <a:gd name="connsiteX0" fmla="*/ 1383696 w 4509485"/>
              <a:gd name="connsiteY0" fmla="*/ 0 h 2761551"/>
              <a:gd name="connsiteX1" fmla="*/ 1383696 w 4509485"/>
              <a:gd name="connsiteY1" fmla="*/ 4873 h 2761551"/>
              <a:gd name="connsiteX2" fmla="*/ 2018696 w 4509485"/>
              <a:gd name="connsiteY2" fmla="*/ 4873 h 2761551"/>
              <a:gd name="connsiteX3" fmla="*/ 3551551 w 4509485"/>
              <a:gd name="connsiteY3" fmla="*/ 4873 h 2761551"/>
              <a:gd name="connsiteX4" fmla="*/ 4505395 w 4509485"/>
              <a:gd name="connsiteY4" fmla="*/ 4873 h 2761551"/>
              <a:gd name="connsiteX5" fmla="*/ 4509485 w 4509485"/>
              <a:gd name="connsiteY5" fmla="*/ 45445 h 2761551"/>
              <a:gd name="connsiteX6" fmla="*/ 4509485 w 4509485"/>
              <a:gd name="connsiteY6" fmla="*/ 45465 h 2761551"/>
              <a:gd name="connsiteX7" fmla="*/ 4499714 w 4509485"/>
              <a:gd name="connsiteY7" fmla="*/ 142396 h 2761551"/>
              <a:gd name="connsiteX8" fmla="*/ 4125414 w 4509485"/>
              <a:gd name="connsiteY8" fmla="*/ 516696 h 2761551"/>
              <a:gd name="connsiteX9" fmla="*/ 4028483 w 4509485"/>
              <a:gd name="connsiteY9" fmla="*/ 526467 h 2761551"/>
              <a:gd name="connsiteX10" fmla="*/ 4028463 w 4509485"/>
              <a:gd name="connsiteY10" fmla="*/ 526467 h 2761551"/>
              <a:gd name="connsiteX11" fmla="*/ 2018696 w 4509485"/>
              <a:gd name="connsiteY11" fmla="*/ 526467 h 2761551"/>
              <a:gd name="connsiteX12" fmla="*/ 1383696 w 4509485"/>
              <a:gd name="connsiteY12" fmla="*/ 526467 h 2761551"/>
              <a:gd name="connsiteX13" fmla="*/ 1383696 w 4509485"/>
              <a:gd name="connsiteY13" fmla="*/ 526468 h 2761551"/>
              <a:gd name="connsiteX14" fmla="*/ 263234 w 4509485"/>
              <a:gd name="connsiteY14" fmla="*/ 1646930 h 2761551"/>
              <a:gd name="connsiteX15" fmla="*/ 1157884 w 4509485"/>
              <a:gd name="connsiteY15" fmla="*/ 2744628 h 2761551"/>
              <a:gd name="connsiteX16" fmla="*/ 1268764 w 4509485"/>
              <a:gd name="connsiteY16" fmla="*/ 2761551 h 2761551"/>
              <a:gd name="connsiteX17" fmla="*/ 1241849 w 4509485"/>
              <a:gd name="connsiteY17" fmla="*/ 2760192 h 2761551"/>
              <a:gd name="connsiteX18" fmla="*/ 1104833 w 4509485"/>
              <a:gd name="connsiteY18" fmla="*/ 2739280 h 2761551"/>
              <a:gd name="connsiteX19" fmla="*/ 0 w 4509485"/>
              <a:gd name="connsiteY19" fmla="*/ 1383696 h 2761551"/>
              <a:gd name="connsiteX20" fmla="*/ 1383696 w 4509485"/>
              <a:gd name="connsiteY20" fmla="*/ 0 h 276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9485" h="2761551">
                <a:moveTo>
                  <a:pt x="1383696" y="0"/>
                </a:moveTo>
                <a:lnTo>
                  <a:pt x="1383696" y="4873"/>
                </a:lnTo>
                <a:lnTo>
                  <a:pt x="2018696" y="4873"/>
                </a:lnTo>
                <a:lnTo>
                  <a:pt x="3551551" y="4873"/>
                </a:lnTo>
                <a:lnTo>
                  <a:pt x="4505395" y="4873"/>
                </a:lnTo>
                <a:lnTo>
                  <a:pt x="4509485" y="45445"/>
                </a:lnTo>
                <a:lnTo>
                  <a:pt x="4509485" y="45465"/>
                </a:lnTo>
                <a:lnTo>
                  <a:pt x="4499714" y="142396"/>
                </a:lnTo>
                <a:cubicBezTo>
                  <a:pt x="4461268" y="330273"/>
                  <a:pt x="4313291" y="478250"/>
                  <a:pt x="4125414" y="516696"/>
                </a:cubicBezTo>
                <a:lnTo>
                  <a:pt x="4028483" y="526467"/>
                </a:lnTo>
                <a:lnTo>
                  <a:pt x="4028463" y="526467"/>
                </a:lnTo>
                <a:lnTo>
                  <a:pt x="2018696" y="526467"/>
                </a:lnTo>
                <a:lnTo>
                  <a:pt x="1383696" y="526467"/>
                </a:lnTo>
                <a:lnTo>
                  <a:pt x="1383696" y="526468"/>
                </a:lnTo>
                <a:cubicBezTo>
                  <a:pt x="764882" y="526468"/>
                  <a:pt x="263234" y="1028116"/>
                  <a:pt x="263234" y="1646930"/>
                </a:cubicBezTo>
                <a:cubicBezTo>
                  <a:pt x="263234" y="2188392"/>
                  <a:pt x="647308" y="2640150"/>
                  <a:pt x="1157884" y="2744628"/>
                </a:cubicBezTo>
                <a:lnTo>
                  <a:pt x="1268764" y="2761551"/>
                </a:lnTo>
                <a:lnTo>
                  <a:pt x="1241849" y="2760192"/>
                </a:lnTo>
                <a:lnTo>
                  <a:pt x="1104833" y="2739280"/>
                </a:lnTo>
                <a:cubicBezTo>
                  <a:pt x="474306" y="2610256"/>
                  <a:pt x="0" y="2052366"/>
                  <a:pt x="0" y="1383696"/>
                </a:cubicBezTo>
                <a:cubicBezTo>
                  <a:pt x="0" y="619502"/>
                  <a:pt x="619502" y="0"/>
                  <a:pt x="1383696" y="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B70C1038-3DDB-42B7-86C7-0A891445F21B}"/>
              </a:ext>
            </a:extLst>
          </p:cNvPr>
          <p:cNvSpPr/>
          <p:nvPr/>
        </p:nvSpPr>
        <p:spPr>
          <a:xfrm>
            <a:off x="4397019" y="2331530"/>
            <a:ext cx="1640529" cy="1218054"/>
          </a:xfrm>
          <a:custGeom>
            <a:avLst/>
            <a:gdLst>
              <a:gd name="connsiteX0" fmla="*/ 1641304 w 5084595"/>
              <a:gd name="connsiteY0" fmla="*/ 0 h 3276912"/>
              <a:gd name="connsiteX1" fmla="*/ 2593806 w 5084595"/>
              <a:gd name="connsiteY1" fmla="*/ 0 h 3276912"/>
              <a:gd name="connsiteX2" fmla="*/ 4126661 w 5084595"/>
              <a:gd name="connsiteY2" fmla="*/ 0 h 3276912"/>
              <a:gd name="connsiteX3" fmla="*/ 5080505 w 5084595"/>
              <a:gd name="connsiteY3" fmla="*/ 0 h 3276912"/>
              <a:gd name="connsiteX4" fmla="*/ 5084595 w 5084595"/>
              <a:gd name="connsiteY4" fmla="*/ 40572 h 3276912"/>
              <a:gd name="connsiteX5" fmla="*/ 5084595 w 5084595"/>
              <a:gd name="connsiteY5" fmla="*/ 40592 h 3276912"/>
              <a:gd name="connsiteX6" fmla="*/ 5074824 w 5084595"/>
              <a:gd name="connsiteY6" fmla="*/ 137523 h 3276912"/>
              <a:gd name="connsiteX7" fmla="*/ 4700524 w 5084595"/>
              <a:gd name="connsiteY7" fmla="*/ 511823 h 3276912"/>
              <a:gd name="connsiteX8" fmla="*/ 4603593 w 5084595"/>
              <a:gd name="connsiteY8" fmla="*/ 521594 h 3276912"/>
              <a:gd name="connsiteX9" fmla="*/ 4603573 w 5084595"/>
              <a:gd name="connsiteY9" fmla="*/ 521594 h 3276912"/>
              <a:gd name="connsiteX10" fmla="*/ 2593806 w 5084595"/>
              <a:gd name="connsiteY10" fmla="*/ 521594 h 3276912"/>
              <a:gd name="connsiteX11" fmla="*/ 1641304 w 5084595"/>
              <a:gd name="connsiteY11" fmla="*/ 521594 h 3276912"/>
              <a:gd name="connsiteX12" fmla="*/ 1641304 w 5084595"/>
              <a:gd name="connsiteY12" fmla="*/ 516720 h 3276912"/>
              <a:gd name="connsiteX13" fmla="*/ 1499831 w 5084595"/>
              <a:gd name="connsiteY13" fmla="*/ 523864 h 3276912"/>
              <a:gd name="connsiteX14" fmla="*/ 257610 w 5084595"/>
              <a:gd name="connsiteY14" fmla="*/ 1900416 h 3276912"/>
              <a:gd name="connsiteX15" fmla="*/ 1362443 w 5084595"/>
              <a:gd name="connsiteY15" fmla="*/ 3256000 h 3276912"/>
              <a:gd name="connsiteX16" fmla="*/ 1499459 w 5084595"/>
              <a:gd name="connsiteY16" fmla="*/ 3276912 h 3276912"/>
              <a:gd name="connsiteX17" fmla="*/ 1474165 w 5084595"/>
              <a:gd name="connsiteY17" fmla="*/ 3275634 h 3276912"/>
              <a:gd name="connsiteX18" fmla="*/ 0 w 5084595"/>
              <a:gd name="connsiteY18" fmla="*/ 1642056 h 3276912"/>
              <a:gd name="connsiteX19" fmla="*/ 1474165 w 5084595"/>
              <a:gd name="connsiteY19" fmla="*/ 8478 h 3276912"/>
              <a:gd name="connsiteX20" fmla="*/ 1641304 w 5084595"/>
              <a:gd name="connsiteY20" fmla="*/ 38 h 327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84595" h="3276912">
                <a:moveTo>
                  <a:pt x="1641304" y="0"/>
                </a:moveTo>
                <a:lnTo>
                  <a:pt x="2593806" y="0"/>
                </a:lnTo>
                <a:lnTo>
                  <a:pt x="4126661" y="0"/>
                </a:lnTo>
                <a:lnTo>
                  <a:pt x="5080505" y="0"/>
                </a:lnTo>
                <a:lnTo>
                  <a:pt x="5084595" y="40572"/>
                </a:lnTo>
                <a:lnTo>
                  <a:pt x="5084595" y="40592"/>
                </a:lnTo>
                <a:lnTo>
                  <a:pt x="5074824" y="137523"/>
                </a:lnTo>
                <a:cubicBezTo>
                  <a:pt x="5036378" y="325400"/>
                  <a:pt x="4888401" y="473377"/>
                  <a:pt x="4700524" y="511823"/>
                </a:cubicBezTo>
                <a:lnTo>
                  <a:pt x="4603593" y="521594"/>
                </a:lnTo>
                <a:lnTo>
                  <a:pt x="4603573" y="521594"/>
                </a:lnTo>
                <a:lnTo>
                  <a:pt x="2593806" y="521594"/>
                </a:lnTo>
                <a:lnTo>
                  <a:pt x="1641304" y="521594"/>
                </a:lnTo>
                <a:lnTo>
                  <a:pt x="1641304" y="516720"/>
                </a:lnTo>
                <a:lnTo>
                  <a:pt x="1499831" y="523864"/>
                </a:lnTo>
                <a:cubicBezTo>
                  <a:pt x="802094" y="594723"/>
                  <a:pt x="257610" y="1183984"/>
                  <a:pt x="257610" y="1900416"/>
                </a:cubicBezTo>
                <a:cubicBezTo>
                  <a:pt x="257610" y="2569086"/>
                  <a:pt x="731916" y="3126976"/>
                  <a:pt x="1362443" y="3256000"/>
                </a:cubicBezTo>
                <a:lnTo>
                  <a:pt x="1499459" y="3276912"/>
                </a:lnTo>
                <a:lnTo>
                  <a:pt x="1474165" y="3275634"/>
                </a:lnTo>
                <a:cubicBezTo>
                  <a:pt x="646149" y="3191545"/>
                  <a:pt x="0" y="2492258"/>
                  <a:pt x="0" y="1642056"/>
                </a:cubicBezTo>
                <a:cubicBezTo>
                  <a:pt x="0" y="791854"/>
                  <a:pt x="646149" y="92568"/>
                  <a:pt x="1474165" y="8478"/>
                </a:cubicBezTo>
                <a:lnTo>
                  <a:pt x="1641304" y="3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B9DB75E7-6849-4879-8248-4B22F8788A96}"/>
              </a:ext>
            </a:extLst>
          </p:cNvPr>
          <p:cNvSpPr/>
          <p:nvPr/>
        </p:nvSpPr>
        <p:spPr>
          <a:xfrm>
            <a:off x="4305981" y="2168946"/>
            <a:ext cx="1790020" cy="1391092"/>
          </a:xfrm>
          <a:custGeom>
            <a:avLst/>
            <a:gdLst>
              <a:gd name="connsiteX0" fmla="*/ 1806318 w 5663642"/>
              <a:gd name="connsiteY0" fmla="*/ 3800832 h 3801268"/>
              <a:gd name="connsiteX1" fmla="*/ 1814954 w 5663642"/>
              <a:gd name="connsiteY1" fmla="*/ 3801268 h 3801268"/>
              <a:gd name="connsiteX2" fmla="*/ 1814952 w 5663642"/>
              <a:gd name="connsiteY2" fmla="*/ 3801268 h 3801268"/>
              <a:gd name="connsiteX3" fmla="*/ 1902853 w 5663642"/>
              <a:gd name="connsiteY3" fmla="*/ 0 h 3801268"/>
              <a:gd name="connsiteX4" fmla="*/ 3172853 w 5663642"/>
              <a:gd name="connsiteY4" fmla="*/ 0 h 3801268"/>
              <a:gd name="connsiteX5" fmla="*/ 4705708 w 5663642"/>
              <a:gd name="connsiteY5" fmla="*/ 0 h 3801268"/>
              <a:gd name="connsiteX6" fmla="*/ 5659552 w 5663642"/>
              <a:gd name="connsiteY6" fmla="*/ 0 h 3801268"/>
              <a:gd name="connsiteX7" fmla="*/ 5663642 w 5663642"/>
              <a:gd name="connsiteY7" fmla="*/ 40572 h 3801268"/>
              <a:gd name="connsiteX8" fmla="*/ 5663642 w 5663642"/>
              <a:gd name="connsiteY8" fmla="*/ 40592 h 3801268"/>
              <a:gd name="connsiteX9" fmla="*/ 5653871 w 5663642"/>
              <a:gd name="connsiteY9" fmla="*/ 137523 h 3801268"/>
              <a:gd name="connsiteX10" fmla="*/ 5279571 w 5663642"/>
              <a:gd name="connsiteY10" fmla="*/ 511823 h 3801268"/>
              <a:gd name="connsiteX11" fmla="*/ 5182640 w 5663642"/>
              <a:gd name="connsiteY11" fmla="*/ 521594 h 3801268"/>
              <a:gd name="connsiteX12" fmla="*/ 5182620 w 5663642"/>
              <a:gd name="connsiteY12" fmla="*/ 521594 h 3801268"/>
              <a:gd name="connsiteX13" fmla="*/ 3172853 w 5663642"/>
              <a:gd name="connsiteY13" fmla="*/ 521594 h 3801268"/>
              <a:gd name="connsiteX14" fmla="*/ 1902853 w 5663642"/>
              <a:gd name="connsiteY14" fmla="*/ 521594 h 3801268"/>
              <a:gd name="connsiteX15" fmla="*/ 1902853 w 5663642"/>
              <a:gd name="connsiteY15" fmla="*/ 521632 h 3801268"/>
              <a:gd name="connsiteX16" fmla="*/ 1735712 w 5663642"/>
              <a:gd name="connsiteY16" fmla="*/ 530072 h 3801268"/>
              <a:gd name="connsiteX17" fmla="*/ 261547 w 5663642"/>
              <a:gd name="connsiteY17" fmla="*/ 2163650 h 3801268"/>
              <a:gd name="connsiteX18" fmla="*/ 1735712 w 5663642"/>
              <a:gd name="connsiteY18" fmla="*/ 3797228 h 3801268"/>
              <a:gd name="connsiteX19" fmla="*/ 1761006 w 5663642"/>
              <a:gd name="connsiteY19" fmla="*/ 3798506 h 3801268"/>
              <a:gd name="connsiteX20" fmla="*/ 1761378 w 5663642"/>
              <a:gd name="connsiteY20" fmla="*/ 3798562 h 3801268"/>
              <a:gd name="connsiteX21" fmla="*/ 1806318 w 5663642"/>
              <a:gd name="connsiteY21" fmla="*/ 3800832 h 3801268"/>
              <a:gd name="connsiteX22" fmla="*/ 1708297 w 5663642"/>
              <a:gd name="connsiteY22" fmla="*/ 3795882 h 3801268"/>
              <a:gd name="connsiteX23" fmla="*/ 0 w 5663642"/>
              <a:gd name="connsiteY23" fmla="*/ 1902853 h 3801268"/>
              <a:gd name="connsiteX24" fmla="*/ 1902853 w 5663642"/>
              <a:gd name="connsiteY24" fmla="*/ 0 h 380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63642" h="3801268">
                <a:moveTo>
                  <a:pt x="1806318" y="3800832"/>
                </a:moveTo>
                <a:lnTo>
                  <a:pt x="1814954" y="3801268"/>
                </a:lnTo>
                <a:lnTo>
                  <a:pt x="1814952" y="3801268"/>
                </a:lnTo>
                <a:close/>
                <a:moveTo>
                  <a:pt x="1902853" y="0"/>
                </a:moveTo>
                <a:lnTo>
                  <a:pt x="3172853" y="0"/>
                </a:lnTo>
                <a:lnTo>
                  <a:pt x="4705708" y="0"/>
                </a:lnTo>
                <a:lnTo>
                  <a:pt x="5659552" y="0"/>
                </a:lnTo>
                <a:lnTo>
                  <a:pt x="5663642" y="40572"/>
                </a:lnTo>
                <a:lnTo>
                  <a:pt x="5663642" y="40592"/>
                </a:lnTo>
                <a:lnTo>
                  <a:pt x="5653871" y="137523"/>
                </a:lnTo>
                <a:cubicBezTo>
                  <a:pt x="5615425" y="325400"/>
                  <a:pt x="5467448" y="473377"/>
                  <a:pt x="5279571" y="511823"/>
                </a:cubicBezTo>
                <a:lnTo>
                  <a:pt x="5182640" y="521594"/>
                </a:lnTo>
                <a:lnTo>
                  <a:pt x="5182620" y="521594"/>
                </a:lnTo>
                <a:lnTo>
                  <a:pt x="3172853" y="521594"/>
                </a:lnTo>
                <a:lnTo>
                  <a:pt x="1902853" y="521594"/>
                </a:lnTo>
                <a:lnTo>
                  <a:pt x="1902853" y="521632"/>
                </a:lnTo>
                <a:lnTo>
                  <a:pt x="1735712" y="530072"/>
                </a:lnTo>
                <a:cubicBezTo>
                  <a:pt x="907696" y="614162"/>
                  <a:pt x="261547" y="1313448"/>
                  <a:pt x="261547" y="2163650"/>
                </a:cubicBezTo>
                <a:cubicBezTo>
                  <a:pt x="261547" y="3013852"/>
                  <a:pt x="907696" y="3713139"/>
                  <a:pt x="1735712" y="3797228"/>
                </a:cubicBezTo>
                <a:lnTo>
                  <a:pt x="1761006" y="3798506"/>
                </a:lnTo>
                <a:lnTo>
                  <a:pt x="1761378" y="3798562"/>
                </a:lnTo>
                <a:lnTo>
                  <a:pt x="1806318" y="3800832"/>
                </a:lnTo>
                <a:lnTo>
                  <a:pt x="1708297" y="3795882"/>
                </a:lnTo>
                <a:cubicBezTo>
                  <a:pt x="748772" y="3698437"/>
                  <a:pt x="0" y="2888088"/>
                  <a:pt x="0" y="1902853"/>
                </a:cubicBezTo>
                <a:cubicBezTo>
                  <a:pt x="0" y="851936"/>
                  <a:pt x="851936" y="0"/>
                  <a:pt x="1902853" y="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dirty="0"/>
          </a:p>
        </p:txBody>
      </p:sp>
      <p:pic>
        <p:nvPicPr>
          <p:cNvPr id="106" name="Picture 10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B82CDE-B906-483E-9875-9BD259AA2E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33" y="3055946"/>
            <a:ext cx="648647" cy="504092"/>
          </a:xfrm>
          <a:prstGeom prst="ellipse">
            <a:avLst/>
          </a:prstGeom>
          <a:ln w="63500" cap="rnd">
            <a:solidFill>
              <a:srgbClr val="99CC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CFD1C82C-476D-447A-8AF5-4AC0AE71A8B4}"/>
              </a:ext>
            </a:extLst>
          </p:cNvPr>
          <p:cNvSpPr/>
          <p:nvPr/>
        </p:nvSpPr>
        <p:spPr>
          <a:xfrm flipV="1">
            <a:off x="4577852" y="3522978"/>
            <a:ext cx="936086" cy="566255"/>
          </a:xfrm>
          <a:custGeom>
            <a:avLst/>
            <a:gdLst>
              <a:gd name="connsiteX0" fmla="*/ 859665 w 3350454"/>
              <a:gd name="connsiteY0" fmla="*/ 0 h 1719254"/>
              <a:gd name="connsiteX1" fmla="*/ 2392520 w 3350454"/>
              <a:gd name="connsiteY1" fmla="*/ 0 h 1719254"/>
              <a:gd name="connsiteX2" fmla="*/ 3346364 w 3350454"/>
              <a:gd name="connsiteY2" fmla="*/ 0 h 1719254"/>
              <a:gd name="connsiteX3" fmla="*/ 3350454 w 3350454"/>
              <a:gd name="connsiteY3" fmla="*/ 40572 h 1719254"/>
              <a:gd name="connsiteX4" fmla="*/ 3350454 w 3350454"/>
              <a:gd name="connsiteY4" fmla="*/ 40592 h 1719254"/>
              <a:gd name="connsiteX5" fmla="*/ 3340683 w 3350454"/>
              <a:gd name="connsiteY5" fmla="*/ 137523 h 1719254"/>
              <a:gd name="connsiteX6" fmla="*/ 2966383 w 3350454"/>
              <a:gd name="connsiteY6" fmla="*/ 511823 h 1719254"/>
              <a:gd name="connsiteX7" fmla="*/ 2869452 w 3350454"/>
              <a:gd name="connsiteY7" fmla="*/ 521594 h 1719254"/>
              <a:gd name="connsiteX8" fmla="*/ 2869432 w 3350454"/>
              <a:gd name="connsiteY8" fmla="*/ 521594 h 1719254"/>
              <a:gd name="connsiteX9" fmla="*/ 859665 w 3350454"/>
              <a:gd name="connsiteY9" fmla="*/ 521594 h 1719254"/>
              <a:gd name="connsiteX10" fmla="*/ 260797 w 3350454"/>
              <a:gd name="connsiteY10" fmla="*/ 1120462 h 1719254"/>
              <a:gd name="connsiteX11" fmla="*/ 738972 w 3350454"/>
              <a:gd name="connsiteY11" fmla="*/ 1707163 h 1719254"/>
              <a:gd name="connsiteX12" fmla="*/ 858912 w 3350454"/>
              <a:gd name="connsiteY12" fmla="*/ 1719254 h 1719254"/>
              <a:gd name="connsiteX13" fmla="*/ 771393 w 3350454"/>
              <a:gd name="connsiteY13" fmla="*/ 1714835 h 1719254"/>
              <a:gd name="connsiteX14" fmla="*/ 686412 w 3350454"/>
              <a:gd name="connsiteY14" fmla="*/ 1701865 h 1719254"/>
              <a:gd name="connsiteX15" fmla="*/ 0 w 3350454"/>
              <a:gd name="connsiteY15" fmla="*/ 859665 h 1719254"/>
              <a:gd name="connsiteX16" fmla="*/ 859665 w 3350454"/>
              <a:gd name="connsiteY16" fmla="*/ 0 h 171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0454" h="1719254">
                <a:moveTo>
                  <a:pt x="859665" y="0"/>
                </a:moveTo>
                <a:lnTo>
                  <a:pt x="2392520" y="0"/>
                </a:lnTo>
                <a:lnTo>
                  <a:pt x="3346364" y="0"/>
                </a:lnTo>
                <a:lnTo>
                  <a:pt x="3350454" y="40572"/>
                </a:lnTo>
                <a:lnTo>
                  <a:pt x="3350454" y="40592"/>
                </a:lnTo>
                <a:lnTo>
                  <a:pt x="3340683" y="137523"/>
                </a:lnTo>
                <a:cubicBezTo>
                  <a:pt x="3302237" y="325400"/>
                  <a:pt x="3154260" y="473377"/>
                  <a:pt x="2966383" y="511823"/>
                </a:cubicBezTo>
                <a:lnTo>
                  <a:pt x="2869452" y="521594"/>
                </a:lnTo>
                <a:lnTo>
                  <a:pt x="2869432" y="521594"/>
                </a:lnTo>
                <a:lnTo>
                  <a:pt x="859665" y="521594"/>
                </a:lnTo>
                <a:cubicBezTo>
                  <a:pt x="528919" y="521594"/>
                  <a:pt x="260797" y="789716"/>
                  <a:pt x="260797" y="1120462"/>
                </a:cubicBezTo>
                <a:cubicBezTo>
                  <a:pt x="260797" y="1409865"/>
                  <a:pt x="466078" y="1651321"/>
                  <a:pt x="738972" y="1707163"/>
                </a:cubicBezTo>
                <a:lnTo>
                  <a:pt x="858912" y="1719254"/>
                </a:lnTo>
                <a:lnTo>
                  <a:pt x="771393" y="1714835"/>
                </a:lnTo>
                <a:lnTo>
                  <a:pt x="686412" y="1701865"/>
                </a:lnTo>
                <a:cubicBezTo>
                  <a:pt x="294677" y="1621704"/>
                  <a:pt x="0" y="1275098"/>
                  <a:pt x="0" y="859665"/>
                </a:cubicBezTo>
                <a:cubicBezTo>
                  <a:pt x="0" y="384885"/>
                  <a:pt x="384885" y="0"/>
                  <a:pt x="859665" y="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C070B744-1F5B-4F47-B72E-EF378E01505C}"/>
              </a:ext>
            </a:extLst>
          </p:cNvPr>
          <p:cNvSpPr/>
          <p:nvPr/>
        </p:nvSpPr>
        <p:spPr>
          <a:xfrm flipV="1">
            <a:off x="4520913" y="3487358"/>
            <a:ext cx="1060741" cy="1189423"/>
          </a:xfrm>
          <a:custGeom>
            <a:avLst/>
            <a:gdLst>
              <a:gd name="connsiteX0" fmla="*/ 1383696 w 4509485"/>
              <a:gd name="connsiteY0" fmla="*/ 0 h 2761551"/>
              <a:gd name="connsiteX1" fmla="*/ 1383696 w 4509485"/>
              <a:gd name="connsiteY1" fmla="*/ 4873 h 2761551"/>
              <a:gd name="connsiteX2" fmla="*/ 2018696 w 4509485"/>
              <a:gd name="connsiteY2" fmla="*/ 4873 h 2761551"/>
              <a:gd name="connsiteX3" fmla="*/ 3551551 w 4509485"/>
              <a:gd name="connsiteY3" fmla="*/ 4873 h 2761551"/>
              <a:gd name="connsiteX4" fmla="*/ 4505395 w 4509485"/>
              <a:gd name="connsiteY4" fmla="*/ 4873 h 2761551"/>
              <a:gd name="connsiteX5" fmla="*/ 4509485 w 4509485"/>
              <a:gd name="connsiteY5" fmla="*/ 45445 h 2761551"/>
              <a:gd name="connsiteX6" fmla="*/ 4509485 w 4509485"/>
              <a:gd name="connsiteY6" fmla="*/ 45465 h 2761551"/>
              <a:gd name="connsiteX7" fmla="*/ 4499714 w 4509485"/>
              <a:gd name="connsiteY7" fmla="*/ 142396 h 2761551"/>
              <a:gd name="connsiteX8" fmla="*/ 4125414 w 4509485"/>
              <a:gd name="connsiteY8" fmla="*/ 516696 h 2761551"/>
              <a:gd name="connsiteX9" fmla="*/ 4028483 w 4509485"/>
              <a:gd name="connsiteY9" fmla="*/ 526467 h 2761551"/>
              <a:gd name="connsiteX10" fmla="*/ 4028463 w 4509485"/>
              <a:gd name="connsiteY10" fmla="*/ 526467 h 2761551"/>
              <a:gd name="connsiteX11" fmla="*/ 2018696 w 4509485"/>
              <a:gd name="connsiteY11" fmla="*/ 526467 h 2761551"/>
              <a:gd name="connsiteX12" fmla="*/ 1383696 w 4509485"/>
              <a:gd name="connsiteY12" fmla="*/ 526467 h 2761551"/>
              <a:gd name="connsiteX13" fmla="*/ 1383696 w 4509485"/>
              <a:gd name="connsiteY13" fmla="*/ 526468 h 2761551"/>
              <a:gd name="connsiteX14" fmla="*/ 263234 w 4509485"/>
              <a:gd name="connsiteY14" fmla="*/ 1646930 h 2761551"/>
              <a:gd name="connsiteX15" fmla="*/ 1157884 w 4509485"/>
              <a:gd name="connsiteY15" fmla="*/ 2744628 h 2761551"/>
              <a:gd name="connsiteX16" fmla="*/ 1268764 w 4509485"/>
              <a:gd name="connsiteY16" fmla="*/ 2761551 h 2761551"/>
              <a:gd name="connsiteX17" fmla="*/ 1241849 w 4509485"/>
              <a:gd name="connsiteY17" fmla="*/ 2760192 h 2761551"/>
              <a:gd name="connsiteX18" fmla="*/ 1104833 w 4509485"/>
              <a:gd name="connsiteY18" fmla="*/ 2739280 h 2761551"/>
              <a:gd name="connsiteX19" fmla="*/ 0 w 4509485"/>
              <a:gd name="connsiteY19" fmla="*/ 1383696 h 2761551"/>
              <a:gd name="connsiteX20" fmla="*/ 1383696 w 4509485"/>
              <a:gd name="connsiteY20" fmla="*/ 0 h 276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9485" h="2761551">
                <a:moveTo>
                  <a:pt x="1383696" y="0"/>
                </a:moveTo>
                <a:lnTo>
                  <a:pt x="1383696" y="4873"/>
                </a:lnTo>
                <a:lnTo>
                  <a:pt x="2018696" y="4873"/>
                </a:lnTo>
                <a:lnTo>
                  <a:pt x="3551551" y="4873"/>
                </a:lnTo>
                <a:lnTo>
                  <a:pt x="4505395" y="4873"/>
                </a:lnTo>
                <a:lnTo>
                  <a:pt x="4509485" y="45445"/>
                </a:lnTo>
                <a:lnTo>
                  <a:pt x="4509485" y="45465"/>
                </a:lnTo>
                <a:lnTo>
                  <a:pt x="4499714" y="142396"/>
                </a:lnTo>
                <a:cubicBezTo>
                  <a:pt x="4461268" y="330273"/>
                  <a:pt x="4313291" y="478250"/>
                  <a:pt x="4125414" y="516696"/>
                </a:cubicBezTo>
                <a:lnTo>
                  <a:pt x="4028483" y="526467"/>
                </a:lnTo>
                <a:lnTo>
                  <a:pt x="4028463" y="526467"/>
                </a:lnTo>
                <a:lnTo>
                  <a:pt x="2018696" y="526467"/>
                </a:lnTo>
                <a:lnTo>
                  <a:pt x="1383696" y="526467"/>
                </a:lnTo>
                <a:lnTo>
                  <a:pt x="1383696" y="526468"/>
                </a:lnTo>
                <a:cubicBezTo>
                  <a:pt x="764882" y="526468"/>
                  <a:pt x="263234" y="1028116"/>
                  <a:pt x="263234" y="1646930"/>
                </a:cubicBezTo>
                <a:cubicBezTo>
                  <a:pt x="263234" y="2188392"/>
                  <a:pt x="647308" y="2640150"/>
                  <a:pt x="1157884" y="2744628"/>
                </a:cubicBezTo>
                <a:lnTo>
                  <a:pt x="1268764" y="2761551"/>
                </a:lnTo>
                <a:lnTo>
                  <a:pt x="1241849" y="2760192"/>
                </a:lnTo>
                <a:lnTo>
                  <a:pt x="1104833" y="2739280"/>
                </a:lnTo>
                <a:cubicBezTo>
                  <a:pt x="474306" y="2610256"/>
                  <a:pt x="0" y="2052366"/>
                  <a:pt x="0" y="1383696"/>
                </a:cubicBezTo>
                <a:cubicBezTo>
                  <a:pt x="0" y="619502"/>
                  <a:pt x="619502" y="0"/>
                  <a:pt x="1383696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F742EBDA-C8B4-4147-9F6C-2CFBD6C402A5}"/>
              </a:ext>
            </a:extLst>
          </p:cNvPr>
          <p:cNvSpPr/>
          <p:nvPr/>
        </p:nvSpPr>
        <p:spPr>
          <a:xfrm flipV="1">
            <a:off x="4442785" y="3533431"/>
            <a:ext cx="1189130" cy="1723703"/>
          </a:xfrm>
          <a:custGeom>
            <a:avLst/>
            <a:gdLst>
              <a:gd name="connsiteX0" fmla="*/ 1383696 w 4509485"/>
              <a:gd name="connsiteY0" fmla="*/ 0 h 2761551"/>
              <a:gd name="connsiteX1" fmla="*/ 1383696 w 4509485"/>
              <a:gd name="connsiteY1" fmla="*/ 4873 h 2761551"/>
              <a:gd name="connsiteX2" fmla="*/ 2018696 w 4509485"/>
              <a:gd name="connsiteY2" fmla="*/ 4873 h 2761551"/>
              <a:gd name="connsiteX3" fmla="*/ 3551551 w 4509485"/>
              <a:gd name="connsiteY3" fmla="*/ 4873 h 2761551"/>
              <a:gd name="connsiteX4" fmla="*/ 4505395 w 4509485"/>
              <a:gd name="connsiteY4" fmla="*/ 4873 h 2761551"/>
              <a:gd name="connsiteX5" fmla="*/ 4509485 w 4509485"/>
              <a:gd name="connsiteY5" fmla="*/ 45445 h 2761551"/>
              <a:gd name="connsiteX6" fmla="*/ 4509485 w 4509485"/>
              <a:gd name="connsiteY6" fmla="*/ 45465 h 2761551"/>
              <a:gd name="connsiteX7" fmla="*/ 4499714 w 4509485"/>
              <a:gd name="connsiteY7" fmla="*/ 142396 h 2761551"/>
              <a:gd name="connsiteX8" fmla="*/ 4125414 w 4509485"/>
              <a:gd name="connsiteY8" fmla="*/ 516696 h 2761551"/>
              <a:gd name="connsiteX9" fmla="*/ 4028483 w 4509485"/>
              <a:gd name="connsiteY9" fmla="*/ 526467 h 2761551"/>
              <a:gd name="connsiteX10" fmla="*/ 4028463 w 4509485"/>
              <a:gd name="connsiteY10" fmla="*/ 526467 h 2761551"/>
              <a:gd name="connsiteX11" fmla="*/ 2018696 w 4509485"/>
              <a:gd name="connsiteY11" fmla="*/ 526467 h 2761551"/>
              <a:gd name="connsiteX12" fmla="*/ 1383696 w 4509485"/>
              <a:gd name="connsiteY12" fmla="*/ 526467 h 2761551"/>
              <a:gd name="connsiteX13" fmla="*/ 1383696 w 4509485"/>
              <a:gd name="connsiteY13" fmla="*/ 526468 h 2761551"/>
              <a:gd name="connsiteX14" fmla="*/ 263234 w 4509485"/>
              <a:gd name="connsiteY14" fmla="*/ 1646930 h 2761551"/>
              <a:gd name="connsiteX15" fmla="*/ 1157884 w 4509485"/>
              <a:gd name="connsiteY15" fmla="*/ 2744628 h 2761551"/>
              <a:gd name="connsiteX16" fmla="*/ 1268764 w 4509485"/>
              <a:gd name="connsiteY16" fmla="*/ 2761551 h 2761551"/>
              <a:gd name="connsiteX17" fmla="*/ 1241849 w 4509485"/>
              <a:gd name="connsiteY17" fmla="*/ 2760192 h 2761551"/>
              <a:gd name="connsiteX18" fmla="*/ 1104833 w 4509485"/>
              <a:gd name="connsiteY18" fmla="*/ 2739280 h 2761551"/>
              <a:gd name="connsiteX19" fmla="*/ 0 w 4509485"/>
              <a:gd name="connsiteY19" fmla="*/ 1383696 h 2761551"/>
              <a:gd name="connsiteX20" fmla="*/ 1383696 w 4509485"/>
              <a:gd name="connsiteY20" fmla="*/ 0 h 276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9485" h="2761551">
                <a:moveTo>
                  <a:pt x="1383696" y="0"/>
                </a:moveTo>
                <a:lnTo>
                  <a:pt x="1383696" y="4873"/>
                </a:lnTo>
                <a:lnTo>
                  <a:pt x="2018696" y="4873"/>
                </a:lnTo>
                <a:lnTo>
                  <a:pt x="3551551" y="4873"/>
                </a:lnTo>
                <a:lnTo>
                  <a:pt x="4505395" y="4873"/>
                </a:lnTo>
                <a:lnTo>
                  <a:pt x="4509485" y="45445"/>
                </a:lnTo>
                <a:lnTo>
                  <a:pt x="4509485" y="45465"/>
                </a:lnTo>
                <a:lnTo>
                  <a:pt x="4499714" y="142396"/>
                </a:lnTo>
                <a:cubicBezTo>
                  <a:pt x="4461268" y="330273"/>
                  <a:pt x="4313291" y="478250"/>
                  <a:pt x="4125414" y="516696"/>
                </a:cubicBezTo>
                <a:lnTo>
                  <a:pt x="4028483" y="526467"/>
                </a:lnTo>
                <a:lnTo>
                  <a:pt x="4028463" y="526467"/>
                </a:lnTo>
                <a:lnTo>
                  <a:pt x="2018696" y="526467"/>
                </a:lnTo>
                <a:lnTo>
                  <a:pt x="1383696" y="526467"/>
                </a:lnTo>
                <a:lnTo>
                  <a:pt x="1383696" y="526468"/>
                </a:lnTo>
                <a:cubicBezTo>
                  <a:pt x="764882" y="526468"/>
                  <a:pt x="263234" y="1028116"/>
                  <a:pt x="263234" y="1646930"/>
                </a:cubicBezTo>
                <a:cubicBezTo>
                  <a:pt x="263234" y="2188392"/>
                  <a:pt x="647308" y="2640150"/>
                  <a:pt x="1157884" y="2744628"/>
                </a:cubicBezTo>
                <a:lnTo>
                  <a:pt x="1268764" y="2761551"/>
                </a:lnTo>
                <a:lnTo>
                  <a:pt x="1241849" y="2760192"/>
                </a:lnTo>
                <a:lnTo>
                  <a:pt x="1104833" y="2739280"/>
                </a:lnTo>
                <a:cubicBezTo>
                  <a:pt x="474306" y="2610256"/>
                  <a:pt x="0" y="2052366"/>
                  <a:pt x="0" y="1383696"/>
                </a:cubicBezTo>
                <a:cubicBezTo>
                  <a:pt x="0" y="619502"/>
                  <a:pt x="619502" y="0"/>
                  <a:pt x="1383696" y="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CFF2ADAD-595E-4EC3-A229-1C318280BFDE}"/>
              </a:ext>
            </a:extLst>
          </p:cNvPr>
          <p:cNvSpPr/>
          <p:nvPr/>
        </p:nvSpPr>
        <p:spPr>
          <a:xfrm flipV="1">
            <a:off x="4349780" y="3523235"/>
            <a:ext cx="1322709" cy="2303303"/>
          </a:xfrm>
          <a:custGeom>
            <a:avLst/>
            <a:gdLst>
              <a:gd name="connsiteX0" fmla="*/ 1641304 w 5084595"/>
              <a:gd name="connsiteY0" fmla="*/ 0 h 3276912"/>
              <a:gd name="connsiteX1" fmla="*/ 2593806 w 5084595"/>
              <a:gd name="connsiteY1" fmla="*/ 0 h 3276912"/>
              <a:gd name="connsiteX2" fmla="*/ 4126661 w 5084595"/>
              <a:gd name="connsiteY2" fmla="*/ 0 h 3276912"/>
              <a:gd name="connsiteX3" fmla="*/ 5080505 w 5084595"/>
              <a:gd name="connsiteY3" fmla="*/ 0 h 3276912"/>
              <a:gd name="connsiteX4" fmla="*/ 5084595 w 5084595"/>
              <a:gd name="connsiteY4" fmla="*/ 40572 h 3276912"/>
              <a:gd name="connsiteX5" fmla="*/ 5084595 w 5084595"/>
              <a:gd name="connsiteY5" fmla="*/ 40592 h 3276912"/>
              <a:gd name="connsiteX6" fmla="*/ 5074824 w 5084595"/>
              <a:gd name="connsiteY6" fmla="*/ 137523 h 3276912"/>
              <a:gd name="connsiteX7" fmla="*/ 4700524 w 5084595"/>
              <a:gd name="connsiteY7" fmla="*/ 511823 h 3276912"/>
              <a:gd name="connsiteX8" fmla="*/ 4603593 w 5084595"/>
              <a:gd name="connsiteY8" fmla="*/ 521594 h 3276912"/>
              <a:gd name="connsiteX9" fmla="*/ 4603573 w 5084595"/>
              <a:gd name="connsiteY9" fmla="*/ 521594 h 3276912"/>
              <a:gd name="connsiteX10" fmla="*/ 2593806 w 5084595"/>
              <a:gd name="connsiteY10" fmla="*/ 521594 h 3276912"/>
              <a:gd name="connsiteX11" fmla="*/ 1641304 w 5084595"/>
              <a:gd name="connsiteY11" fmla="*/ 521594 h 3276912"/>
              <a:gd name="connsiteX12" fmla="*/ 1641304 w 5084595"/>
              <a:gd name="connsiteY12" fmla="*/ 516720 h 3276912"/>
              <a:gd name="connsiteX13" fmla="*/ 1499831 w 5084595"/>
              <a:gd name="connsiteY13" fmla="*/ 523864 h 3276912"/>
              <a:gd name="connsiteX14" fmla="*/ 257610 w 5084595"/>
              <a:gd name="connsiteY14" fmla="*/ 1900416 h 3276912"/>
              <a:gd name="connsiteX15" fmla="*/ 1362443 w 5084595"/>
              <a:gd name="connsiteY15" fmla="*/ 3256000 h 3276912"/>
              <a:gd name="connsiteX16" fmla="*/ 1499459 w 5084595"/>
              <a:gd name="connsiteY16" fmla="*/ 3276912 h 3276912"/>
              <a:gd name="connsiteX17" fmla="*/ 1474165 w 5084595"/>
              <a:gd name="connsiteY17" fmla="*/ 3275634 h 3276912"/>
              <a:gd name="connsiteX18" fmla="*/ 0 w 5084595"/>
              <a:gd name="connsiteY18" fmla="*/ 1642056 h 3276912"/>
              <a:gd name="connsiteX19" fmla="*/ 1474165 w 5084595"/>
              <a:gd name="connsiteY19" fmla="*/ 8478 h 3276912"/>
              <a:gd name="connsiteX20" fmla="*/ 1641304 w 5084595"/>
              <a:gd name="connsiteY20" fmla="*/ 38 h 327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84595" h="3276912">
                <a:moveTo>
                  <a:pt x="1641304" y="0"/>
                </a:moveTo>
                <a:lnTo>
                  <a:pt x="2593806" y="0"/>
                </a:lnTo>
                <a:lnTo>
                  <a:pt x="4126661" y="0"/>
                </a:lnTo>
                <a:lnTo>
                  <a:pt x="5080505" y="0"/>
                </a:lnTo>
                <a:lnTo>
                  <a:pt x="5084595" y="40572"/>
                </a:lnTo>
                <a:lnTo>
                  <a:pt x="5084595" y="40592"/>
                </a:lnTo>
                <a:lnTo>
                  <a:pt x="5074824" y="137523"/>
                </a:lnTo>
                <a:cubicBezTo>
                  <a:pt x="5036378" y="325400"/>
                  <a:pt x="4888401" y="473377"/>
                  <a:pt x="4700524" y="511823"/>
                </a:cubicBezTo>
                <a:lnTo>
                  <a:pt x="4603593" y="521594"/>
                </a:lnTo>
                <a:lnTo>
                  <a:pt x="4603573" y="521594"/>
                </a:lnTo>
                <a:lnTo>
                  <a:pt x="2593806" y="521594"/>
                </a:lnTo>
                <a:lnTo>
                  <a:pt x="1641304" y="521594"/>
                </a:lnTo>
                <a:lnTo>
                  <a:pt x="1641304" y="516720"/>
                </a:lnTo>
                <a:lnTo>
                  <a:pt x="1499831" y="523864"/>
                </a:lnTo>
                <a:cubicBezTo>
                  <a:pt x="802094" y="594723"/>
                  <a:pt x="257610" y="1183984"/>
                  <a:pt x="257610" y="1900416"/>
                </a:cubicBezTo>
                <a:cubicBezTo>
                  <a:pt x="257610" y="2569086"/>
                  <a:pt x="731916" y="3126976"/>
                  <a:pt x="1362443" y="3256000"/>
                </a:cubicBezTo>
                <a:lnTo>
                  <a:pt x="1499459" y="3276912"/>
                </a:lnTo>
                <a:lnTo>
                  <a:pt x="1474165" y="3275634"/>
                </a:lnTo>
                <a:cubicBezTo>
                  <a:pt x="646149" y="3191545"/>
                  <a:pt x="0" y="2492258"/>
                  <a:pt x="0" y="1642056"/>
                </a:cubicBezTo>
                <a:cubicBezTo>
                  <a:pt x="0" y="791854"/>
                  <a:pt x="646149" y="92568"/>
                  <a:pt x="1474165" y="8478"/>
                </a:cubicBezTo>
                <a:lnTo>
                  <a:pt x="1641304" y="3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DB2F0339-637E-4CB4-8859-FBE1BEF4C67C}"/>
              </a:ext>
            </a:extLst>
          </p:cNvPr>
          <p:cNvSpPr/>
          <p:nvPr/>
        </p:nvSpPr>
        <p:spPr>
          <a:xfrm flipV="1">
            <a:off x="4295305" y="3529217"/>
            <a:ext cx="1443238" cy="2917894"/>
          </a:xfrm>
          <a:custGeom>
            <a:avLst/>
            <a:gdLst>
              <a:gd name="connsiteX0" fmla="*/ 1806318 w 5663642"/>
              <a:gd name="connsiteY0" fmla="*/ 3800832 h 3801268"/>
              <a:gd name="connsiteX1" fmla="*/ 1814954 w 5663642"/>
              <a:gd name="connsiteY1" fmla="*/ 3801268 h 3801268"/>
              <a:gd name="connsiteX2" fmla="*/ 1814952 w 5663642"/>
              <a:gd name="connsiteY2" fmla="*/ 3801268 h 3801268"/>
              <a:gd name="connsiteX3" fmla="*/ 1902853 w 5663642"/>
              <a:gd name="connsiteY3" fmla="*/ 0 h 3801268"/>
              <a:gd name="connsiteX4" fmla="*/ 3172853 w 5663642"/>
              <a:gd name="connsiteY4" fmla="*/ 0 h 3801268"/>
              <a:gd name="connsiteX5" fmla="*/ 4705708 w 5663642"/>
              <a:gd name="connsiteY5" fmla="*/ 0 h 3801268"/>
              <a:gd name="connsiteX6" fmla="*/ 5659552 w 5663642"/>
              <a:gd name="connsiteY6" fmla="*/ 0 h 3801268"/>
              <a:gd name="connsiteX7" fmla="*/ 5663642 w 5663642"/>
              <a:gd name="connsiteY7" fmla="*/ 40572 h 3801268"/>
              <a:gd name="connsiteX8" fmla="*/ 5663642 w 5663642"/>
              <a:gd name="connsiteY8" fmla="*/ 40592 h 3801268"/>
              <a:gd name="connsiteX9" fmla="*/ 5653871 w 5663642"/>
              <a:gd name="connsiteY9" fmla="*/ 137523 h 3801268"/>
              <a:gd name="connsiteX10" fmla="*/ 5279571 w 5663642"/>
              <a:gd name="connsiteY10" fmla="*/ 511823 h 3801268"/>
              <a:gd name="connsiteX11" fmla="*/ 5182640 w 5663642"/>
              <a:gd name="connsiteY11" fmla="*/ 521594 h 3801268"/>
              <a:gd name="connsiteX12" fmla="*/ 5182620 w 5663642"/>
              <a:gd name="connsiteY12" fmla="*/ 521594 h 3801268"/>
              <a:gd name="connsiteX13" fmla="*/ 3172853 w 5663642"/>
              <a:gd name="connsiteY13" fmla="*/ 521594 h 3801268"/>
              <a:gd name="connsiteX14" fmla="*/ 1902853 w 5663642"/>
              <a:gd name="connsiteY14" fmla="*/ 521594 h 3801268"/>
              <a:gd name="connsiteX15" fmla="*/ 1902853 w 5663642"/>
              <a:gd name="connsiteY15" fmla="*/ 521632 h 3801268"/>
              <a:gd name="connsiteX16" fmla="*/ 1735712 w 5663642"/>
              <a:gd name="connsiteY16" fmla="*/ 530072 h 3801268"/>
              <a:gd name="connsiteX17" fmla="*/ 261547 w 5663642"/>
              <a:gd name="connsiteY17" fmla="*/ 2163650 h 3801268"/>
              <a:gd name="connsiteX18" fmla="*/ 1735712 w 5663642"/>
              <a:gd name="connsiteY18" fmla="*/ 3797228 h 3801268"/>
              <a:gd name="connsiteX19" fmla="*/ 1761006 w 5663642"/>
              <a:gd name="connsiteY19" fmla="*/ 3798506 h 3801268"/>
              <a:gd name="connsiteX20" fmla="*/ 1761378 w 5663642"/>
              <a:gd name="connsiteY20" fmla="*/ 3798562 h 3801268"/>
              <a:gd name="connsiteX21" fmla="*/ 1806318 w 5663642"/>
              <a:gd name="connsiteY21" fmla="*/ 3800832 h 3801268"/>
              <a:gd name="connsiteX22" fmla="*/ 1708297 w 5663642"/>
              <a:gd name="connsiteY22" fmla="*/ 3795882 h 3801268"/>
              <a:gd name="connsiteX23" fmla="*/ 0 w 5663642"/>
              <a:gd name="connsiteY23" fmla="*/ 1902853 h 3801268"/>
              <a:gd name="connsiteX24" fmla="*/ 1902853 w 5663642"/>
              <a:gd name="connsiteY24" fmla="*/ 0 h 380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63642" h="3801268">
                <a:moveTo>
                  <a:pt x="1806318" y="3800832"/>
                </a:moveTo>
                <a:lnTo>
                  <a:pt x="1814954" y="3801268"/>
                </a:lnTo>
                <a:lnTo>
                  <a:pt x="1814952" y="3801268"/>
                </a:lnTo>
                <a:close/>
                <a:moveTo>
                  <a:pt x="1902853" y="0"/>
                </a:moveTo>
                <a:lnTo>
                  <a:pt x="3172853" y="0"/>
                </a:lnTo>
                <a:lnTo>
                  <a:pt x="4705708" y="0"/>
                </a:lnTo>
                <a:lnTo>
                  <a:pt x="5659552" y="0"/>
                </a:lnTo>
                <a:lnTo>
                  <a:pt x="5663642" y="40572"/>
                </a:lnTo>
                <a:lnTo>
                  <a:pt x="5663642" y="40592"/>
                </a:lnTo>
                <a:lnTo>
                  <a:pt x="5653871" y="137523"/>
                </a:lnTo>
                <a:cubicBezTo>
                  <a:pt x="5615425" y="325400"/>
                  <a:pt x="5467448" y="473377"/>
                  <a:pt x="5279571" y="511823"/>
                </a:cubicBezTo>
                <a:lnTo>
                  <a:pt x="5182640" y="521594"/>
                </a:lnTo>
                <a:lnTo>
                  <a:pt x="5182620" y="521594"/>
                </a:lnTo>
                <a:lnTo>
                  <a:pt x="3172853" y="521594"/>
                </a:lnTo>
                <a:lnTo>
                  <a:pt x="1902853" y="521594"/>
                </a:lnTo>
                <a:lnTo>
                  <a:pt x="1902853" y="521632"/>
                </a:lnTo>
                <a:lnTo>
                  <a:pt x="1735712" y="530072"/>
                </a:lnTo>
                <a:cubicBezTo>
                  <a:pt x="907696" y="614162"/>
                  <a:pt x="261547" y="1313448"/>
                  <a:pt x="261547" y="2163650"/>
                </a:cubicBezTo>
                <a:cubicBezTo>
                  <a:pt x="261547" y="3013852"/>
                  <a:pt x="907696" y="3713139"/>
                  <a:pt x="1735712" y="3797228"/>
                </a:cubicBezTo>
                <a:lnTo>
                  <a:pt x="1761006" y="3798506"/>
                </a:lnTo>
                <a:lnTo>
                  <a:pt x="1761378" y="3798562"/>
                </a:lnTo>
                <a:lnTo>
                  <a:pt x="1806318" y="3800832"/>
                </a:lnTo>
                <a:lnTo>
                  <a:pt x="1708297" y="3795882"/>
                </a:lnTo>
                <a:cubicBezTo>
                  <a:pt x="748772" y="3698437"/>
                  <a:pt x="0" y="2888088"/>
                  <a:pt x="0" y="1902853"/>
                </a:cubicBezTo>
                <a:cubicBezTo>
                  <a:pt x="0" y="851936"/>
                  <a:pt x="851936" y="0"/>
                  <a:pt x="1902853" y="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22FDB2-FCC8-4133-B0E2-AAC09E2E7DA4}"/>
              </a:ext>
            </a:extLst>
          </p:cNvPr>
          <p:cNvSpPr txBox="1"/>
          <p:nvPr/>
        </p:nvSpPr>
        <p:spPr>
          <a:xfrm>
            <a:off x="5281613" y="3633984"/>
            <a:ext cx="2615082" cy="50783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1350" b="1" dirty="0"/>
              <a:t>Stop typing out documents,</a:t>
            </a:r>
          </a:p>
          <a:p>
            <a:r>
              <a:rPr lang="en-SG" sz="1350" b="1" dirty="0"/>
              <a:t>Just copy and paste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BF88273-FFD0-4CA3-9B4D-BAF4A30892D2}"/>
              </a:ext>
            </a:extLst>
          </p:cNvPr>
          <p:cNvSpPr txBox="1"/>
          <p:nvPr/>
        </p:nvSpPr>
        <p:spPr>
          <a:xfrm>
            <a:off x="5281092" y="4231513"/>
            <a:ext cx="2615603" cy="50783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350" b="1" dirty="0">
                <a:solidFill>
                  <a:schemeClr val="bg1"/>
                </a:solidFill>
              </a:rPr>
              <a:t>Be up-to-date,</a:t>
            </a:r>
          </a:p>
          <a:p>
            <a:r>
              <a:rPr lang="en-SG" sz="1350" b="1" dirty="0">
                <a:solidFill>
                  <a:schemeClr val="bg1"/>
                </a:solidFill>
              </a:rPr>
              <a:t>Don’t let competitors be ahead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408E121-2A14-4BF9-A1E3-2AC04F8D8E11}"/>
              </a:ext>
            </a:extLst>
          </p:cNvPr>
          <p:cNvSpPr txBox="1"/>
          <p:nvPr/>
        </p:nvSpPr>
        <p:spPr>
          <a:xfrm>
            <a:off x="5281092" y="4816045"/>
            <a:ext cx="2615603" cy="50783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1350" b="1" dirty="0"/>
              <a:t>Be trendy,</a:t>
            </a:r>
          </a:p>
          <a:p>
            <a:r>
              <a:rPr lang="en-SG" sz="1350" b="1" dirty="0"/>
              <a:t>Know about today’s business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1CC9122-037A-4114-86B3-D6147ED61592}"/>
              </a:ext>
            </a:extLst>
          </p:cNvPr>
          <p:cNvSpPr txBox="1"/>
          <p:nvPr/>
        </p:nvSpPr>
        <p:spPr>
          <a:xfrm>
            <a:off x="5275529" y="5392507"/>
            <a:ext cx="2621166" cy="50783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350" b="1" dirty="0">
                <a:solidFill>
                  <a:schemeClr val="bg1"/>
                </a:solidFill>
              </a:rPr>
              <a:t>Get weather reports,</a:t>
            </a:r>
          </a:p>
          <a:p>
            <a:r>
              <a:rPr lang="en-SG" sz="1350" b="1" dirty="0">
                <a:solidFill>
                  <a:schemeClr val="bg1"/>
                </a:solidFill>
              </a:rPr>
              <a:t>Don’t fall victim to the rain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B0E1525-BC72-4DA4-BAF9-D401538F3287}"/>
              </a:ext>
            </a:extLst>
          </p:cNvPr>
          <p:cNvSpPr txBox="1"/>
          <p:nvPr/>
        </p:nvSpPr>
        <p:spPr>
          <a:xfrm>
            <a:off x="5275530" y="6004976"/>
            <a:ext cx="2621166" cy="71558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1350" b="1" dirty="0"/>
              <a:t>View real-time road traffic images,</a:t>
            </a:r>
          </a:p>
          <a:p>
            <a:r>
              <a:rPr lang="en-SG" sz="1350" b="1" dirty="0"/>
              <a:t>Don’t be late for work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A15F0171-2D1B-4F48-93B4-2A57FA307EB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</a:blip>
          <a:srcRect b="81271"/>
          <a:stretch/>
        </p:blipFill>
        <p:spPr>
          <a:xfrm>
            <a:off x="4756746" y="3644193"/>
            <a:ext cx="524867" cy="46837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77EAA4AC-4ECE-43A3-9B39-00F3AA0880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</a:blip>
          <a:srcRect t="20376" b="60895"/>
          <a:stretch/>
        </p:blipFill>
        <p:spPr>
          <a:xfrm>
            <a:off x="4753480" y="4827073"/>
            <a:ext cx="528339" cy="46743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0DF1E9EB-7AB9-4D21-B702-2C0D5A8EBB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</a:blip>
          <a:srcRect t="20376" b="60895"/>
          <a:stretch/>
        </p:blipFill>
        <p:spPr>
          <a:xfrm>
            <a:off x="4753480" y="4240769"/>
            <a:ext cx="528338" cy="46732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D6A0A47-7B1A-40D9-8A67-2079495EE7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</a:blip>
          <a:srcRect t="60163" b="21108"/>
          <a:stretch/>
        </p:blipFill>
        <p:spPr>
          <a:xfrm>
            <a:off x="4752754" y="6017032"/>
            <a:ext cx="528339" cy="46743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9615E87-8155-4CDA-B452-5DBAE9A615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</a:blip>
          <a:srcRect t="81271"/>
          <a:stretch/>
        </p:blipFill>
        <p:spPr>
          <a:xfrm>
            <a:off x="4752754" y="5401141"/>
            <a:ext cx="528339" cy="46846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56EB1BC-56E7-482D-9C7C-AD981F2BD38A}"/>
              </a:ext>
            </a:extLst>
          </p:cNvPr>
          <p:cNvSpPr/>
          <p:nvPr/>
        </p:nvSpPr>
        <p:spPr>
          <a:xfrm>
            <a:off x="4397019" y="1041990"/>
            <a:ext cx="1790020" cy="961389"/>
          </a:xfrm>
          <a:prstGeom prst="roundRect">
            <a:avLst>
              <a:gd name="adj" fmla="val 24667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350" b="1" dirty="0"/>
              <a:t>The All-in-one</a:t>
            </a:r>
          </a:p>
          <a:p>
            <a:r>
              <a:rPr lang="en-SG" sz="1350" b="1" dirty="0"/>
              <a:t>Business Solution</a:t>
            </a:r>
          </a:p>
          <a:p>
            <a:r>
              <a:rPr lang="en-SG" sz="1350" b="1" dirty="0"/>
              <a:t>Progressive-Web-App</a:t>
            </a:r>
          </a:p>
          <a:p>
            <a:endParaRPr lang="en-SG" sz="675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E2FA1-5AF0-440D-AF35-EC9823A25EE4}"/>
              </a:ext>
            </a:extLst>
          </p:cNvPr>
          <p:cNvSpPr txBox="1"/>
          <p:nvPr/>
        </p:nvSpPr>
        <p:spPr>
          <a:xfrm>
            <a:off x="4346684" y="6569973"/>
            <a:ext cx="13789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13" dirty="0"/>
              <a:t>By: Tan Wei Jun, Terris</a:t>
            </a:r>
          </a:p>
        </p:txBody>
      </p:sp>
      <p:pic>
        <p:nvPicPr>
          <p:cNvPr id="3" name="Picture 2" descr="Image result for nyp logo">
            <a:extLst>
              <a:ext uri="{FF2B5EF4-FFF2-40B4-BE49-F238E27FC236}">
                <a16:creationId xmlns:a16="http://schemas.microsoft.com/office/drawing/2014/main" id="{63D5F3C0-270D-43E7-A57A-D59329EDA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7" b="15065"/>
          <a:stretch/>
        </p:blipFill>
        <p:spPr bwMode="auto">
          <a:xfrm>
            <a:off x="7273203" y="6612730"/>
            <a:ext cx="580277" cy="12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02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306CB8-63C7-43EC-BF7F-22A709BF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706" y="131647"/>
            <a:ext cx="1626703" cy="320932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10B6091-ACD2-44C7-B050-BF818D859285}"/>
              </a:ext>
            </a:extLst>
          </p:cNvPr>
          <p:cNvGrpSpPr/>
          <p:nvPr/>
        </p:nvGrpSpPr>
        <p:grpSpPr>
          <a:xfrm>
            <a:off x="4237840" y="100226"/>
            <a:ext cx="1626703" cy="3209330"/>
            <a:chOff x="256231" y="1812593"/>
            <a:chExt cx="2891917" cy="5705475"/>
          </a:xfrm>
        </p:grpSpPr>
        <p:pic>
          <p:nvPicPr>
            <p:cNvPr id="16" name="Picture 4" descr="Image result for phone template">
              <a:extLst>
                <a:ext uri="{FF2B5EF4-FFF2-40B4-BE49-F238E27FC236}">
                  <a16:creationId xmlns:a16="http://schemas.microsoft.com/office/drawing/2014/main" id="{000D6CB6-F0C3-4C54-B6A9-2A8756155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54" r="11673"/>
            <a:stretch/>
          </p:blipFill>
          <p:spPr bwMode="auto">
            <a:xfrm>
              <a:off x="256231" y="1812593"/>
              <a:ext cx="2891917" cy="5705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57FA14-9D45-411C-8DEF-85D554738A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30" t="11700" r="9216" b="19316"/>
            <a:stretch/>
          </p:blipFill>
          <p:spPr>
            <a:xfrm>
              <a:off x="465843" y="2286001"/>
              <a:ext cx="2463095" cy="456247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CAA669F-F469-4BA1-8634-99F8AF54E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335" y="2301154"/>
              <a:ext cx="285750" cy="3238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E34041F-2D98-4FA8-9609-C7AA4D99B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085" y="2307395"/>
              <a:ext cx="600075" cy="3429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82456FE-31C6-49BC-A49F-828C3CD2A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4576" y="3745242"/>
              <a:ext cx="883227" cy="2857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D24CFCF-F0B8-492D-84F6-4883B0C122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44134" b="3225"/>
            <a:stretch/>
          </p:blipFill>
          <p:spPr>
            <a:xfrm>
              <a:off x="522293" y="3998402"/>
              <a:ext cx="2325381" cy="28575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A8553C-8E36-4338-A692-E0F8A9F5B4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6542" t="8875" r="1" b="28603"/>
            <a:stretch/>
          </p:blipFill>
          <p:spPr>
            <a:xfrm>
              <a:off x="577705" y="4201788"/>
              <a:ext cx="1808868" cy="18460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E5A887A-C676-414E-AA2F-C36669D58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4576" y="4628887"/>
              <a:ext cx="702694" cy="18460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2AC8FB0-94AA-45CF-B8A4-1245267D2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3718" y="5003592"/>
              <a:ext cx="323850" cy="29527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3ECDE02-64C8-4EC4-A03B-BB23A0EBD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4435" y="5350853"/>
              <a:ext cx="247650" cy="2762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DB773C1-61C8-4057-A8A4-B234D8E08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9605" y="5989202"/>
              <a:ext cx="247650" cy="304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DB0A3CF-44E8-416C-83CD-5A2C2007F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9605" y="5702632"/>
              <a:ext cx="247650" cy="27622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9D944E1-C442-4D91-A9A1-C1E957697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3485" y="6373097"/>
              <a:ext cx="228600" cy="27622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3B8D44B-9057-4E11-9101-A21A583F6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17568" y="5037903"/>
              <a:ext cx="1888953" cy="24899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D21176F-AC9F-460E-B541-4DBF411F7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00413" y="5367087"/>
              <a:ext cx="1163493" cy="27622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CA74FF8-0927-4887-A13C-4FF98B978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17568" y="5723498"/>
              <a:ext cx="1560247" cy="24437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6F14D08-77CA-4E88-BBDE-E4726007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96067" y="6018306"/>
              <a:ext cx="1888953" cy="31938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375EBD8-CB99-47FF-A2DC-A308D18F6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00413" y="6382293"/>
              <a:ext cx="1906108" cy="257831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A8DDC716-0194-44BE-A0F8-DD83EE91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508" y="3435786"/>
            <a:ext cx="1626703" cy="320932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4360E0-1F9D-4A4C-A7A9-AF408128FE8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85352" y="3960972"/>
            <a:ext cx="273248" cy="130194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1087DBB-5E64-47A3-BFB2-1BA6ADCFAA95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biLevel thresh="75000"/>
          </a:blip>
          <a:srcRect b="81271"/>
          <a:stretch/>
        </p:blipFill>
        <p:spPr>
          <a:xfrm>
            <a:off x="6266915" y="3960972"/>
            <a:ext cx="273248" cy="243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A928EB3-8095-49D0-855C-6118C9A2AD62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biLevel thresh="75000"/>
          </a:blip>
          <a:srcRect t="20376" b="60895"/>
          <a:stretch/>
        </p:blipFill>
        <p:spPr>
          <a:xfrm>
            <a:off x="6266914" y="4204811"/>
            <a:ext cx="273248" cy="243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A55EC25-E088-47E5-893B-F6E78060075D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biLevel thresh="75000"/>
          </a:blip>
          <a:srcRect t="20376" b="60895"/>
          <a:stretch/>
        </p:blipFill>
        <p:spPr>
          <a:xfrm>
            <a:off x="6266914" y="4448651"/>
            <a:ext cx="273248" cy="243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60AF2DB-0F44-4B0D-9F2D-5D2DE80977B6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biLevel thresh="75000"/>
          </a:blip>
          <a:srcRect t="60163" b="21108"/>
          <a:stretch/>
        </p:blipFill>
        <p:spPr>
          <a:xfrm>
            <a:off x="6266913" y="4692491"/>
            <a:ext cx="273248" cy="243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DA56752-E991-4E2C-853B-C54E2B4B2F93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biLevel thresh="75000"/>
          </a:blip>
          <a:srcRect t="81271"/>
          <a:stretch/>
        </p:blipFill>
        <p:spPr>
          <a:xfrm>
            <a:off x="6266913" y="4946726"/>
            <a:ext cx="273248" cy="2438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280025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114</Words>
  <Application>Microsoft Office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TAN WEI JUN, TERRIS</cp:lastModifiedBy>
  <cp:revision>28</cp:revision>
  <dcterms:created xsi:type="dcterms:W3CDTF">2017-12-01T05:34:35Z</dcterms:created>
  <dcterms:modified xsi:type="dcterms:W3CDTF">2020-01-01T16:56:43Z</dcterms:modified>
</cp:coreProperties>
</file>