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CA0"/>
    <a:srgbClr val="EF3078"/>
    <a:srgbClr val="385723"/>
    <a:srgbClr val="00B0F0"/>
    <a:srgbClr val="E6E7E9"/>
    <a:srgbClr val="03A1A4"/>
    <a:srgbClr val="EE952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5B1DB-F6E0-4901-A3E6-29324EE44FDB}" type="datetimeFigureOut">
              <a:rPr lang="en-SG" smtClean="0"/>
              <a:t>2/1/2020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EBF3-D929-4957-BAEF-EEBAD19855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22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D06D-CCD4-41D3-ADBC-2CCB1ACA8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40DF3-B6D6-49DD-AFE3-083B00CE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F65E-42F2-4486-A491-2303A8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4E40-BA0A-49FC-BE9D-142546F5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C573-0F3C-46D7-B505-A825BA8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FEA-C85C-402A-AAD2-6E1A95A4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96273-5916-4543-B811-89286325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B23B-9B7E-42AF-BE0C-485DCF5A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541D-D626-40F0-90A2-424D812E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E98D-8D7F-41BA-B2BF-AFB9891B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1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7B28D-3D63-4331-A37C-9184C5AF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F43F-A066-4EAE-9875-30B6DED8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52EE-29B0-4FD3-95C3-05BAA1D7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1203-3002-432C-9BBB-25BB9FBE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63D8-7270-4FE1-A666-9A66A62A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AF6-6AE1-464C-9ACC-520E9CA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0A8E-5D41-443D-AB14-03397B03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73FF-73F9-4E2B-BA98-28F895BE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D0AA-5DAA-4C1C-A891-0D672B9B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A599-5BB8-47BE-A4FA-E81870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EACC-F586-4B71-9DBA-2F9FA9A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694FD-E519-44D0-9CA7-CC493CF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A103-861B-4F66-BC55-9B5CA9A5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AFAC-ED14-4B36-B0A1-A76EB86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90D1-104A-4D83-A674-C87FB31E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2FB6-6106-4381-AB50-5C3EA5E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BC67-433E-4C7D-96E4-C79D3149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A1D6-B87D-4D7A-9891-8F22A9FB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51F2-42FE-42B2-BDF0-8D1A0F6D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073B-60FB-4159-BDE6-349BAE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969E-CFE8-4188-AB03-84D1FC32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060B-E184-46A9-9E85-5498251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3565-F38C-470F-8858-BC2932031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8D1FE-6677-478E-972A-3C76D2C2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ADF8-BEAA-41C8-B7B6-62A76A05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9C20D-A0B6-463C-AB5B-8CF48DC27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C350-06D7-4D5B-ADD1-E759886A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5C319-F5F4-4F9C-BF4A-E40923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60A6C-325B-450E-B3E4-FEE524C3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3C49-2D5D-4AAA-9415-29295DE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7011F-A2B8-4787-A2CF-C4729B6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ECE9B-BD8E-4B2D-A85F-1AF626E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8F625-340F-4A1C-8804-2A57DDD0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87CD-6924-4648-98E2-1AA591C7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B6D58-EC38-4728-9750-151D83B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9C38-185D-4709-93AF-CC7868D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9A6C-35A8-4EAA-A03B-BCD6378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B9F1-2284-4429-A0B2-863E2BA1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3ABD3-84ED-47DC-B947-C97C8D9C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6651-838F-4544-8AF6-F82A3F4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FDA38-B546-46DE-B551-F339E78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DF0B-1E9D-4695-85B8-3A5FA21D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09D-DC93-4464-AFCD-BE7AF4D2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37B77-52CB-4169-B9DA-F3AD398B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A5E8-F635-4FEC-A094-5D15BC58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7647D-2859-40E6-9FC8-302B04E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561A-483E-4306-938A-3DB8FDC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70A6-00BE-471C-92D5-D4FA97C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3891A-7720-4214-833C-083C48D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A135-50E6-4C37-AE45-46715AC4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7F2B-BDD1-436C-B3D1-5FAA7FB3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7008-8852-494C-A646-1A9BA51F7802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B83-5F9C-4982-BCA4-FB663660A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E3BD-39DA-4521-BF6A-097B83C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70DB-F519-47BB-BFAA-CF5DB2BD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bg1"/>
            </a:gs>
            <a:gs pos="17000">
              <a:srgbClr val="2BB4ED"/>
            </a:gs>
            <a:gs pos="13000">
              <a:schemeClr val="accent1">
                <a:lumMod val="45000"/>
                <a:lumOff val="55000"/>
              </a:schemeClr>
            </a:gs>
            <a:gs pos="28000">
              <a:srgbClr val="C0D0EB"/>
            </a:gs>
            <a:gs pos="0">
              <a:srgbClr val="BDCEEA"/>
            </a:gs>
            <a:gs pos="17000">
              <a:srgbClr val="B9CBE9"/>
            </a:gs>
            <a:gs pos="7000">
              <a:srgbClr val="56B8EA"/>
            </a:gs>
            <a:gs pos="24000">
              <a:srgbClr val="C4D3EC"/>
            </a:gs>
            <a:gs pos="38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6103A8-94B8-4D53-B6EE-8AC1F20A0064}"/>
              </a:ext>
            </a:extLst>
          </p:cNvPr>
          <p:cNvSpPr/>
          <p:nvPr/>
        </p:nvSpPr>
        <p:spPr>
          <a:xfrm>
            <a:off x="4924428" y="421717"/>
            <a:ext cx="2343143" cy="728158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0B6077A-3946-4AC5-ADE6-C44064DACDC4}"/>
              </a:ext>
            </a:extLst>
          </p:cNvPr>
          <p:cNvSpPr/>
          <p:nvPr/>
        </p:nvSpPr>
        <p:spPr>
          <a:xfrm>
            <a:off x="5076828" y="574117"/>
            <a:ext cx="2075199" cy="3954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7256DD-6317-492A-853D-B93DE998E24A}"/>
              </a:ext>
            </a:extLst>
          </p:cNvPr>
          <p:cNvSpPr txBox="1"/>
          <p:nvPr/>
        </p:nvSpPr>
        <p:spPr>
          <a:xfrm>
            <a:off x="5543479" y="569450"/>
            <a:ext cx="1389884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 StaffCorps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33DED5-09AC-450D-87EC-DAB898ECEB59}"/>
              </a:ext>
            </a:extLst>
          </p:cNvPr>
          <p:cNvGrpSpPr/>
          <p:nvPr/>
        </p:nvGrpSpPr>
        <p:grpSpPr>
          <a:xfrm>
            <a:off x="4924428" y="421717"/>
            <a:ext cx="728158" cy="728158"/>
            <a:chOff x="2325485" y="3550834"/>
            <a:chExt cx="728158" cy="7281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22B37A-CCC7-4E5B-82F9-79A278CAA082}"/>
                </a:ext>
              </a:extLst>
            </p:cNvPr>
            <p:cNvSpPr/>
            <p:nvPr/>
          </p:nvSpPr>
          <p:spPr>
            <a:xfrm>
              <a:off x="2325485" y="3550834"/>
              <a:ext cx="728158" cy="72815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E420FDA-2164-4DED-9C48-A614778E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59" b="89706" l="6286" r="90286">
                          <a14:foregroundMark x1="14857" y1="35294" x2="17143" y2="36765"/>
                          <a14:foregroundMark x1="76571" y1="33824" x2="82857" y2="36765"/>
                          <a14:foregroundMark x1="89143" y1="65441" x2="89143" y2="63971"/>
                          <a14:foregroundMark x1="13714" y1="58824" x2="9714" y2="62500"/>
                          <a14:foregroundMark x1="12571" y1="62500" x2="6286" y2="66912"/>
                          <a14:foregroundMark x1="9714" y1="65441" x2="12571" y2="58824"/>
                          <a14:foregroundMark x1="84000" y1="63971" x2="89143" y2="63971"/>
                          <a14:foregroundMark x1="40571" y1="77941" x2="40571" y2="77941"/>
                          <a14:foregroundMark x1="30857" y1="83088" x2="29714" y2="83088"/>
                          <a14:foregroundMark x1="89143" y1="62500" x2="90286" y2="654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98" y="3659732"/>
              <a:ext cx="681508" cy="52713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97370BB0-F542-4D10-A372-C21178D58920}"/>
              </a:ext>
            </a:extLst>
          </p:cNvPr>
          <p:cNvSpPr/>
          <p:nvPr/>
        </p:nvSpPr>
        <p:spPr>
          <a:xfrm>
            <a:off x="2502040" y="3479745"/>
            <a:ext cx="1299638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47E3DCD-2D07-4727-A99D-E4BA58B39831}"/>
              </a:ext>
            </a:extLst>
          </p:cNvPr>
          <p:cNvSpPr/>
          <p:nvPr/>
        </p:nvSpPr>
        <p:spPr>
          <a:xfrm>
            <a:off x="4372179" y="2457714"/>
            <a:ext cx="1040787" cy="10108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DC21CA1-C9C8-4FC5-99D9-776159B7EB7A}"/>
              </a:ext>
            </a:extLst>
          </p:cNvPr>
          <p:cNvSpPr/>
          <p:nvPr/>
        </p:nvSpPr>
        <p:spPr>
          <a:xfrm>
            <a:off x="5187925" y="3528682"/>
            <a:ext cx="977464" cy="977464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646A908-8852-410E-86FA-67420AE591FA}"/>
              </a:ext>
            </a:extLst>
          </p:cNvPr>
          <p:cNvSpPr/>
          <p:nvPr/>
        </p:nvSpPr>
        <p:spPr>
          <a:xfrm>
            <a:off x="7015353" y="3761017"/>
            <a:ext cx="1221014" cy="1142579"/>
          </a:xfrm>
          <a:prstGeom prst="ellipse">
            <a:avLst/>
          </a:prstGeom>
          <a:solidFill>
            <a:srgbClr val="F46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F3CC481-CC9F-45DE-A7B4-EB9A54754A2E}"/>
              </a:ext>
            </a:extLst>
          </p:cNvPr>
          <p:cNvSpPr/>
          <p:nvPr/>
        </p:nvSpPr>
        <p:spPr>
          <a:xfrm>
            <a:off x="8374982" y="3219021"/>
            <a:ext cx="977464" cy="97746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42E410-AF02-48C0-94E5-FB6D67DBADB7}"/>
              </a:ext>
            </a:extLst>
          </p:cNvPr>
          <p:cNvGrpSpPr/>
          <p:nvPr/>
        </p:nvGrpSpPr>
        <p:grpSpPr>
          <a:xfrm>
            <a:off x="3787707" y="1849884"/>
            <a:ext cx="979247" cy="712482"/>
            <a:chOff x="4442225" y="2049196"/>
            <a:chExt cx="979247" cy="71248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081C91-2F82-4C15-AE70-807D320F7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322422" cy="7124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87389EC-0C41-43A7-BC85-89166D9E7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225" y="2051577"/>
              <a:ext cx="66634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40D4C5-1FC0-4B27-B5C0-97DCB4BCA302}"/>
              </a:ext>
            </a:extLst>
          </p:cNvPr>
          <p:cNvGrpSpPr/>
          <p:nvPr/>
        </p:nvGrpSpPr>
        <p:grpSpPr>
          <a:xfrm flipV="1">
            <a:off x="2622256" y="4673467"/>
            <a:ext cx="536877" cy="821366"/>
            <a:chOff x="1872307" y="2945596"/>
            <a:chExt cx="782545" cy="821366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02C5EF6-A586-4D79-AFCA-C2D7B1F687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410A94-0056-479F-93B1-B30B26E922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2307" y="2945596"/>
              <a:ext cx="589564" cy="0"/>
            </a:xfrm>
            <a:prstGeom prst="line">
              <a:avLst/>
            </a:prstGeom>
            <a:ln w="28575"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FA27C14-6465-458A-911A-6867613B8FBE}"/>
              </a:ext>
            </a:extLst>
          </p:cNvPr>
          <p:cNvGrpSpPr/>
          <p:nvPr/>
        </p:nvGrpSpPr>
        <p:grpSpPr>
          <a:xfrm flipH="1">
            <a:off x="8888579" y="2088748"/>
            <a:ext cx="721076" cy="1146940"/>
            <a:chOff x="2592264" y="2426529"/>
            <a:chExt cx="721076" cy="114694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88A1D62-9FF1-4A55-A806-841E4591970E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flipH="1" flipV="1">
              <a:off x="3027465" y="2426529"/>
              <a:ext cx="285875" cy="114694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7CB02B3-CB90-4850-8101-216A3F849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264" y="2435546"/>
              <a:ext cx="435201" cy="0"/>
            </a:xfrm>
            <a:prstGeom prst="line">
              <a:avLst/>
            </a:prstGeom>
            <a:ln w="2857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99DA6B-4497-4EDE-B1DB-01B7523D854C}"/>
              </a:ext>
            </a:extLst>
          </p:cNvPr>
          <p:cNvGrpSpPr/>
          <p:nvPr/>
        </p:nvGrpSpPr>
        <p:grpSpPr>
          <a:xfrm flipH="1" flipV="1">
            <a:off x="7718815" y="4831673"/>
            <a:ext cx="743262" cy="539365"/>
            <a:chOff x="1929808" y="3262589"/>
            <a:chExt cx="743262" cy="539365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D383BA-3052-49F2-B91B-D25A7FAD6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46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31CAF2F-166C-42A8-8923-30B5C2172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808" y="3264970"/>
              <a:ext cx="471956" cy="0"/>
            </a:xfrm>
            <a:prstGeom prst="line">
              <a:avLst/>
            </a:prstGeom>
            <a:ln w="28575">
              <a:solidFill>
                <a:srgbClr val="F46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E3AEFA8-3537-4E5E-81D9-DCD1975C113A}"/>
              </a:ext>
            </a:extLst>
          </p:cNvPr>
          <p:cNvGrpSpPr/>
          <p:nvPr/>
        </p:nvGrpSpPr>
        <p:grpSpPr>
          <a:xfrm flipH="1">
            <a:off x="5838389" y="2370346"/>
            <a:ext cx="482026" cy="1297213"/>
            <a:chOff x="2178036" y="2950736"/>
            <a:chExt cx="257995" cy="69430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7EE42C-7ABB-4C08-8DC1-9E1D52805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991C0D0-6307-4525-9DB6-98D26DB5A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8036" y="2950736"/>
              <a:ext cx="73005" cy="1273"/>
            </a:xfrm>
            <a:prstGeom prst="line">
              <a:avLst/>
            </a:prstGeom>
            <a:ln w="28575"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BC5EFA3-F708-4424-8AEA-90B730BD9139}"/>
              </a:ext>
            </a:extLst>
          </p:cNvPr>
          <p:cNvGrpSpPr/>
          <p:nvPr/>
        </p:nvGrpSpPr>
        <p:grpSpPr>
          <a:xfrm>
            <a:off x="200965" y="4663020"/>
            <a:ext cx="2481741" cy="1261768"/>
            <a:chOff x="346658" y="4801421"/>
            <a:chExt cx="2481741" cy="126176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D172DA1-F8E7-4CE6-9F55-74086BF35F2D}"/>
                </a:ext>
              </a:extLst>
            </p:cNvPr>
            <p:cNvSpPr txBox="1"/>
            <p:nvPr/>
          </p:nvSpPr>
          <p:spPr>
            <a:xfrm>
              <a:off x="1148833" y="4801421"/>
              <a:ext cx="1679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u="sng" dirty="0">
                  <a:solidFill>
                    <a:srgbClr val="EE9524"/>
                  </a:solidFill>
                  <a:latin typeface="Tw Cen MT" panose="020B0602020104020603" pitchFamily="34" charset="0"/>
                </a:rPr>
                <a:t>Feature 01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8F43EB-AE92-429B-B496-13B525F0B8B4}"/>
                </a:ext>
              </a:extLst>
            </p:cNvPr>
            <p:cNvSpPr txBox="1"/>
            <p:nvPr/>
          </p:nvSpPr>
          <p:spPr>
            <a:xfrm>
              <a:off x="788785" y="5120438"/>
              <a:ext cx="20396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Optical Character Recognition, OCR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6144E3-1794-4950-8A27-A9F0F7C8C547}"/>
                </a:ext>
              </a:extLst>
            </p:cNvPr>
            <p:cNvSpPr txBox="1"/>
            <p:nvPr/>
          </p:nvSpPr>
          <p:spPr>
            <a:xfrm>
              <a:off x="346658" y="5693857"/>
              <a:ext cx="2481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Convert an image to text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5182F51-99E6-42F0-BD25-AD1B721EF3B5}"/>
              </a:ext>
            </a:extLst>
          </p:cNvPr>
          <p:cNvGrpSpPr/>
          <p:nvPr/>
        </p:nvGrpSpPr>
        <p:grpSpPr>
          <a:xfrm>
            <a:off x="1587640" y="1292663"/>
            <a:ext cx="2220687" cy="1267458"/>
            <a:chOff x="2212014" y="1552263"/>
            <a:chExt cx="2220687" cy="126745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6C59CE3-92F2-49C1-B70E-93EDDAC5A082}"/>
                </a:ext>
              </a:extLst>
            </p:cNvPr>
            <p:cNvSpPr txBox="1"/>
            <p:nvPr/>
          </p:nvSpPr>
          <p:spPr>
            <a:xfrm>
              <a:off x="2292399" y="1552263"/>
              <a:ext cx="2140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u="sng" dirty="0">
                  <a:solidFill>
                    <a:srgbClr val="00B050"/>
                  </a:solidFill>
                  <a:latin typeface="Tw Cen MT" panose="020B0602020104020603" pitchFamily="34" charset="0"/>
                </a:rPr>
                <a:t>Feature 02</a:t>
              </a:r>
              <a:r>
                <a:rPr lang="en-US" sz="2400" u="sng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400" u="sng" dirty="0">
                  <a:solidFill>
                    <a:srgbClr val="00B05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EFF4170-2317-4833-A4CC-8BB31AB142AF}"/>
                </a:ext>
              </a:extLst>
            </p:cNvPr>
            <p:cNvSpPr txBox="1"/>
            <p:nvPr/>
          </p:nvSpPr>
          <p:spPr>
            <a:xfrm>
              <a:off x="2292399" y="1871280"/>
              <a:ext cx="2140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00B050"/>
                  </a:solidFill>
                  <a:latin typeface="Tw Cen MT" panose="020B0602020104020603" pitchFamily="34" charset="0"/>
                </a:rPr>
                <a:t>View Latest News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2D9FB8-817F-46D3-A583-8D4BBAEB1869}"/>
                </a:ext>
              </a:extLst>
            </p:cNvPr>
            <p:cNvSpPr txBox="1"/>
            <p:nvPr/>
          </p:nvSpPr>
          <p:spPr>
            <a:xfrm>
              <a:off x="2212014" y="2173390"/>
              <a:ext cx="2220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Read about the top-headlines of today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44B5989-577D-4F7B-9644-FB673367EC11}"/>
              </a:ext>
            </a:extLst>
          </p:cNvPr>
          <p:cNvGrpSpPr/>
          <p:nvPr/>
        </p:nvGrpSpPr>
        <p:grpSpPr>
          <a:xfrm>
            <a:off x="9596763" y="1563447"/>
            <a:ext cx="2097694" cy="1267458"/>
            <a:chOff x="10405055" y="2198594"/>
            <a:chExt cx="2097694" cy="126745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E44A0C5-8867-48DC-9720-76A983B6FD19}"/>
                </a:ext>
              </a:extLst>
            </p:cNvPr>
            <p:cNvSpPr txBox="1"/>
            <p:nvPr/>
          </p:nvSpPr>
          <p:spPr>
            <a:xfrm>
              <a:off x="10405055" y="2198594"/>
              <a:ext cx="2097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EF3078"/>
                  </a:solidFill>
                  <a:latin typeface="Tw Cen MT" panose="020B0602020104020603" pitchFamily="34" charset="0"/>
                </a:rPr>
                <a:t>Feature 03-02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D449BBA-9479-4717-88D7-E850EBBE5173}"/>
                </a:ext>
              </a:extLst>
            </p:cNvPr>
            <p:cNvSpPr txBox="1"/>
            <p:nvPr/>
          </p:nvSpPr>
          <p:spPr>
            <a:xfrm>
              <a:off x="10411006" y="2518364"/>
              <a:ext cx="208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SG Road Traffic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1F8D07-9C4B-459A-80CA-659777196849}"/>
                </a:ext>
              </a:extLst>
            </p:cNvPr>
            <p:cNvSpPr txBox="1"/>
            <p:nvPr/>
          </p:nvSpPr>
          <p:spPr>
            <a:xfrm>
              <a:off x="10405055" y="2819721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View real-time road traffics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580B208-DCFE-4951-90BC-D72ECC7C66E8}"/>
              </a:ext>
            </a:extLst>
          </p:cNvPr>
          <p:cNvGrpSpPr/>
          <p:nvPr/>
        </p:nvGrpSpPr>
        <p:grpSpPr>
          <a:xfrm>
            <a:off x="8441140" y="4838864"/>
            <a:ext cx="2551125" cy="1267458"/>
            <a:chOff x="9146175" y="5273815"/>
            <a:chExt cx="2551125" cy="126745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242D6DE-C402-48DC-A4BB-A544F3090E47}"/>
                </a:ext>
              </a:extLst>
            </p:cNvPr>
            <p:cNvSpPr txBox="1"/>
            <p:nvPr/>
          </p:nvSpPr>
          <p:spPr>
            <a:xfrm>
              <a:off x="9146176" y="5273815"/>
              <a:ext cx="2169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F46CA0"/>
                  </a:solidFill>
                  <a:latin typeface="Tw Cen MT" panose="020B0602020104020603" pitchFamily="34" charset="0"/>
                </a:rPr>
                <a:t>Feature 03-01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A896EA-03DA-4A08-8956-A08B1B052B9F}"/>
                </a:ext>
              </a:extLst>
            </p:cNvPr>
            <p:cNvSpPr txBox="1"/>
            <p:nvPr/>
          </p:nvSpPr>
          <p:spPr>
            <a:xfrm>
              <a:off x="9152126" y="5593585"/>
              <a:ext cx="2545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46CA0"/>
                  </a:solidFill>
                  <a:latin typeface="Tw Cen MT" panose="020B0602020104020603" pitchFamily="34" charset="0"/>
                </a:rPr>
                <a:t>SG Weather Forecast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B8FE988-3B4C-4E9A-BFAF-323667514C1A}"/>
                </a:ext>
              </a:extLst>
            </p:cNvPr>
            <p:cNvSpPr txBox="1"/>
            <p:nvPr/>
          </p:nvSpPr>
          <p:spPr>
            <a:xfrm>
              <a:off x="9146175" y="5894942"/>
              <a:ext cx="2330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Get the current weather forecast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B6B12C-1831-45AD-AE5A-0C2F1ED9B48E}"/>
              </a:ext>
            </a:extLst>
          </p:cNvPr>
          <p:cNvGrpSpPr/>
          <p:nvPr/>
        </p:nvGrpSpPr>
        <p:grpSpPr>
          <a:xfrm>
            <a:off x="6282118" y="1846419"/>
            <a:ext cx="2478516" cy="1267458"/>
            <a:chOff x="7840983" y="2085925"/>
            <a:chExt cx="2478516" cy="126745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7AD3190-BC97-41F1-BA15-F58203481023}"/>
                </a:ext>
              </a:extLst>
            </p:cNvPr>
            <p:cNvSpPr txBox="1"/>
            <p:nvPr/>
          </p:nvSpPr>
          <p:spPr>
            <a:xfrm>
              <a:off x="7840983" y="2085925"/>
              <a:ext cx="231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rgbClr val="385723"/>
                  </a:solidFill>
                  <a:latin typeface="Tw Cen MT" panose="020B0602020104020603" pitchFamily="34" charset="0"/>
                </a:rPr>
                <a:t>Feature 02</a:t>
              </a:r>
              <a:r>
                <a:rPr lang="en-US" sz="2400" u="sng" dirty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400" u="sng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D807C1-5520-47E0-80E2-C4265EA03992}"/>
                </a:ext>
              </a:extLst>
            </p:cNvPr>
            <p:cNvSpPr txBox="1"/>
            <p:nvPr/>
          </p:nvSpPr>
          <p:spPr>
            <a:xfrm>
              <a:off x="7846935" y="2405695"/>
              <a:ext cx="2472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Search Existing News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EA51A0-04CE-45DC-8C7E-152353BCD131}"/>
                </a:ext>
              </a:extLst>
            </p:cNvPr>
            <p:cNvSpPr txBox="1"/>
            <p:nvPr/>
          </p:nvSpPr>
          <p:spPr>
            <a:xfrm>
              <a:off x="7840984" y="2707052"/>
              <a:ext cx="1799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Search for news with a topic</a:t>
              </a:r>
            </a:p>
          </p:txBody>
        </p:sp>
      </p:grpSp>
      <p:pic>
        <p:nvPicPr>
          <p:cNvPr id="148" name="Picture 147">
            <a:extLst>
              <a:ext uri="{FF2B5EF4-FFF2-40B4-BE49-F238E27FC236}">
                <a16:creationId xmlns:a16="http://schemas.microsoft.com/office/drawing/2014/main" id="{C699B92F-5498-4316-ABFE-430EDD07A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20376" b="60895"/>
          <a:stretch/>
        </p:blipFill>
        <p:spPr>
          <a:xfrm>
            <a:off x="4466192" y="2579634"/>
            <a:ext cx="855703" cy="763609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6AE217C5-B1B3-48A9-89E5-A309C221CC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b="81271"/>
          <a:stretch/>
        </p:blipFill>
        <p:spPr>
          <a:xfrm>
            <a:off x="2632957" y="3614573"/>
            <a:ext cx="1052352" cy="93909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473176AF-19A7-4BFF-8BAD-C53A9FE17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20376" b="60895"/>
          <a:stretch/>
        </p:blipFill>
        <p:spPr>
          <a:xfrm>
            <a:off x="5264587" y="3649692"/>
            <a:ext cx="824141" cy="73544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2077525-FEF1-4B11-89FE-119384AF8C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60163" b="21108"/>
          <a:stretch/>
        </p:blipFill>
        <p:spPr>
          <a:xfrm>
            <a:off x="7167927" y="3923658"/>
            <a:ext cx="915865" cy="817296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93E22B7-4B9E-421B-AA94-6989B96663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</a:blip>
          <a:srcRect t="81271"/>
          <a:stretch/>
        </p:blipFill>
        <p:spPr>
          <a:xfrm>
            <a:off x="8484353" y="3364049"/>
            <a:ext cx="758722" cy="677065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324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9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3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9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1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7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3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9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5" grpId="0" animBg="1"/>
      <p:bldP spid="76" grpId="0" animBg="1"/>
      <p:bldP spid="86" grpId="0" animBg="1"/>
      <p:bldP spid="96" grpId="0" animBg="1"/>
      <p:bldP spid="97" grpId="0" animBg="1"/>
      <p:bldP spid="98" grpId="0" animBg="1"/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55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TAN WEI JUN, TERRIS</cp:lastModifiedBy>
  <cp:revision>29</cp:revision>
  <dcterms:created xsi:type="dcterms:W3CDTF">2017-12-01T05:34:35Z</dcterms:created>
  <dcterms:modified xsi:type="dcterms:W3CDTF">2020-01-01T16:56:59Z</dcterms:modified>
</cp:coreProperties>
</file>