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7E9"/>
    <a:srgbClr val="EF3078"/>
    <a:srgbClr val="00B0F0"/>
    <a:srgbClr val="385723"/>
    <a:srgbClr val="03A1A4"/>
    <a:srgbClr val="EE9524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D06D-CCD4-41D3-ADBC-2CCB1ACA8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40DF3-B6D6-49DD-AFE3-083B00CE4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F65E-42F2-4486-A491-2303A88F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D4E40-BA0A-49FC-BE9D-142546F5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C573-0F3C-46D7-B505-A825BA8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EFEA-C85C-402A-AAD2-6E1A95A4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96273-5916-4543-B811-89286325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B23B-9B7E-42AF-BE0C-485DCF5A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2541D-D626-40F0-90A2-424D812E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DE98D-8D7F-41BA-B2BF-AFB9891B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7B28D-3D63-4331-A37C-9184C5AF8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DF43F-A066-4EAE-9875-30B6DED8C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52EE-29B0-4FD3-95C3-05BAA1D7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1203-3002-432C-9BBB-25BB9FBE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163D8-7270-4FE1-A666-9A66A62A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1AF6-6AE1-464C-9ACC-520E9CA3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0A8E-5D41-443D-AB14-03397B03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173FF-73F9-4E2B-BA98-28F895BE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D0AA-5DAA-4C1C-A891-0D672B9B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A599-5BB8-47BE-A4FA-E81870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2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EACC-F586-4B71-9DBA-2F9FA9A8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694FD-E519-44D0-9CA7-CC493CF4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A103-861B-4F66-BC55-9B5CA9A5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AFAC-ED14-4B36-B0A1-A76EB86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090D1-104A-4D83-A674-C87FB31E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2FB6-6106-4381-AB50-5C3EA5E5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BC67-433E-4C7D-96E4-C79D31493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A1D6-B87D-4D7A-9891-8F22A9FB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751F2-42FE-42B2-BDF0-8D1A0F6D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E073B-60FB-4159-BDE6-349BAE96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A969E-CFE8-4188-AB03-84D1FC32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060B-E184-46A9-9E85-54982511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3565-F38C-470F-8858-BC293203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8D1FE-6677-478E-972A-3C76D2C2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5ADF8-BEAA-41C8-B7B6-62A76A055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9C20D-A0B6-463C-AB5B-8CF48DC27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EC350-06D7-4D5B-ADD1-E759886A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5C319-F5F4-4F9C-BF4A-E4092340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60A6C-325B-450E-B3E4-FEE524C3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3C49-2D5D-4AAA-9415-29295DEC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7011F-A2B8-4787-A2CF-C4729B61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ECE9B-BD8E-4B2D-A85F-1AF626E8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8F625-340F-4A1C-8804-2A57DDD0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5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187CD-6924-4648-98E2-1AA591C7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B6D58-EC38-4728-9750-151D83B2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79C38-185D-4709-93AF-CC7868D6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9A6C-35A8-4EAA-A03B-BCD63786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B9F1-2284-4429-A0B2-863E2BA1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3ABD3-84ED-47DC-B947-C97C8D9C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E6651-838F-4544-8AF6-F82A3F4C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FDA38-B546-46DE-B551-F339E78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ADF0B-1E9D-4695-85B8-3A5FA21D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009D-DC93-4464-AFCD-BE7AF4D2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37B77-52CB-4169-B9DA-F3AD398B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DA5E8-F635-4FEC-A094-5D15BC58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7647D-2859-40E6-9FC8-302B04E4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3561A-483E-4306-938A-3DB8FDC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70A6-00BE-471C-92D5-D4FA97C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3891A-7720-4214-833C-083C48D3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A135-50E6-4C37-AE45-46715AC4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7F2B-BDD1-436C-B3D1-5FAA7FB31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7008-8852-494C-A646-1A9BA51F780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AB83-5F9C-4982-BCA4-FB663660A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E3BD-39DA-4521-BF6A-097B83CB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20923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 O R K  C Y C L 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96966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E22B37A-CCC7-4E5B-82F9-79A278CAA082}"/>
              </a:ext>
            </a:extLst>
          </p:cNvPr>
          <p:cNvSpPr/>
          <p:nvPr/>
        </p:nvSpPr>
        <p:spPr>
          <a:xfrm>
            <a:off x="2325485" y="3550834"/>
            <a:ext cx="728158" cy="728158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8C3841-127A-479B-94BD-220B2EDCAB6E}"/>
              </a:ext>
            </a:extLst>
          </p:cNvPr>
          <p:cNvSpPr/>
          <p:nvPr/>
        </p:nvSpPr>
        <p:spPr>
          <a:xfrm>
            <a:off x="3235182" y="3679057"/>
            <a:ext cx="1221014" cy="1221014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59DA09-2750-4F0C-898C-08F0F54C4ACB}"/>
              </a:ext>
            </a:extLst>
          </p:cNvPr>
          <p:cNvSpPr/>
          <p:nvPr/>
        </p:nvSpPr>
        <p:spPr>
          <a:xfrm>
            <a:off x="4551111" y="2757400"/>
            <a:ext cx="1843314" cy="1843314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F6674A-9F6A-4ECF-8B1A-B5CD331C63F8}"/>
              </a:ext>
            </a:extLst>
          </p:cNvPr>
          <p:cNvSpPr/>
          <p:nvPr/>
        </p:nvSpPr>
        <p:spPr>
          <a:xfrm>
            <a:off x="6544499" y="3811221"/>
            <a:ext cx="935542" cy="935542"/>
          </a:xfrm>
          <a:prstGeom prst="ellipse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F5A07E2-72FE-479E-9CC4-3AE297809FA7}"/>
              </a:ext>
            </a:extLst>
          </p:cNvPr>
          <p:cNvSpPr/>
          <p:nvPr/>
        </p:nvSpPr>
        <p:spPr>
          <a:xfrm>
            <a:off x="7669871" y="3914913"/>
            <a:ext cx="1371602" cy="13716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7678F9E-F68B-47E7-8E99-404218E42B24}"/>
              </a:ext>
            </a:extLst>
          </p:cNvPr>
          <p:cNvSpPr/>
          <p:nvPr/>
        </p:nvSpPr>
        <p:spPr>
          <a:xfrm>
            <a:off x="9029500" y="3418333"/>
            <a:ext cx="977464" cy="977464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A538412-DAB1-4392-B45E-1D392BBFB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81" y="3008601"/>
            <a:ext cx="1225174" cy="122517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145EB3D-9DE3-4C3A-A338-1543379BB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330" y="3621188"/>
            <a:ext cx="571750" cy="571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D436CE5-5A4A-4963-8029-751C7F434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822" y="4193325"/>
            <a:ext cx="814778" cy="81477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829194A-80B4-45E0-A0D4-A777A6A82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12" y="3967031"/>
            <a:ext cx="622302" cy="6223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A838DD8-E14C-4129-B132-FFB886F5B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87" y="3976412"/>
            <a:ext cx="671206" cy="671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04B11EA-63F7-4D22-873D-6922C62419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35" y="3756710"/>
            <a:ext cx="354058" cy="354058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153F4246-CEED-4D1E-87E9-AF831143E541}"/>
              </a:ext>
            </a:extLst>
          </p:cNvPr>
          <p:cNvGrpSpPr/>
          <p:nvPr/>
        </p:nvGrpSpPr>
        <p:grpSpPr>
          <a:xfrm>
            <a:off x="1870684" y="2800395"/>
            <a:ext cx="842445" cy="820793"/>
            <a:chOff x="1812406" y="2946170"/>
            <a:chExt cx="842445" cy="82079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02F08CF-D4D1-4A39-96BE-CB97F61D16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7365" y="2946170"/>
              <a:ext cx="377486" cy="820793"/>
            </a:xfrm>
            <a:prstGeom prst="line">
              <a:avLst/>
            </a:prstGeom>
            <a:ln w="2857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920BBA-8F71-4702-91A3-44392F84A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2406" y="2954946"/>
              <a:ext cx="471956" cy="0"/>
            </a:xfrm>
            <a:prstGeom prst="line">
              <a:avLst/>
            </a:prstGeom>
            <a:ln w="2857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3BFFE84-C695-4D53-9EB1-6E3F023237F6}"/>
              </a:ext>
            </a:extLst>
          </p:cNvPr>
          <p:cNvGrpSpPr/>
          <p:nvPr/>
        </p:nvGrpSpPr>
        <p:grpSpPr>
          <a:xfrm>
            <a:off x="4442225" y="2049196"/>
            <a:ext cx="979247" cy="712482"/>
            <a:chOff x="4442225" y="2049196"/>
            <a:chExt cx="979247" cy="71248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DB6677B-8513-496A-A326-EDBAA2BA9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322422" cy="712482"/>
            </a:xfrm>
            <a:prstGeom prst="line">
              <a:avLst/>
            </a:prstGeom>
            <a:ln w="28575"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03D7FC-94DB-4EDC-95C4-65A5F513B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225" y="2051577"/>
              <a:ext cx="666349" cy="0"/>
            </a:xfrm>
            <a:prstGeom prst="line">
              <a:avLst/>
            </a:prstGeom>
            <a:ln w="28575"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37FDAE-CE25-40E9-AFD7-49BA1463E3D5}"/>
              </a:ext>
            </a:extLst>
          </p:cNvPr>
          <p:cNvGrpSpPr/>
          <p:nvPr/>
        </p:nvGrpSpPr>
        <p:grpSpPr>
          <a:xfrm flipV="1">
            <a:off x="3031106" y="4872779"/>
            <a:ext cx="782545" cy="821366"/>
            <a:chOff x="1872307" y="2945596"/>
            <a:chExt cx="782545" cy="82136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83C8BAA-87B2-4130-A6CA-1525D506B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8D836A-5994-457C-AD4E-4304A9FBB1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2307" y="2945596"/>
              <a:ext cx="589564" cy="0"/>
            </a:xfrm>
            <a:prstGeom prst="line">
              <a:avLst/>
            </a:prstGeom>
            <a:ln w="28575"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5C6488-0A8C-4F32-9A4D-7C308D3FB74D}"/>
              </a:ext>
            </a:extLst>
          </p:cNvPr>
          <p:cNvGrpSpPr/>
          <p:nvPr/>
        </p:nvGrpSpPr>
        <p:grpSpPr>
          <a:xfrm flipH="1">
            <a:off x="9518232" y="2271393"/>
            <a:ext cx="723524" cy="1146940"/>
            <a:chOff x="1935298" y="2625841"/>
            <a:chExt cx="723524" cy="114694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8692D07-D0C2-4183-8694-C71EC431F9C0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2372947" y="2625841"/>
              <a:ext cx="285875" cy="1146940"/>
            </a:xfrm>
            <a:prstGeom prst="line">
              <a:avLst/>
            </a:prstGeom>
            <a:ln w="2857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ECBEC73-955A-442B-8836-D1923312F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298" y="2629013"/>
              <a:ext cx="435201" cy="0"/>
            </a:xfrm>
            <a:prstGeom prst="line">
              <a:avLst/>
            </a:prstGeom>
            <a:ln w="2857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6E9A218-B141-4BD3-841A-BAB462C9175B}"/>
              </a:ext>
            </a:extLst>
          </p:cNvPr>
          <p:cNvGrpSpPr/>
          <p:nvPr/>
        </p:nvGrpSpPr>
        <p:grpSpPr>
          <a:xfrm flipH="1" flipV="1">
            <a:off x="8284966" y="5251523"/>
            <a:ext cx="743262" cy="539365"/>
            <a:chOff x="1929808" y="3262589"/>
            <a:chExt cx="743262" cy="539365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309261-EAF4-4065-B34C-74D63998B1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F2BC3B5-DB71-4C84-AF89-168445886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9808" y="3264970"/>
              <a:ext cx="47195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1ACE9A5-0AAC-4005-87FD-533CB273E3AF}"/>
              </a:ext>
            </a:extLst>
          </p:cNvPr>
          <p:cNvGrpSpPr/>
          <p:nvPr/>
        </p:nvGrpSpPr>
        <p:grpSpPr>
          <a:xfrm flipH="1">
            <a:off x="6965184" y="2609852"/>
            <a:ext cx="846110" cy="1297213"/>
            <a:chOff x="1983167" y="2950736"/>
            <a:chExt cx="452864" cy="694309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EBF1710-C0A2-443D-9E66-877BD8FA72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6"/>
              <a:ext cx="191360" cy="694309"/>
            </a:xfrm>
            <a:prstGeom prst="line">
              <a:avLst/>
            </a:prstGeom>
            <a:ln w="28575"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167" y="2952010"/>
              <a:ext cx="267874" cy="0"/>
            </a:xfrm>
            <a:prstGeom prst="line">
              <a:avLst/>
            </a:prstGeom>
            <a:ln w="28575"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D06F0A7-DAC2-4C40-B732-014C20C2F6D5}"/>
              </a:ext>
            </a:extLst>
          </p:cNvPr>
          <p:cNvGrpSpPr/>
          <p:nvPr/>
        </p:nvGrpSpPr>
        <p:grpSpPr>
          <a:xfrm>
            <a:off x="223259" y="2287539"/>
            <a:ext cx="1666472" cy="2098455"/>
            <a:chOff x="66260" y="2411599"/>
            <a:chExt cx="1666472" cy="209845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ECAEFF9-14F9-420B-B81B-1A2D424B5A63}"/>
                </a:ext>
              </a:extLst>
            </p:cNvPr>
            <p:cNvSpPr txBox="1"/>
            <p:nvPr/>
          </p:nvSpPr>
          <p:spPr>
            <a:xfrm>
              <a:off x="1007919" y="2411599"/>
              <a:ext cx="724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7256DD-6317-492A-853D-B93DE998E24A}"/>
                </a:ext>
              </a:extLst>
            </p:cNvPr>
            <p:cNvSpPr txBox="1"/>
            <p:nvPr/>
          </p:nvSpPr>
          <p:spPr>
            <a:xfrm>
              <a:off x="345412" y="2730616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SHOPPING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74B3F8-38B1-4C77-944D-B357C5A8510F}"/>
                </a:ext>
              </a:extLst>
            </p:cNvPr>
            <p:cNvSpPr txBox="1"/>
            <p:nvPr/>
          </p:nvSpPr>
          <p:spPr>
            <a:xfrm>
              <a:off x="66260" y="3032726"/>
              <a:ext cx="166647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2804901-3BC3-4B63-B57A-680C61064136}"/>
              </a:ext>
            </a:extLst>
          </p:cNvPr>
          <p:cNvGrpSpPr/>
          <p:nvPr/>
        </p:nvGrpSpPr>
        <p:grpSpPr>
          <a:xfrm>
            <a:off x="1379352" y="5173841"/>
            <a:ext cx="1666472" cy="1267458"/>
            <a:chOff x="1161927" y="5072730"/>
            <a:chExt cx="1666472" cy="126745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4F678F-40B7-4440-9805-D7FF30FB7FC8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B5B3C4-08D7-4F80-905A-16D436C0F2EA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SHOPPING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AA698D6-61E6-47B4-977C-84FC3F7A291F}"/>
                </a:ext>
              </a:extLst>
            </p:cNvPr>
            <p:cNvSpPr txBox="1"/>
            <p:nvPr/>
          </p:nvSpPr>
          <p:spPr>
            <a:xfrm>
              <a:off x="1161927" y="5693857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9DD4B7F-8A71-49A3-BC05-44E26D841E62}"/>
              </a:ext>
            </a:extLst>
          </p:cNvPr>
          <p:cNvGrpSpPr/>
          <p:nvPr/>
        </p:nvGrpSpPr>
        <p:grpSpPr>
          <a:xfrm>
            <a:off x="2766229" y="1552263"/>
            <a:ext cx="1666472" cy="1267458"/>
            <a:chOff x="2766229" y="1552263"/>
            <a:chExt cx="1666472" cy="126745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359718-1C0E-45C6-99D0-A3CB1814E621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3347D2D-8F9E-424F-8379-EE81B97BB648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SHOPPING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509C4E9-4A75-455E-A51D-C315238BC112}"/>
                </a:ext>
              </a:extLst>
            </p:cNvPr>
            <p:cNvSpPr txBox="1"/>
            <p:nvPr/>
          </p:nvSpPr>
          <p:spPr>
            <a:xfrm>
              <a:off x="2766229" y="2173390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FA3884F-7360-4A10-8B37-C166F2766294}"/>
              </a:ext>
            </a:extLst>
          </p:cNvPr>
          <p:cNvGrpSpPr/>
          <p:nvPr/>
        </p:nvGrpSpPr>
        <p:grpSpPr>
          <a:xfrm>
            <a:off x="10251281" y="1762759"/>
            <a:ext cx="1666472" cy="1267458"/>
            <a:chOff x="10405055" y="2198594"/>
            <a:chExt cx="1666472" cy="126745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44B1081-28BD-4723-93B6-B3D9F5525EC3}"/>
                </a:ext>
              </a:extLst>
            </p:cNvPr>
            <p:cNvSpPr txBox="1"/>
            <p:nvPr/>
          </p:nvSpPr>
          <p:spPr>
            <a:xfrm>
              <a:off x="10405055" y="2198594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06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AF0DE8F-4E0D-400F-8691-13BC3C42218F}"/>
                </a:ext>
              </a:extLst>
            </p:cNvPr>
            <p:cNvSpPr txBox="1"/>
            <p:nvPr/>
          </p:nvSpPr>
          <p:spPr>
            <a:xfrm>
              <a:off x="10411006" y="2518364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SHOPPING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F083849-6FF5-44B6-A966-0E99FE95DD1A}"/>
                </a:ext>
              </a:extLst>
            </p:cNvPr>
            <p:cNvSpPr txBox="1"/>
            <p:nvPr/>
          </p:nvSpPr>
          <p:spPr>
            <a:xfrm>
              <a:off x="10405055" y="2819721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8E0E04-F6AD-4204-A734-B8A0EC1E885D}"/>
              </a:ext>
            </a:extLst>
          </p:cNvPr>
          <p:cNvGrpSpPr/>
          <p:nvPr/>
        </p:nvGrpSpPr>
        <p:grpSpPr>
          <a:xfrm>
            <a:off x="9035371" y="5259239"/>
            <a:ext cx="1666472" cy="1267458"/>
            <a:chOff x="9146176" y="5273815"/>
            <a:chExt cx="1666472" cy="126745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D90853-2F30-480A-A4BC-AF61CA243D4E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3DF5F7D-8517-4858-B26A-117AEF6AD00D}"/>
                </a:ext>
              </a:extLst>
            </p:cNvPr>
            <p:cNvSpPr txBox="1"/>
            <p:nvPr/>
          </p:nvSpPr>
          <p:spPr>
            <a:xfrm>
              <a:off x="9152127" y="559358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Tw Cen MT" panose="020B0602020104020603" pitchFamily="34" charset="0"/>
                </a:rPr>
                <a:t>SHOPPING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7A15540-6995-437A-A59D-F899A6BCCE03}"/>
                </a:ext>
              </a:extLst>
            </p:cNvPr>
            <p:cNvSpPr txBox="1"/>
            <p:nvPr/>
          </p:nvSpPr>
          <p:spPr>
            <a:xfrm>
              <a:off x="9146176" y="5894942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B33EF84-99D9-4E3D-98A7-243B4B204E8F}"/>
              </a:ext>
            </a:extLst>
          </p:cNvPr>
          <p:cNvGrpSpPr/>
          <p:nvPr/>
        </p:nvGrpSpPr>
        <p:grpSpPr>
          <a:xfrm>
            <a:off x="7840984" y="2085925"/>
            <a:ext cx="1666472" cy="1267458"/>
            <a:chOff x="7840984" y="2085925"/>
            <a:chExt cx="1666472" cy="126745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E41AE78-9E30-4CD4-9440-DE30C5519E6F}"/>
                </a:ext>
              </a:extLst>
            </p:cNvPr>
            <p:cNvSpPr txBox="1"/>
            <p:nvPr/>
          </p:nvSpPr>
          <p:spPr>
            <a:xfrm>
              <a:off x="7840984" y="208592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BF60901-7459-4FFF-BFAB-332F5872E18A}"/>
                </a:ext>
              </a:extLst>
            </p:cNvPr>
            <p:cNvSpPr txBox="1"/>
            <p:nvPr/>
          </p:nvSpPr>
          <p:spPr>
            <a:xfrm>
              <a:off x="7846935" y="240569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SHOPPING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989F52C-1D2B-46E2-A985-77707A7510FC}"/>
                </a:ext>
              </a:extLst>
            </p:cNvPr>
            <p:cNvSpPr txBox="1"/>
            <p:nvPr/>
          </p:nvSpPr>
          <p:spPr>
            <a:xfrm>
              <a:off x="7840984" y="2707052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43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3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9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1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7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9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1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7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300"/>
                            </p:stCondLst>
                            <p:childTnLst>
                              <p:par>
                                <p:cTn id="10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1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9974AF-A91A-4873-A77C-C2795FF1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1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57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20</cp:revision>
  <dcterms:created xsi:type="dcterms:W3CDTF">2017-12-01T05:34:35Z</dcterms:created>
  <dcterms:modified xsi:type="dcterms:W3CDTF">2018-05-04T19:44:07Z</dcterms:modified>
</cp:coreProperties>
</file>