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36" autoAdjust="0"/>
    <p:restoredTop sz="94660"/>
  </p:normalViewPr>
  <p:slideViewPr>
    <p:cSldViewPr>
      <p:cViewPr varScale="1">
        <p:scale>
          <a:sx n="89" d="100"/>
          <a:sy n="89" d="100"/>
        </p:scale>
        <p:origin x="12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ITP282 EADP - Practical Test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Week 9 – during lab session (Monday)</a:t>
            </a:r>
          </a:p>
          <a:p>
            <a:pPr lvl="1"/>
            <a:r>
              <a:rPr lang="en-US" sz="2900" dirty="0"/>
              <a:t>Weightage : 15%</a:t>
            </a:r>
          </a:p>
          <a:p>
            <a:pPr lvl="1"/>
            <a:r>
              <a:rPr lang="en-US" sz="2900" dirty="0"/>
              <a:t>1 hour 30 minutes</a:t>
            </a:r>
          </a:p>
          <a:p>
            <a:pPr lvl="2"/>
            <a:endParaRPr lang="en-US" sz="2500" dirty="0"/>
          </a:p>
          <a:p>
            <a:r>
              <a:rPr lang="en-US" sz="3600" dirty="0"/>
              <a:t>Database programming using C# &amp; ADO.NET </a:t>
            </a:r>
          </a:p>
          <a:p>
            <a:pPr lvl="1"/>
            <a:r>
              <a:rPr lang="en-US" sz="2900" dirty="0" err="1"/>
              <a:t>ExecuteReader</a:t>
            </a:r>
            <a:r>
              <a:rPr lang="en-US" sz="2900" dirty="0"/>
              <a:t> </a:t>
            </a:r>
            <a:r>
              <a:rPr lang="en-US" sz="2900" dirty="0" err="1"/>
              <a:t>vs</a:t>
            </a:r>
            <a:r>
              <a:rPr lang="en-US" sz="2900" dirty="0"/>
              <a:t> </a:t>
            </a:r>
            <a:r>
              <a:rPr lang="en-US" sz="2900" dirty="0" err="1"/>
              <a:t>ExecuteNonQuery</a:t>
            </a:r>
            <a:endParaRPr lang="en-US" sz="2900" dirty="0"/>
          </a:p>
          <a:p>
            <a:pPr lvl="1"/>
            <a:r>
              <a:rPr lang="en-US" sz="2900" dirty="0"/>
              <a:t>The structure of questions as per given in Mock Practical Test </a:t>
            </a:r>
          </a:p>
          <a:p>
            <a:pPr lvl="1"/>
            <a:endParaRPr lang="en-US" sz="2900" dirty="0"/>
          </a:p>
          <a:p>
            <a:pPr lvl="1"/>
            <a:r>
              <a:rPr lang="en-US" sz="2900" dirty="0" err="1"/>
              <a:t>Lec</a:t>
            </a:r>
            <a:r>
              <a:rPr lang="en-US" sz="2900" dirty="0"/>
              <a:t> 5a / Lab 5a</a:t>
            </a:r>
          </a:p>
          <a:p>
            <a:pPr lvl="2"/>
            <a:r>
              <a:rPr lang="en-US" sz="2500" dirty="0"/>
              <a:t>Retrieving data using Connected Model (</a:t>
            </a:r>
            <a:r>
              <a:rPr lang="en-US" sz="2500" dirty="0" err="1"/>
              <a:t>DataReader</a:t>
            </a:r>
            <a:r>
              <a:rPr lang="en-US" sz="2500" dirty="0"/>
              <a:t>)</a:t>
            </a:r>
          </a:p>
          <a:p>
            <a:pPr lvl="2"/>
            <a:endParaRPr lang="en-US" sz="2500" dirty="0"/>
          </a:p>
          <a:p>
            <a:pPr lvl="1"/>
            <a:r>
              <a:rPr lang="en-US" altLang="en-US" sz="2900" dirty="0" err="1"/>
              <a:t>Lec</a:t>
            </a:r>
            <a:r>
              <a:rPr lang="en-US" altLang="en-US" sz="2900" dirty="0"/>
              <a:t> 5b / Lab 5b </a:t>
            </a:r>
          </a:p>
          <a:p>
            <a:pPr lvl="2"/>
            <a:r>
              <a:rPr lang="en-US" altLang="en-US" sz="2500" dirty="0"/>
              <a:t>Retrieving Data - Using Parameterized Query </a:t>
            </a:r>
          </a:p>
          <a:p>
            <a:pPr lvl="2"/>
            <a:r>
              <a:rPr lang="en-US" altLang="en-US" sz="2500" dirty="0"/>
              <a:t>Handling Errors / Exception</a:t>
            </a:r>
          </a:p>
          <a:p>
            <a:pPr lvl="2"/>
            <a:r>
              <a:rPr lang="en-US" altLang="en-US" sz="2500" dirty="0"/>
              <a:t>Updating Data</a:t>
            </a:r>
          </a:p>
          <a:p>
            <a:pPr lvl="2"/>
            <a:endParaRPr lang="en-US" altLang="en-US" sz="2500" dirty="0"/>
          </a:p>
          <a:p>
            <a:pPr lvl="1"/>
            <a:r>
              <a:rPr lang="en-US" altLang="en-US" sz="2900" dirty="0" err="1"/>
              <a:t>Lec</a:t>
            </a:r>
            <a:r>
              <a:rPr lang="en-US" altLang="en-US" sz="2900" dirty="0"/>
              <a:t> 5c / Lab 5c</a:t>
            </a:r>
          </a:p>
          <a:p>
            <a:pPr lvl="2"/>
            <a:r>
              <a:rPr lang="en-US" altLang="en-US" sz="2500" dirty="0"/>
              <a:t>Databinding - Drop Down List, radio button list, check box list, Grid View</a:t>
            </a:r>
          </a:p>
          <a:p>
            <a:pPr lvl="2"/>
            <a:endParaRPr lang="en-US" altLang="en-US" sz="2500" dirty="0"/>
          </a:p>
          <a:p>
            <a:pPr lvl="1"/>
            <a:r>
              <a:rPr lang="en-US" altLang="en-US" sz="2900" dirty="0" err="1"/>
              <a:t>Lec</a:t>
            </a:r>
            <a:r>
              <a:rPr lang="en-US" altLang="en-US" sz="2900" dirty="0"/>
              <a:t> 5d / Lab 5d</a:t>
            </a:r>
          </a:p>
          <a:p>
            <a:pPr lvl="2"/>
            <a:r>
              <a:rPr lang="en-US" altLang="en-US" sz="2500" dirty="0"/>
              <a:t>Changes of Grid View display based on selection at Drop Down List</a:t>
            </a:r>
          </a:p>
          <a:p>
            <a:pPr lvl="2"/>
            <a:r>
              <a:rPr lang="en-US" altLang="en-US" sz="2500" dirty="0"/>
              <a:t>Using Grid View to display, update and delete data selectively </a:t>
            </a:r>
          </a:p>
          <a:p>
            <a:pPr lvl="1"/>
            <a:endParaRPr lang="en-SG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124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ITP282 EADP - Practical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TEO BEE WAH</cp:lastModifiedBy>
  <cp:revision>72</cp:revision>
  <dcterms:created xsi:type="dcterms:W3CDTF">2006-08-16T00:00:00Z</dcterms:created>
  <dcterms:modified xsi:type="dcterms:W3CDTF">2018-12-06T05:49:30Z</dcterms:modified>
</cp:coreProperties>
</file>