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9" r:id="rId5"/>
    <p:sldId id="263" r:id="rId6"/>
    <p:sldId id="262" r:id="rId7"/>
    <p:sldId id="261" r:id="rId8"/>
    <p:sldId id="264" r:id="rId9"/>
    <p:sldId id="260" r:id="rId10"/>
    <p:sldId id="270" r:id="rId11"/>
    <p:sldId id="258" r:id="rId12"/>
    <p:sldId id="268" r:id="rId13"/>
    <p:sldId id="267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>
        <p:scale>
          <a:sx n="100" d="100"/>
          <a:sy n="100" d="100"/>
        </p:scale>
        <p:origin x="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E11C-0A51-7240-AE3A-3E512A8E1C9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437B-CA30-4140-BA5D-D8293009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0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F0EB-F416-429B-A023-50572E95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EDE6E0-D382-4AAB-820C-9DEC23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AAD956-BBE1-444A-97F2-3CC3ED5B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D7BD2B-DE04-4E18-91B8-2F4574B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DE7B99-EBD5-431E-AD5A-2B3921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41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C9399-616C-4C0F-91C1-D99E0586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161342-4205-4DDC-BE0B-1336554D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389A3A-E06D-46F0-A993-53C3695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DD330-8B2C-40CD-A3E2-9E30966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59C72-E745-41AB-B455-FC4339EB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8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3F101F-1643-4614-8951-67A79403F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AA5F17-420D-4CE3-84F5-4AF12EAA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344A5D-B740-40DC-BE3C-8666F02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92AFE-5F1B-44F6-AEC7-815157D3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DC02CD-A5AC-45FE-9EB9-541B0FA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7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4CDCF-A4AA-4D1F-84FB-F6B708D4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855E5-4EF6-4549-AD57-CEE67FA0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D1EBA8-5403-4BDF-B3B7-3B0F8FDF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2BB87B-1F1D-4E8C-85B8-D3CFD7D5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B7D68-D987-4C27-9E4A-C3B9B31B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4892E-D0A7-4404-85A9-BE804FA6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71E53-3616-4EF9-BCCC-70A8C89D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B06E88-7163-41C9-8582-2B1505EF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AD78DC-89CF-40D2-B72D-DC1685AF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A9E08-4723-4D5E-92EB-D3390529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1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5C8A9-A446-4144-AD01-8FB86763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E2A8B-9E2E-491A-B4AD-41C63527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37963B-BDB2-4412-9671-AD184FFF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E9651-2CA2-48CE-9945-22484C7A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88A36B-881A-448B-8A40-355DB58D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A6C324-B3C0-4BBF-A4E2-1EE968BF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6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1AA5D-9643-43B1-86C5-B33EBC94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688BB1-CEF3-4F61-9B9C-1009976C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2ECF2C-5418-41BC-97EC-84FEBE3A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C1B63D-B9FB-4D7A-B7EF-4AC2AA9BF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42344C-7AB9-4253-945A-D1B23BC63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567F14-DEE4-43E0-9E88-7EEB700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F5BDC02-6A63-45D2-97A4-D0F17A7F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3426CB-ABE9-4882-ACD5-9DC39C4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FA8CC-D794-48FE-B6E2-090903B0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42BC99-1722-4FD0-9CFA-2B50129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56F789-77DF-4005-9EFF-2244944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BA27F2-2F93-4253-AAD3-758EE369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9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2D3EB3-9AD0-4C7A-BC79-EC2711E5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F11895-627F-4923-90FB-CA7D41C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C3A651-78A0-4FCA-A126-C5ED7B20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4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76D22-F7AD-4A54-9D12-3F66A2E2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4B863-5121-417F-9934-97B09031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FC5DF0-2040-4DAE-8926-A2A3F787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DB835D-75AD-4DBB-AE2E-73A58A08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0D42B4-6677-4708-9444-8AA51B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4728CB-1ADD-4F25-9378-E9EF609E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94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6A83C-A3C0-4EA6-B522-348DC347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2045BC-84E7-45F3-9A8E-7BC5F9E0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66EC54-C029-4375-BA29-E7160C45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DD8C53-84BB-44AF-B476-E9057B5A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30D3CF-AEAA-43F4-A807-8347614E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5D18D7-CFC3-4433-9681-F38FA59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9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12363A-EF53-4919-AAE9-7DB3D4B7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8EE824-6DE2-41C0-8318-794F8B41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D2BE0-6A1D-4BB6-8CE1-7EB79CE6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EDBA-399E-426C-B66B-B4CDD9F108B0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99E15A-C9E0-4A05-8AAE-CB8753C97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41C20-007B-4701-8447-23BFF0757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720B-3CDF-4474-ADE1-B61470EEBD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65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689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Company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5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689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Supplier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80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84CCAF9-6C6D-4F79-A6E3-978C277B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6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0DCA1EF-524B-47AB-A5B7-330DC5653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 b="41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16D6D0-D755-4FD8-B8D9-1C23EED5B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6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6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3DDBD6-DE47-4614-A4C5-CF2C5CA1B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b="388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D7FD473-7B5A-473B-9072-39C02018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 b="34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DE3BDB-7E5D-4CC9-B42B-5D85B8D0E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0" b="3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A6ED02C-4875-4AAB-AB0D-604EAED67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9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7D07CA7-1DD9-4294-93B2-EE3754387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40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F355855-B7D1-4819-A452-1AEC77E8E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9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B6C66E-F32F-4704-8969-1A06BCD39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810"/>
          <a:stretch/>
        </p:blipFill>
        <p:spPr>
          <a:xfrm>
            <a:off x="-111968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62BA8F-5D4F-4AA7-AEB5-A150B0858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" b="36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5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3F801E-71D1-4E1C-A17F-FBC833CA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9" b="394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3344BBA-5E14-4766-B196-6217790C4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8" b="36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Company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Supplier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Terris Tan</dc:creator>
  <cp:lastModifiedBy>NG SHI XUAN</cp:lastModifiedBy>
  <cp:revision>2</cp:revision>
  <dcterms:created xsi:type="dcterms:W3CDTF">2018-11-05T03:15:14Z</dcterms:created>
  <dcterms:modified xsi:type="dcterms:W3CDTF">2018-11-05T03:31:05Z</dcterms:modified>
</cp:coreProperties>
</file>