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6FF687-76E1-4222-B10A-35EE082AAB0A}">
  <a:tblStyle styleId="{3B6FF687-76E1-4222-B10A-35EE082AA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b9ca23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b9ca23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b9ca23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b9ca23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b9ca23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9b9ca23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2df9fb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2df9fb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e8c123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e8c123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16aad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16aad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b9ca2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b9ca2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b9ca23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b9ca23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b9ca23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b9ca23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6433a6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6433a6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b9ca23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b9ca23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b9ca23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b9ca23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rojectmanager.com/gantt-cha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13" Type="http://schemas.openxmlformats.org/officeDocument/2006/relationships/image" Target="../media/image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198175" y="1059050"/>
            <a:ext cx="7142300" cy="2583450"/>
            <a:chOff x="1198175" y="1059050"/>
            <a:chExt cx="7142300" cy="2583450"/>
          </a:xfrm>
        </p:grpSpPr>
        <p:sp>
          <p:nvSpPr>
            <p:cNvPr id="55" name="Google Shape;55;p13"/>
            <p:cNvSpPr/>
            <p:nvPr/>
          </p:nvSpPr>
          <p:spPr>
            <a:xfrm>
              <a:off x="3778650" y="1059050"/>
              <a:ext cx="11097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Group</a:t>
              </a:r>
              <a:endParaRPr/>
            </a:p>
          </p:txBody>
        </p:sp>
        <p:cxnSp>
          <p:nvCxnSpPr>
            <p:cNvPr id="56" name="Google Shape;56;p13"/>
            <p:cNvCxnSpPr>
              <a:stCxn id="55" idx="2"/>
              <a:endCxn id="57" idx="0"/>
            </p:cNvCxnSpPr>
            <p:nvPr/>
          </p:nvCxnSpPr>
          <p:spPr>
            <a:xfrm>
              <a:off x="4333500" y="1531250"/>
              <a:ext cx="0" cy="83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13"/>
            <p:cNvSpPr/>
            <p:nvPr/>
          </p:nvSpPr>
          <p:spPr>
            <a:xfrm>
              <a:off x="7658139" y="1798400"/>
              <a:ext cx="3282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198175" y="3170300"/>
              <a:ext cx="9876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Dollar</a:t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57300" y="2367188"/>
              <a:ext cx="9876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Robot</a:t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764400" y="3170275"/>
              <a:ext cx="10497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Mobile</a:t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709800" y="2367188"/>
              <a:ext cx="1247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Payment</a:t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874500" y="2367200"/>
              <a:ext cx="14070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Insurance</a:t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661925" y="3170288"/>
              <a:ext cx="15171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Premier Club</a:t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973450" y="3131025"/>
              <a:ext cx="13647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GT Smart City</a:t>
              </a:r>
              <a:endParaRPr/>
            </a:p>
          </p:txBody>
        </p:sp>
        <p:cxnSp>
          <p:nvCxnSpPr>
            <p:cNvPr id="65" name="Google Shape;65;p13"/>
            <p:cNvCxnSpPr>
              <a:stCxn id="66" idx="3"/>
              <a:endCxn id="58" idx="1"/>
            </p:cNvCxnSpPr>
            <p:nvPr/>
          </p:nvCxnSpPr>
          <p:spPr>
            <a:xfrm>
              <a:off x="1691220" y="2032550"/>
              <a:ext cx="59670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>
              <a:stCxn id="68" idx="2"/>
              <a:endCxn id="61" idx="0"/>
            </p:cNvCxnSpPr>
            <p:nvPr/>
          </p:nvCxnSpPr>
          <p:spPr>
            <a:xfrm>
              <a:off x="3289250" y="2025454"/>
              <a:ext cx="0" cy="11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3"/>
            <p:cNvSpPr/>
            <p:nvPr/>
          </p:nvSpPr>
          <p:spPr>
            <a:xfrm>
              <a:off x="2764400" y="1604554"/>
              <a:ext cx="10497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363020" y="1796450"/>
              <a:ext cx="3282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198175" y="1553762"/>
              <a:ext cx="9876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3"/>
            <p:cNvCxnSpPr>
              <a:stCxn id="69" idx="2"/>
              <a:endCxn id="59" idx="0"/>
            </p:cNvCxnSpPr>
            <p:nvPr/>
          </p:nvCxnSpPr>
          <p:spPr>
            <a:xfrm>
              <a:off x="1691975" y="2025962"/>
              <a:ext cx="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3"/>
            <p:cNvSpPr/>
            <p:nvPr/>
          </p:nvSpPr>
          <p:spPr>
            <a:xfrm>
              <a:off x="4661925" y="1553738"/>
              <a:ext cx="15171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13"/>
            <p:cNvCxnSpPr>
              <a:stCxn id="71" idx="2"/>
              <a:endCxn id="63" idx="0"/>
            </p:cNvCxnSpPr>
            <p:nvPr/>
          </p:nvCxnSpPr>
          <p:spPr>
            <a:xfrm>
              <a:off x="5420475" y="2025938"/>
              <a:ext cx="0" cy="114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3"/>
            <p:cNvSpPr/>
            <p:nvPr/>
          </p:nvSpPr>
          <p:spPr>
            <a:xfrm>
              <a:off x="6975775" y="1553750"/>
              <a:ext cx="13647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13"/>
            <p:cNvCxnSpPr>
              <a:stCxn id="73" idx="2"/>
              <a:endCxn id="64" idx="0"/>
            </p:cNvCxnSpPr>
            <p:nvPr/>
          </p:nvCxnSpPr>
          <p:spPr>
            <a:xfrm flipH="1">
              <a:off x="7655725" y="2025950"/>
              <a:ext cx="2400" cy="11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13"/>
            <p:cNvSpPr/>
            <p:nvPr/>
          </p:nvSpPr>
          <p:spPr>
            <a:xfrm>
              <a:off x="1957288" y="1553738"/>
              <a:ext cx="9876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3"/>
            <p:cNvCxnSpPr>
              <a:stCxn id="75" idx="2"/>
              <a:endCxn id="60" idx="0"/>
            </p:cNvCxnSpPr>
            <p:nvPr/>
          </p:nvCxnSpPr>
          <p:spPr>
            <a:xfrm>
              <a:off x="2451088" y="2025938"/>
              <a:ext cx="0" cy="34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3"/>
            <p:cNvSpPr/>
            <p:nvPr/>
          </p:nvSpPr>
          <p:spPr>
            <a:xfrm>
              <a:off x="5874500" y="1553750"/>
              <a:ext cx="1407000" cy="47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" name="Google Shape;78;p13"/>
            <p:cNvCxnSpPr>
              <a:stCxn id="77" idx="2"/>
              <a:endCxn id="62" idx="0"/>
            </p:cNvCxnSpPr>
            <p:nvPr/>
          </p:nvCxnSpPr>
          <p:spPr>
            <a:xfrm>
              <a:off x="6578000" y="2025950"/>
              <a:ext cx="0" cy="34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063" y="0"/>
            <a:ext cx="65218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13" y="0"/>
            <a:ext cx="68889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63" y="0"/>
            <a:ext cx="68508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ctrTitle"/>
          </p:nvPr>
        </p:nvSpPr>
        <p:spPr>
          <a:xfrm>
            <a:off x="-88350" y="775750"/>
            <a:ext cx="9320700" cy="22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https://www.projectmanager.com/gantt-chart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354175"/>
            <a:ext cx="76104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00" y="2281249"/>
            <a:ext cx="6280800" cy="550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1431600" y="1271750"/>
            <a:ext cx="6280800" cy="472200"/>
            <a:chOff x="1431600" y="1271750"/>
            <a:chExt cx="6280800" cy="472200"/>
          </a:xfrm>
        </p:grpSpPr>
        <p:sp>
          <p:nvSpPr>
            <p:cNvPr id="90" name="Google Shape;90;p15"/>
            <p:cNvSpPr/>
            <p:nvPr/>
          </p:nvSpPr>
          <p:spPr>
            <a:xfrm>
              <a:off x="14316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GT Wonder Boy (Robot)</a:t>
              </a:r>
              <a:endParaRPr sz="1000"/>
            </a:p>
          </p:txBody>
        </p:sp>
        <p:cxnSp>
          <p:nvCxnSpPr>
            <p:cNvPr id="91" name="Google Shape;91;p15"/>
            <p:cNvCxnSpPr>
              <a:stCxn id="90" idx="3"/>
              <a:endCxn id="92" idx="1"/>
            </p:cNvCxnSpPr>
            <p:nvPr/>
          </p:nvCxnSpPr>
          <p:spPr>
            <a:xfrm>
              <a:off x="26550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5"/>
            <p:cNvSpPr/>
            <p:nvPr/>
          </p:nvSpPr>
          <p:spPr>
            <a:xfrm>
              <a:off x="31174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GT Wonder Boy (Application)</a:t>
              </a:r>
              <a:endParaRPr sz="10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032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DialogFlow</a:t>
              </a:r>
              <a:endParaRPr sz="10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4890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CMS Website</a:t>
              </a:r>
              <a:endParaRPr sz="1000"/>
            </a:p>
          </p:txBody>
        </p:sp>
        <p:cxnSp>
          <p:nvCxnSpPr>
            <p:cNvPr id="95" name="Google Shape;95;p15"/>
            <p:cNvCxnSpPr>
              <a:stCxn id="92" idx="3"/>
              <a:endCxn id="93" idx="1"/>
            </p:cNvCxnSpPr>
            <p:nvPr/>
          </p:nvCxnSpPr>
          <p:spPr>
            <a:xfrm>
              <a:off x="43408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5"/>
            <p:cNvCxnSpPr>
              <a:stCxn id="93" idx="3"/>
              <a:endCxn id="94" idx="1"/>
            </p:cNvCxnSpPr>
            <p:nvPr/>
          </p:nvCxnSpPr>
          <p:spPr>
            <a:xfrm>
              <a:off x="60266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5"/>
            <p:cNvCxnSpPr/>
            <p:nvPr/>
          </p:nvCxnSpPr>
          <p:spPr>
            <a:xfrm rot="10800000">
              <a:off x="26550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p15"/>
            <p:cNvCxnSpPr/>
            <p:nvPr/>
          </p:nvCxnSpPr>
          <p:spPr>
            <a:xfrm rot="10800000">
              <a:off x="434085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5"/>
            <p:cNvCxnSpPr/>
            <p:nvPr/>
          </p:nvCxnSpPr>
          <p:spPr>
            <a:xfrm rot="10800000">
              <a:off x="60266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1431600" y="3133450"/>
            <a:ext cx="6280800" cy="472200"/>
            <a:chOff x="1431600" y="1271750"/>
            <a:chExt cx="6280800" cy="472200"/>
          </a:xfrm>
        </p:grpSpPr>
        <p:sp>
          <p:nvSpPr>
            <p:cNvPr id="101" name="Google Shape;101;p15"/>
            <p:cNvSpPr/>
            <p:nvPr/>
          </p:nvSpPr>
          <p:spPr>
            <a:xfrm>
              <a:off x="14316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GT Wonder Boy (Robot)</a:t>
              </a:r>
              <a:endParaRPr sz="1000"/>
            </a:p>
          </p:txBody>
        </p:sp>
        <p:cxnSp>
          <p:nvCxnSpPr>
            <p:cNvPr id="102" name="Google Shape;102;p15"/>
            <p:cNvCxnSpPr>
              <a:stCxn id="101" idx="3"/>
              <a:endCxn id="103" idx="1"/>
            </p:cNvCxnSpPr>
            <p:nvPr/>
          </p:nvCxnSpPr>
          <p:spPr>
            <a:xfrm>
              <a:off x="26550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" name="Google Shape;103;p15"/>
            <p:cNvSpPr/>
            <p:nvPr/>
          </p:nvSpPr>
          <p:spPr>
            <a:xfrm>
              <a:off x="31174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GT Wonder Boy (Application)</a:t>
              </a:r>
              <a:endParaRPr sz="10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8032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DialogFlow</a:t>
              </a:r>
              <a:endParaRPr sz="10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489000" y="1271750"/>
              <a:ext cx="1223400" cy="47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CMS Website</a:t>
              </a:r>
              <a:endParaRPr sz="1000"/>
            </a:p>
          </p:txBody>
        </p:sp>
        <p:cxnSp>
          <p:nvCxnSpPr>
            <p:cNvPr id="106" name="Google Shape;106;p15"/>
            <p:cNvCxnSpPr>
              <a:stCxn id="103" idx="3"/>
              <a:endCxn id="104" idx="1"/>
            </p:cNvCxnSpPr>
            <p:nvPr/>
          </p:nvCxnSpPr>
          <p:spPr>
            <a:xfrm>
              <a:off x="43408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5"/>
            <p:cNvCxnSpPr>
              <a:stCxn id="104" idx="3"/>
              <a:endCxn id="105" idx="1"/>
            </p:cNvCxnSpPr>
            <p:nvPr/>
          </p:nvCxnSpPr>
          <p:spPr>
            <a:xfrm>
              <a:off x="60266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15"/>
            <p:cNvCxnSpPr/>
            <p:nvPr/>
          </p:nvCxnSpPr>
          <p:spPr>
            <a:xfrm rot="10800000">
              <a:off x="26550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>
              <a:off x="434085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>
              <a:off x="6026600" y="1507850"/>
              <a:ext cx="46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352413" y="-20100"/>
            <a:ext cx="8446405" cy="5011200"/>
            <a:chOff x="352413" y="-20100"/>
            <a:chExt cx="8446405" cy="5011200"/>
          </a:xfrm>
        </p:grpSpPr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413" y="152400"/>
              <a:ext cx="8439185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428279" y="638812"/>
              <a:ext cx="7455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Intents Webpages</a:t>
              </a:r>
              <a:endParaRPr sz="9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990525" y="794875"/>
              <a:ext cx="2867100" cy="152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19379" y="1325543"/>
              <a:ext cx="7893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Edit Intents</a:t>
              </a:r>
              <a:endParaRPr sz="90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184225" y="1417575"/>
              <a:ext cx="1387800" cy="15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10489" y="1043727"/>
              <a:ext cx="9756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Create </a:t>
              </a:r>
              <a:r>
                <a:rPr lang="en" sz="900"/>
                <a:t>Intents</a:t>
              </a:r>
              <a:endParaRPr sz="9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990525" y="1100825"/>
              <a:ext cx="1430700" cy="15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10494" y="1916016"/>
              <a:ext cx="9048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Complete Intents Pages</a:t>
              </a:r>
              <a:endParaRPr sz="90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990525" y="794875"/>
              <a:ext cx="168850" cy="205525"/>
            </a:xfrm>
            <a:prstGeom prst="flowChartOffpage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688775" y="794889"/>
              <a:ext cx="168850" cy="205525"/>
            </a:xfrm>
            <a:prstGeom prst="flowChartOffpage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638289" y="1988538"/>
              <a:ext cx="168900" cy="290700"/>
            </a:xfrm>
            <a:prstGeom prst="diamond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419075" y="2223144"/>
              <a:ext cx="7455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User Acc</a:t>
              </a:r>
              <a:r>
                <a:rPr lang="en" sz="900"/>
                <a:t> Webpages</a:t>
              </a:r>
              <a:endParaRPr sz="90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89025" y="2352550"/>
              <a:ext cx="2821200" cy="152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589027" y="2352555"/>
              <a:ext cx="168850" cy="205525"/>
            </a:xfrm>
            <a:prstGeom prst="flowChartOffpage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41393" y="2352555"/>
              <a:ext cx="168850" cy="205525"/>
            </a:xfrm>
            <a:prstGeom prst="flowChartOffpage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19060" y="2542980"/>
              <a:ext cx="7455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Static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Webpages</a:t>
              </a:r>
              <a:endParaRPr sz="90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589025" y="2677675"/>
              <a:ext cx="1665900" cy="15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419049" y="2847775"/>
              <a:ext cx="7893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Main Menu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Webpage</a:t>
              </a:r>
              <a:endParaRPr sz="9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043150" y="3009425"/>
              <a:ext cx="1430700" cy="15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392713" y="3176307"/>
              <a:ext cx="10023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Complete Account Pages</a:t>
              </a:r>
              <a:endParaRPr sz="9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241377" y="3245215"/>
              <a:ext cx="168900" cy="290700"/>
            </a:xfrm>
            <a:prstGeom prst="diamond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409380" y="3495219"/>
              <a:ext cx="7455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Staff</a:t>
              </a:r>
              <a:r>
                <a:rPr lang="en" sz="900"/>
                <a:t> Acc Webpages</a:t>
              </a:r>
              <a:endParaRPr sz="900"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10501" y="1621450"/>
              <a:ext cx="9048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Delete</a:t>
              </a:r>
              <a:r>
                <a:rPr lang="en" sz="900"/>
                <a:t> Intents</a:t>
              </a:r>
              <a:endParaRPr sz="9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371900" y="1762850"/>
              <a:ext cx="400200" cy="15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409374" y="3808911"/>
              <a:ext cx="8436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Creating Users</a:t>
              </a:r>
              <a:endParaRPr sz="9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7215599" y="3619300"/>
              <a:ext cx="1430700" cy="152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215598" y="3619326"/>
              <a:ext cx="168850" cy="205525"/>
            </a:xfrm>
            <a:prstGeom prst="flowChartOffpage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401748" y="4124807"/>
              <a:ext cx="9756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Managing Users</a:t>
              </a:r>
              <a:endParaRPr sz="9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203124" y="3967150"/>
              <a:ext cx="1443300" cy="15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3102075" y="0"/>
              <a:ext cx="6936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Sat/Sun</a:t>
              </a:r>
              <a:endParaRPr sz="1000"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4752559" y="-20100"/>
              <a:ext cx="6936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Sat/Sun</a:t>
              </a:r>
              <a:endParaRPr sz="1000"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6409343" y="9"/>
              <a:ext cx="6936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Sat/Sun</a:t>
              </a:r>
              <a:endParaRPr sz="1000"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8105218" y="-15118"/>
              <a:ext cx="6936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Sat/Sun</a:t>
              </a:r>
              <a:endParaRPr sz="10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13" y="76767"/>
            <a:ext cx="84479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2431075" y="-75624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155" name="Google Shape;155;p17"/>
          <p:cNvSpPr txBox="1"/>
          <p:nvPr/>
        </p:nvSpPr>
        <p:spPr>
          <a:xfrm>
            <a:off x="4164204" y="-97172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156" name="Google Shape;156;p17"/>
          <p:cNvSpPr txBox="1"/>
          <p:nvPr/>
        </p:nvSpPr>
        <p:spPr>
          <a:xfrm>
            <a:off x="5864590" y="-97174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157" name="Google Shape;157;p17"/>
          <p:cNvSpPr txBox="1"/>
          <p:nvPr/>
        </p:nvSpPr>
        <p:spPr>
          <a:xfrm>
            <a:off x="7597718" y="-97174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158" name="Google Shape;158;p17"/>
          <p:cNvSpPr txBox="1"/>
          <p:nvPr/>
        </p:nvSpPr>
        <p:spPr>
          <a:xfrm>
            <a:off x="423956" y="552535"/>
            <a:ext cx="745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Staff Acc Webpages</a:t>
            </a:r>
            <a:endParaRPr sz="900"/>
          </a:p>
        </p:txBody>
      </p:sp>
      <p:sp>
        <p:nvSpPr>
          <p:cNvPr id="159" name="Google Shape;159;p17"/>
          <p:cNvSpPr txBox="1"/>
          <p:nvPr/>
        </p:nvSpPr>
        <p:spPr>
          <a:xfrm>
            <a:off x="423949" y="889483"/>
            <a:ext cx="843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Creating Users</a:t>
            </a:r>
            <a:endParaRPr sz="900"/>
          </a:p>
        </p:txBody>
      </p:sp>
      <p:sp>
        <p:nvSpPr>
          <p:cNvPr id="160" name="Google Shape;160;p17"/>
          <p:cNvSpPr txBox="1"/>
          <p:nvPr/>
        </p:nvSpPr>
        <p:spPr>
          <a:xfrm>
            <a:off x="423948" y="1203192"/>
            <a:ext cx="975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Managing Users</a:t>
            </a:r>
            <a:endParaRPr sz="900"/>
          </a:p>
        </p:txBody>
      </p:sp>
      <p:sp>
        <p:nvSpPr>
          <p:cNvPr id="161" name="Google Shape;161;p17"/>
          <p:cNvSpPr/>
          <p:nvPr/>
        </p:nvSpPr>
        <p:spPr>
          <a:xfrm>
            <a:off x="1333347" y="690842"/>
            <a:ext cx="1882500" cy="1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1333350" y="1027792"/>
            <a:ext cx="1947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333350" y="1364742"/>
            <a:ext cx="18825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046952" y="1596417"/>
            <a:ext cx="168900" cy="2907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046973" y="690843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412492" y="1512656"/>
            <a:ext cx="92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Complete Staff Pages</a:t>
            </a:r>
            <a:endParaRPr sz="900"/>
          </a:p>
        </p:txBody>
      </p:sp>
      <p:sp>
        <p:nvSpPr>
          <p:cNvPr id="167" name="Google Shape;167;p17"/>
          <p:cNvSpPr txBox="1"/>
          <p:nvPr/>
        </p:nvSpPr>
        <p:spPr>
          <a:xfrm>
            <a:off x="388023" y="1841719"/>
            <a:ext cx="1034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Integrating External Addons</a:t>
            </a:r>
            <a:endParaRPr sz="850"/>
          </a:p>
        </p:txBody>
      </p:sp>
      <p:sp>
        <p:nvSpPr>
          <p:cNvPr id="168" name="Google Shape;168;p17"/>
          <p:cNvSpPr/>
          <p:nvPr/>
        </p:nvSpPr>
        <p:spPr>
          <a:xfrm>
            <a:off x="2262225" y="1966392"/>
            <a:ext cx="2946900" cy="1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262223" y="1962617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23948" y="2168144"/>
            <a:ext cx="1034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MongoDB Compass</a:t>
            </a:r>
            <a:endParaRPr sz="850"/>
          </a:p>
        </p:txBody>
      </p:sp>
      <p:sp>
        <p:nvSpPr>
          <p:cNvPr id="171" name="Google Shape;171;p17"/>
          <p:cNvSpPr txBox="1"/>
          <p:nvPr/>
        </p:nvSpPr>
        <p:spPr>
          <a:xfrm>
            <a:off x="417519" y="2525737"/>
            <a:ext cx="1034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DialogFlow API</a:t>
            </a:r>
            <a:endParaRPr sz="850"/>
          </a:p>
        </p:txBody>
      </p:sp>
      <p:sp>
        <p:nvSpPr>
          <p:cNvPr id="172" name="Google Shape;172;p17"/>
          <p:cNvSpPr txBox="1"/>
          <p:nvPr/>
        </p:nvSpPr>
        <p:spPr>
          <a:xfrm>
            <a:off x="417519" y="2800284"/>
            <a:ext cx="1034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JavaScript </a:t>
            </a:r>
            <a:endParaRPr sz="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AJAX</a:t>
            </a:r>
            <a:endParaRPr sz="850"/>
          </a:p>
        </p:txBody>
      </p:sp>
      <p:sp>
        <p:nvSpPr>
          <p:cNvPr id="173" name="Google Shape;173;p17"/>
          <p:cNvSpPr/>
          <p:nvPr/>
        </p:nvSpPr>
        <p:spPr>
          <a:xfrm>
            <a:off x="2249300" y="2298492"/>
            <a:ext cx="29469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046950" y="2625617"/>
            <a:ext cx="21492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978500" y="2951967"/>
            <a:ext cx="12177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5042474" y="1962617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019764" y="3190703"/>
            <a:ext cx="168900" cy="2907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379702" y="3129484"/>
            <a:ext cx="1034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Complete</a:t>
            </a:r>
            <a:endParaRPr sz="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External Addons</a:t>
            </a:r>
            <a:endParaRPr sz="850"/>
          </a:p>
        </p:txBody>
      </p:sp>
      <p:sp>
        <p:nvSpPr>
          <p:cNvPr id="179" name="Google Shape;179;p17"/>
          <p:cNvSpPr txBox="1"/>
          <p:nvPr/>
        </p:nvSpPr>
        <p:spPr>
          <a:xfrm>
            <a:off x="371009" y="3496512"/>
            <a:ext cx="1034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Website Testing</a:t>
            </a:r>
            <a:endParaRPr sz="900"/>
          </a:p>
        </p:txBody>
      </p:sp>
      <p:sp>
        <p:nvSpPr>
          <p:cNvPr id="180" name="Google Shape;180;p17"/>
          <p:cNvSpPr/>
          <p:nvPr/>
        </p:nvSpPr>
        <p:spPr>
          <a:xfrm>
            <a:off x="5248400" y="3565667"/>
            <a:ext cx="3389100" cy="1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5248398" y="3560062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09964" y="3800176"/>
            <a:ext cx="843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Trial Testing</a:t>
            </a:r>
            <a:endParaRPr sz="900"/>
          </a:p>
        </p:txBody>
      </p:sp>
      <p:sp>
        <p:nvSpPr>
          <p:cNvPr id="183" name="Google Shape;183;p17"/>
          <p:cNvSpPr txBox="1"/>
          <p:nvPr/>
        </p:nvSpPr>
        <p:spPr>
          <a:xfrm>
            <a:off x="414432" y="4118983"/>
            <a:ext cx="843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Debugging</a:t>
            </a:r>
            <a:endParaRPr sz="900"/>
          </a:p>
        </p:txBody>
      </p:sp>
      <p:sp>
        <p:nvSpPr>
          <p:cNvPr id="184" name="Google Shape;184;p17"/>
          <p:cNvSpPr txBox="1"/>
          <p:nvPr/>
        </p:nvSpPr>
        <p:spPr>
          <a:xfrm>
            <a:off x="405748" y="4384876"/>
            <a:ext cx="975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Restructuring</a:t>
            </a:r>
            <a:r>
              <a:rPr lang="en" sz="900"/>
              <a:t> Codes</a:t>
            </a:r>
            <a:endParaRPr sz="900"/>
          </a:p>
        </p:txBody>
      </p:sp>
      <p:sp>
        <p:nvSpPr>
          <p:cNvPr id="185" name="Google Shape;185;p17"/>
          <p:cNvSpPr/>
          <p:nvPr/>
        </p:nvSpPr>
        <p:spPr>
          <a:xfrm>
            <a:off x="5248400" y="3869317"/>
            <a:ext cx="33891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468648" y="3560062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5944950" y="4234602"/>
            <a:ext cx="19611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203225" y="4545817"/>
            <a:ext cx="21999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90327"/>
          <a:stretch/>
        </p:blipFill>
        <p:spPr>
          <a:xfrm>
            <a:off x="348025" y="4767394"/>
            <a:ext cx="844795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413296" y="4704333"/>
            <a:ext cx="843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Complete Testing</a:t>
            </a:r>
            <a:endParaRPr sz="900"/>
          </a:p>
        </p:txBody>
      </p:sp>
      <p:sp>
        <p:nvSpPr>
          <p:cNvPr id="191" name="Google Shape;191;p17"/>
          <p:cNvSpPr/>
          <p:nvPr/>
        </p:nvSpPr>
        <p:spPr>
          <a:xfrm>
            <a:off x="8425804" y="4767403"/>
            <a:ext cx="168900" cy="2907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13" y="152400"/>
            <a:ext cx="84479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1878950" y="-7555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198" name="Google Shape;198;p18"/>
          <p:cNvSpPr txBox="1"/>
          <p:nvPr/>
        </p:nvSpPr>
        <p:spPr>
          <a:xfrm>
            <a:off x="3559104" y="-7541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199" name="Google Shape;199;p18"/>
          <p:cNvSpPr txBox="1"/>
          <p:nvPr/>
        </p:nvSpPr>
        <p:spPr>
          <a:xfrm>
            <a:off x="5201494" y="-7541"/>
            <a:ext cx="69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Sat/Sun</a:t>
            </a:r>
            <a:endParaRPr sz="1000"/>
          </a:p>
        </p:txBody>
      </p:sp>
      <p:sp>
        <p:nvSpPr>
          <p:cNvPr id="200" name="Google Shape;200;p18"/>
          <p:cNvSpPr txBox="1"/>
          <p:nvPr/>
        </p:nvSpPr>
        <p:spPr>
          <a:xfrm>
            <a:off x="443544" y="634734"/>
            <a:ext cx="843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New User Requirement</a:t>
            </a:r>
            <a:endParaRPr sz="900"/>
          </a:p>
        </p:txBody>
      </p:sp>
      <p:sp>
        <p:nvSpPr>
          <p:cNvPr id="201" name="Google Shape;201;p18"/>
          <p:cNvSpPr/>
          <p:nvPr/>
        </p:nvSpPr>
        <p:spPr>
          <a:xfrm>
            <a:off x="1294700" y="769200"/>
            <a:ext cx="3277200" cy="1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94711" y="769210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4403161" y="769210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294700" y="1116275"/>
            <a:ext cx="16629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421426" y="968078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Restructuring Intents</a:t>
            </a:r>
            <a:endParaRPr sz="900"/>
          </a:p>
        </p:txBody>
      </p:sp>
      <p:sp>
        <p:nvSpPr>
          <p:cNvPr id="206" name="Google Shape;206;p18"/>
          <p:cNvSpPr txBox="1"/>
          <p:nvPr/>
        </p:nvSpPr>
        <p:spPr>
          <a:xfrm>
            <a:off x="420861" y="1271190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Testing New Codes </a:t>
            </a:r>
            <a:endParaRPr sz="900"/>
          </a:p>
        </p:txBody>
      </p:sp>
      <p:sp>
        <p:nvSpPr>
          <p:cNvPr id="207" name="Google Shape;207;p18"/>
          <p:cNvSpPr/>
          <p:nvPr/>
        </p:nvSpPr>
        <p:spPr>
          <a:xfrm>
            <a:off x="2695025" y="1426960"/>
            <a:ext cx="18771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420861" y="1657496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Debugging</a:t>
            </a:r>
            <a:endParaRPr sz="900"/>
          </a:p>
        </p:txBody>
      </p:sp>
      <p:sp>
        <p:nvSpPr>
          <p:cNvPr id="209" name="Google Shape;209;p18"/>
          <p:cNvSpPr/>
          <p:nvPr/>
        </p:nvSpPr>
        <p:spPr>
          <a:xfrm>
            <a:off x="2942475" y="1795800"/>
            <a:ext cx="13914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371879" y="1999253"/>
            <a:ext cx="168900" cy="2907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420854" y="2541837"/>
            <a:ext cx="843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Start of new project</a:t>
            </a:r>
            <a:endParaRPr sz="900"/>
          </a:p>
        </p:txBody>
      </p:sp>
      <p:sp>
        <p:nvSpPr>
          <p:cNvPr id="212" name="Google Shape;212;p18"/>
          <p:cNvSpPr/>
          <p:nvPr/>
        </p:nvSpPr>
        <p:spPr>
          <a:xfrm>
            <a:off x="1264450" y="2679600"/>
            <a:ext cx="5686500" cy="1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1272021" y="2684110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782096" y="2684110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443561" y="2944396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UI Proposal</a:t>
            </a:r>
            <a:endParaRPr sz="900"/>
          </a:p>
        </p:txBody>
      </p:sp>
      <p:sp>
        <p:nvSpPr>
          <p:cNvPr id="216" name="Google Shape;216;p18"/>
          <p:cNvSpPr txBox="1"/>
          <p:nvPr/>
        </p:nvSpPr>
        <p:spPr>
          <a:xfrm>
            <a:off x="451124" y="3176422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Designing HTML UI</a:t>
            </a:r>
            <a:endParaRPr sz="900"/>
          </a:p>
        </p:txBody>
      </p:sp>
      <p:sp>
        <p:nvSpPr>
          <p:cNvPr id="217" name="Google Shape;217;p18"/>
          <p:cNvSpPr/>
          <p:nvPr/>
        </p:nvSpPr>
        <p:spPr>
          <a:xfrm>
            <a:off x="1264450" y="3013550"/>
            <a:ext cx="14307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445450" y="3347500"/>
            <a:ext cx="45054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444039" y="3487197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End Of Internship</a:t>
            </a:r>
            <a:endParaRPr sz="900"/>
          </a:p>
        </p:txBody>
      </p:sp>
      <p:sp>
        <p:nvSpPr>
          <p:cNvPr id="220" name="Google Shape;220;p18"/>
          <p:cNvSpPr/>
          <p:nvPr/>
        </p:nvSpPr>
        <p:spPr>
          <a:xfrm>
            <a:off x="6782079" y="3588676"/>
            <a:ext cx="168900" cy="2907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1722170" y="1902490"/>
            <a:ext cx="658200" cy="1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1722181" y="1902500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2211531" y="1902500"/>
            <a:ext cx="168850" cy="205525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1722175" y="2295950"/>
            <a:ext cx="6582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1966829" y="2623965"/>
            <a:ext cx="168900" cy="2907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1966829" y="3040476"/>
            <a:ext cx="168900" cy="2907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1053300" y="1841765"/>
            <a:ext cx="4560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Task</a:t>
            </a:r>
            <a:endParaRPr sz="850"/>
          </a:p>
        </p:txBody>
      </p:sp>
      <p:sp>
        <p:nvSpPr>
          <p:cNvPr id="232" name="Google Shape;232;p19"/>
          <p:cNvSpPr txBox="1"/>
          <p:nvPr/>
        </p:nvSpPr>
        <p:spPr>
          <a:xfrm>
            <a:off x="952500" y="2235950"/>
            <a:ext cx="6978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Subtask</a:t>
            </a:r>
            <a:endParaRPr sz="850"/>
          </a:p>
        </p:txBody>
      </p:sp>
      <p:sp>
        <p:nvSpPr>
          <p:cNvPr id="233" name="Google Shape;233;p19"/>
          <p:cNvSpPr txBox="1"/>
          <p:nvPr/>
        </p:nvSpPr>
        <p:spPr>
          <a:xfrm>
            <a:off x="980190" y="2623965"/>
            <a:ext cx="6978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Milestone</a:t>
            </a:r>
            <a:endParaRPr sz="850"/>
          </a:p>
        </p:txBody>
      </p:sp>
      <p:sp>
        <p:nvSpPr>
          <p:cNvPr id="234" name="Google Shape;234;p19"/>
          <p:cNvSpPr txBox="1"/>
          <p:nvPr/>
        </p:nvSpPr>
        <p:spPr>
          <a:xfrm>
            <a:off x="940954" y="2935789"/>
            <a:ext cx="7689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End Of Internship</a:t>
            </a:r>
            <a:endParaRPr sz="850"/>
          </a:p>
        </p:txBody>
      </p:sp>
      <p:graphicFrame>
        <p:nvGraphicFramePr>
          <p:cNvPr id="235" name="Google Shape;235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{3B6FF687-76E1-4222-B10A-35EE082AAB0A}</a:tableStyleId>
              </a:tblPr>
              <a:tblGrid>
                <a:gridCol w="731650"/>
                <a:gridCol w="731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19"/>
          <p:cNvSpPr txBox="1"/>
          <p:nvPr/>
        </p:nvSpPr>
        <p:spPr>
          <a:xfrm>
            <a:off x="940951" y="1517803"/>
            <a:ext cx="96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Legend</a:t>
            </a:r>
            <a:endParaRPr b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1560250"/>
            <a:ext cx="22574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925" y="1986438"/>
            <a:ext cx="1809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125" y="1986788"/>
            <a:ext cx="18288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6925" y="2325050"/>
            <a:ext cx="23052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1688" y="2657475"/>
            <a:ext cx="1714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5125" y="2663300"/>
            <a:ext cx="18288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6925" y="3001550"/>
            <a:ext cx="23052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00263" y="3821175"/>
            <a:ext cx="2686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12075" y="1560250"/>
            <a:ext cx="16573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21688" y="1962638"/>
            <a:ext cx="23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21700" y="3061625"/>
            <a:ext cx="23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521700" y="2529950"/>
            <a:ext cx="23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150" y="1986450"/>
            <a:ext cx="1809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5900" y="2657475"/>
            <a:ext cx="1714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/>
          <p:nvPr/>
        </p:nvSpPr>
        <p:spPr>
          <a:xfrm>
            <a:off x="7502925" y="1891825"/>
            <a:ext cx="238200" cy="32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85875" y="1547450"/>
            <a:ext cx="311400" cy="324000"/>
          </a:xfrm>
          <a:prstGeom prst="flowChartOffpageConnector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821450" y="2236850"/>
            <a:ext cx="1124700" cy="152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38" y="0"/>
            <a:ext cx="67317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