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0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  <p:sldMasterId id="2147483923" r:id="rId2"/>
  </p:sldMasterIdLst>
  <p:notesMasterIdLst>
    <p:notesMasterId r:id="rId25"/>
  </p:notesMasterIdLst>
  <p:sldIdLst>
    <p:sldId id="282" r:id="rId3"/>
    <p:sldId id="281" r:id="rId4"/>
    <p:sldId id="294" r:id="rId5"/>
    <p:sldId id="295" r:id="rId6"/>
    <p:sldId id="297" r:id="rId7"/>
    <p:sldId id="298" r:id="rId8"/>
    <p:sldId id="299" r:id="rId9"/>
    <p:sldId id="302" r:id="rId10"/>
    <p:sldId id="300" r:id="rId11"/>
    <p:sldId id="301" r:id="rId12"/>
    <p:sldId id="296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85" r:id="rId21"/>
    <p:sldId id="303" r:id="rId22"/>
    <p:sldId id="304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F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A9738-3F1F-4FC9-83EF-1FBB79865BED}" type="datetimeFigureOut">
              <a:rPr lang="en-SG" smtClean="0"/>
              <a:t>5/7/2019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8ED79-494C-4ABA-A291-753858700C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53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71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36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17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95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694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95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73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490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6856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2796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898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25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78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39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11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409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99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936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8ED79-494C-4ABA-A291-753858700C1F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51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3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1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2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46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19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91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3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7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672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1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237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6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0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9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8.jpg"/><Relationship Id="rId7" Type="http://schemas.microsoft.com/office/2007/relationships/hdphoto" Target="../media/hdphoto5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microsoft.com/office/2007/relationships/hdphoto" Target="../media/hdphoto4.wdp"/><Relationship Id="rId5" Type="http://schemas.openxmlformats.org/officeDocument/2006/relationships/image" Target="../media/image17.jpg"/><Relationship Id="rId10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image" Target="../media/image20.jpg"/><Relationship Id="rId21" Type="http://schemas.microsoft.com/office/2007/relationships/hdphoto" Target="../media/hdphoto11.wdp"/><Relationship Id="rId7" Type="http://schemas.microsoft.com/office/2007/relationships/hdphoto" Target="../media/hdphoto6.wdp"/><Relationship Id="rId12" Type="http://schemas.microsoft.com/office/2007/relationships/hdphoto" Target="../media/hdphoto8.wdp"/><Relationship Id="rId17" Type="http://schemas.microsoft.com/office/2007/relationships/hdphoto" Target="../media/hdphoto9.wdp"/><Relationship Id="rId25" Type="http://schemas.microsoft.com/office/2007/relationships/hdphoto" Target="../media/hdphoto13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24" Type="http://schemas.openxmlformats.org/officeDocument/2006/relationships/image" Target="../media/image34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23" Type="http://schemas.microsoft.com/office/2007/relationships/hdphoto" Target="../media/hdphoto12.wdp"/><Relationship Id="rId28" Type="http://schemas.openxmlformats.org/officeDocument/2006/relationships/image" Target="../media/image8.jpg"/><Relationship Id="rId10" Type="http://schemas.openxmlformats.org/officeDocument/2006/relationships/image" Target="../media/image25.png"/><Relationship Id="rId19" Type="http://schemas.microsoft.com/office/2007/relationships/hdphoto" Target="../media/hdphoto10.wdp"/><Relationship Id="rId4" Type="http://schemas.openxmlformats.org/officeDocument/2006/relationships/image" Target="../media/image21.png"/><Relationship Id="rId9" Type="http://schemas.microsoft.com/office/2007/relationships/hdphoto" Target="../media/hdphoto7.wdp"/><Relationship Id="rId14" Type="http://schemas.openxmlformats.org/officeDocument/2006/relationships/image" Target="../media/image28.png"/><Relationship Id="rId22" Type="http://schemas.openxmlformats.org/officeDocument/2006/relationships/image" Target="../media/image33.png"/><Relationship Id="rId27" Type="http://schemas.microsoft.com/office/2007/relationships/hdphoto" Target="../media/hdphoto14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jp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17.jpg"/><Relationship Id="rId9" Type="http://schemas.microsoft.com/office/2007/relationships/hdphoto" Target="../media/hdphoto1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microsoft.com/office/2007/relationships/hdphoto" Target="../media/hdphoto16.wdp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microsoft.com/office/2007/relationships/hdphoto" Target="../media/hdphoto19.wdp"/><Relationship Id="rId18" Type="http://schemas.microsoft.com/office/2007/relationships/hdphoto" Target="../media/hdphoto20.wdp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microsoft.com/office/2007/relationships/hdphoto" Target="../media/hdphoto18.wdp"/><Relationship Id="rId5" Type="http://schemas.microsoft.com/office/2007/relationships/hdphoto" Target="../media/hdphoto16.wdp"/><Relationship Id="rId15" Type="http://schemas.openxmlformats.org/officeDocument/2006/relationships/image" Target="../media/image12.png"/><Relationship Id="rId10" Type="http://schemas.openxmlformats.org/officeDocument/2006/relationships/image" Target="../media/image51.png"/><Relationship Id="rId19" Type="http://schemas.openxmlformats.org/officeDocument/2006/relationships/image" Target="../media/image9.png"/><Relationship Id="rId4" Type="http://schemas.openxmlformats.org/officeDocument/2006/relationships/image" Target="../media/image47.png"/><Relationship Id="rId9" Type="http://schemas.microsoft.com/office/2007/relationships/hdphoto" Target="../media/hdphoto17.wdp"/><Relationship Id="rId1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44.png"/><Relationship Id="rId3" Type="http://schemas.openxmlformats.org/officeDocument/2006/relationships/image" Target="../media/image10.jpg"/><Relationship Id="rId7" Type="http://schemas.microsoft.com/office/2007/relationships/hdphoto" Target="../media/hdphoto20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3.png"/><Relationship Id="rId5" Type="http://schemas.openxmlformats.org/officeDocument/2006/relationships/image" Target="../media/image53.png"/><Relationship Id="rId15" Type="http://schemas.openxmlformats.org/officeDocument/2006/relationships/image" Target="../media/image55.jpg"/><Relationship Id="rId10" Type="http://schemas.openxmlformats.org/officeDocument/2006/relationships/image" Target="../media/image42.png"/><Relationship Id="rId4" Type="http://schemas.openxmlformats.org/officeDocument/2006/relationships/image" Target="../media/image12.png"/><Relationship Id="rId9" Type="http://schemas.openxmlformats.org/officeDocument/2006/relationships/image" Target="../media/image36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11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2438400" y="2131874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Capability Of </a:t>
            </a:r>
            <a:r>
              <a:rPr lang="en-GB" sz="4800" dirty="0">
                <a:solidFill>
                  <a:schemeClr val="bg1"/>
                </a:solidFill>
              </a:rPr>
              <a:t>	   </a:t>
            </a:r>
          </a:p>
          <a:p>
            <a:r>
              <a:rPr lang="en-GB" sz="4800" b="1" dirty="0"/>
              <a:t>		</a:t>
            </a:r>
            <a:r>
              <a:rPr lang="en-GB" sz="6000" b="1" dirty="0">
                <a:solidFill>
                  <a:schemeClr val="bg2"/>
                </a:solidFill>
              </a:rPr>
              <a:t>TIBCO Platform</a:t>
            </a:r>
            <a:endParaRPr lang="en-SG" sz="6000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AABF7-AC8F-4BDB-9221-BA7BF22AC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778" y1="28889" x2="40889" y2="28889"/>
                        <a14:foregroundMark x1="55556" y1="37778" x2="55556" y2="37778"/>
                        <a14:foregroundMark x1="47111" y1="40444" x2="47111" y2="40444"/>
                        <a14:foregroundMark x1="47111" y1="39556" x2="40444" y2="43556"/>
                        <a14:foregroundMark x1="60889" y1="24444" x2="43556" y2="38222"/>
                        <a14:foregroundMark x1="19321" y1="68889" x2="19556" y2="70667"/>
                        <a14:foregroundMark x1="18948" y1="66065" x2="19321" y2="68889"/>
                        <a14:foregroundMark x1="16444" y1="47111" x2="18083" y2="59519"/>
                        <a14:foregroundMark x1="19556" y1="70667" x2="39556" y2="79111"/>
                        <a14:foregroundMark x1="36444" y1="76889" x2="35556" y2="50667"/>
                        <a14:foregroundMark x1="35556" y1="50667" x2="50222" y2="39556"/>
                        <a14:foregroundMark x1="64444" y1="17778" x2="71556" y2="19556"/>
                        <a14:foregroundMark x1="71111" y1="19111" x2="66667" y2="16444"/>
                        <a14:foregroundMark x1="71556" y1="19556" x2="48889" y2="52000"/>
                        <a14:foregroundMark x1="59556" y1="40000" x2="38667" y2="64000"/>
                        <a14:foregroundMark x1="37333" y1="52444" x2="20000" y2="60889"/>
                        <a14:foregroundMark x1="18037" y1="66630" x2="18222" y2="67556"/>
                        <a14:foregroundMark x1="16444" y1="58667" x2="16703" y2="59963"/>
                        <a14:foregroundMark x1="24889" y1="72889" x2="32000" y2="80889"/>
                        <a14:foregroundMark x1="22222" y1="74222" x2="30222" y2="81778"/>
                        <a14:foregroundMark x1="14727" y1="60599" x2="14667" y2="60444"/>
                        <a14:foregroundMark x1="17778" y1="68444" x2="17260" y2="67111"/>
                        <a14:foregroundMark x1="15208" y1="60444" x2="14667" y2="57333"/>
                        <a14:foregroundMark x1="16889" y1="66667" x2="16857" y2="66284"/>
                        <a14:foregroundMark x1="16600" y1="66316" x2="16889" y2="67111"/>
                        <a14:foregroundMark x1="15111" y1="59111" x2="16889" y2="67111"/>
                        <a14:backgroundMark x1="15111" y1="68889" x2="15111" y2="68889"/>
                        <a14:backgroundMark x1="14335" y1="68002" x2="14667" y2="68444"/>
                        <a14:backgroundMark x1="14703" y1="67873" x2="15111" y2="6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19400"/>
            <a:ext cx="1066800" cy="106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457200" y="1134070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400" dirty="0"/>
              <a:t>Research:</a:t>
            </a:r>
            <a:endParaRPr lang="en-SG" sz="5400" b="1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0A149-2C1D-4483-BC9F-92847233BB67}"/>
              </a:ext>
            </a:extLst>
          </p:cNvPr>
          <p:cNvSpPr/>
          <p:nvPr/>
        </p:nvSpPr>
        <p:spPr>
          <a:xfrm>
            <a:off x="6629400" y="4724400"/>
            <a:ext cx="55626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By:	Tan Wei Jun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3600" dirty="0"/>
              <a:t> Terris</a:t>
            </a:r>
          </a:p>
          <a:p>
            <a:endParaRPr lang="en-GB" sz="500" dirty="0"/>
          </a:p>
          <a:p>
            <a:r>
              <a:rPr lang="en-GB" sz="2800" dirty="0">
                <a:latin typeface="Century Gothic" panose="020B0502020202020204" pitchFamily="34" charset="0"/>
              </a:rPr>
              <a:t>FYPJ 2019 Semester 1 Period 2</a:t>
            </a:r>
            <a:endParaRPr lang="en-SG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4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731ECA7-38A3-464F-9318-DB5044A3D2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7757901" y="4119809"/>
            <a:ext cx="2040430" cy="15189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E9249-C82D-4A3C-B102-9311CF926437}"/>
              </a:ext>
            </a:extLst>
          </p:cNvPr>
          <p:cNvSpPr/>
          <p:nvPr/>
        </p:nvSpPr>
        <p:spPr>
          <a:xfrm>
            <a:off x="1295400" y="28194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Introduce IoT 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D2F54-E25B-4A35-9176-99874D877EC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6836496" y="4860428"/>
            <a:ext cx="921405" cy="1887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D8CB96A-B81F-4B57-A896-81B4C70D2EF4}"/>
              </a:ext>
            </a:extLst>
          </p:cNvPr>
          <p:cNvSpPr/>
          <p:nvPr/>
        </p:nvSpPr>
        <p:spPr>
          <a:xfrm>
            <a:off x="2933890" y="380560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17A7F-D74A-450E-9ACC-DD95F5787F82}"/>
              </a:ext>
            </a:extLst>
          </p:cNvPr>
          <p:cNvSpPr/>
          <p:nvPr/>
        </p:nvSpPr>
        <p:spPr>
          <a:xfrm>
            <a:off x="3156718" y="3810362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0D77A5-7658-4209-8FA0-78988BB0F39B}"/>
              </a:ext>
            </a:extLst>
          </p:cNvPr>
          <p:cNvSpPr/>
          <p:nvPr/>
        </p:nvSpPr>
        <p:spPr>
          <a:xfrm>
            <a:off x="3379357" y="380560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534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17435 0.00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-0.17435 0.007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483E-17 2.22222E-6 L -0.16875 0.009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Using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Overall Achievements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3F91D-3FE3-4AF5-9D34-6DF73782EA1B}"/>
              </a:ext>
            </a:extLst>
          </p:cNvPr>
          <p:cNvSpPr/>
          <p:nvPr/>
        </p:nvSpPr>
        <p:spPr>
          <a:xfrm>
            <a:off x="1695450" y="4653974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/>
              <a:t>Database To Excel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4290C-F287-4BCA-A3C8-8E02A571C566}"/>
              </a:ext>
            </a:extLst>
          </p:cNvPr>
          <p:cNvSpPr/>
          <p:nvPr/>
        </p:nvSpPr>
        <p:spPr>
          <a:xfrm>
            <a:off x="1676400" y="174885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/>
              <a:t>Created 3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41148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Created 3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1931142" y="2872799"/>
            <a:ext cx="1135208" cy="1090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69E6D4-9C9B-4B30-A233-A9E63FD8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43200"/>
            <a:ext cx="1302669" cy="13084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0D5D34-7A0C-4A52-B27E-E1CB901AB7AB}"/>
              </a:ext>
            </a:extLst>
          </p:cNvPr>
          <p:cNvSpPr/>
          <p:nvPr/>
        </p:nvSpPr>
        <p:spPr>
          <a:xfrm>
            <a:off x="2057400" y="224415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/>
              <a:t>Made Visualisations</a:t>
            </a:r>
          </a:p>
        </p:txBody>
      </p:sp>
      <p:pic>
        <p:nvPicPr>
          <p:cNvPr id="15" name="Picture 1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719630-C15F-4FC4-B86B-6D66E8443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61" y="2906415"/>
            <a:ext cx="982055" cy="9820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8797BC3-D448-4C3C-A8F2-DAFD178F0EE5}"/>
              </a:ext>
            </a:extLst>
          </p:cNvPr>
          <p:cNvSpPr/>
          <p:nvPr/>
        </p:nvSpPr>
        <p:spPr>
          <a:xfrm>
            <a:off x="1695450" y="5150133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/>
              <a:t>Spotfire Demo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FD238-B759-4DDC-89BF-B80F56821B44}"/>
              </a:ext>
            </a:extLst>
          </p:cNvPr>
          <p:cNvSpPr/>
          <p:nvPr/>
        </p:nvSpPr>
        <p:spPr>
          <a:xfrm>
            <a:off x="1695450" y="5629265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3200" dirty="0"/>
              <a:t>IoT Spotfire Demo App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8478031-CF99-482C-AE5E-7D4DFCE5AEDE}"/>
              </a:ext>
            </a:extLst>
          </p:cNvPr>
          <p:cNvSpPr/>
          <p:nvPr/>
        </p:nvSpPr>
        <p:spPr>
          <a:xfrm flipV="1">
            <a:off x="3323875" y="3219441"/>
            <a:ext cx="609600" cy="340693"/>
          </a:xfrm>
          <a:prstGeom prst="rightArrow">
            <a:avLst>
              <a:gd name="adj1" fmla="val 50000"/>
              <a:gd name="adj2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BAA2F8C-865B-4009-B9BC-62710B8B4712}"/>
              </a:ext>
            </a:extLst>
          </p:cNvPr>
          <p:cNvSpPr/>
          <p:nvPr/>
        </p:nvSpPr>
        <p:spPr>
          <a:xfrm flipV="1">
            <a:off x="5805315" y="3219441"/>
            <a:ext cx="609600" cy="340693"/>
          </a:xfrm>
          <a:prstGeom prst="rightArrow">
            <a:avLst>
              <a:gd name="adj1" fmla="val 50000"/>
              <a:gd name="adj2" fmla="val 75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C6B43F-39B2-42D4-810E-6EFA877E9FC7}"/>
              </a:ext>
            </a:extLst>
          </p:cNvPr>
          <p:cNvGrpSpPr/>
          <p:nvPr/>
        </p:nvGrpSpPr>
        <p:grpSpPr>
          <a:xfrm>
            <a:off x="7646540" y="5030404"/>
            <a:ext cx="1014029" cy="742949"/>
            <a:chOff x="7458075" y="5127897"/>
            <a:chExt cx="785429" cy="58562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1682E0E-FA33-4A8F-88A8-518F9408B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000" b="82667" l="4000" r="96000">
                          <a14:foregroundMark x1="28000" y1="18667" x2="28000" y2="18667"/>
                          <a14:foregroundMark x1="15556" y1="21778" x2="15556" y2="21778"/>
                          <a14:foregroundMark x1="23556" y1="20889" x2="23556" y2="20889"/>
                          <a14:foregroundMark x1="43556" y1="20000" x2="43556" y2="20000"/>
                          <a14:foregroundMark x1="64444" y1="16000" x2="64444" y2="16000"/>
                          <a14:foregroundMark x1="96000" y1="19111" x2="83111" y2="19111"/>
                          <a14:foregroundMark x1="89333" y1="22667" x2="70667" y2="19111"/>
                          <a14:foregroundMark x1="18667" y1="24000" x2="7111" y2="21778"/>
                          <a14:foregroundMark x1="4444" y1="23111" x2="4444" y2="25778"/>
                          <a14:foregroundMark x1="89778" y1="82667" x2="86667" y2="82667"/>
                          <a14:foregroundMark x1="70222" y1="81778" x2="64444" y2="81333"/>
                          <a14:foregroundMark x1="63556" y1="82667" x2="57333" y2="82667"/>
                          <a14:foregroundMark x1="55556" y1="82667" x2="18222" y2="82222"/>
                          <a14:backgroundMark x1="16000" y1="40000" x2="42667" y2="48444"/>
                          <a14:backgroundMark x1="42667" y1="48444" x2="46667" y2="5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53" b="13286"/>
            <a:stretch/>
          </p:blipFill>
          <p:spPr>
            <a:xfrm>
              <a:off x="7458075" y="5127897"/>
              <a:ext cx="785429" cy="58562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E5B3C31-937D-4E50-8C8D-30290AC29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2" t="5582" r="1237" b="4122"/>
            <a:stretch/>
          </p:blipFill>
          <p:spPr>
            <a:xfrm>
              <a:off x="7647737" y="5268228"/>
              <a:ext cx="403786" cy="387871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0E8A03-929A-4183-9ABC-79EB2109F98C}"/>
              </a:ext>
            </a:extLst>
          </p:cNvPr>
          <p:cNvGrpSpPr/>
          <p:nvPr/>
        </p:nvGrpSpPr>
        <p:grpSpPr>
          <a:xfrm>
            <a:off x="6589974" y="4599650"/>
            <a:ext cx="1014029" cy="742949"/>
            <a:chOff x="6553200" y="4653127"/>
            <a:chExt cx="785429" cy="5856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FFF0269-BB51-4413-8E1C-317883175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000" b="82667" l="4000" r="96000">
                          <a14:foregroundMark x1="28000" y1="18667" x2="28000" y2="18667"/>
                          <a14:foregroundMark x1="15556" y1="21778" x2="15556" y2="21778"/>
                          <a14:foregroundMark x1="23556" y1="20889" x2="23556" y2="20889"/>
                          <a14:foregroundMark x1="43556" y1="20000" x2="43556" y2="20000"/>
                          <a14:foregroundMark x1="64444" y1="16000" x2="64444" y2="16000"/>
                          <a14:foregroundMark x1="96000" y1="19111" x2="83111" y2="19111"/>
                          <a14:foregroundMark x1="89333" y1="22667" x2="70667" y2="19111"/>
                          <a14:foregroundMark x1="18667" y1="24000" x2="7111" y2="21778"/>
                          <a14:foregroundMark x1="4444" y1="23111" x2="4444" y2="25778"/>
                          <a14:foregroundMark x1="89778" y1="82667" x2="86667" y2="82667"/>
                          <a14:foregroundMark x1="70222" y1="81778" x2="64444" y2="81333"/>
                          <a14:foregroundMark x1="63556" y1="82667" x2="57333" y2="82667"/>
                          <a14:foregroundMark x1="55556" y1="82667" x2="18222" y2="82222"/>
                          <a14:backgroundMark x1="16000" y1="40000" x2="42667" y2="48444"/>
                          <a14:backgroundMark x1="42667" y1="48444" x2="46667" y2="5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53" b="13286"/>
            <a:stretch/>
          </p:blipFill>
          <p:spPr>
            <a:xfrm>
              <a:off x="6553200" y="4653127"/>
              <a:ext cx="785429" cy="585622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7B2EBDA-2C25-462A-BD82-E118E270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611" y="4806622"/>
              <a:ext cx="388580" cy="372086"/>
            </a:xfrm>
            <a:prstGeom prst="rect">
              <a:avLst/>
            </a:prstGeom>
          </p:spPr>
        </p:pic>
      </p:grpSp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731ECA7-38A3-464F-9318-DB5044A3D2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6553200" y="5486182"/>
            <a:ext cx="1197309" cy="89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67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0" grpId="0"/>
      <p:bldP spid="18" grpId="0"/>
      <p:bldP spid="16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5B192-3C34-41A8-8275-5D243B998C0B}"/>
              </a:ext>
            </a:extLst>
          </p:cNvPr>
          <p:cNvSpPr/>
          <p:nvPr/>
        </p:nvSpPr>
        <p:spPr>
          <a:xfrm>
            <a:off x="1295400" y="1981200"/>
            <a:ext cx="6324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sz="3000" dirty="0"/>
              <a:t>TIBCO Accelerators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DD37DA-7160-47CB-9593-A89DE7B1F9AB}"/>
              </a:ext>
            </a:extLst>
          </p:cNvPr>
          <p:cNvGrpSpPr/>
          <p:nvPr/>
        </p:nvGrpSpPr>
        <p:grpSpPr>
          <a:xfrm>
            <a:off x="1828800" y="2565141"/>
            <a:ext cx="5542372" cy="1727718"/>
            <a:chOff x="1773710" y="2413159"/>
            <a:chExt cx="5542372" cy="1727718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889C579-6593-4A43-98FF-7676B2F5F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4614130" y="3302054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19C587F-2EE2-45FD-9A85-9895C29BA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6517473" y="3331845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B099EEF-D87D-4245-9B9B-C7D5DE041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1779326" y="2417494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0" name="Picture 29" descr="A close up of a sign&#10;&#10;Description automatically generated">
              <a:extLst>
                <a:ext uri="{FF2B5EF4-FFF2-40B4-BE49-F238E27FC236}">
                  <a16:creationId xmlns:a16="http://schemas.microsoft.com/office/drawing/2014/main" id="{365AD60B-3004-4DC0-B634-1E0737E09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67" y="2597584"/>
              <a:ext cx="638092" cy="33200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7E752A5-1B12-4C46-9002-A84047F1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626" y="3467369"/>
              <a:ext cx="539505" cy="455127"/>
            </a:xfrm>
            <a:prstGeom prst="rect">
              <a:avLst/>
            </a:prstGeom>
          </p:spPr>
        </p:pic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66225F14-1C68-4F52-BDAC-57E9A4167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654" b="93846" l="10000" r="90000">
                          <a14:foregroundMark x1="27111" y1="66731" x2="23778" y2="45577"/>
                          <a14:foregroundMark x1="37000" y1="12115" x2="48444" y2="7115"/>
                          <a14:foregroundMark x1="49111" y1="4615" x2="51333" y2="3846"/>
                          <a14:foregroundMark x1="65333" y1="87500" x2="57111" y2="93846"/>
                          <a14:foregroundMark x1="57111" y1="93846" x2="52000" y2="93077"/>
                          <a14:foregroundMark x1="67889" y1="60000" x2="64778" y2="67115"/>
                          <a14:foregroundMark x1="68556" y1="57115" x2="67222" y2="65000"/>
                          <a14:foregroundMark x1="66444" y1="66731" x2="60444" y2="76731"/>
                          <a14:foregroundMark x1="60444" y1="76731" x2="52444" y2="80769"/>
                          <a14:foregroundMark x1="52444" y1="80769" x2="43889" y2="80385"/>
                          <a14:foregroundMark x1="43889" y1="80385" x2="36333" y2="74231"/>
                          <a14:foregroundMark x1="36333" y1="74231" x2="31778" y2="61923"/>
                          <a14:foregroundMark x1="31778" y1="61923" x2="30667" y2="46731"/>
                          <a14:foregroundMark x1="30667" y1="46731" x2="34111" y2="32308"/>
                          <a14:foregroundMark x1="34111" y1="32308" x2="39222" y2="20769"/>
                          <a14:foregroundMark x1="39222" y1="20769" x2="47556" y2="15962"/>
                          <a14:foregroundMark x1="47556" y1="15962" x2="41111" y2="18077"/>
                          <a14:foregroundMark x1="39667" y1="40385" x2="41778" y2="367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50" r="17684"/>
            <a:stretch/>
          </p:blipFill>
          <p:spPr>
            <a:xfrm>
              <a:off x="4687389" y="3345953"/>
              <a:ext cx="720685" cy="68637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626D779-1AEE-4BE6-A06F-6B675DAB3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1773710" y="3296335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40" name="Picture 3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7E95511B-D89C-4334-A292-92BA29D71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574" b="90556" l="2200" r="96100">
                          <a14:foregroundMark x1="75500" y1="53426" x2="52700" y2="25648"/>
                          <a14:foregroundMark x1="50300" y1="17593" x2="27400" y2="22037"/>
                          <a14:foregroundMark x1="28200" y1="16944" x2="23500" y2="54907"/>
                          <a14:foregroundMark x1="19500" y1="32963" x2="8500" y2="57037"/>
                          <a14:foregroundMark x1="30600" y1="18333" x2="13800" y2="56759"/>
                          <a14:foregroundMark x1="13800" y1="56759" x2="41900" y2="87500"/>
                          <a14:foregroundMark x1="41900" y1="87500" x2="19500" y2="52685"/>
                          <a14:foregroundMark x1="19500" y1="52685" x2="40000" y2="83426"/>
                          <a14:foregroundMark x1="51100" y1="89259" x2="39300" y2="73148"/>
                          <a14:foregroundMark x1="91300" y1="55648" x2="88200" y2="43241"/>
                          <a14:foregroundMark x1="91300" y1="56389" x2="88200" y2="35926"/>
                          <a14:foregroundMark x1="87400" y1="34444" x2="75500" y2="24167"/>
                          <a14:foregroundMark x1="51100" y1="11019" x2="24300" y2="16204"/>
                          <a14:foregroundMark x1="25800" y1="13241" x2="4500" y2="51204"/>
                          <a14:foregroundMark x1="4500" y1="51204" x2="28200" y2="17037"/>
                          <a14:foregroundMark x1="28200" y1="17037" x2="71600" y2="17500"/>
                          <a14:foregroundMark x1="71600" y1="17500" x2="96100" y2="52870"/>
                          <a14:foregroundMark x1="96100" y1="52870" x2="77600" y2="13704"/>
                          <a14:foregroundMark x1="77600" y1="13704" x2="51900" y2="18333"/>
                          <a14:foregroundMark x1="49500" y1="29352" x2="35300" y2="55648"/>
                          <a14:foregroundMark x1="6100" y1="41759" x2="5300" y2="51944"/>
                          <a14:foregroundMark x1="59800" y1="8148" x2="46400" y2="5926"/>
                          <a14:foregroundMark x1="3700" y1="41759" x2="2200" y2="51204"/>
                          <a14:foregroundMark x1="40800" y1="5926" x2="51100" y2="4444"/>
                          <a14:foregroundMark x1="38500" y1="87778" x2="51900" y2="90648"/>
                          <a14:foregroundMark x1="47100" y1="29352" x2="41600" y2="37315"/>
                          <a14:foregroundMark x1="45600" y1="26389" x2="20300" y2="36667"/>
                          <a14:foregroundMark x1="57400" y1="27870" x2="30600" y2="38056"/>
                          <a14:foregroundMark x1="36900" y1="30093" x2="34500" y2="30741"/>
                          <a14:foregroundMark x1="48700" y1="23519" x2="69200" y2="30093"/>
                          <a14:foregroundMark x1="41600" y1="23519" x2="29000" y2="29352"/>
                          <a14:foregroundMark x1="72400" y1="30741" x2="77900" y2="53426"/>
                          <a14:foregroundMark x1="70000" y1="35185" x2="71600" y2="60000"/>
                          <a14:foregroundMark x1="64500" y1="26389" x2="74000" y2="32222"/>
                          <a14:foregroundMark x1="70000" y1="28611" x2="75500" y2="27870"/>
                          <a14:foregroundMark x1="55000" y1="43241" x2="36100" y2="78241"/>
                          <a14:foregroundMark x1="56600" y1="66574" x2="43200" y2="74630"/>
                          <a14:foregroundMark x1="53500" y1="42500" x2="77900" y2="72407"/>
                          <a14:foregroundMark x1="73200" y1="65833" x2="63700" y2="74630"/>
                          <a14:foregroundMark x1="52700" y1="59259" x2="62900" y2="73889"/>
                          <a14:foregroundMark x1="56600" y1="62222" x2="60600" y2="36667"/>
                          <a14:foregroundMark x1="46400" y1="32963" x2="69200" y2="65093"/>
                          <a14:foregroundMark x1="60600" y1="75370" x2="47100" y2="74630"/>
                          <a14:foregroundMark x1="56600" y1="70278" x2="52700" y2="68796"/>
                          <a14:foregroundMark x1="59000" y1="76111" x2="57400" y2="77500"/>
                          <a14:foregroundMark x1="58200" y1="76111" x2="54200" y2="69537"/>
                          <a14:foregroundMark x1="50300" y1="2315" x2="49500" y2="1574"/>
                          <a14:foregroundMark x1="52700" y1="8148" x2="46400" y2="6667"/>
                          <a14:foregroundMark x1="70800" y1="46111" x2="70000" y2="59259"/>
                          <a14:foregroundMark x1="53500" y1="24167" x2="44800" y2="56389"/>
                          <a14:foregroundMark x1="76300" y1="54907" x2="70000" y2="665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567" y="3314090"/>
              <a:ext cx="733088" cy="778083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16D4C20E-072C-4A4A-9044-F6BF9C675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5558510" y="2439426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665DF44-3EB6-415C-9DCE-FCC0135E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6859" y="2460235"/>
              <a:ext cx="733088" cy="73308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A6C1D168-BC5C-441C-87A6-2CB913236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5573657" y="3305013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EA59D57-0B5D-4908-93AB-437963DDD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3665084" y="3302054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D3D6681-921B-457F-A13A-E2FDC7C3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593" b="90000" l="7900" r="90700">
                          <a14:foregroundMark x1="64600" y1="38241" x2="27900" y2="52037"/>
                          <a14:foregroundMark x1="36700" y1="26944" x2="26200" y2="32593"/>
                          <a14:foregroundMark x1="33200" y1="22963" x2="26200" y2="26111"/>
                          <a14:foregroundMark x1="30600" y1="27778" x2="30600" y2="27778"/>
                          <a14:foregroundMark x1="37500" y1="28611" x2="37500" y2="28611"/>
                          <a14:foregroundMark x1="25300" y1="26111" x2="51500" y2="31852"/>
                          <a14:foregroundMark x1="50600" y1="31019" x2="64600" y2="35833"/>
                          <a14:foregroundMark x1="72500" y1="35833" x2="60200" y2="33426"/>
                          <a14:foregroundMark x1="52400" y1="29352" x2="56800" y2="46389"/>
                          <a14:foregroundMark x1="42800" y1="27778" x2="42800" y2="44722"/>
                          <a14:foregroundMark x1="27100" y1="22963" x2="43700" y2="26944"/>
                          <a14:foregroundMark x1="25300" y1="27778" x2="25300" y2="33426"/>
                          <a14:foregroundMark x1="25300" y1="22130" x2="24400" y2="28611"/>
                          <a14:foregroundMark x1="27100" y1="19722" x2="25300" y2="26944"/>
                          <a14:foregroundMark x1="17500" y1="35833" x2="11400" y2="44722"/>
                          <a14:foregroundMark x1="12200" y1="36667" x2="10500" y2="45556"/>
                          <a14:foregroundMark x1="7900" y1="42315" x2="9600" y2="49630"/>
                          <a14:foregroundMark x1="9600" y1="39907" x2="11400" y2="48796"/>
                          <a14:foregroundMark x1="27100" y1="38241" x2="24400" y2="53611"/>
                          <a14:foregroundMark x1="23600" y1="35000" x2="21800" y2="51204"/>
                          <a14:foregroundMark x1="21800" y1="50370" x2="21800" y2="50370"/>
                          <a14:foregroundMark x1="21800" y1="44722" x2="21800" y2="44722"/>
                          <a14:foregroundMark x1="71600" y1="38241" x2="79500" y2="39074"/>
                          <a14:foregroundMark x1="81200" y1="33426" x2="80300" y2="63333"/>
                          <a14:foregroundMark x1="80300" y1="64167" x2="64600" y2="66574"/>
                          <a14:foregroundMark x1="82100" y1="59259" x2="59400" y2="59259"/>
                          <a14:foregroundMark x1="54100" y1="52870" x2="33200" y2="63333"/>
                          <a14:foregroundMark x1="55000" y1="46389" x2="54100" y2="65000"/>
                          <a14:foregroundMark x1="60200" y1="69815" x2="34100" y2="69815"/>
                          <a14:foregroundMark x1="25300" y1="68148" x2="47100" y2="68148"/>
                          <a14:foregroundMark x1="21000" y1="62500" x2="45400" y2="64167"/>
                          <a14:foregroundMark x1="61100" y1="69815" x2="31400" y2="69815"/>
                          <a14:foregroundMark x1="29700" y1="69815" x2="48000" y2="69815"/>
                          <a14:foregroundMark x1="50600" y1="66574" x2="27100" y2="65000"/>
                          <a14:foregroundMark x1="25300" y1="65741" x2="25300" y2="65741"/>
                          <a14:foregroundMark x1="21800" y1="66574" x2="35800" y2="66574"/>
                          <a14:foregroundMark x1="90800" y1="43981" x2="90800" y2="50370"/>
                          <a14:foregroundMark x1="48000" y1="13241" x2="48000" y2="13241"/>
                          <a14:foregroundMark x1="53300" y1="12407" x2="39300" y2="12407"/>
                          <a14:foregroundMark x1="56800" y1="13981" x2="45400" y2="10833"/>
                          <a14:foregroundMark x1="50600" y1="10000" x2="43700" y2="7593"/>
                          <a14:foregroundMark x1="56800" y1="50370" x2="53300" y2="68148"/>
                          <a14:foregroundMark x1="48900" y1="35000" x2="47100" y2="48796"/>
                          <a14:foregroundMark x1="61100" y1="49630" x2="61100" y2="49630"/>
                          <a14:foregroundMark x1="61100" y1="53611" x2="61100" y2="53611"/>
                          <a14:foregroundMark x1="47100" y1="50370" x2="39300" y2="54444"/>
                          <a14:foregroundMark x1="39300" y1="47963" x2="49800" y2="59259"/>
                          <a14:foregroundMark x1="55900" y1="47130" x2="60200" y2="74630"/>
                          <a14:foregroundMark x1="64600" y1="56852" x2="48900" y2="57685"/>
                          <a14:foregroundMark x1="55900" y1="63333" x2="62000" y2="71389"/>
                          <a14:foregroundMark x1="60200" y1="52037" x2="62900" y2="56852"/>
                          <a14:foregroundMark x1="62900" y1="48796" x2="60200" y2="63333"/>
                          <a14:foregroundMark x1="60200" y1="45556" x2="64600" y2="53611"/>
                          <a14:foregroundMark x1="57600" y1="61759" x2="45400" y2="68981"/>
                          <a14:foregroundMark x1="46300" y1="61759" x2="53300" y2="65000"/>
                          <a14:foregroundMark x1="22700" y1="56019" x2="21800" y2="68981"/>
                          <a14:foregroundMark x1="21800" y1="63333" x2="21800" y2="68981"/>
                          <a14:foregroundMark x1="18300" y1="63333" x2="19200" y2="66574"/>
                          <a14:foregroundMark x1="21000" y1="68148" x2="21000" y2="68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658" y="3278380"/>
              <a:ext cx="798608" cy="8624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166F8BC-28F6-4715-A62A-3F7069870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3665085" y="2433933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7C1649A-1A75-4A03-A368-D851B0BE9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4614130" y="2433933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6FF8531F-3129-4A0C-97BB-6497A657C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2718372" y="3302054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4" name="Picture 33" descr="A close up of a sign&#10;&#10;Description automatically generated">
              <a:extLst>
                <a:ext uri="{FF2B5EF4-FFF2-40B4-BE49-F238E27FC236}">
                  <a16:creationId xmlns:a16="http://schemas.microsoft.com/office/drawing/2014/main" id="{C17FE2B5-CBB1-4FED-ABC8-5B028109C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684" y="2413159"/>
              <a:ext cx="759390" cy="759390"/>
            </a:xfrm>
            <a:prstGeom prst="rect">
              <a:avLst/>
            </a:prstGeom>
          </p:spPr>
        </p:pic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8E852DAE-4BB3-4DC0-8B0E-2FEC7A68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7845" y="2447084"/>
              <a:ext cx="733088" cy="73308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4D21309-3F8A-440F-A66F-E0601D281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73" y="3302054"/>
              <a:ext cx="779780" cy="77978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A0C1E6E-A461-4FFD-91BD-14E2C679F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578" b="77778"/>
            <a:stretch/>
          </p:blipFill>
          <p:spPr>
            <a:xfrm>
              <a:off x="2718373" y="2438008"/>
              <a:ext cx="798609" cy="759390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FE88248-1A19-4AED-BCC3-A138031B7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591" b="97927" l="18707" r="80431">
                          <a14:foregroundMark x1="51810" y1="30311" x2="34397" y2="46503"/>
                          <a14:foregroundMark x1="34397" y1="46503" x2="48966" y2="59197"/>
                          <a14:foregroundMark x1="49655" y1="29145" x2="30431" y2="36788"/>
                          <a14:foregroundMark x1="30431" y1="36788" x2="24569" y2="58161"/>
                          <a14:foregroundMark x1="34052" y1="23705" x2="24224" y2="51425"/>
                          <a14:foregroundMark x1="24224" y1="51425" x2="24224" y2="55959"/>
                          <a14:foregroundMark x1="32586" y1="28627" x2="27241" y2="57254"/>
                          <a14:foregroundMark x1="27241" y1="57254" x2="28534" y2="51036"/>
                          <a14:foregroundMark x1="34397" y1="20466" x2="30345" y2="60363"/>
                          <a14:foregroundMark x1="36897" y1="43912" x2="32414" y2="76813"/>
                          <a14:foregroundMark x1="32414" y1="76813" x2="61034" y2="56347"/>
                          <a14:foregroundMark x1="61034" y1="56347" x2="64224" y2="62565"/>
                          <a14:foregroundMark x1="70776" y1="68005" x2="65862" y2="31736"/>
                          <a14:foregroundMark x1="65862" y1="31736" x2="48103" y2="23446"/>
                          <a14:foregroundMark x1="48103" y1="23446" x2="32672" y2="38731"/>
                          <a14:foregroundMark x1="32672" y1="38731" x2="27845" y2="65285"/>
                          <a14:foregroundMark x1="27845" y1="65285" x2="27845" y2="70725"/>
                          <a14:foregroundMark x1="56552" y1="28627" x2="33707" y2="18782"/>
                          <a14:foregroundMark x1="33707" y1="18782" x2="26379" y2="26425"/>
                          <a14:foregroundMark x1="43621" y1="86399" x2="60172" y2="73316"/>
                          <a14:foregroundMark x1="60172" y1="73316" x2="40517" y2="84326"/>
                          <a14:foregroundMark x1="40517" y1="84326" x2="67500" y2="73446"/>
                          <a14:foregroundMark x1="72241" y1="63860" x2="62155" y2="87047"/>
                          <a14:foregroundMark x1="62155" y1="87047" x2="53707" y2="86788"/>
                          <a14:foregroundMark x1="58966" y1="78368" x2="42845" y2="65933"/>
                          <a14:foregroundMark x1="40948" y1="63601" x2="37500" y2="67746"/>
                          <a14:foregroundMark x1="39224" y1="64119" x2="43707" y2="64767"/>
                          <a14:foregroundMark x1="39138" y1="62306" x2="35603" y2="66321"/>
                          <a14:foregroundMark x1="39569" y1="63990" x2="35862" y2="69689"/>
                          <a14:foregroundMark x1="49310" y1="36658" x2="46379" y2="23316"/>
                          <a14:foregroundMark x1="48534" y1="19819" x2="40345" y2="26684"/>
                          <a14:foregroundMark x1="52845" y1="11917" x2="34224" y2="15933"/>
                          <a14:foregroundMark x1="34224" y1="15933" x2="23621" y2="41321"/>
                          <a14:foregroundMark x1="23621" y1="41321" x2="30948" y2="21891"/>
                          <a14:foregroundMark x1="33879" y1="13990" x2="20690" y2="34067"/>
                          <a14:foregroundMark x1="20690" y1="34067" x2="21379" y2="35492"/>
                          <a14:foregroundMark x1="31983" y1="18394" x2="23966" y2="39378"/>
                          <a14:foregroundMark x1="32241" y1="16969" x2="23276" y2="44689"/>
                          <a14:foregroundMark x1="23276" y1="44689" x2="23707" y2="44689"/>
                          <a14:foregroundMark x1="24224" y1="43394" x2="23362" y2="59456"/>
                          <a14:foregroundMark x1="19569" y1="43005" x2="22931" y2="69948"/>
                          <a14:foregroundMark x1="22931" y1="69948" x2="23017" y2="69948"/>
                          <a14:foregroundMark x1="18707" y1="48834" x2="23103" y2="69430"/>
                          <a14:foregroundMark x1="21034" y1="44819" x2="26379" y2="71762"/>
                          <a14:foregroundMark x1="26379" y1="71762" x2="26379" y2="71762"/>
                          <a14:foregroundMark x1="21552" y1="59197" x2="25086" y2="76425"/>
                          <a14:foregroundMark x1="23190" y1="63860" x2="34138" y2="90026"/>
                          <a14:foregroundMark x1="34138" y1="90026" x2="35259" y2="91192"/>
                          <a14:foregroundMark x1="28966" y1="75130" x2="43276" y2="90544"/>
                          <a14:foregroundMark x1="29569" y1="70855" x2="42845" y2="79145"/>
                          <a14:foregroundMark x1="31121" y1="73316" x2="50259" y2="78238"/>
                          <a14:foregroundMark x1="40776" y1="69301" x2="50603" y2="69819"/>
                          <a14:foregroundMark x1="52241" y1="63990" x2="65172" y2="62565"/>
                          <a14:foregroundMark x1="63966" y1="28497" x2="76638" y2="55440"/>
                          <a14:foregroundMark x1="76638" y1="55440" x2="77328" y2="59456"/>
                          <a14:foregroundMark x1="73276" y1="29534" x2="74138" y2="65933"/>
                          <a14:foregroundMark x1="74138" y1="65933" x2="74138" y2="65933"/>
                          <a14:foregroundMark x1="68190" y1="34326" x2="72328" y2="61528"/>
                          <a14:foregroundMark x1="72328" y1="61528" x2="71724" y2="61269"/>
                          <a14:foregroundMark x1="64138" y1="28627" x2="68017" y2="58031"/>
                          <a14:foregroundMark x1="68017" y1="58031" x2="66552" y2="56865"/>
                          <a14:foregroundMark x1="60086" y1="31347" x2="51983" y2="57124"/>
                          <a14:foregroundMark x1="51983" y1="57124" x2="49052" y2="60881"/>
                          <a14:foregroundMark x1="60000" y1="14378" x2="46552" y2="41192"/>
                          <a14:foregroundMark x1="43879" y1="7902" x2="46379" y2="8938"/>
                          <a14:foregroundMark x1="38707" y1="9326" x2="49310" y2="7642"/>
                          <a14:foregroundMark x1="54310" y1="8549" x2="74655" y2="19819"/>
                          <a14:foregroundMark x1="74655" y1="19819" x2="74655" y2="19819"/>
                          <a14:foregroundMark x1="53707" y1="5052" x2="46724" y2="5052"/>
                          <a14:foregroundMark x1="79655" y1="41710" x2="80603" y2="53368"/>
                          <a14:foregroundMark x1="78793" y1="49611" x2="75345" y2="68005"/>
                          <a14:foregroundMark x1="70690" y1="17876" x2="69397" y2="38990"/>
                          <a14:foregroundMark x1="57328" y1="8161" x2="50603" y2="2720"/>
                          <a14:foregroundMark x1="63017" y1="11658" x2="49052" y2="2591"/>
                          <a14:foregroundMark x1="56121" y1="29016" x2="44224" y2="26425"/>
                          <a14:foregroundMark x1="54052" y1="23575" x2="42241" y2="25518"/>
                          <a14:foregroundMark x1="55690" y1="26036" x2="58362" y2="27591"/>
                          <a14:foregroundMark x1="45862" y1="26684" x2="37155" y2="32124"/>
                          <a14:foregroundMark x1="54310" y1="29922" x2="59224" y2="32513"/>
                          <a14:foregroundMark x1="51379" y1="32642" x2="56293" y2="37176"/>
                          <a14:foregroundMark x1="43276" y1="26295" x2="38621" y2="29404"/>
                          <a14:foregroundMark x1="60431" y1="62694" x2="58793" y2="67487"/>
                          <a14:foregroundMark x1="48534" y1="97927" x2="55603" y2="9792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3" t="1289" r="17153"/>
            <a:stretch/>
          </p:blipFill>
          <p:spPr>
            <a:xfrm>
              <a:off x="2757877" y="2454050"/>
              <a:ext cx="719600" cy="718499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63A7B2-569C-4C4B-8A11-FC2FF6A9A87F}"/>
                </a:ext>
              </a:extLst>
            </p:cNvPr>
            <p:cNvGrpSpPr/>
            <p:nvPr/>
          </p:nvGrpSpPr>
          <p:grpSpPr>
            <a:xfrm>
              <a:off x="2733691" y="3323508"/>
              <a:ext cx="755902" cy="737936"/>
              <a:chOff x="4261285" y="5715001"/>
              <a:chExt cx="920315" cy="914399"/>
            </a:xfrm>
          </p:grpSpPr>
          <p:pic>
            <p:nvPicPr>
              <p:cNvPr id="46" name="Picture 4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7E2237F-D14E-42B1-88AA-7191AD24E0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60" t="15883" r="18195" b="20583"/>
              <a:stretch/>
            </p:blipFill>
            <p:spPr>
              <a:xfrm>
                <a:off x="4261285" y="5715001"/>
                <a:ext cx="920315" cy="914399"/>
              </a:xfrm>
              <a:prstGeom prst="rect">
                <a:avLst/>
              </a:prstGeom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B18CF8F-048E-4B51-B1DF-9A358DBE546B}"/>
                  </a:ext>
                </a:extLst>
              </p:cNvPr>
              <p:cNvGrpSpPr/>
              <p:nvPr/>
            </p:nvGrpSpPr>
            <p:grpSpPr>
              <a:xfrm>
                <a:off x="4381500" y="5867400"/>
                <a:ext cx="732547" cy="622803"/>
                <a:chOff x="4381500" y="5867400"/>
                <a:chExt cx="732547" cy="622803"/>
              </a:xfrm>
            </p:grpSpPr>
            <p:pic>
              <p:nvPicPr>
                <p:cNvPr id="47" name="Picture 46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84C511D6-0FC8-40E5-BDBF-F68D8BA383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18" t="47348" r="70387" b="42063"/>
                <a:stretch/>
              </p:blipFill>
              <p:spPr>
                <a:xfrm>
                  <a:off x="4495801" y="5867400"/>
                  <a:ext cx="152400" cy="304799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8569095B-EEC3-4C86-B425-6BF780953F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 cstate="print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18" t="47348" r="70387" b="42063"/>
                <a:stretch/>
              </p:blipFill>
              <p:spPr>
                <a:xfrm>
                  <a:off x="4817237" y="5901218"/>
                  <a:ext cx="228600" cy="30479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3E163AAE-EBDA-4E52-BA9B-98216E5A7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18" t="47348" r="70387" b="42063"/>
                <a:stretch/>
              </p:blipFill>
              <p:spPr>
                <a:xfrm>
                  <a:off x="4381500" y="5925166"/>
                  <a:ext cx="152400" cy="304799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99CB6CDE-E212-45FE-908B-4C419CF857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 cstate="print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18" t="47348" r="70387" b="42063"/>
                <a:stretch/>
              </p:blipFill>
              <p:spPr>
                <a:xfrm>
                  <a:off x="4438651" y="6185404"/>
                  <a:ext cx="152400" cy="304799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2454384B-A9BB-4554-B09F-9AAB15894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4" cstate="print">
                  <a:extLst>
                    <a:ext uri="{BEBA8EAE-BF5A-486C-A8C5-ECC9F3942E4B}">
                      <a14:imgProps xmlns:a14="http://schemas.microsoft.com/office/drawing/2010/main">
                        <a14:imgLayer r:embed="rId2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18" t="47348" r="70387" b="42063"/>
                <a:stretch/>
              </p:blipFill>
              <p:spPr>
                <a:xfrm>
                  <a:off x="4930213" y="6145130"/>
                  <a:ext cx="95249" cy="304799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44AB78C-0ABC-41D2-8565-7D97017A3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 cstate="print"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18" t="47348" r="70387" b="42063"/>
                <a:stretch/>
              </p:blipFill>
              <p:spPr>
                <a:xfrm rot="2843640">
                  <a:off x="4914023" y="6258064"/>
                  <a:ext cx="95249" cy="30479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44FF96A-818B-4E72-841D-D198F442D1D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378741"/>
            <a:ext cx="1152263" cy="115226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5A934DB6-E7FF-47AB-A27F-6D81AEAAD53E}"/>
              </a:ext>
            </a:extLst>
          </p:cNvPr>
          <p:cNvSpPr/>
          <p:nvPr/>
        </p:nvSpPr>
        <p:spPr>
          <a:xfrm>
            <a:off x="1295400" y="1222675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1</a:t>
            </a:r>
            <a:endParaRPr lang="en-SG" sz="30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ACA00E-7B60-4319-9444-891ADD607331}"/>
              </a:ext>
            </a:extLst>
          </p:cNvPr>
          <p:cNvSpPr/>
          <p:nvPr/>
        </p:nvSpPr>
        <p:spPr>
          <a:xfrm>
            <a:off x="1295400" y="4703802"/>
            <a:ext cx="6324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sz="3000" dirty="0"/>
              <a:t>TIBCO Spotfire Web Client</a:t>
            </a:r>
          </a:p>
        </p:txBody>
      </p:sp>
    </p:spTree>
    <p:extLst>
      <p:ext uri="{BB962C8B-B14F-4D97-AF65-F5344CB8AC3E}">
        <p14:creationId xmlns:p14="http://schemas.microsoft.com/office/powerpoint/2010/main" val="3183637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F21C84-2127-4624-9902-084871536BA1}"/>
              </a:ext>
            </a:extLst>
          </p:cNvPr>
          <p:cNvGrpSpPr/>
          <p:nvPr/>
        </p:nvGrpSpPr>
        <p:grpSpPr>
          <a:xfrm>
            <a:off x="1295400" y="1824603"/>
            <a:ext cx="3291468" cy="2313122"/>
            <a:chOff x="1295400" y="1824603"/>
            <a:chExt cx="3291468" cy="23131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75B192-3C34-41A8-8275-5D243B998C0B}"/>
                </a:ext>
              </a:extLst>
            </p:cNvPr>
            <p:cNvSpPr/>
            <p:nvPr/>
          </p:nvSpPr>
          <p:spPr>
            <a:xfrm>
              <a:off x="1295400" y="1824603"/>
              <a:ext cx="329146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SG" sz="3000" dirty="0"/>
                <a:t>Visualisations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48728F-B084-4554-9003-DE32FFB94463}"/>
                </a:ext>
              </a:extLst>
            </p:cNvPr>
            <p:cNvGrpSpPr/>
            <p:nvPr/>
          </p:nvGrpSpPr>
          <p:grpSpPr>
            <a:xfrm>
              <a:off x="1882140" y="2462411"/>
              <a:ext cx="2133600" cy="1675314"/>
              <a:chOff x="1828800" y="2836114"/>
              <a:chExt cx="2269116" cy="1871232"/>
            </a:xfrm>
          </p:grpSpPr>
          <p:pic>
            <p:nvPicPr>
              <p:cNvPr id="10" name="Picture 9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B8ACF9B0-4F61-46D5-9BD2-CFEF6F9A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8800" y="2836114"/>
                <a:ext cx="2269116" cy="1871232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EB423D-DB12-4C71-B5EA-961F1D05AD21}"/>
                  </a:ext>
                </a:extLst>
              </p:cNvPr>
              <p:cNvSpPr/>
              <p:nvPr/>
            </p:nvSpPr>
            <p:spPr>
              <a:xfrm>
                <a:off x="1963095" y="2933700"/>
                <a:ext cx="2013831" cy="990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7" name="Picture 6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814FD54F-F317-4A5F-B7CA-D162FCD74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4252" y="2958597"/>
                <a:ext cx="990600" cy="990600"/>
              </a:xfrm>
              <a:prstGeom prst="rect">
                <a:avLst/>
              </a:prstGeom>
            </p:spPr>
          </p:pic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E11889-865E-4805-B6B0-5A7AF23E2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253" y="2987566"/>
                <a:ext cx="990600" cy="99060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322FEC-A561-4EE8-AE1C-21879152EE7F}"/>
              </a:ext>
            </a:extLst>
          </p:cNvPr>
          <p:cNvGrpSpPr/>
          <p:nvPr/>
        </p:nvGrpSpPr>
        <p:grpSpPr>
          <a:xfrm>
            <a:off x="4267200" y="2539588"/>
            <a:ext cx="3810000" cy="1143948"/>
            <a:chOff x="4267200" y="2539588"/>
            <a:chExt cx="3810000" cy="1143948"/>
          </a:xfrm>
        </p:grpSpPr>
        <p:pic>
          <p:nvPicPr>
            <p:cNvPr id="2050" name="Picture 2" descr="Image result for data.gov">
              <a:extLst>
                <a:ext uri="{FF2B5EF4-FFF2-40B4-BE49-F238E27FC236}">
                  <a16:creationId xmlns:a16="http://schemas.microsoft.com/office/drawing/2014/main" id="{AC1C77A3-1F0D-4BB1-A843-B8EFC2F97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1" t="32039" r="5074" b="32325"/>
            <a:stretch/>
          </p:blipFill>
          <p:spPr bwMode="auto">
            <a:xfrm>
              <a:off x="4586868" y="3041448"/>
              <a:ext cx="3006653" cy="64208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65FE957-BC27-40D9-B4F0-640769DC34EE}"/>
                </a:ext>
              </a:extLst>
            </p:cNvPr>
            <p:cNvSpPr/>
            <p:nvPr/>
          </p:nvSpPr>
          <p:spPr>
            <a:xfrm>
              <a:off x="4267200" y="2539588"/>
              <a:ext cx="3810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SG" sz="2400" dirty="0"/>
                <a:t>Using databases from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EEE741B-D65C-4179-A9B1-C068241247A1}"/>
              </a:ext>
            </a:extLst>
          </p:cNvPr>
          <p:cNvSpPr/>
          <p:nvPr/>
        </p:nvSpPr>
        <p:spPr>
          <a:xfrm>
            <a:off x="1295400" y="12192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8331DE-096F-4376-8776-8CE98D6C1406}"/>
              </a:ext>
            </a:extLst>
          </p:cNvPr>
          <p:cNvSpPr/>
          <p:nvPr/>
        </p:nvSpPr>
        <p:spPr>
          <a:xfrm>
            <a:off x="1295400" y="4344641"/>
            <a:ext cx="4953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SG" sz="3000" dirty="0"/>
              <a:t>Development on Database To Excel App</a:t>
            </a:r>
          </a:p>
        </p:txBody>
      </p: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E178B496-6E3A-4D37-AB83-0F158756D392}"/>
              </a:ext>
            </a:extLst>
          </p:cNvPr>
          <p:cNvGrpSpPr/>
          <p:nvPr/>
        </p:nvGrpSpPr>
        <p:grpSpPr>
          <a:xfrm>
            <a:off x="2127736" y="5395953"/>
            <a:ext cx="5157515" cy="979864"/>
            <a:chOff x="2127736" y="5395953"/>
            <a:chExt cx="5157515" cy="97986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0CADAD1-5953-4DA9-B68D-873AAD67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61" t="21839" r="28420" b="30000"/>
            <a:stretch/>
          </p:blipFill>
          <p:spPr>
            <a:xfrm>
              <a:off x="2127736" y="5439319"/>
              <a:ext cx="782465" cy="936498"/>
            </a:xfrm>
            <a:prstGeom prst="rect">
              <a:avLst/>
            </a:prstGeom>
          </p:spPr>
        </p:pic>
        <p:pic>
          <p:nvPicPr>
            <p:cNvPr id="24" name="Picture 23" descr="A close up of a sign&#10;&#10;Description automatically generated">
              <a:extLst>
                <a:ext uri="{FF2B5EF4-FFF2-40B4-BE49-F238E27FC236}">
                  <a16:creationId xmlns:a16="http://schemas.microsoft.com/office/drawing/2014/main" id="{FBAA3AAF-1E80-47AD-B6BE-418FA5655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07" t="11528" r="11668" b="8784"/>
            <a:stretch/>
          </p:blipFill>
          <p:spPr>
            <a:xfrm>
              <a:off x="6324600" y="5395953"/>
              <a:ext cx="960651" cy="979864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A4AF71-D338-4B11-816D-0077E16F0E31}"/>
                </a:ext>
              </a:extLst>
            </p:cNvPr>
            <p:cNvCxnSpPr>
              <a:cxnSpLocks/>
              <a:stCxn id="20" idx="3"/>
              <a:endCxn id="76" idx="1"/>
            </p:cNvCxnSpPr>
            <p:nvPr/>
          </p:nvCxnSpPr>
          <p:spPr>
            <a:xfrm flipV="1">
              <a:off x="2910201" y="5893242"/>
              <a:ext cx="1549147" cy="14326"/>
            </a:xfrm>
            <a:prstGeom prst="line">
              <a:avLst/>
            </a:prstGeom>
            <a:ln w="38100">
              <a:solidFill>
                <a:schemeClr val="accent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CDB1AEA7-E025-418F-81D0-7578BA331FE6}"/>
                </a:ext>
              </a:extLst>
            </p:cNvPr>
            <p:cNvGrpSpPr/>
            <p:nvPr/>
          </p:nvGrpSpPr>
          <p:grpSpPr>
            <a:xfrm>
              <a:off x="3890622" y="5424994"/>
              <a:ext cx="1447800" cy="936498"/>
              <a:chOff x="3862968" y="5424994"/>
              <a:chExt cx="1447800" cy="936498"/>
            </a:xfrm>
          </p:grpSpPr>
          <p:pic>
            <p:nvPicPr>
              <p:cNvPr id="76" name="Picture 75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DBCBCFCD-0AA3-469B-9EC0-FF09B01992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07" t="11528" r="11668" b="8784"/>
              <a:stretch/>
            </p:blipFill>
            <p:spPr>
              <a:xfrm>
                <a:off x="4431694" y="5734964"/>
                <a:ext cx="310348" cy="316555"/>
              </a:xfrm>
              <a:prstGeom prst="rect">
                <a:avLst/>
              </a:prstGeom>
            </p:spPr>
          </p:pic>
          <p:pic>
            <p:nvPicPr>
              <p:cNvPr id="22" name="Picture 21" descr="A picture containing device&#10;&#10;Description automatically generated">
                <a:extLst>
                  <a:ext uri="{FF2B5EF4-FFF2-40B4-BE49-F238E27FC236}">
                    <a16:creationId xmlns:a16="http://schemas.microsoft.com/office/drawing/2014/main" id="{24AFE417-EA5A-4456-B462-46EA2058A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79" t="1564" r="18769" b="3125"/>
              <a:stretch/>
            </p:blipFill>
            <p:spPr>
              <a:xfrm rot="16200000">
                <a:off x="4118619" y="5169343"/>
                <a:ext cx="936498" cy="1447800"/>
              </a:xfrm>
              <a:prstGeom prst="rect">
                <a:avLst/>
              </a:prstGeom>
            </p:spPr>
          </p:pic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FDAAA3B-A5D4-4824-A0ED-C1F00DCB309F}"/>
                </a:ext>
              </a:extLst>
            </p:cNvPr>
            <p:cNvCxnSpPr>
              <a:stCxn id="22" idx="2"/>
              <a:endCxn id="24" idx="1"/>
            </p:cNvCxnSpPr>
            <p:nvPr/>
          </p:nvCxnSpPr>
          <p:spPr>
            <a:xfrm flipV="1">
              <a:off x="5338422" y="5885885"/>
              <a:ext cx="986178" cy="735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955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DACC5B-E001-4F64-B5BA-72DD69B5483B}"/>
              </a:ext>
            </a:extLst>
          </p:cNvPr>
          <p:cNvGrpSpPr/>
          <p:nvPr/>
        </p:nvGrpSpPr>
        <p:grpSpPr>
          <a:xfrm>
            <a:off x="2590800" y="3429000"/>
            <a:ext cx="2133600" cy="1675314"/>
            <a:chOff x="2819400" y="2972886"/>
            <a:chExt cx="2133600" cy="1675314"/>
          </a:xfrm>
        </p:grpSpPr>
        <p:pic>
          <p:nvPicPr>
            <p:cNvPr id="10" name="Picture 9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B8ACF9B0-4F61-46D5-9BD2-CFEF6F9A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2972886"/>
              <a:ext cx="2133600" cy="16753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B423D-DB12-4C71-B5EA-961F1D05AD21}"/>
                </a:ext>
              </a:extLst>
            </p:cNvPr>
            <p:cNvSpPr/>
            <p:nvPr/>
          </p:nvSpPr>
          <p:spPr>
            <a:xfrm>
              <a:off x="2945675" y="3060255"/>
              <a:ext cx="1893561" cy="886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05CB5F6D-0BCE-4363-82AD-E1BAE80E5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411" y="3029067"/>
              <a:ext cx="978772" cy="978772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AFE3FD29-4B5C-4A1C-ADC7-B2535B743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128" y="3106064"/>
              <a:ext cx="806936" cy="80693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A3291913-5289-4ED7-8457-F5AC100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9" y="4976460"/>
            <a:ext cx="1152263" cy="11522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6396468-C474-4C1B-A36C-A37AC89037F0}"/>
              </a:ext>
            </a:extLst>
          </p:cNvPr>
          <p:cNvSpPr/>
          <p:nvPr/>
        </p:nvSpPr>
        <p:spPr>
          <a:xfrm>
            <a:off x="1297662" y="12192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3</a:t>
            </a:r>
            <a:endParaRPr lang="en-SG" sz="3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AE7A9F-EB4B-40D2-8518-FE4D92581E81}"/>
              </a:ext>
            </a:extLst>
          </p:cNvPr>
          <p:cNvSpPr/>
          <p:nvPr/>
        </p:nvSpPr>
        <p:spPr>
          <a:xfrm>
            <a:off x="1295400" y="1824946"/>
            <a:ext cx="4876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Completed my first App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1C730D-5F74-4461-89F6-CDEED4770D74}"/>
              </a:ext>
            </a:extLst>
          </p:cNvPr>
          <p:cNvSpPr/>
          <p:nvPr/>
        </p:nvSpPr>
        <p:spPr>
          <a:xfrm>
            <a:off x="1295400" y="5257892"/>
            <a:ext cx="7924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Discovered Spotfire Desktop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3A7A0-A22A-4C66-9AC9-D808A2245BF5}"/>
              </a:ext>
            </a:extLst>
          </p:cNvPr>
          <p:cNvSpPr/>
          <p:nvPr/>
        </p:nvSpPr>
        <p:spPr>
          <a:xfrm>
            <a:off x="1295400" y="2279730"/>
            <a:ext cx="61631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Converted OH 2019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E87970-F4F5-4DB8-8EE8-C3D22DA4E9F4}"/>
              </a:ext>
            </a:extLst>
          </p:cNvPr>
          <p:cNvSpPr/>
          <p:nvPr/>
        </p:nvSpPr>
        <p:spPr>
          <a:xfrm>
            <a:off x="1295400" y="2744225"/>
            <a:ext cx="62859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Created OH 2019 Visualisations</a:t>
            </a:r>
          </a:p>
        </p:txBody>
      </p:sp>
    </p:spTree>
    <p:extLst>
      <p:ext uri="{BB962C8B-B14F-4D97-AF65-F5344CB8AC3E}">
        <p14:creationId xmlns:p14="http://schemas.microsoft.com/office/powerpoint/2010/main" val="28132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EB75EB-7052-409E-92AA-85C109DB6467}"/>
              </a:ext>
            </a:extLst>
          </p:cNvPr>
          <p:cNvGrpSpPr/>
          <p:nvPr/>
        </p:nvGrpSpPr>
        <p:grpSpPr>
          <a:xfrm>
            <a:off x="2286000" y="2438400"/>
            <a:ext cx="2209800" cy="1661492"/>
            <a:chOff x="2590800" y="3429000"/>
            <a:chExt cx="2133600" cy="16753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DACC5B-E001-4F64-B5BA-72DD69B5483B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10" name="Picture 9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B8ACF9B0-4F61-46D5-9BD2-CFEF6F9A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EB423D-DB12-4C71-B5EA-961F1D05AD21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9D246C-DB3E-4E90-9E48-1B64C6BD4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8ACBB40-DB98-4B44-A9ED-E3CBF76D2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E1C34B3B-D9C7-4136-9771-35C479F69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7174BEEC-1754-40EC-BBC2-DE5900489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ACACBB-F5EE-472A-8324-4CCC5005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19" name="Picture 1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3FDC6C8-1299-4665-8B4E-A061737A7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544A92-45C8-4B2F-A1B0-6E4010247588}"/>
              </a:ext>
            </a:extLst>
          </p:cNvPr>
          <p:cNvGrpSpPr/>
          <p:nvPr/>
        </p:nvGrpSpPr>
        <p:grpSpPr>
          <a:xfrm>
            <a:off x="3276600" y="5415885"/>
            <a:ext cx="2971800" cy="980338"/>
            <a:chOff x="3276600" y="5415885"/>
            <a:chExt cx="2971800" cy="98033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A1FCF7-CBA4-4FC1-A8AF-D38DB07C7823}"/>
                </a:ext>
              </a:extLst>
            </p:cNvPr>
            <p:cNvCxnSpPr>
              <a:cxnSpLocks/>
            </p:cNvCxnSpPr>
            <p:nvPr/>
          </p:nvCxnSpPr>
          <p:spPr>
            <a:xfrm>
              <a:off x="3276600" y="5908366"/>
              <a:ext cx="2971800" cy="0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93AA8BD0-071E-44C1-9B0D-8D7013CC6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4151" y="5415885"/>
              <a:ext cx="980338" cy="980338"/>
            </a:xfrm>
            <a:prstGeom prst="rect">
              <a:avLst/>
            </a:prstGeom>
          </p:spPr>
        </p:pic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3458-CC29-4633-97BC-4D4F2FE4A033}"/>
              </a:ext>
            </a:extLst>
          </p:cNvPr>
          <p:cNvSpPr/>
          <p:nvPr/>
        </p:nvSpPr>
        <p:spPr>
          <a:xfrm>
            <a:off x="1295400" y="1219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4</a:t>
            </a:r>
            <a:endParaRPr lang="en-SG" sz="3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C933C-F5AE-4EEF-8A5B-F04A251D300F}"/>
              </a:ext>
            </a:extLst>
          </p:cNvPr>
          <p:cNvSpPr/>
          <p:nvPr/>
        </p:nvSpPr>
        <p:spPr>
          <a:xfrm>
            <a:off x="1295400" y="1866296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Development on </a:t>
            </a:r>
            <a:r>
              <a:rPr lang="en-SG" sz="3000" dirty="0" err="1"/>
              <a:t>SpotfireDemo</a:t>
            </a:r>
            <a:r>
              <a:rPr lang="en-SG" sz="3000" dirty="0"/>
              <a:t> App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1D5A98-D1D0-458E-9E1F-FC59C7A4B8D9}"/>
              </a:ext>
            </a:extLst>
          </p:cNvPr>
          <p:cNvSpPr/>
          <p:nvPr/>
        </p:nvSpPr>
        <p:spPr>
          <a:xfrm>
            <a:off x="1295400" y="4219403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Connect:</a:t>
            </a:r>
          </a:p>
          <a:p>
            <a:r>
              <a:rPr lang="en-SG" sz="3000" dirty="0"/>
              <a:t>	</a:t>
            </a:r>
            <a:r>
              <a:rPr lang="en-SG" sz="3000" dirty="0" err="1"/>
              <a:t>SpotfireDemo</a:t>
            </a:r>
            <a:r>
              <a:rPr lang="en-SG" sz="3000" dirty="0"/>
              <a:t> App to Spotfire App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6F3023-C102-4045-A8CF-F52E3E082544}"/>
              </a:ext>
            </a:extLst>
          </p:cNvPr>
          <p:cNvGrpSpPr/>
          <p:nvPr/>
        </p:nvGrpSpPr>
        <p:grpSpPr>
          <a:xfrm>
            <a:off x="2057400" y="5199281"/>
            <a:ext cx="5410200" cy="1418170"/>
            <a:chOff x="2057400" y="5199281"/>
            <a:chExt cx="5410200" cy="1418170"/>
          </a:xfrm>
        </p:grpSpPr>
        <p:pic>
          <p:nvPicPr>
            <p:cNvPr id="40" name="Picture 3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6814994A-D3AD-4444-B229-A2D8E955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529876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088CF26-DD1D-4C4B-AD58-75051C822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537" b="90650" l="6098" r="91057">
                          <a14:foregroundMark x1="12195" y1="43902" x2="14228" y2="45935"/>
                          <a14:foregroundMark x1="13008" y1="39431" x2="8943" y2="45935"/>
                          <a14:foregroundMark x1="9756" y1="50813" x2="6911" y2="49593"/>
                          <a14:foregroundMark x1="6504" y1="48374" x2="6504" y2="54065"/>
                          <a14:foregroundMark x1="8943" y1="47154" x2="9756" y2="54065"/>
                          <a14:foregroundMark x1="30081" y1="34959" x2="36992" y2="36992"/>
                          <a14:foregroundMark x1="50000" y1="32927" x2="46748" y2="57317"/>
                          <a14:foregroundMark x1="73577" y1="32927" x2="64634" y2="37398"/>
                          <a14:foregroundMark x1="46748" y1="10569" x2="53659" y2="10569"/>
                          <a14:foregroundMark x1="49187" y1="10163" x2="47967" y2="10163"/>
                          <a14:foregroundMark x1="53659" y1="8943" x2="45935" y2="9350"/>
                          <a14:foregroundMark x1="86992" y1="40650" x2="86992" y2="52846"/>
                          <a14:foregroundMark x1="91463" y1="48780" x2="90650" y2="52033"/>
                          <a14:foregroundMark x1="44715" y1="90650" x2="54472" y2="89837"/>
                          <a14:foregroundMark x1="8943" y1="59350" x2="8943" y2="54065"/>
                          <a14:foregroundMark x1="7724" y1="53252" x2="7724" y2="58537"/>
                          <a14:foregroundMark x1="8537" y1="50407" x2="8537" y2="46341"/>
                          <a14:foregroundMark x1="41057" y1="38618" x2="28049" y2="36179"/>
                          <a14:foregroundMark x1="57724" y1="39431" x2="45528" y2="58537"/>
                          <a14:foregroundMark x1="58943" y1="42683" x2="39024" y2="66667"/>
                          <a14:foregroundMark x1="23577" y1="62195" x2="37805" y2="65447"/>
                          <a14:foregroundMark x1="55691" y1="63008" x2="47967" y2="68699"/>
                          <a14:foregroundMark x1="68293" y1="57724" x2="66260" y2="66260"/>
                          <a14:backgroundMark x1="12195" y1="4472" x2="5691" y2="19512"/>
                          <a14:backgroundMark x1="3252" y1="6911" x2="3252" y2="20732"/>
                          <a14:backgroundMark x1="5285" y1="8943" x2="5691" y2="22764"/>
                          <a14:backgroundMark x1="5653" y1="58537" x2="5691" y2="63821"/>
                          <a14:backgroundMark x1="5570" y1="46945" x2="5574" y2="47549"/>
                          <a14:backgroundMark x1="5285" y1="7317" x2="5508" y2="38401"/>
                          <a14:backgroundMark x1="7992" y1="36629" x2="9756" y2="4878"/>
                          <a14:backgroundMark x1="7456" y1="46269" x2="7519" y2="45140"/>
                          <a14:backgroundMark x1="5285" y1="85366" x2="6775" y2="58537"/>
                          <a14:backgroundMark x1="1763" y1="58537" x2="0" y2="69512"/>
                          <a14:backgroundMark x1="4211" y1="43291" x2="3488" y2="47794"/>
                          <a14:backgroundMark x1="8943" y1="13821" x2="4819" y2="39504"/>
                          <a14:backgroundMark x1="5487" y1="38435" x2="6911" y2="7317"/>
                          <a14:backgroundMark x1="5067" y1="47609" x2="5137" y2="46090"/>
                          <a14:backgroundMark x1="4065" y1="69512" x2="4567" y2="58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3" r="7416"/>
            <a:stretch/>
          </p:blipFill>
          <p:spPr>
            <a:xfrm>
              <a:off x="6248400" y="5199281"/>
              <a:ext cx="1219200" cy="14181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369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385598-3010-4907-A2CD-FD56FC2F6758}"/>
              </a:ext>
            </a:extLst>
          </p:cNvPr>
          <p:cNvCxnSpPr>
            <a:cxnSpLocks/>
            <a:stCxn id="57" idx="3"/>
            <a:endCxn id="40" idx="1"/>
          </p:cNvCxnSpPr>
          <p:nvPr/>
        </p:nvCxnSpPr>
        <p:spPr>
          <a:xfrm>
            <a:off x="3863891" y="5977885"/>
            <a:ext cx="917659" cy="55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3458-CC29-4633-97BC-4D4F2FE4A033}"/>
              </a:ext>
            </a:extLst>
          </p:cNvPr>
          <p:cNvSpPr/>
          <p:nvPr/>
        </p:nvSpPr>
        <p:spPr>
          <a:xfrm>
            <a:off x="1295400" y="1219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5</a:t>
            </a:r>
            <a:endParaRPr lang="en-SG" sz="3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C933C-F5AE-4EEF-8A5B-F04A251D300F}"/>
              </a:ext>
            </a:extLst>
          </p:cNvPr>
          <p:cNvSpPr/>
          <p:nvPr/>
        </p:nvSpPr>
        <p:spPr>
          <a:xfrm>
            <a:off x="1295400" y="1866296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Development on IoT Background App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1D5A98-D1D0-458E-9E1F-FC59C7A4B8D9}"/>
              </a:ext>
            </a:extLst>
          </p:cNvPr>
          <p:cNvSpPr/>
          <p:nvPr/>
        </p:nvSpPr>
        <p:spPr>
          <a:xfrm>
            <a:off x="1295400" y="4219403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Connect:</a:t>
            </a:r>
          </a:p>
          <a:p>
            <a:r>
              <a:rPr lang="en-SG" sz="3000" dirty="0"/>
              <a:t>	IoT App to </a:t>
            </a:r>
            <a:r>
              <a:rPr lang="en-SG" sz="3000" dirty="0" err="1"/>
              <a:t>SpotfireDemo</a:t>
            </a:r>
            <a:r>
              <a:rPr lang="en-SG" sz="3000" dirty="0"/>
              <a:t> App to Spotfire App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6F3023-C102-4045-A8CF-F52E3E082544}"/>
              </a:ext>
            </a:extLst>
          </p:cNvPr>
          <p:cNvGrpSpPr/>
          <p:nvPr/>
        </p:nvGrpSpPr>
        <p:grpSpPr>
          <a:xfrm>
            <a:off x="4781550" y="5269351"/>
            <a:ext cx="4438650" cy="1418170"/>
            <a:chOff x="2057400" y="5199282"/>
            <a:chExt cx="4438650" cy="1418170"/>
          </a:xfrm>
        </p:grpSpPr>
        <p:pic>
          <p:nvPicPr>
            <p:cNvPr id="40" name="Picture 3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6814994A-D3AD-4444-B229-A2D8E955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5298766"/>
              <a:ext cx="1219200" cy="12192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088CF26-DD1D-4C4B-AD58-75051C822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537" b="90650" l="6098" r="91057">
                          <a14:foregroundMark x1="12195" y1="43902" x2="14228" y2="45935"/>
                          <a14:foregroundMark x1="13008" y1="39431" x2="8943" y2="45935"/>
                          <a14:foregroundMark x1="9756" y1="50813" x2="6911" y2="49593"/>
                          <a14:foregroundMark x1="6504" y1="48374" x2="6504" y2="54065"/>
                          <a14:foregroundMark x1="8943" y1="47154" x2="9756" y2="54065"/>
                          <a14:foregroundMark x1="30081" y1="34959" x2="36992" y2="36992"/>
                          <a14:foregroundMark x1="50000" y1="32927" x2="46748" y2="57317"/>
                          <a14:foregroundMark x1="73577" y1="32927" x2="64634" y2="37398"/>
                          <a14:foregroundMark x1="46748" y1="10569" x2="53659" y2="10569"/>
                          <a14:foregroundMark x1="49187" y1="10163" x2="47967" y2="10163"/>
                          <a14:foregroundMark x1="53659" y1="8943" x2="45935" y2="9350"/>
                          <a14:foregroundMark x1="86992" y1="40650" x2="86992" y2="52846"/>
                          <a14:foregroundMark x1="91463" y1="48780" x2="90650" y2="52033"/>
                          <a14:foregroundMark x1="44715" y1="90650" x2="54472" y2="89837"/>
                          <a14:foregroundMark x1="8943" y1="59350" x2="8943" y2="54065"/>
                          <a14:foregroundMark x1="7724" y1="53252" x2="7724" y2="58537"/>
                          <a14:foregroundMark x1="8537" y1="50407" x2="8537" y2="46341"/>
                          <a14:foregroundMark x1="41057" y1="38618" x2="28049" y2="36179"/>
                          <a14:foregroundMark x1="57724" y1="39431" x2="45528" y2="58537"/>
                          <a14:foregroundMark x1="58943" y1="42683" x2="39024" y2="66667"/>
                          <a14:foregroundMark x1="23577" y1="62195" x2="37805" y2="65447"/>
                          <a14:foregroundMark x1="55691" y1="63008" x2="47967" y2="68699"/>
                          <a14:foregroundMark x1="68293" y1="57724" x2="66260" y2="66260"/>
                          <a14:backgroundMark x1="12195" y1="4472" x2="5691" y2="19512"/>
                          <a14:backgroundMark x1="3252" y1="6911" x2="3252" y2="20732"/>
                          <a14:backgroundMark x1="5285" y1="8943" x2="5691" y2="22764"/>
                          <a14:backgroundMark x1="5653" y1="58537" x2="5691" y2="63821"/>
                          <a14:backgroundMark x1="5570" y1="46945" x2="5574" y2="47549"/>
                          <a14:backgroundMark x1="5285" y1="7317" x2="5508" y2="38401"/>
                          <a14:backgroundMark x1="7992" y1="36629" x2="9756" y2="4878"/>
                          <a14:backgroundMark x1="7456" y1="46269" x2="7519" y2="45140"/>
                          <a14:backgroundMark x1="5285" y1="85366" x2="6775" y2="58537"/>
                          <a14:backgroundMark x1="1763" y1="58537" x2="0" y2="69512"/>
                          <a14:backgroundMark x1="4211" y1="43291" x2="3488" y2="47794"/>
                          <a14:backgroundMark x1="8943" y1="13821" x2="4819" y2="39504"/>
                          <a14:backgroundMark x1="5487" y1="38435" x2="6911" y2="7317"/>
                          <a14:backgroundMark x1="5067" y1="47609" x2="5137" y2="46090"/>
                          <a14:backgroundMark x1="4065" y1="69512" x2="4567" y2="58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3" r="7416"/>
            <a:stretch/>
          </p:blipFill>
          <p:spPr>
            <a:xfrm>
              <a:off x="5276850" y="5199282"/>
              <a:ext cx="1219200" cy="14181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8B91FB7-0792-4D55-BF96-B7066505F138}"/>
              </a:ext>
            </a:extLst>
          </p:cNvPr>
          <p:cNvGrpSpPr/>
          <p:nvPr/>
        </p:nvGrpSpPr>
        <p:grpSpPr>
          <a:xfrm>
            <a:off x="7543800" y="2493541"/>
            <a:ext cx="1680579" cy="1592618"/>
            <a:chOff x="8046538" y="2564017"/>
            <a:chExt cx="1680579" cy="159261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8BEF751-D855-424A-9F71-9F52B81E2204}"/>
                </a:ext>
              </a:extLst>
            </p:cNvPr>
            <p:cNvSpPr/>
            <p:nvPr/>
          </p:nvSpPr>
          <p:spPr>
            <a:xfrm>
              <a:off x="8046538" y="2564017"/>
              <a:ext cx="1680579" cy="1591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92C848-41B8-454A-A1EC-90593A584DEA}"/>
                </a:ext>
              </a:extLst>
            </p:cNvPr>
            <p:cNvGrpSpPr/>
            <p:nvPr/>
          </p:nvGrpSpPr>
          <p:grpSpPr>
            <a:xfrm>
              <a:off x="8046538" y="2582916"/>
              <a:ext cx="1637376" cy="1573719"/>
              <a:chOff x="6976817" y="2615254"/>
              <a:chExt cx="1637376" cy="1573719"/>
            </a:xfrm>
          </p:grpSpPr>
          <p:pic>
            <p:nvPicPr>
              <p:cNvPr id="8" name="Picture 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F37AC59-D2BD-479A-B4DA-7B2588E20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205" y="3396610"/>
                <a:ext cx="699997" cy="69999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AD8A62EE-0F88-4F43-9C7A-2CF8C0C55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6817" y="2622679"/>
                <a:ext cx="719385" cy="719385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9138918C-CE3B-455D-ACB1-B170D2FC6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375" b="89286" l="4889" r="96000">
                            <a14:foregroundMark x1="13333" y1="19196" x2="4000" y2="41071"/>
                            <a14:foregroundMark x1="4000" y1="41071" x2="4889" y2="64732"/>
                            <a14:foregroundMark x1="4889" y1="64732" x2="12889" y2="79464"/>
                            <a14:foregroundMark x1="22080" y1="50893" x2="21778" y2="52679"/>
                            <a14:foregroundMark x1="25778" y1="29018" x2="23543" y2="42236"/>
                            <a14:foregroundMark x1="21778" y1="52679" x2="24444" y2="73214"/>
                            <a14:foregroundMark x1="77111" y1="53125" x2="78222" y2="62054"/>
                            <a14:foregroundMark x1="74222" y1="29911" x2="75092" y2="36900"/>
                            <a14:foregroundMark x1="93350" y1="54906" x2="94667" y2="67411"/>
                            <a14:foregroundMark x1="89778" y1="20982" x2="91535" y2="37672"/>
                            <a14:foregroundMark x1="94667" y1="67411" x2="83111" y2="81696"/>
                            <a14:foregroundMark x1="26222" y1="71875" x2="26222" y2="67857"/>
                            <a14:foregroundMark x1="22667" y1="60268" x2="21778" y2="41518"/>
                            <a14:foregroundMark x1="24000" y1="35714" x2="21778" y2="40625"/>
                            <a14:foregroundMark x1="16000" y1="84375" x2="13333" y2="76786"/>
                            <a14:foregroundMark x1="96000" y1="58929" x2="96000" y2="39286"/>
                            <a14:foregroundMark x1="96000" y1="39286" x2="91111" y2="25000"/>
                            <a14:backgroundMark x1="74222" y1="39732" x2="75111" y2="50446"/>
                            <a14:backgroundMark x1="76000" y1="49107" x2="76000" y2="53125"/>
                            <a14:backgroundMark x1="73778" y1="39286" x2="73778" y2="39286"/>
                            <a14:backgroundMark x1="74667" y1="40179" x2="74667" y2="40179"/>
                            <a14:backgroundMark x1="72889" y1="38393" x2="74667" y2="40625"/>
                            <a14:backgroundMark x1="90222" y1="40179" x2="91556" y2="52232"/>
                            <a14:backgroundMark x1="92000" y1="52679" x2="91556" y2="54464"/>
                            <a14:backgroundMark x1="90667" y1="39732" x2="90667" y2="39286"/>
                            <a14:backgroundMark x1="91111" y1="39286" x2="90667" y2="38839"/>
                            <a14:backgroundMark x1="92000" y1="42411" x2="90667" y2="38839"/>
                            <a14:backgroundMark x1="91556" y1="39286" x2="89778" y2="36607"/>
                            <a14:backgroundMark x1="91111" y1="36607" x2="89778" y2="34821"/>
                            <a14:backgroundMark x1="92444" y1="51339" x2="92444" y2="53125"/>
                            <a14:backgroundMark x1="26222" y1="42857" x2="24444" y2="50446"/>
                            <a14:backgroundMark x1="24444" y1="47321" x2="24444" y2="508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9295" y="2615254"/>
                <a:ext cx="699997" cy="696886"/>
              </a:xfrm>
              <a:prstGeom prst="rect">
                <a:avLst/>
              </a:prstGeom>
            </p:spPr>
          </p:pic>
          <p:pic>
            <p:nvPicPr>
              <p:cNvPr id="29" name="Picture 2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9FE8197-CD1E-4AB0-B546-AD825047B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459" b="89809" l="3125" r="90000">
                            <a14:foregroundMark x1="3125" y1="25478" x2="3125" y2="25478"/>
                            <a14:foregroundMark x1="37500" y1="4459" x2="37500" y2="445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845" y="3342794"/>
                <a:ext cx="862348" cy="846179"/>
              </a:xfrm>
              <a:prstGeom prst="rect">
                <a:avLst/>
              </a:prstGeom>
            </p:spPr>
          </p:pic>
        </p:grpSp>
      </p:grpSp>
      <p:pic>
        <p:nvPicPr>
          <p:cNvPr id="31" name="Picture 30" descr="A circuit board&#10;&#10;Description automatically generated">
            <a:extLst>
              <a:ext uri="{FF2B5EF4-FFF2-40B4-BE49-F238E27FC236}">
                <a16:creationId xmlns:a16="http://schemas.microsoft.com/office/drawing/2014/main" id="{7D239DB4-34C8-477A-A9E1-F69EBEC99F0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9113" r="12940" b="18480"/>
          <a:stretch/>
        </p:blipFill>
        <p:spPr>
          <a:xfrm>
            <a:off x="4876799" y="2525823"/>
            <a:ext cx="1905001" cy="14841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F28EFF4-8F8C-4ECF-85BD-8DAEA02F1DFA}"/>
              </a:ext>
            </a:extLst>
          </p:cNvPr>
          <p:cNvGrpSpPr/>
          <p:nvPr/>
        </p:nvGrpSpPr>
        <p:grpSpPr>
          <a:xfrm>
            <a:off x="1905000" y="2439175"/>
            <a:ext cx="2209800" cy="1661492"/>
            <a:chOff x="2286000" y="2438400"/>
            <a:chExt cx="2209800" cy="1661492"/>
          </a:xfrm>
        </p:grpSpPr>
        <p:pic>
          <p:nvPicPr>
            <p:cNvPr id="10" name="Picture 9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B8ACF9B0-4F61-46D5-9BD2-CFEF6F9A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438400"/>
              <a:ext cx="2209800" cy="166149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B423D-DB12-4C71-B5EA-961F1D05AD21}"/>
                </a:ext>
              </a:extLst>
            </p:cNvPr>
            <p:cNvSpPr/>
            <p:nvPr/>
          </p:nvSpPr>
          <p:spPr>
            <a:xfrm>
              <a:off x="2416785" y="2525048"/>
              <a:ext cx="1961188" cy="879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6C8155-3E13-4F41-9F20-CD670572994D}"/>
                </a:ext>
              </a:extLst>
            </p:cNvPr>
            <p:cNvGrpSpPr/>
            <p:nvPr/>
          </p:nvGrpSpPr>
          <p:grpSpPr>
            <a:xfrm>
              <a:off x="2438400" y="2565374"/>
              <a:ext cx="733004" cy="814949"/>
              <a:chOff x="2438400" y="2546913"/>
              <a:chExt cx="733004" cy="383362"/>
            </a:xfrm>
          </p:grpSpPr>
          <p:pic>
            <p:nvPicPr>
              <p:cNvPr id="13" name="Picture 1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8ACBB40-DB98-4B44-A9ED-E3CBF76D20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4" t="17237" r="56189" b="17480"/>
              <a:stretch/>
            </p:blipFill>
            <p:spPr>
              <a:xfrm>
                <a:off x="2438400" y="2546913"/>
                <a:ext cx="407483" cy="383362"/>
              </a:xfrm>
              <a:prstGeom prst="rect">
                <a:avLst/>
              </a:prstGeom>
            </p:spPr>
          </p:pic>
          <p:pic>
            <p:nvPicPr>
              <p:cNvPr id="17" name="Picture 1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7174BEEC-1754-40EC-BBC2-DE5900489A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658" t="17805" r="50277" b="17481"/>
              <a:stretch/>
            </p:blipFill>
            <p:spPr>
              <a:xfrm>
                <a:off x="2845883" y="2550246"/>
                <a:ext cx="325521" cy="38002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ACACBB-F5EE-472A-8324-4CCC5005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354" y="2563242"/>
              <a:ext cx="605839" cy="580123"/>
            </a:xfrm>
            <a:prstGeom prst="rect">
              <a:avLst/>
            </a:prstGeom>
          </p:spPr>
        </p:pic>
        <p:pic>
          <p:nvPicPr>
            <p:cNvPr id="19" name="Picture 1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3FDC6C8-1299-4665-8B4E-A061737A7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7080" b="89381" l="2691" r="96861">
                          <a14:foregroundMark x1="42601" y1="47345" x2="52018" y2="47345"/>
                          <a14:foregroundMark x1="74439" y1="20354" x2="55605" y2="35841"/>
                          <a14:foregroundMark x1="79821" y1="26106" x2="82063" y2="74779"/>
                          <a14:foregroundMark x1="83857" y1="86283" x2="55605" y2="51327"/>
                          <a14:foregroundMark x1="12556" y1="47345" x2="3139" y2="38053"/>
                          <a14:foregroundMark x1="3139" y1="38053" x2="3139" y2="61062"/>
                          <a14:foregroundMark x1="8520" y1="59292" x2="23767" y2="47345"/>
                          <a14:foregroundMark x1="23767" y1="47345" x2="8520" y2="34071"/>
                          <a14:foregroundMark x1="83857" y1="22566" x2="53812" y2="35841"/>
                          <a14:foregroundMark x1="82063" y1="28319" x2="82063" y2="74779"/>
                          <a14:foregroundMark x1="85650" y1="78319" x2="52018" y2="47345"/>
                          <a14:foregroundMark x1="44395" y1="45575" x2="40807" y2="49558"/>
                          <a14:foregroundMark x1="82063" y1="43805" x2="83857" y2="70796"/>
                          <a14:foregroundMark x1="83857" y1="43805" x2="83857" y2="20354"/>
                          <a14:foregroundMark x1="83857" y1="26106" x2="59193" y2="45575"/>
                          <a14:foregroundMark x1="76233" y1="45575" x2="65022" y2="49558"/>
                          <a14:foregroundMark x1="89238" y1="30531" x2="89238" y2="47345"/>
                          <a14:foregroundMark x1="92377" y1="25221" x2="94170" y2="46018"/>
                          <a14:foregroundMark x1="88341" y1="24336" x2="86996" y2="59292"/>
                          <a14:foregroundMark x1="88341" y1="53982" x2="88341" y2="83186"/>
                          <a14:foregroundMark x1="89238" y1="69027" x2="87444" y2="88938"/>
                          <a14:foregroundMark x1="89238" y1="59292" x2="86996" y2="87168"/>
                          <a14:foregroundMark x1="79821" y1="83628" x2="54709" y2="50442"/>
                          <a14:foregroundMark x1="62780" y1="71681" x2="47534" y2="46903"/>
                          <a14:foregroundMark x1="61883" y1="71681" x2="46637" y2="48673"/>
                          <a14:foregroundMark x1="64574" y1="71681" x2="43498" y2="49115"/>
                          <a14:foregroundMark x1="42601" y1="50442" x2="18386" y2="50000"/>
                          <a14:foregroundMark x1="37668" y1="51770" x2="25561" y2="60177"/>
                          <a14:foregroundMark x1="28251" y1="52212" x2="16143" y2="70354"/>
                          <a14:foregroundMark x1="31390" y1="54867" x2="29596" y2="54867"/>
                          <a14:foregroundMark x1="28251" y1="55310" x2="22422" y2="58850"/>
                          <a14:foregroundMark x1="24664" y1="57080" x2="5381" y2="67257"/>
                          <a14:foregroundMark x1="53812" y1="42478" x2="68161" y2="19027"/>
                          <a14:foregroundMark x1="56502" y1="27876" x2="86996" y2="10619"/>
                          <a14:foregroundMark x1="78924" y1="19027" x2="94619" y2="19469"/>
                          <a14:foregroundMark x1="81166" y1="15487" x2="77130" y2="15487"/>
                          <a14:foregroundMark x1="79821" y1="11947" x2="78027" y2="7965"/>
                          <a14:foregroundMark x1="80717" y1="8850" x2="73991" y2="15929"/>
                          <a14:foregroundMark x1="82960" y1="8850" x2="91928" y2="9735"/>
                          <a14:foregroundMark x1="82511" y1="10619" x2="90583" y2="16372"/>
                          <a14:foregroundMark x1="81166" y1="7080" x2="96861" y2="13717"/>
                          <a14:foregroundMark x1="81166" y1="7965" x2="89238" y2="14159"/>
                          <a14:foregroundMark x1="96413" y1="34071" x2="89238" y2="77434"/>
                          <a14:foregroundMark x1="89238" y1="86726" x2="69955" y2="70354"/>
                          <a14:foregroundMark x1="8969" y1="37611" x2="8072" y2="45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23" y="2982068"/>
              <a:ext cx="455364" cy="441900"/>
            </a:xfrm>
            <a:prstGeom prst="rect">
              <a:avLst/>
            </a:prstGeom>
          </p:spPr>
        </p:pic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A41E426B-83F1-4133-B8E1-560F48ECE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82" t="17803" r="7741" b="17484"/>
            <a:stretch/>
          </p:blipFill>
          <p:spPr>
            <a:xfrm>
              <a:off x="3021517" y="2572461"/>
              <a:ext cx="407483" cy="807864"/>
            </a:xfrm>
            <a:prstGeom prst="rect">
              <a:avLst/>
            </a:prstGeom>
          </p:spPr>
        </p:pic>
        <p:pic>
          <p:nvPicPr>
            <p:cNvPr id="42" name="Picture 41" descr="A close up of a sign&#10;&#10;Description automatically generated">
              <a:extLst>
                <a:ext uri="{FF2B5EF4-FFF2-40B4-BE49-F238E27FC236}">
                  <a16:creationId xmlns:a16="http://schemas.microsoft.com/office/drawing/2014/main" id="{A76B76E4-1B06-4FB9-8701-DB480A6F3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4" t="54860" r="23029" b="26201"/>
            <a:stretch/>
          </p:blipFill>
          <p:spPr>
            <a:xfrm>
              <a:off x="3093673" y="3050279"/>
              <a:ext cx="169045" cy="218867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649284-0085-41CF-A32D-C2694D6C2772}"/>
              </a:ext>
            </a:extLst>
          </p:cNvPr>
          <p:cNvCxnSpPr>
            <a:stCxn id="10" idx="3"/>
            <a:endCxn id="31" idx="1"/>
          </p:cNvCxnSpPr>
          <p:nvPr/>
        </p:nvCxnSpPr>
        <p:spPr>
          <a:xfrm flipV="1">
            <a:off x="4114800" y="3267873"/>
            <a:ext cx="761999" cy="204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F077B9-F97F-47C4-83E9-A142E5CD4254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>
            <a:off x="6781800" y="3267873"/>
            <a:ext cx="762000" cy="2151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 descr="A circuit board&#10;&#10;Description automatically generated">
            <a:extLst>
              <a:ext uri="{FF2B5EF4-FFF2-40B4-BE49-F238E27FC236}">
                <a16:creationId xmlns:a16="http://schemas.microsoft.com/office/drawing/2014/main" id="{7463A5CA-A2F9-4B3E-9220-7E382B8A25A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1958890" y="5268799"/>
            <a:ext cx="1905001" cy="14181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5CACAB6-C94C-4312-9447-BC9735FD94FC}"/>
              </a:ext>
            </a:extLst>
          </p:cNvPr>
          <p:cNvGrpSpPr/>
          <p:nvPr/>
        </p:nvGrpSpPr>
        <p:grpSpPr>
          <a:xfrm>
            <a:off x="6019800" y="5480058"/>
            <a:ext cx="1981200" cy="901359"/>
            <a:chOff x="6019800" y="5480058"/>
            <a:chExt cx="1981200" cy="90135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3A1FCF7-CBA4-4FC1-A8AF-D38DB07C7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5977884"/>
              <a:ext cx="1981200" cy="552"/>
            </a:xfrm>
            <a:prstGeom prst="straightConnector1">
              <a:avLst/>
            </a:prstGeom>
            <a:ln w="762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281B705-5E7F-4236-AAFE-2C8B2BC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92" y="5480058"/>
              <a:ext cx="957936" cy="90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24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Tasks Per Week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033458-CC29-4633-97BC-4D4F2FE4A033}"/>
              </a:ext>
            </a:extLst>
          </p:cNvPr>
          <p:cNvSpPr/>
          <p:nvPr/>
        </p:nvSpPr>
        <p:spPr>
          <a:xfrm>
            <a:off x="1295400" y="12192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3200" b="1" u="sng" dirty="0"/>
              <a:t>Week 6</a:t>
            </a:r>
            <a:endParaRPr lang="en-SG" sz="3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C933C-F5AE-4EEF-8A5B-F04A251D300F}"/>
              </a:ext>
            </a:extLst>
          </p:cNvPr>
          <p:cNvSpPr/>
          <p:nvPr/>
        </p:nvSpPr>
        <p:spPr>
          <a:xfrm>
            <a:off x="1295400" y="1866296"/>
            <a:ext cx="7315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Finalize my work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1D5A98-D1D0-458E-9E1F-FC59C7A4B8D9}"/>
              </a:ext>
            </a:extLst>
          </p:cNvPr>
          <p:cNvSpPr/>
          <p:nvPr/>
        </p:nvSpPr>
        <p:spPr>
          <a:xfrm>
            <a:off x="1295400" y="4419600"/>
            <a:ext cx="3429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000" dirty="0"/>
              <a:t>Presentation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28EFF4-8F8C-4ECF-85BD-8DAEA02F1DFA}"/>
              </a:ext>
            </a:extLst>
          </p:cNvPr>
          <p:cNvGrpSpPr/>
          <p:nvPr/>
        </p:nvGrpSpPr>
        <p:grpSpPr>
          <a:xfrm>
            <a:off x="7846703" y="2542363"/>
            <a:ext cx="2209800" cy="1661492"/>
            <a:chOff x="2286000" y="2438400"/>
            <a:chExt cx="2209800" cy="1661492"/>
          </a:xfrm>
        </p:grpSpPr>
        <p:pic>
          <p:nvPicPr>
            <p:cNvPr id="10" name="Picture 9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B8ACF9B0-4F61-46D5-9BD2-CFEF6F9A4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438400"/>
              <a:ext cx="2209800" cy="166149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EB423D-DB12-4C71-B5EA-961F1D05AD21}"/>
                </a:ext>
              </a:extLst>
            </p:cNvPr>
            <p:cNvSpPr/>
            <p:nvPr/>
          </p:nvSpPr>
          <p:spPr>
            <a:xfrm>
              <a:off x="2416785" y="2525048"/>
              <a:ext cx="1961188" cy="879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6C8155-3E13-4F41-9F20-CD670572994D}"/>
                </a:ext>
              </a:extLst>
            </p:cNvPr>
            <p:cNvGrpSpPr/>
            <p:nvPr/>
          </p:nvGrpSpPr>
          <p:grpSpPr>
            <a:xfrm>
              <a:off x="2438400" y="2565374"/>
              <a:ext cx="733004" cy="814949"/>
              <a:chOff x="2438400" y="2546913"/>
              <a:chExt cx="733004" cy="383362"/>
            </a:xfrm>
          </p:grpSpPr>
          <p:pic>
            <p:nvPicPr>
              <p:cNvPr id="13" name="Picture 12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8ACBB40-DB98-4B44-A9ED-E3CBF76D20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4" t="17237" r="56189" b="17480"/>
              <a:stretch/>
            </p:blipFill>
            <p:spPr>
              <a:xfrm>
                <a:off x="2438400" y="2546913"/>
                <a:ext cx="407483" cy="383362"/>
              </a:xfrm>
              <a:prstGeom prst="rect">
                <a:avLst/>
              </a:prstGeom>
            </p:spPr>
          </p:pic>
          <p:pic>
            <p:nvPicPr>
              <p:cNvPr id="17" name="Picture 1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7174BEEC-1754-40EC-BBC2-DE5900489A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658" t="17805" r="50277" b="17481"/>
              <a:stretch/>
            </p:blipFill>
            <p:spPr>
              <a:xfrm>
                <a:off x="2845883" y="2550246"/>
                <a:ext cx="325521" cy="380029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ACACBB-F5EE-472A-8324-4CCC5005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4354" y="2563242"/>
              <a:ext cx="605839" cy="580123"/>
            </a:xfrm>
            <a:prstGeom prst="rect">
              <a:avLst/>
            </a:prstGeom>
          </p:spPr>
        </p:pic>
        <p:pic>
          <p:nvPicPr>
            <p:cNvPr id="19" name="Picture 18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83FDC6C8-1299-4665-8B4E-A061737A7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080" b="89381" l="2691" r="96861">
                          <a14:foregroundMark x1="42601" y1="47345" x2="52018" y2="47345"/>
                          <a14:foregroundMark x1="74439" y1="20354" x2="55605" y2="35841"/>
                          <a14:foregroundMark x1="79821" y1="26106" x2="82063" y2="74779"/>
                          <a14:foregroundMark x1="83857" y1="86283" x2="55605" y2="51327"/>
                          <a14:foregroundMark x1="12556" y1="47345" x2="3139" y2="38053"/>
                          <a14:foregroundMark x1="3139" y1="38053" x2="3139" y2="61062"/>
                          <a14:foregroundMark x1="8520" y1="59292" x2="23767" y2="47345"/>
                          <a14:foregroundMark x1="23767" y1="47345" x2="8520" y2="34071"/>
                          <a14:foregroundMark x1="83857" y1="22566" x2="53812" y2="35841"/>
                          <a14:foregroundMark x1="82063" y1="28319" x2="82063" y2="74779"/>
                          <a14:foregroundMark x1="85650" y1="78319" x2="52018" y2="47345"/>
                          <a14:foregroundMark x1="44395" y1="45575" x2="40807" y2="49558"/>
                          <a14:foregroundMark x1="82063" y1="43805" x2="83857" y2="70796"/>
                          <a14:foregroundMark x1="83857" y1="43805" x2="83857" y2="20354"/>
                          <a14:foregroundMark x1="83857" y1="26106" x2="59193" y2="45575"/>
                          <a14:foregroundMark x1="76233" y1="45575" x2="65022" y2="49558"/>
                          <a14:foregroundMark x1="89238" y1="30531" x2="89238" y2="47345"/>
                          <a14:foregroundMark x1="92377" y1="25221" x2="94170" y2="46018"/>
                          <a14:foregroundMark x1="88341" y1="24336" x2="86996" y2="59292"/>
                          <a14:foregroundMark x1="88341" y1="53982" x2="88341" y2="83186"/>
                          <a14:foregroundMark x1="89238" y1="69027" x2="87444" y2="88938"/>
                          <a14:foregroundMark x1="89238" y1="59292" x2="86996" y2="87168"/>
                          <a14:foregroundMark x1="79821" y1="83628" x2="54709" y2="50442"/>
                          <a14:foregroundMark x1="62780" y1="71681" x2="47534" y2="46903"/>
                          <a14:foregroundMark x1="61883" y1="71681" x2="46637" y2="48673"/>
                          <a14:foregroundMark x1="64574" y1="71681" x2="43498" y2="49115"/>
                          <a14:foregroundMark x1="42601" y1="50442" x2="18386" y2="50000"/>
                          <a14:foregroundMark x1="37668" y1="51770" x2="25561" y2="60177"/>
                          <a14:foregroundMark x1="28251" y1="52212" x2="16143" y2="70354"/>
                          <a14:foregroundMark x1="31390" y1="54867" x2="29596" y2="54867"/>
                          <a14:foregroundMark x1="28251" y1="55310" x2="22422" y2="58850"/>
                          <a14:foregroundMark x1="24664" y1="57080" x2="5381" y2="67257"/>
                          <a14:foregroundMark x1="53812" y1="42478" x2="68161" y2="19027"/>
                          <a14:foregroundMark x1="56502" y1="27876" x2="86996" y2="10619"/>
                          <a14:foregroundMark x1="78924" y1="19027" x2="94619" y2="19469"/>
                          <a14:foregroundMark x1="81166" y1="15487" x2="77130" y2="15487"/>
                          <a14:foregroundMark x1="79821" y1="11947" x2="78027" y2="7965"/>
                          <a14:foregroundMark x1="80717" y1="8850" x2="73991" y2="15929"/>
                          <a14:foregroundMark x1="82960" y1="8850" x2="91928" y2="9735"/>
                          <a14:foregroundMark x1="82511" y1="10619" x2="90583" y2="16372"/>
                          <a14:foregroundMark x1="81166" y1="7080" x2="96861" y2="13717"/>
                          <a14:foregroundMark x1="81166" y1="7965" x2="89238" y2="14159"/>
                          <a14:foregroundMark x1="96413" y1="34071" x2="89238" y2="77434"/>
                          <a14:foregroundMark x1="89238" y1="86726" x2="69955" y2="70354"/>
                          <a14:foregroundMark x1="8969" y1="37611" x2="8072" y2="451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923" y="2982068"/>
              <a:ext cx="455364" cy="441900"/>
            </a:xfrm>
            <a:prstGeom prst="rect">
              <a:avLst/>
            </a:prstGeom>
          </p:spPr>
        </p:pic>
        <p:pic>
          <p:nvPicPr>
            <p:cNvPr id="44" name="Picture 43" descr="A close up of a sign&#10;&#10;Description automatically generated">
              <a:extLst>
                <a:ext uri="{FF2B5EF4-FFF2-40B4-BE49-F238E27FC236}">
                  <a16:creationId xmlns:a16="http://schemas.microsoft.com/office/drawing/2014/main" id="{A41E426B-83F1-4133-B8E1-560F48ECE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82" t="17803" r="7741" b="17484"/>
            <a:stretch/>
          </p:blipFill>
          <p:spPr>
            <a:xfrm>
              <a:off x="3021517" y="2572461"/>
              <a:ext cx="407483" cy="807864"/>
            </a:xfrm>
            <a:prstGeom prst="rect">
              <a:avLst/>
            </a:prstGeom>
          </p:spPr>
        </p:pic>
        <p:pic>
          <p:nvPicPr>
            <p:cNvPr id="42" name="Picture 41" descr="A close up of a sign&#10;&#10;Description automatically generated">
              <a:extLst>
                <a:ext uri="{FF2B5EF4-FFF2-40B4-BE49-F238E27FC236}">
                  <a16:creationId xmlns:a16="http://schemas.microsoft.com/office/drawing/2014/main" id="{A76B76E4-1B06-4FB9-8701-DB480A6F3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4" t="54860" r="23029" b="26201"/>
            <a:stretch/>
          </p:blipFill>
          <p:spPr>
            <a:xfrm>
              <a:off x="3093673" y="3050279"/>
              <a:ext cx="169045" cy="218867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6DD3CAB-7720-45C1-BD43-8ACE06086762}"/>
              </a:ext>
            </a:extLst>
          </p:cNvPr>
          <p:cNvGrpSpPr/>
          <p:nvPr/>
        </p:nvGrpSpPr>
        <p:grpSpPr>
          <a:xfrm>
            <a:off x="1346938" y="2472212"/>
            <a:ext cx="2133600" cy="1675314"/>
            <a:chOff x="1828800" y="2836114"/>
            <a:chExt cx="2269116" cy="1871232"/>
          </a:xfrm>
        </p:grpSpPr>
        <p:pic>
          <p:nvPicPr>
            <p:cNvPr id="48" name="Picture 47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9D34BB97-CBED-41C3-97F1-07E906761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8800" y="2836114"/>
              <a:ext cx="2269116" cy="187123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FDD50D-E75D-475A-8760-5D77BE48A92E}"/>
                </a:ext>
              </a:extLst>
            </p:cNvPr>
            <p:cNvSpPr/>
            <p:nvPr/>
          </p:nvSpPr>
          <p:spPr>
            <a:xfrm>
              <a:off x="1963095" y="2933700"/>
              <a:ext cx="2013831" cy="990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1" name="Picture 50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5A0E1A55-7966-4399-B235-929C763CE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252" y="2958597"/>
              <a:ext cx="990600" cy="990600"/>
            </a:xfrm>
            <a:prstGeom prst="rect">
              <a:avLst/>
            </a:prstGeom>
          </p:spPr>
        </p:pic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F3D32CB0-2F60-425B-91DB-4D7EC8570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0253" y="2987566"/>
              <a:ext cx="990600" cy="9906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5199ED-039B-40C3-93C5-2A7E8E264EDF}"/>
              </a:ext>
            </a:extLst>
          </p:cNvPr>
          <p:cNvGrpSpPr/>
          <p:nvPr/>
        </p:nvGrpSpPr>
        <p:grpSpPr>
          <a:xfrm>
            <a:off x="3481279" y="2492171"/>
            <a:ext cx="2133600" cy="1675314"/>
            <a:chOff x="2819400" y="2972886"/>
            <a:chExt cx="2133600" cy="1675314"/>
          </a:xfrm>
        </p:grpSpPr>
        <p:pic>
          <p:nvPicPr>
            <p:cNvPr id="56" name="Picture 55" descr="A picture containing outdoor, building&#10;&#10;Description automatically generated">
              <a:extLst>
                <a:ext uri="{FF2B5EF4-FFF2-40B4-BE49-F238E27FC236}">
                  <a16:creationId xmlns:a16="http://schemas.microsoft.com/office/drawing/2014/main" id="{FB0E187F-38C2-4288-9FAF-7D3FB9DEC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400" y="2972886"/>
              <a:ext cx="2133600" cy="1675314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702F87-060D-4778-B936-E696378C8DD4}"/>
                </a:ext>
              </a:extLst>
            </p:cNvPr>
            <p:cNvSpPr/>
            <p:nvPr/>
          </p:nvSpPr>
          <p:spPr>
            <a:xfrm>
              <a:off x="2945675" y="3060255"/>
              <a:ext cx="1893561" cy="886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6CC0C8F2-E033-4375-8808-FB26C153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411" y="3029067"/>
              <a:ext cx="978772" cy="978772"/>
            </a:xfrm>
            <a:prstGeom prst="rect">
              <a:avLst/>
            </a:prstGeom>
          </p:spPr>
        </p:pic>
        <p:pic>
          <p:nvPicPr>
            <p:cNvPr id="61" name="Picture 60" descr="A close up of a logo&#10;&#10;Description automatically generated">
              <a:extLst>
                <a:ext uri="{FF2B5EF4-FFF2-40B4-BE49-F238E27FC236}">
                  <a16:creationId xmlns:a16="http://schemas.microsoft.com/office/drawing/2014/main" id="{FAD345C8-3D8F-471D-9E04-3DA91A34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128" y="3106064"/>
              <a:ext cx="806936" cy="806936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80B76A-1257-43CB-9BC6-AFFA03FE9466}"/>
              </a:ext>
            </a:extLst>
          </p:cNvPr>
          <p:cNvGrpSpPr/>
          <p:nvPr/>
        </p:nvGrpSpPr>
        <p:grpSpPr>
          <a:xfrm>
            <a:off x="5625891" y="2521973"/>
            <a:ext cx="2209800" cy="1661492"/>
            <a:chOff x="2590800" y="3429000"/>
            <a:chExt cx="2133600" cy="16753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07E024-B562-40C8-AC5C-8284BD66DE33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71" name="Picture 70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41B039E9-EDF8-4299-8457-913218442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4AB1213-FB7D-4C8B-A663-4512DE12D38A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761CA3-E33D-497F-872A-5FCBCBED2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65" name="Picture 64" descr="A close up of a sign&#10;&#10;Description automatically generated">
              <a:extLst>
                <a:ext uri="{FF2B5EF4-FFF2-40B4-BE49-F238E27FC236}">
                  <a16:creationId xmlns:a16="http://schemas.microsoft.com/office/drawing/2014/main" id="{DAE8A78F-4BB3-4C4F-A0F7-751F8197A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66" name="Picture 65" descr="A close up of a sign&#10;&#10;Description automatically generated">
              <a:extLst>
                <a:ext uri="{FF2B5EF4-FFF2-40B4-BE49-F238E27FC236}">
                  <a16:creationId xmlns:a16="http://schemas.microsoft.com/office/drawing/2014/main" id="{D717DAAE-CB0E-4022-AB3D-AE4AD9B0E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68" name="Picture 67" descr="A close up of a sign&#10;&#10;Description automatically generated">
              <a:extLst>
                <a:ext uri="{FF2B5EF4-FFF2-40B4-BE49-F238E27FC236}">
                  <a16:creationId xmlns:a16="http://schemas.microsoft.com/office/drawing/2014/main" id="{C45EF5F7-1B7A-4352-8424-89F7ED377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E4C5FF1-6CCF-468B-B0A8-5C8D5ABA9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70" name="Picture 69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E13D5000-6905-4DC0-B623-C416A9CF1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D8C3B45-E968-4086-9464-A8823969A95F}"/>
              </a:ext>
            </a:extLst>
          </p:cNvPr>
          <p:cNvGrpSpPr/>
          <p:nvPr/>
        </p:nvGrpSpPr>
        <p:grpSpPr>
          <a:xfrm>
            <a:off x="4724400" y="4649837"/>
            <a:ext cx="1845152" cy="1675314"/>
            <a:chOff x="4930423" y="4764377"/>
            <a:chExt cx="1791529" cy="1748845"/>
          </a:xfrm>
        </p:grpSpPr>
        <p:pic>
          <p:nvPicPr>
            <p:cNvPr id="3" name="Picture 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B90C51F0-92A4-4EE6-9E74-4F87DB34A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9" t="12800" r="13613" b="16400"/>
            <a:stretch/>
          </p:blipFill>
          <p:spPr>
            <a:xfrm>
              <a:off x="4930423" y="4764377"/>
              <a:ext cx="1791529" cy="1748845"/>
            </a:xfrm>
            <a:prstGeom prst="rect">
              <a:avLst/>
            </a:prstGeom>
          </p:spPr>
        </p:pic>
        <p:pic>
          <p:nvPicPr>
            <p:cNvPr id="73" name="Picture 7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1E5A33B0-7DD7-4C36-8300-E7D608D66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04" t="31715" r="24093" b="60565"/>
            <a:stretch/>
          </p:blipFill>
          <p:spPr>
            <a:xfrm>
              <a:off x="5460966" y="5551896"/>
              <a:ext cx="957951" cy="228599"/>
            </a:xfrm>
            <a:prstGeom prst="rect">
              <a:avLst/>
            </a:prstGeom>
          </p:spPr>
        </p:pic>
      </p:grp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84D34F-0AC7-4E94-BE28-BAB326ADBC1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7357" r="17175" b="32003"/>
          <a:stretch/>
        </p:blipFill>
        <p:spPr>
          <a:xfrm>
            <a:off x="5596208" y="4879887"/>
            <a:ext cx="808589" cy="8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0" y="23622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Demo</a:t>
            </a:r>
            <a:endParaRPr lang="en-SG" sz="8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160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Q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4000" dirty="0"/>
              <a:t>A – Usage Guide/Documentations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0D7A1C8-05AA-4816-938E-48D613C5F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7083"/>
            <a:ext cx="2819400" cy="7214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710A0-7931-42C3-9B6D-460F063B2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8800"/>
            <a:ext cx="4479965" cy="234457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303839-D24B-42C9-80FE-3A2D81AFD6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9" r="370"/>
          <a:stretch/>
        </p:blipFill>
        <p:spPr>
          <a:xfrm>
            <a:off x="838200" y="4120468"/>
            <a:ext cx="6679221" cy="225175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1647CF-BA2A-4EEC-9287-833C001C4F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81"/>
          <a:stretch/>
        </p:blipFill>
        <p:spPr>
          <a:xfrm>
            <a:off x="5257800" y="1900832"/>
            <a:ext cx="4479965" cy="22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NYP have an MOU with TIBCO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Background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3F91D-3FE3-4AF5-9D34-6DF73782EA1B}"/>
              </a:ext>
            </a:extLst>
          </p:cNvPr>
          <p:cNvSpPr/>
          <p:nvPr/>
        </p:nvSpPr>
        <p:spPr>
          <a:xfrm>
            <a:off x="1295400" y="1742182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To setup a centre with exhibits leveraging on TIBCO 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067BA0-07EF-4F67-8C15-D4C62E8D85E4}"/>
              </a:ext>
            </a:extLst>
          </p:cNvPr>
          <p:cNvGrpSpPr/>
          <p:nvPr/>
        </p:nvGrpSpPr>
        <p:grpSpPr>
          <a:xfrm>
            <a:off x="1905000" y="3965421"/>
            <a:ext cx="5567809" cy="1077219"/>
            <a:chOff x="1295400" y="3965420"/>
            <a:chExt cx="5567809" cy="1077219"/>
          </a:xfrm>
        </p:grpSpPr>
        <p:pic>
          <p:nvPicPr>
            <p:cNvPr id="23" name="Picture 22" descr="A close up of a sign&#10;&#10;Description automatically generated">
              <a:extLst>
                <a:ext uri="{FF2B5EF4-FFF2-40B4-BE49-F238E27FC236}">
                  <a16:creationId xmlns:a16="http://schemas.microsoft.com/office/drawing/2014/main" id="{C6407FE0-CCC1-416B-90B1-2ECD904EA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3965420"/>
              <a:ext cx="1077219" cy="107721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5C6A4F18-21D2-4569-B76D-5ACDF4BCF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5991" y="3965421"/>
              <a:ext cx="1077218" cy="107721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74E628-19A0-4990-9D62-A18D3DC12B7F}"/>
              </a:ext>
            </a:extLst>
          </p:cNvPr>
          <p:cNvCxnSpPr>
            <a:cxnSpLocks/>
          </p:cNvCxnSpPr>
          <p:nvPr/>
        </p:nvCxnSpPr>
        <p:spPr>
          <a:xfrm>
            <a:off x="2982218" y="4504029"/>
            <a:ext cx="3413372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308ABA-9639-4BF4-A585-9476A53CB587}"/>
              </a:ext>
            </a:extLst>
          </p:cNvPr>
          <p:cNvGrpSpPr/>
          <p:nvPr/>
        </p:nvGrpSpPr>
        <p:grpSpPr>
          <a:xfrm>
            <a:off x="3679631" y="3374932"/>
            <a:ext cx="2143125" cy="2143125"/>
            <a:chOff x="4181475" y="3048000"/>
            <a:chExt cx="2143125" cy="214312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3E7B3D-664D-4B72-96B7-C8EF766244D6}"/>
                </a:ext>
              </a:extLst>
            </p:cNvPr>
            <p:cNvSpPr/>
            <p:nvPr/>
          </p:nvSpPr>
          <p:spPr>
            <a:xfrm>
              <a:off x="4181475" y="3048000"/>
              <a:ext cx="2143125" cy="21431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/>
            </a:p>
          </p:txBody>
        </p:sp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8C1FE814-E27E-4662-82AA-6ABD4C70D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889" b="92444" l="1778" r="97778">
                          <a14:foregroundMark x1="4444" y1="51556" x2="16444" y2="54667"/>
                          <a14:foregroundMark x1="10222" y1="60000" x2="2222" y2="58222"/>
                          <a14:foregroundMark x1="20000" y1="65333" x2="4889" y2="60000"/>
                          <a14:foregroundMark x1="16444" y1="67111" x2="16444" y2="67111"/>
                          <a14:foregroundMark x1="13333" y1="65778" x2="9333" y2="64889"/>
                          <a14:foregroundMark x1="21333" y1="67556" x2="23556" y2="68000"/>
                          <a14:foregroundMark x1="21333" y1="66667" x2="23556" y2="67556"/>
                          <a14:foregroundMark x1="73778" y1="61333" x2="88889" y2="54222"/>
                          <a14:foregroundMark x1="85333" y1="52889" x2="93778" y2="52000"/>
                          <a14:foregroundMark x1="94222" y1="52000" x2="98222" y2="51556"/>
                          <a14:foregroundMark x1="97333" y1="62667" x2="80889" y2="66222"/>
                          <a14:foregroundMark x1="81778" y1="65778" x2="77333" y2="68000"/>
                          <a14:foregroundMark x1="61778" y1="83111" x2="71111" y2="84889"/>
                          <a14:foregroundMark x1="65778" y1="86222" x2="42667" y2="88889"/>
                          <a14:foregroundMark x1="21778" y1="11111" x2="45333" y2="12889"/>
                          <a14:foregroundMark x1="45333" y1="12889" x2="68889" y2="10667"/>
                          <a14:foregroundMark x1="68889" y1="10667" x2="76444" y2="10667"/>
                          <a14:foregroundMark x1="74667" y1="9333" x2="70667" y2="9778"/>
                          <a14:foregroundMark x1="28444" y1="92444" x2="26667" y2="92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475" y="3048000"/>
              <a:ext cx="2143125" cy="2143125"/>
            </a:xfrm>
            <a:prstGeom prst="ellipse">
              <a:avLst/>
            </a:prstGeom>
            <a:ln w="63500" cap="rnd">
              <a:solidFill>
                <a:schemeClr val="accent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3BE218-6014-43D5-BC6E-30B3014D81BE}"/>
              </a:ext>
            </a:extLst>
          </p:cNvPr>
          <p:cNvGrpSpPr/>
          <p:nvPr/>
        </p:nvGrpSpPr>
        <p:grpSpPr>
          <a:xfrm>
            <a:off x="3679630" y="3374931"/>
            <a:ext cx="2143125" cy="2143125"/>
            <a:chOff x="452437" y="2320848"/>
            <a:chExt cx="2143125" cy="2143125"/>
          </a:xfrm>
        </p:grpSpPr>
        <p:pic>
          <p:nvPicPr>
            <p:cNvPr id="33" name="Picture 32" descr="A drawing of a cartoon character&#10;&#10;Description automatically generated">
              <a:extLst>
                <a:ext uri="{FF2B5EF4-FFF2-40B4-BE49-F238E27FC236}">
                  <a16:creationId xmlns:a16="http://schemas.microsoft.com/office/drawing/2014/main" id="{4833C65B-66B9-4CFC-97CE-AA7F173D8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37" y="2320848"/>
              <a:ext cx="2143125" cy="2143125"/>
            </a:xfrm>
            <a:prstGeom prst="ellipse">
              <a:avLst/>
            </a:prstGeom>
            <a:ln w="63500" cap="rnd">
              <a:solidFill>
                <a:schemeClr val="accent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0632733-15E7-4BBE-952E-BCDC5250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778" b="89778" l="2222" r="99111">
                          <a14:foregroundMark x1="20000" y1="24444" x2="48000" y2="21333"/>
                          <a14:foregroundMark x1="48000" y1="21333" x2="65778" y2="21778"/>
                          <a14:foregroundMark x1="2222" y1="13778" x2="2222" y2="81778"/>
                          <a14:foregroundMark x1="2222" y1="81778" x2="73333" y2="86667"/>
                          <a14:foregroundMark x1="73333" y1="86667" x2="96444" y2="86222"/>
                          <a14:foregroundMark x1="96444" y1="86222" x2="99111" y2="17778"/>
                          <a14:foregroundMark x1="99111" y1="17778" x2="2222" y2="13333"/>
                          <a14:foregroundMark x1="2222" y1="83556" x2="2222" y2="88000"/>
                          <a14:foregroundMark x1="2667" y1="87111" x2="13333" y2="87111"/>
                          <a14:foregroundMark x1="13333" y1="87111" x2="21778" y2="87111"/>
                          <a14:foregroundMark x1="22222" y1="87111" x2="31556" y2="87111"/>
                          <a14:foregroundMark x1="31556" y1="87111" x2="40889" y2="87556"/>
                          <a14:foregroundMark x1="97778" y1="87111" x2="97778" y2="87111"/>
                          <a14:foregroundMark x1="97333" y1="16444" x2="84889" y2="15556"/>
                          <a14:foregroundMark x1="96000" y1="14222" x2="81333" y2="14222"/>
                          <a14:foregroundMark x1="95556" y1="12000" x2="88889" y2="12000"/>
                          <a14:foregroundMark x1="89333" y1="12444" x2="75556" y2="12444"/>
                          <a14:foregroundMark x1="78667" y1="11556" x2="63111" y2="11556"/>
                          <a14:foregroundMark x1="63111" y1="12444" x2="51111" y2="12000"/>
                          <a14:foregroundMark x1="50222" y1="12444" x2="37778" y2="11556"/>
                          <a14:foregroundMark x1="12889" y1="22667" x2="37333" y2="15556"/>
                          <a14:foregroundMark x1="37333" y1="15556" x2="67556" y2="20444"/>
                          <a14:foregroundMark x1="67556" y1="20444" x2="48444" y2="39556"/>
                          <a14:foregroundMark x1="48444" y1="39556" x2="76889" y2="52444"/>
                          <a14:foregroundMark x1="76889" y1="52444" x2="80889" y2="52444"/>
                          <a14:foregroundMark x1="20444" y1="34222" x2="18667" y2="31556"/>
                          <a14:foregroundMark x1="14222" y1="32889" x2="14667" y2="36889"/>
                          <a14:foregroundMark x1="15556" y1="30222" x2="14222" y2="36889"/>
                          <a14:foregroundMark x1="24444" y1="39111" x2="19111" y2="41778"/>
                          <a14:foregroundMark x1="21333" y1="42222" x2="19111" y2="39556"/>
                          <a14:foregroundMark x1="21333" y1="35556" x2="22222" y2="31111"/>
                          <a14:foregroundMark x1="32444" y1="21333" x2="45333" y2="17333"/>
                          <a14:foregroundMark x1="32000" y1="32444" x2="55556" y2="29778"/>
                          <a14:foregroundMark x1="55556" y1="29778" x2="56889" y2="29778"/>
                          <a14:foregroundMark x1="28444" y1="36444" x2="51556" y2="39111"/>
                          <a14:foregroundMark x1="76000" y1="34222" x2="71556" y2="41333"/>
                          <a14:foregroundMark x1="83556" y1="36444" x2="82667" y2="48444"/>
                          <a14:foregroundMark x1="80889" y1="36889" x2="76889" y2="31556"/>
                          <a14:foregroundMark x1="85333" y1="35556" x2="92000" y2="39111"/>
                          <a14:foregroundMark x1="52889" y1="53333" x2="52000" y2="46667"/>
                          <a14:foregroundMark x1="44444" y1="52444" x2="40000" y2="52444"/>
                          <a14:foregroundMark x1="33333" y1="64000" x2="35111" y2="61333"/>
                          <a14:foregroundMark x1="33333" y1="64000" x2="33333" y2="74222"/>
                          <a14:foregroundMark x1="30222" y1="64889" x2="32000" y2="75111"/>
                          <a14:foregroundMark x1="36444" y1="66222" x2="36444" y2="72889"/>
                          <a14:foregroundMark x1="24889" y1="70667" x2="24444" y2="76444"/>
                          <a14:foregroundMark x1="20000" y1="70222" x2="20000" y2="76444"/>
                          <a14:foregroundMark x1="22667" y1="70222" x2="22667" y2="72889"/>
                          <a14:foregroundMark x1="16889" y1="72889" x2="12889" y2="76444"/>
                          <a14:foregroundMark x1="11556" y1="73333" x2="10667" y2="75556"/>
                          <a14:foregroundMark x1="53778" y1="65333" x2="76889" y2="64889"/>
                          <a14:foregroundMark x1="76889" y1="64889" x2="90222" y2="64889"/>
                          <a14:foregroundMark x1="63556" y1="72889" x2="85778" y2="72444"/>
                          <a14:foregroundMark x1="50667" y1="78667" x2="75556" y2="78667"/>
                          <a14:foregroundMark x1="80889" y1="78222" x2="88889" y2="79111"/>
                          <a14:backgroundMark x1="28444" y1="3556" x2="40444" y2="2222"/>
                          <a14:backgroundMark x1="36444" y1="4000" x2="28444" y2="3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44" y="2427349"/>
              <a:ext cx="1050909" cy="1050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181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Q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4000" dirty="0"/>
              <a:t>A – Difficulties/Challenges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4D73D-8EB2-4AB5-AC19-09D594C4B799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unknown territories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FBD95-FDC5-4A18-8233-B640756B81F9}"/>
              </a:ext>
            </a:extLst>
          </p:cNvPr>
          <p:cNvSpPr/>
          <p:nvPr/>
        </p:nvSpPr>
        <p:spPr>
          <a:xfrm>
            <a:off x="1295400" y="2615625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Re-configure to VS 2015 Updates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39C79-F432-40DE-A2FB-64FF89A38A11}"/>
              </a:ext>
            </a:extLst>
          </p:cNvPr>
          <p:cNvSpPr/>
          <p:nvPr/>
        </p:nvSpPr>
        <p:spPr>
          <a:xfrm>
            <a:off x="1295400" y="3301425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complex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0FFA0-9519-4FC0-BF22-2D9837377C74}"/>
              </a:ext>
            </a:extLst>
          </p:cNvPr>
          <p:cNvSpPr/>
          <p:nvPr/>
        </p:nvSpPr>
        <p:spPr>
          <a:xfrm>
            <a:off x="1295400" y="40386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Learn IoT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A52D6-DEF5-4E77-A9B2-29E41708F5AB}"/>
              </a:ext>
            </a:extLst>
          </p:cNvPr>
          <p:cNvSpPr/>
          <p:nvPr/>
        </p:nvSpPr>
        <p:spPr>
          <a:xfrm>
            <a:off x="1295400" y="1914525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Limited online solutions</a:t>
            </a:r>
          </a:p>
        </p:txBody>
      </p:sp>
    </p:spTree>
    <p:extLst>
      <p:ext uri="{BB962C8B-B14F-4D97-AF65-F5344CB8AC3E}">
        <p14:creationId xmlns:p14="http://schemas.microsoft.com/office/powerpoint/2010/main" val="33993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CB063-73AE-4348-9027-5A79EE9E4DFF}"/>
              </a:ext>
            </a:extLst>
          </p:cNvPr>
          <p:cNvSpPr/>
          <p:nvPr/>
        </p:nvSpPr>
        <p:spPr>
          <a:xfrm>
            <a:off x="685800" y="102834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Q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GB" sz="4000" dirty="0"/>
              <a:t>A – Next For Final Presentation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4D73D-8EB2-4AB5-AC19-09D594C4B799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more into TIBCO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FBD95-FDC5-4A18-8233-B640756B81F9}"/>
              </a:ext>
            </a:extLst>
          </p:cNvPr>
          <p:cNvSpPr/>
          <p:nvPr/>
        </p:nvSpPr>
        <p:spPr>
          <a:xfrm>
            <a:off x="1295400" y="2615625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Give a final conclusion on TIBCO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1A52D6-DEF5-4E77-A9B2-29E41708F5AB}"/>
              </a:ext>
            </a:extLst>
          </p:cNvPr>
          <p:cNvSpPr/>
          <p:nvPr/>
        </p:nvSpPr>
        <p:spPr>
          <a:xfrm>
            <a:off x="1295400" y="1914525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more demo scenarios</a:t>
            </a:r>
          </a:p>
        </p:txBody>
      </p:sp>
    </p:spTree>
    <p:extLst>
      <p:ext uri="{BB962C8B-B14F-4D97-AF65-F5344CB8AC3E}">
        <p14:creationId xmlns:p14="http://schemas.microsoft.com/office/powerpoint/2010/main" val="30914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0" y="23622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B0604020202020204" pitchFamily="2" charset="-79"/>
              </a:rPr>
              <a:t>End</a:t>
            </a:r>
            <a:endParaRPr lang="en-SG" sz="8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1118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Research TIBCO 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Objective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3F91D-3FE3-4AF5-9D34-6DF73782EA1B}"/>
              </a:ext>
            </a:extLst>
          </p:cNvPr>
          <p:cNvSpPr/>
          <p:nvPr/>
        </p:nvSpPr>
        <p:spPr>
          <a:xfrm>
            <a:off x="1295400" y="3113782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Make a final conclusion on TIBCO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4290C-F287-4BCA-A3C8-8E02A571C566}"/>
              </a:ext>
            </a:extLst>
          </p:cNvPr>
          <p:cNvSpPr/>
          <p:nvPr/>
        </p:nvSpPr>
        <p:spPr>
          <a:xfrm>
            <a:off x="1295400" y="1853625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2463225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Document a usage guide</a:t>
            </a:r>
          </a:p>
        </p:txBody>
      </p:sp>
    </p:spTree>
    <p:extLst>
      <p:ext uri="{BB962C8B-B14F-4D97-AF65-F5344CB8AC3E}">
        <p14:creationId xmlns:p14="http://schemas.microsoft.com/office/powerpoint/2010/main" val="2125912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9C951B1-2530-472A-AA04-0F29DBFF0800}"/>
              </a:ext>
            </a:extLst>
          </p:cNvPr>
          <p:cNvSpPr/>
          <p:nvPr/>
        </p:nvSpPr>
        <p:spPr>
          <a:xfrm>
            <a:off x="5587636" y="3773065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BC687C-30FA-49EA-94B6-AA4D8E298B65}"/>
              </a:ext>
            </a:extLst>
          </p:cNvPr>
          <p:cNvSpPr/>
          <p:nvPr/>
        </p:nvSpPr>
        <p:spPr>
          <a:xfrm>
            <a:off x="5810464" y="3777827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AF1CAB-84EC-4B80-9D61-79E14DC857C0}"/>
              </a:ext>
            </a:extLst>
          </p:cNvPr>
          <p:cNvSpPr/>
          <p:nvPr/>
        </p:nvSpPr>
        <p:spPr>
          <a:xfrm>
            <a:off x="6033292" y="3773431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577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2" grpId="0"/>
      <p:bldP spid="74" grpId="0" animBg="1"/>
      <p:bldP spid="75" grpId="0" animBg="1"/>
      <p:bldP spid="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89C951B1-2530-472A-AA04-0F29DBFF0800}"/>
              </a:ext>
            </a:extLst>
          </p:cNvPr>
          <p:cNvSpPr/>
          <p:nvPr/>
        </p:nvSpPr>
        <p:spPr>
          <a:xfrm>
            <a:off x="5587636" y="3773065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BC687C-30FA-49EA-94B6-AA4D8E298B65}"/>
              </a:ext>
            </a:extLst>
          </p:cNvPr>
          <p:cNvSpPr/>
          <p:nvPr/>
        </p:nvSpPr>
        <p:spPr>
          <a:xfrm>
            <a:off x="5810464" y="3777827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EAF1CAB-84EC-4B80-9D61-79E14DC857C0}"/>
              </a:ext>
            </a:extLst>
          </p:cNvPr>
          <p:cNvSpPr/>
          <p:nvPr/>
        </p:nvSpPr>
        <p:spPr>
          <a:xfrm>
            <a:off x="6033103" y="3773065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742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21666 0.002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21653 0.002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39 L -0.21666 0.004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9C75428-B760-4A60-975F-B383B144C838}"/>
              </a:ext>
            </a:extLst>
          </p:cNvPr>
          <p:cNvSpPr/>
          <p:nvPr/>
        </p:nvSpPr>
        <p:spPr>
          <a:xfrm>
            <a:off x="2933890" y="380560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A22D2C-21CA-4C94-B1B8-AABE1A6E37EF}"/>
              </a:ext>
            </a:extLst>
          </p:cNvPr>
          <p:cNvSpPr/>
          <p:nvPr/>
        </p:nvSpPr>
        <p:spPr>
          <a:xfrm>
            <a:off x="3156718" y="3810362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3BBC04-9949-410E-9652-39DE96F8B26B}"/>
              </a:ext>
            </a:extLst>
          </p:cNvPr>
          <p:cNvSpPr/>
          <p:nvPr/>
        </p:nvSpPr>
        <p:spPr>
          <a:xfrm>
            <a:off x="3379357" y="380560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239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-0.17435 0.00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4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-0.17435 0.0078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483E-17 2.22222E-6 L -0.16875 0.0092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731ECA7-38A3-464F-9318-DB5044A3D2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7757901" y="4119809"/>
            <a:ext cx="2040430" cy="15189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E9249-C82D-4A3C-B102-9311CF926437}"/>
              </a:ext>
            </a:extLst>
          </p:cNvPr>
          <p:cNvSpPr/>
          <p:nvPr/>
        </p:nvSpPr>
        <p:spPr>
          <a:xfrm>
            <a:off x="1295400" y="28194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Introduce IoT 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D2F54-E25B-4A35-9176-99874D877EC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6836496" y="4860428"/>
            <a:ext cx="921405" cy="1887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C2A9EC0-19FC-4CA5-86D7-5C6FF28A580C}"/>
              </a:ext>
            </a:extLst>
          </p:cNvPr>
          <p:cNvSpPr/>
          <p:nvPr/>
        </p:nvSpPr>
        <p:spPr>
          <a:xfrm>
            <a:off x="8239315" y="374449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FD1B24-3EF1-49FC-804F-A856330C03F3}"/>
              </a:ext>
            </a:extLst>
          </p:cNvPr>
          <p:cNvSpPr/>
          <p:nvPr/>
        </p:nvSpPr>
        <p:spPr>
          <a:xfrm>
            <a:off x="8462143" y="3749252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8622FD-F5FD-4305-9BC2-20444467C1B5}"/>
              </a:ext>
            </a:extLst>
          </p:cNvPr>
          <p:cNvSpPr/>
          <p:nvPr/>
        </p:nvSpPr>
        <p:spPr>
          <a:xfrm>
            <a:off x="8684782" y="374449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724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731ECA7-38A3-464F-9318-DB5044A3D2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7757901" y="4119809"/>
            <a:ext cx="2040430" cy="15189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E9249-C82D-4A3C-B102-9311CF926437}"/>
              </a:ext>
            </a:extLst>
          </p:cNvPr>
          <p:cNvSpPr/>
          <p:nvPr/>
        </p:nvSpPr>
        <p:spPr>
          <a:xfrm>
            <a:off x="1295400" y="28194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Introduce IoT 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D2F54-E25B-4A35-9176-99874D877EC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6836496" y="4860428"/>
            <a:ext cx="921405" cy="1887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C2A9EC0-19FC-4CA5-86D7-5C6FF28A580C}"/>
              </a:ext>
            </a:extLst>
          </p:cNvPr>
          <p:cNvSpPr/>
          <p:nvPr/>
        </p:nvSpPr>
        <p:spPr>
          <a:xfrm>
            <a:off x="8239315" y="374449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FD1B24-3EF1-49FC-804F-A856330C03F3}"/>
              </a:ext>
            </a:extLst>
          </p:cNvPr>
          <p:cNvSpPr/>
          <p:nvPr/>
        </p:nvSpPr>
        <p:spPr>
          <a:xfrm>
            <a:off x="8462143" y="3749252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88622FD-F5FD-4305-9BC2-20444467C1B5}"/>
              </a:ext>
            </a:extLst>
          </p:cNvPr>
          <p:cNvSpPr/>
          <p:nvPr/>
        </p:nvSpPr>
        <p:spPr>
          <a:xfrm>
            <a:off x="8684782" y="3744490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76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21666 0.0027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21654 0.002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139 L -0.21667 0.004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0CE04B-AC07-4262-B28C-679D3AAD39C6}"/>
              </a:ext>
            </a:extLst>
          </p:cNvPr>
          <p:cNvSpPr/>
          <p:nvPr/>
        </p:nvSpPr>
        <p:spPr>
          <a:xfrm>
            <a:off x="-228600" y="-86618"/>
            <a:ext cx="126492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4E920-DB35-4925-8B85-C916A006999B}"/>
              </a:ext>
            </a:extLst>
          </p:cNvPr>
          <p:cNvSpPr/>
          <p:nvPr/>
        </p:nvSpPr>
        <p:spPr>
          <a:xfrm>
            <a:off x="1295400" y="1219201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Explore TIBCO Spotfire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8A6D3-C261-4B74-9DAC-6FA0849E479E}"/>
              </a:ext>
            </a:extLst>
          </p:cNvPr>
          <p:cNvSpPr/>
          <p:nvPr/>
        </p:nvSpPr>
        <p:spPr>
          <a:xfrm>
            <a:off x="685800" y="10283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/>
              <a:t>Project Overview</a:t>
            </a:r>
            <a:endParaRPr lang="en-SG" sz="4000" b="1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DA055-DCF2-4509-9ADF-F95F2799B7FD}"/>
              </a:ext>
            </a:extLst>
          </p:cNvPr>
          <p:cNvSpPr/>
          <p:nvPr/>
        </p:nvSpPr>
        <p:spPr>
          <a:xfrm>
            <a:off x="1295400" y="1752600"/>
            <a:ext cx="6324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Create Demo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DB418B-D62D-4D78-95AE-B3CBCC711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582" r="1237" b="4122"/>
          <a:stretch/>
        </p:blipFill>
        <p:spPr>
          <a:xfrm>
            <a:off x="457199" y="4232333"/>
            <a:ext cx="1310799" cy="12591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B2EBDA-2C25-462A-BD82-E118E2708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4232333"/>
            <a:ext cx="1338169" cy="1259134"/>
          </a:xfrm>
          <a:prstGeom prst="rect">
            <a:avLst/>
          </a:prstGeom>
        </p:spPr>
      </p:pic>
      <p:pic>
        <p:nvPicPr>
          <p:cNvPr id="29" name="Picture 28" descr="A circuit board&#10;&#10;Description automatically generated">
            <a:extLst>
              <a:ext uri="{FF2B5EF4-FFF2-40B4-BE49-F238E27FC236}">
                <a16:creationId xmlns:a16="http://schemas.microsoft.com/office/drawing/2014/main" id="{D731ECA7-38A3-464F-9318-DB5044A3D2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8079" y1="66826" x2="37100" y2="72315"/>
                        <a14:backgroundMark x1="81356" y1="63723" x2="85122" y2="56325"/>
                        <a14:backgroundMark x1="84369" y1="55131" x2="81733" y2="60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22" t="12330" r="12940" b="18479"/>
          <a:stretch/>
        </p:blipFill>
        <p:spPr>
          <a:xfrm>
            <a:off x="7757901" y="4119809"/>
            <a:ext cx="2040430" cy="151899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D258CD-9D82-4333-B634-37F77705B046}"/>
              </a:ext>
            </a:extLst>
          </p:cNvPr>
          <p:cNvSpPr/>
          <p:nvPr/>
        </p:nvSpPr>
        <p:spPr>
          <a:xfrm>
            <a:off x="1295399" y="22860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Connect Spotfire with Demo App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E9249-C82D-4A3C-B102-9311CF926437}"/>
              </a:ext>
            </a:extLst>
          </p:cNvPr>
          <p:cNvSpPr/>
          <p:nvPr/>
        </p:nvSpPr>
        <p:spPr>
          <a:xfrm>
            <a:off x="1295400" y="2819400"/>
            <a:ext cx="659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3200" dirty="0"/>
              <a:t>Introduce IoT technology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973F3D-463C-4159-A467-0A3EAB8C322A}"/>
              </a:ext>
            </a:extLst>
          </p:cNvPr>
          <p:cNvGrpSpPr/>
          <p:nvPr/>
        </p:nvGrpSpPr>
        <p:grpSpPr>
          <a:xfrm>
            <a:off x="4953000" y="4135483"/>
            <a:ext cx="1883496" cy="1449890"/>
            <a:chOff x="2590800" y="3429000"/>
            <a:chExt cx="2133600" cy="167531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B560FE-479C-413D-9578-86C907E29C76}"/>
                </a:ext>
              </a:extLst>
            </p:cNvPr>
            <p:cNvGrpSpPr/>
            <p:nvPr/>
          </p:nvGrpSpPr>
          <p:grpSpPr>
            <a:xfrm>
              <a:off x="2590800" y="3429000"/>
              <a:ext cx="2133600" cy="1675314"/>
              <a:chOff x="2819400" y="2972886"/>
              <a:chExt cx="2133600" cy="1675314"/>
            </a:xfrm>
          </p:grpSpPr>
          <p:pic>
            <p:nvPicPr>
              <p:cNvPr id="52" name="Picture 51" descr="A picture containing outdoor, building&#10;&#10;Description automatically generated">
                <a:extLst>
                  <a:ext uri="{FF2B5EF4-FFF2-40B4-BE49-F238E27FC236}">
                    <a16:creationId xmlns:a16="http://schemas.microsoft.com/office/drawing/2014/main" id="{CA7CF4BD-1CC2-4728-B595-581AB036C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972886"/>
                <a:ext cx="2133600" cy="1675314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ED5231-02D8-4B10-BCE1-3E0B67CE01F7}"/>
                  </a:ext>
                </a:extLst>
              </p:cNvPr>
              <p:cNvSpPr/>
              <p:nvPr/>
            </p:nvSpPr>
            <p:spPr>
              <a:xfrm>
                <a:off x="2945675" y="3060255"/>
                <a:ext cx="1893561" cy="886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3E3F40-1D1A-4DAB-977A-4D62F4F06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463" y="3566713"/>
              <a:ext cx="814787" cy="814787"/>
            </a:xfrm>
            <a:prstGeom prst="rect">
              <a:avLst/>
            </a:prstGeom>
          </p:spPr>
        </p:pic>
        <p:pic>
          <p:nvPicPr>
            <p:cNvPr id="47" name="Picture 46" descr="A close up of a sign&#10;&#10;Description automatically generated">
              <a:extLst>
                <a:ext uri="{FF2B5EF4-FFF2-40B4-BE49-F238E27FC236}">
                  <a16:creationId xmlns:a16="http://schemas.microsoft.com/office/drawing/2014/main" id="{BB8B478C-D3EE-4822-BEB6-6761A988F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14445" r="56189" b="12304"/>
            <a:stretch/>
          </p:blipFill>
          <p:spPr>
            <a:xfrm>
              <a:off x="3617612" y="3521878"/>
              <a:ext cx="393432" cy="433740"/>
            </a:xfrm>
            <a:prstGeom prst="rect">
              <a:avLst/>
            </a:prstGeom>
          </p:spPr>
        </p:pic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8139ABB1-D90B-41A4-B081-E34E7F152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4445" r="7334" b="8342"/>
            <a:stretch/>
          </p:blipFill>
          <p:spPr>
            <a:xfrm>
              <a:off x="4325340" y="3529426"/>
              <a:ext cx="252640" cy="457200"/>
            </a:xfrm>
            <a:prstGeom prst="rect">
              <a:avLst/>
            </a:prstGeom>
          </p:spPr>
        </p:pic>
        <p:pic>
          <p:nvPicPr>
            <p:cNvPr id="49" name="Picture 48" descr="A close up of a sign&#10;&#10;Description automatically generated">
              <a:extLst>
                <a:ext uri="{FF2B5EF4-FFF2-40B4-BE49-F238E27FC236}">
                  <a16:creationId xmlns:a16="http://schemas.microsoft.com/office/drawing/2014/main" id="{CEF8692B-C604-4DF0-BAA7-D7E21D9C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58" t="16159" r="50277" b="12304"/>
            <a:stretch/>
          </p:blipFill>
          <p:spPr>
            <a:xfrm>
              <a:off x="4011044" y="3532027"/>
              <a:ext cx="314296" cy="423591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1CCAA75-B45E-4A79-91A8-53A12542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244" y="3927183"/>
              <a:ext cx="494292" cy="494292"/>
            </a:xfrm>
            <a:prstGeom prst="rect">
              <a:avLst/>
            </a:prstGeom>
          </p:spPr>
        </p:pic>
        <p:pic>
          <p:nvPicPr>
            <p:cNvPr id="51" name="Picture 50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54C05DA6-EDF2-4EB9-B8C1-10C4B72BE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066" y="3996740"/>
              <a:ext cx="392017" cy="397291"/>
            </a:xfrm>
            <a:prstGeom prst="rect">
              <a:avLst/>
            </a:prstGeom>
          </p:spPr>
        </p:pic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D8FDA8-10C9-48E1-A101-8CC36C0FE0EE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1767998" y="4861900"/>
            <a:ext cx="899001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C3FD34-192D-427D-8B36-0C78EFE0DA92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4005168" y="4860428"/>
            <a:ext cx="947832" cy="1472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89D2F54-E25B-4A35-9176-99874D877EC7}"/>
              </a:ext>
            </a:extLst>
          </p:cNvPr>
          <p:cNvCxnSpPr>
            <a:cxnSpLocks/>
            <a:stCxn id="52" idx="3"/>
            <a:endCxn id="29" idx="1"/>
          </p:cNvCxnSpPr>
          <p:nvPr/>
        </p:nvCxnSpPr>
        <p:spPr>
          <a:xfrm>
            <a:off x="6836496" y="4860428"/>
            <a:ext cx="921405" cy="18877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496EEE-30AB-40C1-9923-FF5047190313}"/>
              </a:ext>
            </a:extLst>
          </p:cNvPr>
          <p:cNvSpPr/>
          <p:nvPr/>
        </p:nvSpPr>
        <p:spPr>
          <a:xfrm>
            <a:off x="5587636" y="3773065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32E247-5F80-444B-91EE-C0F071978AC2}"/>
              </a:ext>
            </a:extLst>
          </p:cNvPr>
          <p:cNvSpPr/>
          <p:nvPr/>
        </p:nvSpPr>
        <p:spPr>
          <a:xfrm>
            <a:off x="5810464" y="3777827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466E39-CBC1-4C4D-8EE0-F320E69546F9}"/>
              </a:ext>
            </a:extLst>
          </p:cNvPr>
          <p:cNvSpPr/>
          <p:nvPr/>
        </p:nvSpPr>
        <p:spPr>
          <a:xfrm>
            <a:off x="6033103" y="3773065"/>
            <a:ext cx="163943" cy="1806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2032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76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21666 0.002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21653 0.002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39 L -0.21666 0.004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321</Words>
  <Application>Microsoft Office PowerPoint</Application>
  <PresentationFormat>Widescreen</PresentationFormat>
  <Paragraphs>115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Corbel</vt:lpstr>
      <vt:lpstr>Trebuchet MS</vt:lpstr>
      <vt:lpstr>Wingdings</vt:lpstr>
      <vt:lpstr>Wingdings 3</vt:lpstr>
      <vt:lpstr>Banded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Terris Tan</dc:creator>
  <cp:lastModifiedBy>TAN WEI JUN, TERRIS</cp:lastModifiedBy>
  <cp:revision>51</cp:revision>
  <dcterms:created xsi:type="dcterms:W3CDTF">2019-07-04T03:46:46Z</dcterms:created>
  <dcterms:modified xsi:type="dcterms:W3CDTF">2019-07-04T17:18:17Z</dcterms:modified>
</cp:coreProperties>
</file>