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4" r:id="rId1"/>
  </p:sldMasterIdLst>
  <p:sldIdLst>
    <p:sldId id="264" r:id="rId2"/>
    <p:sldId id="265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4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74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82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94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87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14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04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25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9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809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95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46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3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543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4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890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860AED-04D3-4A86-A048-A7220BFB5A4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282395-47D8-4FDA-BBE5-BE9AC62105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23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72DA46-CCC5-4E3C-A8F5-369FF38E1B8C}"/>
              </a:ext>
            </a:extLst>
          </p:cNvPr>
          <p:cNvSpPr txBox="1"/>
          <p:nvPr/>
        </p:nvSpPr>
        <p:spPr>
          <a:xfrm>
            <a:off x="2190924" y="1828799"/>
            <a:ext cx="78101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6000" dirty="0"/>
              <a:t>How To:</a:t>
            </a:r>
          </a:p>
          <a:p>
            <a:pPr algn="ctr"/>
            <a:r>
              <a:rPr lang="en-SG" sz="6000" dirty="0"/>
              <a:t>Open TIBCO Spotfire</a:t>
            </a:r>
          </a:p>
        </p:txBody>
      </p:sp>
    </p:spTree>
    <p:extLst>
      <p:ext uri="{BB962C8B-B14F-4D97-AF65-F5344CB8AC3E}">
        <p14:creationId xmlns:p14="http://schemas.microsoft.com/office/powerpoint/2010/main" val="38720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52B67-2F0B-4216-B16D-CC4AEC89AB67}"/>
              </a:ext>
            </a:extLst>
          </p:cNvPr>
          <p:cNvSpPr txBox="1"/>
          <p:nvPr/>
        </p:nvSpPr>
        <p:spPr>
          <a:xfrm>
            <a:off x="133888" y="-4062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Century Gothic" panose="020B0502020202020204" pitchFamily="34" charset="0"/>
              </a:rPr>
              <a:t>Step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3AF89-23B3-4127-9BE9-68E53540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9"/>
          <a:stretch/>
        </p:blipFill>
        <p:spPr>
          <a:xfrm>
            <a:off x="0" y="482598"/>
            <a:ext cx="12192000" cy="6375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5E64A-9BBF-473C-98B6-8C84DAD00946}"/>
              </a:ext>
            </a:extLst>
          </p:cNvPr>
          <p:cNvSpPr txBox="1"/>
          <p:nvPr/>
        </p:nvSpPr>
        <p:spPr>
          <a:xfrm>
            <a:off x="4429387" y="35715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tibcor0y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4579F9-483C-4310-8575-E40B80551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67" b="98704" l="3021" r="98750">
                        <a14:foregroundMark x1="3698" y1="44259" x2="28021" y2="45833"/>
                        <a14:foregroundMark x1="28021" y1="45833" x2="42240" y2="44815"/>
                        <a14:foregroundMark x1="7083" y1="44444" x2="3594" y2="44167"/>
                        <a14:foregroundMark x1="3906" y1="46481" x2="5104" y2="65093"/>
                        <a14:foregroundMark x1="22083" y1="54907" x2="11823" y2="52870"/>
                        <a14:foregroundMark x1="11823" y1="52870" x2="8125" y2="55370"/>
                        <a14:foregroundMark x1="8125" y1="55370" x2="8750" y2="71481"/>
                        <a14:foregroundMark x1="30417" y1="56019" x2="20208" y2="52037"/>
                        <a14:foregroundMark x1="20208" y1="52037" x2="15937" y2="53519"/>
                        <a14:foregroundMark x1="15937" y1="53519" x2="14948" y2="54444"/>
                        <a14:foregroundMark x1="9896" y1="49537" x2="20208" y2="53704"/>
                        <a14:foregroundMark x1="20208" y1="53704" x2="24479" y2="63426"/>
                        <a14:foregroundMark x1="24479" y1="63426" x2="26094" y2="78148"/>
                        <a14:foregroundMark x1="26094" y1="78148" x2="26146" y2="78056"/>
                        <a14:foregroundMark x1="36250" y1="51481" x2="37448" y2="71481"/>
                        <a14:foregroundMark x1="37448" y1="71481" x2="37292" y2="73241"/>
                        <a14:foregroundMark x1="39792" y1="52130" x2="39427" y2="60556"/>
                        <a14:foregroundMark x1="39427" y1="60556" x2="41250" y2="53889"/>
                        <a14:foregroundMark x1="41250" y1="53889" x2="37552" y2="61481"/>
                        <a14:foregroundMark x1="37552" y1="61481" x2="37552" y2="64259"/>
                        <a14:foregroundMark x1="42292" y1="48796" x2="41823" y2="82407"/>
                        <a14:foregroundMark x1="40104" y1="84074" x2="29948" y2="92407"/>
                        <a14:foregroundMark x1="29948" y1="92407" x2="26719" y2="92130"/>
                        <a14:foregroundMark x1="15833" y1="77037" x2="12917" y2="92685"/>
                        <a14:foregroundMark x1="13750" y1="63519" x2="7969" y2="78426"/>
                        <a14:foregroundMark x1="7969" y1="78426" x2="6250" y2="94259"/>
                        <a14:foregroundMark x1="6250" y1="94259" x2="12969" y2="93519"/>
                        <a14:foregroundMark x1="12969" y1="93519" x2="18802" y2="80648"/>
                        <a14:foregroundMark x1="18802" y1="80648" x2="18542" y2="72870"/>
                        <a14:foregroundMark x1="18542" y1="72870" x2="16354" y2="69722"/>
                        <a14:foregroundMark x1="3119" y1="66594" x2="3073" y2="69444"/>
                        <a14:foregroundMark x1="3229" y1="59722" x2="3160" y2="63999"/>
                        <a14:foregroundMark x1="32135" y1="53241" x2="30365" y2="54907"/>
                        <a14:foregroundMark x1="1302" y1="98426" x2="5625" y2="98426"/>
                        <a14:foregroundMark x1="5625" y1="98426" x2="10052" y2="97593"/>
                        <a14:foregroundMark x1="10052" y1="97593" x2="23281" y2="99259"/>
                        <a14:foregroundMark x1="23281" y1="99259" x2="31979" y2="97778"/>
                        <a14:foregroundMark x1="31979" y1="97778" x2="41823" y2="98704"/>
                        <a14:foregroundMark x1="44635" y1="98611" x2="54427" y2="98148"/>
                        <a14:foregroundMark x1="54427" y1="98148" x2="64948" y2="98333"/>
                        <a14:foregroundMark x1="68958" y1="98426" x2="73229" y2="98426"/>
                        <a14:foregroundMark x1="73229" y1="98426" x2="77500" y2="98148"/>
                        <a14:foregroundMark x1="77500" y1="98148" x2="81927" y2="98611"/>
                        <a14:foregroundMark x1="81927" y1="98611" x2="86094" y2="98333"/>
                        <a14:foregroundMark x1="86094" y1="98333" x2="95208" y2="98426"/>
                        <a14:foregroundMark x1="95208" y1="98426" x2="98802" y2="98241"/>
                        <a14:foregroundMark x1="3177" y1="47222" x2="3281" y2="49074"/>
                        <a14:foregroundMark x1="3073" y1="60185" x2="3073" y2="67407"/>
                        <a14:foregroundMark x1="3073" y1="67407" x2="3021" y2="67778"/>
                        <a14:backgroundMark x1="59844" y1="49259" x2="53281" y2="53796"/>
                        <a14:backgroundMark x1="51563" y1="50741" x2="53802" y2="55648"/>
                        <a14:backgroundMark x1="61146" y1="58241" x2="65417" y2="57500"/>
                        <a14:backgroundMark x1="65417" y1="57500" x2="65938" y2="57870"/>
                        <a14:backgroundMark x1="65729" y1="58704" x2="62708" y2="60185"/>
                        <a14:backgroundMark x1="53594" y1="58241" x2="49271" y2="59074"/>
                        <a14:backgroundMark x1="1354" y1="46204" x2="1354" y2="52963"/>
                        <a14:backgroundMark x1="1354" y1="53333" x2="2187" y2="63092"/>
                        <a14:backgroundMark x1="1875" y1="51481" x2="1771" y2="54352"/>
                        <a14:backgroundMark x1="2292" y1="51574" x2="2292" y2="45833"/>
                        <a14:backgroundMark x1="1458" y1="68241" x2="1042" y2="92685"/>
                        <a14:backgroundMark x1="1979" y1="57222" x2="1979" y2="56759"/>
                      </a14:backgroundRemoval>
                    </a14:imgEffect>
                  </a14:imgLayer>
                </a14:imgProps>
              </a:ext>
            </a:extLst>
          </a:blip>
          <a:srcRect t="96635" b="1"/>
          <a:stretch/>
        </p:blipFill>
        <p:spPr>
          <a:xfrm>
            <a:off x="0" y="6627302"/>
            <a:ext cx="12192000" cy="230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40961-1054-4A48-91A1-C85A6052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67" b="98704" l="3021" r="98750">
                        <a14:foregroundMark x1="3698" y1="44259" x2="28021" y2="45833"/>
                        <a14:foregroundMark x1="28021" y1="45833" x2="42240" y2="44815"/>
                        <a14:foregroundMark x1="7083" y1="44444" x2="3594" y2="44167"/>
                        <a14:foregroundMark x1="3906" y1="46481" x2="5104" y2="65093"/>
                        <a14:foregroundMark x1="22083" y1="54907" x2="11823" y2="52870"/>
                        <a14:foregroundMark x1="11823" y1="52870" x2="8125" y2="55370"/>
                        <a14:foregroundMark x1="8125" y1="55370" x2="8750" y2="71481"/>
                        <a14:foregroundMark x1="30417" y1="56019" x2="20208" y2="52037"/>
                        <a14:foregroundMark x1="20208" y1="52037" x2="15937" y2="53519"/>
                        <a14:foregroundMark x1="15937" y1="53519" x2="14948" y2="54444"/>
                        <a14:foregroundMark x1="9896" y1="49537" x2="20208" y2="53704"/>
                        <a14:foregroundMark x1="20208" y1="53704" x2="24479" y2="63426"/>
                        <a14:foregroundMark x1="24479" y1="63426" x2="26094" y2="78148"/>
                        <a14:foregroundMark x1="26094" y1="78148" x2="26146" y2="78056"/>
                        <a14:foregroundMark x1="36250" y1="51481" x2="37448" y2="71481"/>
                        <a14:foregroundMark x1="37448" y1="71481" x2="37292" y2="73241"/>
                        <a14:foregroundMark x1="39792" y1="52130" x2="39427" y2="60556"/>
                        <a14:foregroundMark x1="39427" y1="60556" x2="41250" y2="53889"/>
                        <a14:foregroundMark x1="41250" y1="53889" x2="37552" y2="61481"/>
                        <a14:foregroundMark x1="37552" y1="61481" x2="37552" y2="64259"/>
                        <a14:foregroundMark x1="42292" y1="48796" x2="41823" y2="82407"/>
                        <a14:foregroundMark x1="40104" y1="84074" x2="29948" y2="92407"/>
                        <a14:foregroundMark x1="29948" y1="92407" x2="26719" y2="92130"/>
                        <a14:foregroundMark x1="15833" y1="77037" x2="12917" y2="92685"/>
                        <a14:foregroundMark x1="13750" y1="63519" x2="7969" y2="78426"/>
                        <a14:foregroundMark x1="7969" y1="78426" x2="6250" y2="94259"/>
                        <a14:foregroundMark x1="6250" y1="94259" x2="12969" y2="93519"/>
                        <a14:foregroundMark x1="12969" y1="93519" x2="18802" y2="80648"/>
                        <a14:foregroundMark x1="18802" y1="80648" x2="18542" y2="72870"/>
                        <a14:foregroundMark x1="18542" y1="72870" x2="16354" y2="69722"/>
                        <a14:foregroundMark x1="3119" y1="66594" x2="3073" y2="69444"/>
                        <a14:foregroundMark x1="3229" y1="59722" x2="3160" y2="63999"/>
                        <a14:foregroundMark x1="32135" y1="53241" x2="30365" y2="54907"/>
                        <a14:foregroundMark x1="1302" y1="98426" x2="5625" y2="98426"/>
                        <a14:foregroundMark x1="5625" y1="98426" x2="10052" y2="97593"/>
                        <a14:foregroundMark x1="10052" y1="97593" x2="23281" y2="99259"/>
                        <a14:foregroundMark x1="23281" y1="99259" x2="31979" y2="97778"/>
                        <a14:foregroundMark x1="31979" y1="97778" x2="41823" y2="98704"/>
                        <a14:foregroundMark x1="44635" y1="98611" x2="54427" y2="98148"/>
                        <a14:foregroundMark x1="54427" y1="98148" x2="64948" y2="98333"/>
                        <a14:foregroundMark x1="68958" y1="98426" x2="73229" y2="98426"/>
                        <a14:foregroundMark x1="73229" y1="98426" x2="77500" y2="98148"/>
                        <a14:foregroundMark x1="77500" y1="98148" x2="81927" y2="98611"/>
                        <a14:foregroundMark x1="81927" y1="98611" x2="86094" y2="98333"/>
                        <a14:foregroundMark x1="86094" y1="98333" x2="95208" y2="98426"/>
                        <a14:foregroundMark x1="95208" y1="98426" x2="98802" y2="98241"/>
                        <a14:foregroundMark x1="3177" y1="47222" x2="3281" y2="49074"/>
                        <a14:foregroundMark x1="3073" y1="60185" x2="3073" y2="67407"/>
                        <a14:foregroundMark x1="3073" y1="67407" x2="3021" y2="67778"/>
                        <a14:backgroundMark x1="59844" y1="49259" x2="53281" y2="53796"/>
                        <a14:backgroundMark x1="51563" y1="50741" x2="53802" y2="55648"/>
                        <a14:backgroundMark x1="61146" y1="58241" x2="65417" y2="57500"/>
                        <a14:backgroundMark x1="65417" y1="57500" x2="65938" y2="57870"/>
                        <a14:backgroundMark x1="65729" y1="58704" x2="62708" y2="60185"/>
                        <a14:backgroundMark x1="53594" y1="58241" x2="49271" y2="59074"/>
                        <a14:backgroundMark x1="1354" y1="46204" x2="1354" y2="52963"/>
                        <a14:backgroundMark x1="1354" y1="53333" x2="2187" y2="63092"/>
                        <a14:backgroundMark x1="1875" y1="51481" x2="1771" y2="54352"/>
                        <a14:backgroundMark x1="2292" y1="51574" x2="2292" y2="45833"/>
                        <a14:backgroundMark x1="1458" y1="68241" x2="1042" y2="92685"/>
                        <a14:backgroundMark x1="1979" y1="57222" x2="1979" y2="56759"/>
                      </a14:backgroundRemoval>
                    </a14:imgEffect>
                  </a14:imgLayer>
                </a14:imgProps>
              </a:ext>
            </a:extLst>
          </a:blip>
          <a:srcRect l="2594" t="42568" r="56628" b="3677"/>
          <a:stretch/>
        </p:blipFill>
        <p:spPr>
          <a:xfrm>
            <a:off x="0" y="4018327"/>
            <a:ext cx="3518469" cy="2608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0A096-DAF5-42EE-893C-2352075E3B92}"/>
              </a:ext>
            </a:extLst>
          </p:cNvPr>
          <p:cNvSpPr txBox="1"/>
          <p:nvPr/>
        </p:nvSpPr>
        <p:spPr>
          <a:xfrm>
            <a:off x="22565" y="35545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entury Gothic" panose="020B0502020202020204" pitchFamily="34" charset="0"/>
              </a:rPr>
              <a:t>1.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05FC3-7BFB-4EEE-BFE5-49FDDA85F635}"/>
              </a:ext>
            </a:extLst>
          </p:cNvPr>
          <p:cNvSpPr/>
          <p:nvPr/>
        </p:nvSpPr>
        <p:spPr>
          <a:xfrm>
            <a:off x="22565" y="3993159"/>
            <a:ext cx="3518469" cy="2839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3708F-8260-4312-9B0E-EE0C072B2B7C}"/>
              </a:ext>
            </a:extLst>
          </p:cNvPr>
          <p:cNvSpPr/>
          <p:nvPr/>
        </p:nvSpPr>
        <p:spPr>
          <a:xfrm>
            <a:off x="22565" y="4320794"/>
            <a:ext cx="1604899" cy="418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DE05C-BB37-4CC8-9883-02AC0D86F358}"/>
              </a:ext>
            </a:extLst>
          </p:cNvPr>
          <p:cNvSpPr txBox="1"/>
          <p:nvPr/>
        </p:nvSpPr>
        <p:spPr>
          <a:xfrm>
            <a:off x="5897610" y="14502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entury Gothic" panose="020B0502020202020204" pitchFamily="34" charset="0"/>
              </a:rPr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14328-4216-4288-82CA-E50DFF8D5B60}"/>
              </a:ext>
            </a:extLst>
          </p:cNvPr>
          <p:cNvSpPr txBox="1"/>
          <p:nvPr/>
        </p:nvSpPr>
        <p:spPr>
          <a:xfrm>
            <a:off x="6276240" y="1311771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  <a:latin typeface="Century Gothic" panose="020B0502020202020204" pitchFamily="34" charset="0"/>
              </a:rPr>
              <a:t>Browser Login Opens</a:t>
            </a:r>
          </a:p>
          <a:p>
            <a:r>
              <a:rPr lang="en-SG" b="1" dirty="0">
                <a:solidFill>
                  <a:srgbClr val="FF0000"/>
                </a:solidFill>
                <a:latin typeface="Century Gothic" panose="020B0502020202020204" pitchFamily="34" charset="0"/>
              </a:rPr>
              <a:t>Enter following username and 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D34B54-C371-4CA1-A73B-ED52D70AFE6C}"/>
              </a:ext>
            </a:extLst>
          </p:cNvPr>
          <p:cNvSpPr/>
          <p:nvPr/>
        </p:nvSpPr>
        <p:spPr>
          <a:xfrm>
            <a:off x="4336765" y="2444396"/>
            <a:ext cx="3518469" cy="171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96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52B67-2F0B-4216-B16D-CC4AEC89AB67}"/>
              </a:ext>
            </a:extLst>
          </p:cNvPr>
          <p:cNvSpPr txBox="1"/>
          <p:nvPr/>
        </p:nvSpPr>
        <p:spPr>
          <a:xfrm>
            <a:off x="133888" y="-4062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Century Gothic" panose="020B0502020202020204" pitchFamily="34" charset="0"/>
              </a:rPr>
              <a:t>Step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99E664-808F-4C71-B8EA-92FB5BCF4933}"/>
              </a:ext>
            </a:extLst>
          </p:cNvPr>
          <p:cNvGrpSpPr/>
          <p:nvPr/>
        </p:nvGrpSpPr>
        <p:grpSpPr>
          <a:xfrm>
            <a:off x="-22565" y="482601"/>
            <a:ext cx="12222954" cy="6375399"/>
            <a:chOff x="-22565" y="482601"/>
            <a:chExt cx="12222954" cy="63753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161745-3D78-41F4-8ADC-7BEA7DAB0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400"/>
            <a:stretch/>
          </p:blipFill>
          <p:spPr>
            <a:xfrm>
              <a:off x="8389" y="482601"/>
              <a:ext cx="12192000" cy="6375399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DF42C5-0009-4368-BE54-4ECAB1A5938A}"/>
                </a:ext>
              </a:extLst>
            </p:cNvPr>
            <p:cNvSpPr/>
            <p:nvPr/>
          </p:nvSpPr>
          <p:spPr>
            <a:xfrm>
              <a:off x="8389" y="847753"/>
              <a:ext cx="285226" cy="2516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C1DC33-6605-409D-8B39-854CA1606BC9}"/>
                </a:ext>
              </a:extLst>
            </p:cNvPr>
            <p:cNvSpPr/>
            <p:nvPr/>
          </p:nvSpPr>
          <p:spPr>
            <a:xfrm>
              <a:off x="471589" y="2258501"/>
              <a:ext cx="285226" cy="2516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9BFD3E-60BA-4900-9601-BC8082B7389F}"/>
                </a:ext>
              </a:extLst>
            </p:cNvPr>
            <p:cNvSpPr/>
            <p:nvPr/>
          </p:nvSpPr>
          <p:spPr>
            <a:xfrm>
              <a:off x="1873949" y="965200"/>
              <a:ext cx="2857411" cy="335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D7255C-8C0E-48AD-8348-E7C1FCA49325}"/>
                </a:ext>
              </a:extLst>
            </p:cNvPr>
            <p:cNvSpPr/>
            <p:nvPr/>
          </p:nvSpPr>
          <p:spPr>
            <a:xfrm>
              <a:off x="1950849" y="1332095"/>
              <a:ext cx="2857411" cy="335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10EDDE-D50D-44B6-A087-A2865F0D3B1F}"/>
                </a:ext>
              </a:extLst>
            </p:cNvPr>
            <p:cNvSpPr txBox="1"/>
            <p:nvPr/>
          </p:nvSpPr>
          <p:spPr>
            <a:xfrm>
              <a:off x="-22565" y="60287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F6F562-CFFD-40C9-A091-B7F3481FEABD}"/>
                </a:ext>
              </a:extLst>
            </p:cNvPr>
            <p:cNvSpPr txBox="1"/>
            <p:nvPr/>
          </p:nvSpPr>
          <p:spPr>
            <a:xfrm>
              <a:off x="79342" y="223317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2.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690160-2522-43AF-A25A-FB1AE9B0E8A2}"/>
                </a:ext>
              </a:extLst>
            </p:cNvPr>
            <p:cNvSpPr txBox="1"/>
            <p:nvPr/>
          </p:nvSpPr>
          <p:spPr>
            <a:xfrm>
              <a:off x="1897081" y="675297"/>
              <a:ext cx="2183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3. </a:t>
              </a:r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Navigate to this file path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FB0F40-26EB-4502-A1E6-BB5FEF8530E5}"/>
                </a:ext>
              </a:extLst>
            </p:cNvPr>
            <p:cNvSpPr txBox="1"/>
            <p:nvPr/>
          </p:nvSpPr>
          <p:spPr>
            <a:xfrm>
              <a:off x="2150149" y="1707810"/>
              <a:ext cx="1576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4. </a:t>
              </a:r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Click on 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DB67AF-9E17-4287-A0A7-0B62788FD4CA}"/>
                </a:ext>
              </a:extLst>
            </p:cNvPr>
            <p:cNvSpPr txBox="1"/>
            <p:nvPr/>
          </p:nvSpPr>
          <p:spPr>
            <a:xfrm>
              <a:off x="2025714" y="2328909"/>
              <a:ext cx="3108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Note:</a:t>
              </a:r>
            </a:p>
            <a:p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Data sources for this Analysis uses “Stored Data”.</a:t>
              </a:r>
            </a:p>
            <a:p>
              <a:b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</a:br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No connection to a data source is required.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44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52B67-2F0B-4216-B16D-CC4AEC89AB67}"/>
              </a:ext>
            </a:extLst>
          </p:cNvPr>
          <p:cNvSpPr txBox="1"/>
          <p:nvPr/>
        </p:nvSpPr>
        <p:spPr>
          <a:xfrm>
            <a:off x="133888" y="-4062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Century Gothic" panose="020B0502020202020204" pitchFamily="34" charset="0"/>
              </a:rPr>
              <a:t>Step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A0E64-10B3-4773-B506-7709DE494EAC}"/>
              </a:ext>
            </a:extLst>
          </p:cNvPr>
          <p:cNvGrpSpPr/>
          <p:nvPr/>
        </p:nvGrpSpPr>
        <p:grpSpPr>
          <a:xfrm>
            <a:off x="0" y="482599"/>
            <a:ext cx="12192000" cy="6436333"/>
            <a:chOff x="0" y="482599"/>
            <a:chExt cx="12192000" cy="64363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413485-1FA1-460A-A5FB-541EC3058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082"/>
            <a:stretch/>
          </p:blipFill>
          <p:spPr>
            <a:xfrm>
              <a:off x="0" y="482599"/>
              <a:ext cx="12192000" cy="641602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238155-37CF-466D-8248-8E5461811DE1}"/>
                </a:ext>
              </a:extLst>
            </p:cNvPr>
            <p:cNvSpPr/>
            <p:nvPr/>
          </p:nvSpPr>
          <p:spPr>
            <a:xfrm>
              <a:off x="5159229" y="6583838"/>
              <a:ext cx="763399" cy="3350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86B24E-3C37-4590-9EB9-B11FF6CF2C71}"/>
                </a:ext>
              </a:extLst>
            </p:cNvPr>
            <p:cNvSpPr txBox="1"/>
            <p:nvPr/>
          </p:nvSpPr>
          <p:spPr>
            <a:xfrm>
              <a:off x="4859433" y="655353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2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52B67-2F0B-4216-B16D-CC4AEC89AB67}"/>
              </a:ext>
            </a:extLst>
          </p:cNvPr>
          <p:cNvSpPr txBox="1"/>
          <p:nvPr/>
        </p:nvSpPr>
        <p:spPr>
          <a:xfrm>
            <a:off x="133888" y="-4062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>
                <a:latin typeface="Century Gothic" panose="020B0502020202020204" pitchFamily="34" charset="0"/>
              </a:rPr>
              <a:t>Step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F0482C-E37E-4C70-A515-CF3C6F47665E}"/>
              </a:ext>
            </a:extLst>
          </p:cNvPr>
          <p:cNvGrpSpPr/>
          <p:nvPr/>
        </p:nvGrpSpPr>
        <p:grpSpPr>
          <a:xfrm>
            <a:off x="-66350" y="482599"/>
            <a:ext cx="12260184" cy="6375401"/>
            <a:chOff x="-66350" y="482599"/>
            <a:chExt cx="12260184" cy="63754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D7CFB1-05CE-408C-95AC-CF0D7B679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127"/>
            <a:stretch/>
          </p:blipFill>
          <p:spPr>
            <a:xfrm>
              <a:off x="0" y="482599"/>
              <a:ext cx="12192000" cy="63754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2B0B0A-DE59-45EE-932D-EB60BFA9F44C}"/>
                </a:ext>
              </a:extLst>
            </p:cNvPr>
            <p:cNvSpPr/>
            <p:nvPr/>
          </p:nvSpPr>
          <p:spPr>
            <a:xfrm>
              <a:off x="11316770" y="824640"/>
              <a:ext cx="877064" cy="23715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C14EE-281E-4856-A82B-70C1B766127E}"/>
                </a:ext>
              </a:extLst>
            </p:cNvPr>
            <p:cNvSpPr txBox="1"/>
            <p:nvPr/>
          </p:nvSpPr>
          <p:spPr>
            <a:xfrm>
              <a:off x="11383882" y="2027201"/>
              <a:ext cx="722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Click to reset filter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3A3D8A-00D1-4D19-B2D8-51F9C25FC94E}"/>
                </a:ext>
              </a:extLst>
            </p:cNvPr>
            <p:cNvSpPr/>
            <p:nvPr/>
          </p:nvSpPr>
          <p:spPr>
            <a:xfrm>
              <a:off x="0" y="6375399"/>
              <a:ext cx="285226" cy="319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E716F9-54FD-4033-8D97-57007E10610A}"/>
                </a:ext>
              </a:extLst>
            </p:cNvPr>
            <p:cNvSpPr txBox="1"/>
            <p:nvPr/>
          </p:nvSpPr>
          <p:spPr>
            <a:xfrm>
              <a:off x="-66350" y="5729067"/>
              <a:ext cx="703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Views data tables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6711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161</TotalTime>
  <Words>64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WEI JUN, TERRIS</dc:creator>
  <cp:lastModifiedBy>TAN WEI JUN, TERRIS</cp:lastModifiedBy>
  <cp:revision>7</cp:revision>
  <dcterms:created xsi:type="dcterms:W3CDTF">2019-07-20T11:06:00Z</dcterms:created>
  <dcterms:modified xsi:type="dcterms:W3CDTF">2019-08-16T07:06:26Z</dcterms:modified>
</cp:coreProperties>
</file>