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9" r:id="rId4"/>
    <p:sldId id="260" r:id="rId5"/>
    <p:sldId id="278" r:id="rId6"/>
    <p:sldId id="274" r:id="rId7"/>
    <p:sldId id="277" r:id="rId8"/>
    <p:sldId id="279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Research on capability of </a:t>
            </a:r>
            <a:r>
              <a:rPr lang="en-GB"/>
              <a:t>TIBCO platform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10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620000" cy="57912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Background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NYP have an MOU with TIBCO to setup a centre with exhibits leveraging on TIBCO platform</a:t>
            </a:r>
          </a:p>
        </p:txBody>
      </p:sp>
    </p:spTree>
    <p:extLst>
      <p:ext uri="{BB962C8B-B14F-4D97-AF65-F5344CB8AC3E}">
        <p14:creationId xmlns:p14="http://schemas.microsoft.com/office/powerpoint/2010/main" val="376527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620000" cy="57912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Objective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Research and understand TIBCO platform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Identify usable components suitable for Project or curriculum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Develop demo and create usage guide to reduce learning curve to leverage on TIBCO platform</a:t>
            </a:r>
          </a:p>
        </p:txBody>
      </p:sp>
    </p:spTree>
    <p:extLst>
      <p:ext uri="{BB962C8B-B14F-4D97-AF65-F5344CB8AC3E}">
        <p14:creationId xmlns:p14="http://schemas.microsoft.com/office/powerpoint/2010/main" val="9522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6400800" cy="22098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Project overview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Front/Back End Technologies used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(You can also use colour code to show who do what)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2" y="2667000"/>
            <a:ext cx="6505575" cy="38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4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620000" cy="57912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Overall Achievements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Mentions on overall achievements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TIBCO services capability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etc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Exploration on Spotfire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Visualisation exploration through manual upload (data.gov)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Visualisation on OH database (manual upload)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Convertor Tool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Visualisation through local database access</a:t>
            </a:r>
          </a:p>
          <a:p>
            <a:pPr marL="1371600" lvl="2" indent="-457200" algn="l">
              <a:buFont typeface="Arial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1000"/>
            <a:ext cx="7239000" cy="61722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Demo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526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924800" cy="53340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Project Weekly Achievement</a:t>
            </a:r>
          </a:p>
          <a:p>
            <a:pPr algn="l"/>
            <a:r>
              <a:rPr lang="en-GB" dirty="0">
                <a:solidFill>
                  <a:schemeClr val="tx1"/>
                </a:solidFill>
              </a:rPr>
              <a:t>Week 1 and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XXXX</a:t>
            </a:r>
            <a:endParaRPr lang="en-SG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>
                <a:solidFill>
                  <a:schemeClr val="tx1"/>
                </a:solidFill>
              </a:rPr>
              <a:t>Week 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XXXX</a:t>
            </a:r>
            <a:endParaRPr lang="en-SG" dirty="0">
              <a:solidFill>
                <a:schemeClr val="tx1"/>
              </a:solidFill>
            </a:endParaRPr>
          </a:p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7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391400" cy="56388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Create Another document for these last 2 slides, show only when you’re being asked</a:t>
            </a:r>
          </a:p>
          <a:p>
            <a:pPr algn="l"/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dirty="0">
                <a:solidFill>
                  <a:schemeClr val="tx1"/>
                </a:solidFill>
              </a:rPr>
              <a:t>Difficulties and how you overcome them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838200"/>
            <a:ext cx="7391400" cy="56388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</a:rPr>
              <a:t>What you maybe going to do after Mid term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XXX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159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Research on capability of TIBCO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Mind Wrestle</dc:title>
  <dc:creator>NG ROY</dc:creator>
  <cp:lastModifiedBy>NG ROY</cp:lastModifiedBy>
  <cp:revision>26</cp:revision>
  <dcterms:created xsi:type="dcterms:W3CDTF">2006-08-16T00:00:00Z</dcterms:created>
  <dcterms:modified xsi:type="dcterms:W3CDTF">2019-07-01T02:34:20Z</dcterms:modified>
</cp:coreProperties>
</file>