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1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95E3E-8E2F-4A07-B9F9-4DCDDE637A5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6874E5-5C57-4E9A-9B8B-517C4D4FDB3E}">
      <dgm:prSet/>
      <dgm:spPr/>
      <dgm:t>
        <a:bodyPr/>
        <a:lstStyle/>
        <a:p>
          <a:r>
            <a:rPr lang="en-US"/>
            <a:t>Welcher Generator wurde wie verwendet?</a:t>
          </a:r>
        </a:p>
      </dgm:t>
    </dgm:pt>
    <dgm:pt modelId="{A03C4BC7-ACF3-49B5-B93D-1D6DB6B7D819}" type="parTrans" cxnId="{02DF79B1-F48B-4B6B-872A-6707E11F14BF}">
      <dgm:prSet/>
      <dgm:spPr/>
      <dgm:t>
        <a:bodyPr/>
        <a:lstStyle/>
        <a:p>
          <a:endParaRPr lang="en-US"/>
        </a:p>
      </dgm:t>
    </dgm:pt>
    <dgm:pt modelId="{5A94C909-7203-47A5-AB4B-2600708D622F}" type="sibTrans" cxnId="{02DF79B1-F48B-4B6B-872A-6707E11F14BF}">
      <dgm:prSet/>
      <dgm:spPr/>
      <dgm:t>
        <a:bodyPr/>
        <a:lstStyle/>
        <a:p>
          <a:endParaRPr lang="en-US"/>
        </a:p>
      </dgm:t>
    </dgm:pt>
    <dgm:pt modelId="{4E75896D-B5F4-403F-AC92-0631CC8D4562}">
      <dgm:prSet/>
      <dgm:spPr/>
      <dgm:t>
        <a:bodyPr/>
        <a:lstStyle/>
        <a:p>
          <a:r>
            <a:rPr lang="en-US"/>
            <a:t>Wie leicht ist es damit, Inhalte zu generieren, zu veröffentlichen?</a:t>
          </a:r>
        </a:p>
      </dgm:t>
    </dgm:pt>
    <dgm:pt modelId="{9E89B55C-595B-4954-90D1-1537F5667EE0}" type="parTrans" cxnId="{EA4D41D3-1A5E-41FF-A313-C20775C1ED06}">
      <dgm:prSet/>
      <dgm:spPr/>
      <dgm:t>
        <a:bodyPr/>
        <a:lstStyle/>
        <a:p>
          <a:endParaRPr lang="en-US"/>
        </a:p>
      </dgm:t>
    </dgm:pt>
    <dgm:pt modelId="{95F32B18-ECD7-4485-85E8-2BA152047CED}" type="sibTrans" cxnId="{EA4D41D3-1A5E-41FF-A313-C20775C1ED06}">
      <dgm:prSet/>
      <dgm:spPr/>
      <dgm:t>
        <a:bodyPr/>
        <a:lstStyle/>
        <a:p>
          <a:endParaRPr lang="en-US"/>
        </a:p>
      </dgm:t>
    </dgm:pt>
    <dgm:pt modelId="{7F7210C7-6335-45E7-846B-420D638C5644}">
      <dgm:prSet/>
      <dgm:spPr/>
      <dgm:t>
        <a:bodyPr/>
        <a:lstStyle/>
        <a:p>
          <a:r>
            <a:rPr lang="en-US"/>
            <a:t>Wie benutzerfreundlich ist die verwendete Methode?</a:t>
          </a:r>
        </a:p>
      </dgm:t>
    </dgm:pt>
    <dgm:pt modelId="{571600BA-762B-4045-B275-54B707E9DE01}" type="parTrans" cxnId="{E194D224-23FA-40D6-BD14-A66AFD318D57}">
      <dgm:prSet/>
      <dgm:spPr/>
      <dgm:t>
        <a:bodyPr/>
        <a:lstStyle/>
        <a:p>
          <a:endParaRPr lang="en-US"/>
        </a:p>
      </dgm:t>
    </dgm:pt>
    <dgm:pt modelId="{24D6D45C-E053-4CD9-9131-D7970FBB290D}" type="sibTrans" cxnId="{E194D224-23FA-40D6-BD14-A66AFD318D57}">
      <dgm:prSet/>
      <dgm:spPr/>
      <dgm:t>
        <a:bodyPr/>
        <a:lstStyle/>
        <a:p>
          <a:endParaRPr lang="en-US"/>
        </a:p>
      </dgm:t>
    </dgm:pt>
    <dgm:pt modelId="{26BC161C-BBD7-422C-8C30-4E6BA1251C95}" type="pres">
      <dgm:prSet presAssocID="{19795E3E-8E2F-4A07-B9F9-4DCDDE637A51}" presName="outerComposite" presStyleCnt="0">
        <dgm:presLayoutVars>
          <dgm:chMax val="5"/>
          <dgm:dir/>
          <dgm:resizeHandles val="exact"/>
        </dgm:presLayoutVars>
      </dgm:prSet>
      <dgm:spPr/>
    </dgm:pt>
    <dgm:pt modelId="{B7FB1F0D-D5C6-442E-81A3-B7860DFB6182}" type="pres">
      <dgm:prSet presAssocID="{19795E3E-8E2F-4A07-B9F9-4DCDDE637A51}" presName="dummyMaxCanvas" presStyleCnt="0">
        <dgm:presLayoutVars/>
      </dgm:prSet>
      <dgm:spPr/>
    </dgm:pt>
    <dgm:pt modelId="{9A020203-4279-4EB5-87AD-049EB77ACE53}" type="pres">
      <dgm:prSet presAssocID="{19795E3E-8E2F-4A07-B9F9-4DCDDE637A51}" presName="ThreeNodes_1" presStyleLbl="node1" presStyleIdx="0" presStyleCnt="3">
        <dgm:presLayoutVars>
          <dgm:bulletEnabled val="1"/>
        </dgm:presLayoutVars>
      </dgm:prSet>
      <dgm:spPr/>
    </dgm:pt>
    <dgm:pt modelId="{71A10997-70C2-4E81-B226-AB908D6B5624}" type="pres">
      <dgm:prSet presAssocID="{19795E3E-8E2F-4A07-B9F9-4DCDDE637A51}" presName="ThreeNodes_2" presStyleLbl="node1" presStyleIdx="1" presStyleCnt="3">
        <dgm:presLayoutVars>
          <dgm:bulletEnabled val="1"/>
        </dgm:presLayoutVars>
      </dgm:prSet>
      <dgm:spPr/>
    </dgm:pt>
    <dgm:pt modelId="{7D288622-48E5-473D-AC49-AD7D9EF2B8ED}" type="pres">
      <dgm:prSet presAssocID="{19795E3E-8E2F-4A07-B9F9-4DCDDE637A51}" presName="ThreeNodes_3" presStyleLbl="node1" presStyleIdx="2" presStyleCnt="3">
        <dgm:presLayoutVars>
          <dgm:bulletEnabled val="1"/>
        </dgm:presLayoutVars>
      </dgm:prSet>
      <dgm:spPr/>
    </dgm:pt>
    <dgm:pt modelId="{58D51F27-902D-4491-9D09-5078D804A462}" type="pres">
      <dgm:prSet presAssocID="{19795E3E-8E2F-4A07-B9F9-4DCDDE637A51}" presName="ThreeConn_1-2" presStyleLbl="fgAccFollowNode1" presStyleIdx="0" presStyleCnt="2">
        <dgm:presLayoutVars>
          <dgm:bulletEnabled val="1"/>
        </dgm:presLayoutVars>
      </dgm:prSet>
      <dgm:spPr/>
    </dgm:pt>
    <dgm:pt modelId="{ACC8C9A8-40CD-4D61-82F2-73755DB8181C}" type="pres">
      <dgm:prSet presAssocID="{19795E3E-8E2F-4A07-B9F9-4DCDDE637A51}" presName="ThreeConn_2-3" presStyleLbl="fgAccFollowNode1" presStyleIdx="1" presStyleCnt="2">
        <dgm:presLayoutVars>
          <dgm:bulletEnabled val="1"/>
        </dgm:presLayoutVars>
      </dgm:prSet>
      <dgm:spPr/>
    </dgm:pt>
    <dgm:pt modelId="{EAE04351-6135-4300-8626-0CA446EE25F0}" type="pres">
      <dgm:prSet presAssocID="{19795E3E-8E2F-4A07-B9F9-4DCDDE637A51}" presName="ThreeNodes_1_text" presStyleLbl="node1" presStyleIdx="2" presStyleCnt="3">
        <dgm:presLayoutVars>
          <dgm:bulletEnabled val="1"/>
        </dgm:presLayoutVars>
      </dgm:prSet>
      <dgm:spPr/>
    </dgm:pt>
    <dgm:pt modelId="{35FE8571-7DDC-4338-9C54-9016C6FBA179}" type="pres">
      <dgm:prSet presAssocID="{19795E3E-8E2F-4A07-B9F9-4DCDDE637A51}" presName="ThreeNodes_2_text" presStyleLbl="node1" presStyleIdx="2" presStyleCnt="3">
        <dgm:presLayoutVars>
          <dgm:bulletEnabled val="1"/>
        </dgm:presLayoutVars>
      </dgm:prSet>
      <dgm:spPr/>
    </dgm:pt>
    <dgm:pt modelId="{03F59151-55A1-4CDD-9E35-FB134717A112}" type="pres">
      <dgm:prSet presAssocID="{19795E3E-8E2F-4A07-B9F9-4DCDDE637A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9013D06-4177-4DAE-91B1-52BC17C14548}" type="presOf" srcId="{906874E5-5C57-4E9A-9B8B-517C4D4FDB3E}" destId="{9A020203-4279-4EB5-87AD-049EB77ACE53}" srcOrd="0" destOrd="0" presId="urn:microsoft.com/office/officeart/2005/8/layout/vProcess5"/>
    <dgm:cxn modelId="{D4206418-9D6B-42D2-B807-0D43F03EF2CF}" type="presOf" srcId="{4E75896D-B5F4-403F-AC92-0631CC8D4562}" destId="{35FE8571-7DDC-4338-9C54-9016C6FBA179}" srcOrd="1" destOrd="0" presId="urn:microsoft.com/office/officeart/2005/8/layout/vProcess5"/>
    <dgm:cxn modelId="{E194D224-23FA-40D6-BD14-A66AFD318D57}" srcId="{19795E3E-8E2F-4A07-B9F9-4DCDDE637A51}" destId="{7F7210C7-6335-45E7-846B-420D638C5644}" srcOrd="2" destOrd="0" parTransId="{571600BA-762B-4045-B275-54B707E9DE01}" sibTransId="{24D6D45C-E053-4CD9-9131-D7970FBB290D}"/>
    <dgm:cxn modelId="{A143E466-96A9-45B1-BE00-24785837418C}" type="presOf" srcId="{95F32B18-ECD7-4485-85E8-2BA152047CED}" destId="{ACC8C9A8-40CD-4D61-82F2-73755DB8181C}" srcOrd="0" destOrd="0" presId="urn:microsoft.com/office/officeart/2005/8/layout/vProcess5"/>
    <dgm:cxn modelId="{ED7A8E50-6228-46D0-9780-C1741CDB609F}" type="presOf" srcId="{7F7210C7-6335-45E7-846B-420D638C5644}" destId="{7D288622-48E5-473D-AC49-AD7D9EF2B8ED}" srcOrd="0" destOrd="0" presId="urn:microsoft.com/office/officeart/2005/8/layout/vProcess5"/>
    <dgm:cxn modelId="{1DF28251-CCAB-4551-921B-5F1B9F2830C9}" type="presOf" srcId="{19795E3E-8E2F-4A07-B9F9-4DCDDE637A51}" destId="{26BC161C-BBD7-422C-8C30-4E6BA1251C95}" srcOrd="0" destOrd="0" presId="urn:microsoft.com/office/officeart/2005/8/layout/vProcess5"/>
    <dgm:cxn modelId="{FC0ACD52-5975-466F-8F60-241CFB523624}" type="presOf" srcId="{5A94C909-7203-47A5-AB4B-2600708D622F}" destId="{58D51F27-902D-4491-9D09-5078D804A462}" srcOrd="0" destOrd="0" presId="urn:microsoft.com/office/officeart/2005/8/layout/vProcess5"/>
    <dgm:cxn modelId="{02DF79B1-F48B-4B6B-872A-6707E11F14BF}" srcId="{19795E3E-8E2F-4A07-B9F9-4DCDDE637A51}" destId="{906874E5-5C57-4E9A-9B8B-517C4D4FDB3E}" srcOrd="0" destOrd="0" parTransId="{A03C4BC7-ACF3-49B5-B93D-1D6DB6B7D819}" sibTransId="{5A94C909-7203-47A5-AB4B-2600708D622F}"/>
    <dgm:cxn modelId="{FE2DFDBD-0285-4875-A552-16159945D6E3}" type="presOf" srcId="{7F7210C7-6335-45E7-846B-420D638C5644}" destId="{03F59151-55A1-4CDD-9E35-FB134717A112}" srcOrd="1" destOrd="0" presId="urn:microsoft.com/office/officeart/2005/8/layout/vProcess5"/>
    <dgm:cxn modelId="{EA4D41D3-1A5E-41FF-A313-C20775C1ED06}" srcId="{19795E3E-8E2F-4A07-B9F9-4DCDDE637A51}" destId="{4E75896D-B5F4-403F-AC92-0631CC8D4562}" srcOrd="1" destOrd="0" parTransId="{9E89B55C-595B-4954-90D1-1537F5667EE0}" sibTransId="{95F32B18-ECD7-4485-85E8-2BA152047CED}"/>
    <dgm:cxn modelId="{3F5A21F5-1FD9-43B0-A59D-91FF887ED7BE}" type="presOf" srcId="{906874E5-5C57-4E9A-9B8B-517C4D4FDB3E}" destId="{EAE04351-6135-4300-8626-0CA446EE25F0}" srcOrd="1" destOrd="0" presId="urn:microsoft.com/office/officeart/2005/8/layout/vProcess5"/>
    <dgm:cxn modelId="{46EF6EFE-74D7-4EF7-8477-F21A9FF31AE1}" type="presOf" srcId="{4E75896D-B5F4-403F-AC92-0631CC8D4562}" destId="{71A10997-70C2-4E81-B226-AB908D6B5624}" srcOrd="0" destOrd="0" presId="urn:microsoft.com/office/officeart/2005/8/layout/vProcess5"/>
    <dgm:cxn modelId="{B4BE7E13-5320-4EC3-9B1F-EA628DAA5110}" type="presParOf" srcId="{26BC161C-BBD7-422C-8C30-4E6BA1251C95}" destId="{B7FB1F0D-D5C6-442E-81A3-B7860DFB6182}" srcOrd="0" destOrd="0" presId="urn:microsoft.com/office/officeart/2005/8/layout/vProcess5"/>
    <dgm:cxn modelId="{F0EE74FA-774A-478C-802B-0C1AA4E2396E}" type="presParOf" srcId="{26BC161C-BBD7-422C-8C30-4E6BA1251C95}" destId="{9A020203-4279-4EB5-87AD-049EB77ACE53}" srcOrd="1" destOrd="0" presId="urn:microsoft.com/office/officeart/2005/8/layout/vProcess5"/>
    <dgm:cxn modelId="{E268CD8B-C45D-4E06-BC09-09ADAECB02DA}" type="presParOf" srcId="{26BC161C-BBD7-422C-8C30-4E6BA1251C95}" destId="{71A10997-70C2-4E81-B226-AB908D6B5624}" srcOrd="2" destOrd="0" presId="urn:microsoft.com/office/officeart/2005/8/layout/vProcess5"/>
    <dgm:cxn modelId="{C17136F4-57D2-409D-B0D1-521B5DB4E9B4}" type="presParOf" srcId="{26BC161C-BBD7-422C-8C30-4E6BA1251C95}" destId="{7D288622-48E5-473D-AC49-AD7D9EF2B8ED}" srcOrd="3" destOrd="0" presId="urn:microsoft.com/office/officeart/2005/8/layout/vProcess5"/>
    <dgm:cxn modelId="{A132785F-4AFC-4B53-A84C-BD0B7E4EB08C}" type="presParOf" srcId="{26BC161C-BBD7-422C-8C30-4E6BA1251C95}" destId="{58D51F27-902D-4491-9D09-5078D804A462}" srcOrd="4" destOrd="0" presId="urn:microsoft.com/office/officeart/2005/8/layout/vProcess5"/>
    <dgm:cxn modelId="{128C60D2-A619-43AA-B2A2-A577EF237BD7}" type="presParOf" srcId="{26BC161C-BBD7-422C-8C30-4E6BA1251C95}" destId="{ACC8C9A8-40CD-4D61-82F2-73755DB8181C}" srcOrd="5" destOrd="0" presId="urn:microsoft.com/office/officeart/2005/8/layout/vProcess5"/>
    <dgm:cxn modelId="{C912CE60-28B3-4FF4-B09C-27DE9276F09C}" type="presParOf" srcId="{26BC161C-BBD7-422C-8C30-4E6BA1251C95}" destId="{EAE04351-6135-4300-8626-0CA446EE25F0}" srcOrd="6" destOrd="0" presId="urn:microsoft.com/office/officeart/2005/8/layout/vProcess5"/>
    <dgm:cxn modelId="{E1BC3239-CB2D-4E7A-96A1-F73B3D2B9C9E}" type="presParOf" srcId="{26BC161C-BBD7-422C-8C30-4E6BA1251C95}" destId="{35FE8571-7DDC-4338-9C54-9016C6FBA179}" srcOrd="7" destOrd="0" presId="urn:microsoft.com/office/officeart/2005/8/layout/vProcess5"/>
    <dgm:cxn modelId="{1D912610-DF67-44FB-AE2F-B526CFBC135D}" type="presParOf" srcId="{26BC161C-BBD7-422C-8C30-4E6BA1251C95}" destId="{03F59151-55A1-4CDD-9E35-FB134717A11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85E5DC-7CD2-4AD3-AB4C-F8C9DDBA65B1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C3FA2E-DD5F-427E-B5F5-37E21975BC87}">
      <dgm:prSet phldrT="[Text]"/>
      <dgm:spPr/>
      <dgm:t>
        <a:bodyPr/>
        <a:lstStyle/>
        <a:p>
          <a:r>
            <a:rPr lang="en-US" dirty="0"/>
            <a:t>Netlify</a:t>
          </a:r>
        </a:p>
      </dgm:t>
    </dgm:pt>
    <dgm:pt modelId="{D33BD54B-4F27-4B1D-BA35-29061D19C040}" type="parTrans" cxnId="{35704D0C-FB8A-4904-A52D-E13C6DB24BB9}">
      <dgm:prSet/>
      <dgm:spPr/>
      <dgm:t>
        <a:bodyPr/>
        <a:lstStyle/>
        <a:p>
          <a:endParaRPr lang="en-US"/>
        </a:p>
      </dgm:t>
    </dgm:pt>
    <dgm:pt modelId="{244AB615-14F0-471F-854B-B541D9F9B7C2}" type="sibTrans" cxnId="{35704D0C-FB8A-4904-A52D-E13C6DB24BB9}">
      <dgm:prSet/>
      <dgm:spPr/>
      <dgm:t>
        <a:bodyPr/>
        <a:lstStyle/>
        <a:p>
          <a:endParaRPr lang="en-US"/>
        </a:p>
      </dgm:t>
    </dgm:pt>
    <dgm:pt modelId="{72AEE5C7-A963-490D-9B44-C62CD6DBEDE6}">
      <dgm:prSet phldrT="[Text]"/>
      <dgm:spPr/>
      <dgm:t>
        <a:bodyPr/>
        <a:lstStyle/>
        <a:p>
          <a:r>
            <a:rPr lang="en-US" dirty="0" err="1"/>
            <a:t>netlify</a:t>
          </a:r>
          <a:endParaRPr lang="en-US" dirty="0"/>
        </a:p>
      </dgm:t>
    </dgm:pt>
    <dgm:pt modelId="{07E00A41-521D-4E8B-B85D-FCAFAEDCD4BE}" type="parTrans" cxnId="{E0ED2DFF-75A4-4737-9ABB-FAA3D694F088}">
      <dgm:prSet/>
      <dgm:spPr/>
      <dgm:t>
        <a:bodyPr/>
        <a:lstStyle/>
        <a:p>
          <a:endParaRPr lang="en-US"/>
        </a:p>
      </dgm:t>
    </dgm:pt>
    <dgm:pt modelId="{169E5C09-8099-4249-81EE-CCB9C55FACB6}" type="sibTrans" cxnId="{E0ED2DFF-75A4-4737-9ABB-FAA3D694F088}">
      <dgm:prSet/>
      <dgm:spPr/>
      <dgm:t>
        <a:bodyPr/>
        <a:lstStyle/>
        <a:p>
          <a:endParaRPr lang="en-US"/>
        </a:p>
      </dgm:t>
    </dgm:pt>
    <dgm:pt modelId="{B4CB614C-DA9B-46E5-B271-BC7784DEB33D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61C6CC66-C398-4CA7-85F1-5A850E14984A}" type="parTrans" cxnId="{29E30259-E53B-4C41-944B-18BECCB03AD0}">
      <dgm:prSet/>
      <dgm:spPr/>
      <dgm:t>
        <a:bodyPr/>
        <a:lstStyle/>
        <a:p>
          <a:endParaRPr lang="en-US"/>
        </a:p>
      </dgm:t>
    </dgm:pt>
    <dgm:pt modelId="{09477989-E906-4F3B-978D-CCD6CF12B5D3}" type="sibTrans" cxnId="{29E30259-E53B-4C41-944B-18BECCB03AD0}">
      <dgm:prSet/>
      <dgm:spPr/>
      <dgm:t>
        <a:bodyPr/>
        <a:lstStyle/>
        <a:p>
          <a:endParaRPr lang="en-US"/>
        </a:p>
      </dgm:t>
    </dgm:pt>
    <dgm:pt modelId="{F83B128D-B38D-4FAA-977A-7F6ECC92A356}">
      <dgm:prSet phldrT="[Text]"/>
      <dgm:spPr/>
      <dgm:t>
        <a:bodyPr/>
        <a:lstStyle/>
        <a:p>
          <a:r>
            <a:rPr lang="en-US" dirty="0"/>
            <a:t>packages</a:t>
          </a:r>
        </a:p>
      </dgm:t>
    </dgm:pt>
    <dgm:pt modelId="{23080D89-B673-4351-8019-3BDBE65A08CD}" type="parTrans" cxnId="{AD10C155-E1CE-4D8C-BC86-F7A92E9E7D38}">
      <dgm:prSet/>
      <dgm:spPr/>
      <dgm:t>
        <a:bodyPr/>
        <a:lstStyle/>
        <a:p>
          <a:endParaRPr lang="en-US"/>
        </a:p>
      </dgm:t>
    </dgm:pt>
    <dgm:pt modelId="{28A46EE7-4C93-4DA8-90AC-ECAF85405974}" type="sibTrans" cxnId="{AD10C155-E1CE-4D8C-BC86-F7A92E9E7D38}">
      <dgm:prSet/>
      <dgm:spPr/>
      <dgm:t>
        <a:bodyPr/>
        <a:lstStyle/>
        <a:p>
          <a:endParaRPr lang="en-US"/>
        </a:p>
      </dgm:t>
    </dgm:pt>
    <dgm:pt modelId="{F52BF9BD-6C19-491B-8642-3F8D1AF19F28}">
      <dgm:prSet phldrT="[Text]"/>
      <dgm:spPr/>
      <dgm:t>
        <a:bodyPr/>
        <a:lstStyle/>
        <a:p>
          <a:r>
            <a:rPr lang="en-US"/>
            <a:t>Project</a:t>
          </a:r>
          <a:endParaRPr lang="en-US" dirty="0"/>
        </a:p>
      </dgm:t>
    </dgm:pt>
    <dgm:pt modelId="{82E755B0-C063-49C6-A738-62A8C2B88DB8}" type="parTrans" cxnId="{6E3CE478-5AFA-4AE5-B151-CA1E20B5A52A}">
      <dgm:prSet/>
      <dgm:spPr/>
      <dgm:t>
        <a:bodyPr/>
        <a:lstStyle/>
        <a:p>
          <a:endParaRPr lang="en-US"/>
        </a:p>
      </dgm:t>
    </dgm:pt>
    <dgm:pt modelId="{01F3A225-32E2-43A3-94F6-7CB16A7F783D}" type="sibTrans" cxnId="{6E3CE478-5AFA-4AE5-B151-CA1E20B5A52A}">
      <dgm:prSet/>
      <dgm:spPr/>
      <dgm:t>
        <a:bodyPr/>
        <a:lstStyle/>
        <a:p>
          <a:endParaRPr lang="en-US"/>
        </a:p>
      </dgm:t>
    </dgm:pt>
    <dgm:pt modelId="{311BE0BD-172F-4FC6-82DC-15FFF33562C0}" type="pres">
      <dgm:prSet presAssocID="{A085E5DC-7CD2-4AD3-AB4C-F8C9DDBA65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D8134C-C412-4AB1-9338-FEE543808830}" type="pres">
      <dgm:prSet presAssocID="{19C3FA2E-DD5F-427E-B5F5-37E21975BC87}" presName="hierRoot1" presStyleCnt="0">
        <dgm:presLayoutVars>
          <dgm:hierBranch val="init"/>
        </dgm:presLayoutVars>
      </dgm:prSet>
      <dgm:spPr/>
    </dgm:pt>
    <dgm:pt modelId="{54EC4B63-B72C-47E9-990D-CB92178E61D0}" type="pres">
      <dgm:prSet presAssocID="{19C3FA2E-DD5F-427E-B5F5-37E21975BC87}" presName="rootComposite1" presStyleCnt="0"/>
      <dgm:spPr/>
    </dgm:pt>
    <dgm:pt modelId="{06B596D7-22E2-439C-B3D0-84D9CD319256}" type="pres">
      <dgm:prSet presAssocID="{19C3FA2E-DD5F-427E-B5F5-37E21975BC87}" presName="rootText1" presStyleLbl="node0" presStyleIdx="0" presStyleCnt="1">
        <dgm:presLayoutVars>
          <dgm:chPref val="3"/>
        </dgm:presLayoutVars>
      </dgm:prSet>
      <dgm:spPr/>
    </dgm:pt>
    <dgm:pt modelId="{8B26EB27-93E6-4DAD-BA15-DA6A7EEE910A}" type="pres">
      <dgm:prSet presAssocID="{19C3FA2E-DD5F-427E-B5F5-37E21975BC87}" presName="rootConnector1" presStyleLbl="node1" presStyleIdx="0" presStyleCnt="0"/>
      <dgm:spPr/>
    </dgm:pt>
    <dgm:pt modelId="{4F2589B6-C915-4CB8-BA9A-45A3539E6747}" type="pres">
      <dgm:prSet presAssocID="{19C3FA2E-DD5F-427E-B5F5-37E21975BC87}" presName="hierChild2" presStyleCnt="0"/>
      <dgm:spPr/>
    </dgm:pt>
    <dgm:pt modelId="{BFFEF618-A211-4A47-9420-4F157D697A10}" type="pres">
      <dgm:prSet presAssocID="{82E755B0-C063-49C6-A738-62A8C2B88DB8}" presName="Name37" presStyleLbl="parChTrans1D2" presStyleIdx="0" presStyleCnt="1"/>
      <dgm:spPr/>
    </dgm:pt>
    <dgm:pt modelId="{46A5C182-F9EA-4E84-8794-D74CBA9DF7BF}" type="pres">
      <dgm:prSet presAssocID="{F52BF9BD-6C19-491B-8642-3F8D1AF19F28}" presName="hierRoot2" presStyleCnt="0">
        <dgm:presLayoutVars>
          <dgm:hierBranch val="init"/>
        </dgm:presLayoutVars>
      </dgm:prSet>
      <dgm:spPr/>
    </dgm:pt>
    <dgm:pt modelId="{0EAA819E-EC03-4EC2-8D3E-DC51753AC644}" type="pres">
      <dgm:prSet presAssocID="{F52BF9BD-6C19-491B-8642-3F8D1AF19F28}" presName="rootComposite" presStyleCnt="0"/>
      <dgm:spPr/>
    </dgm:pt>
    <dgm:pt modelId="{F5AED42D-C926-4D6F-B8DD-9D4C0E0E2786}" type="pres">
      <dgm:prSet presAssocID="{F52BF9BD-6C19-491B-8642-3F8D1AF19F28}" presName="rootText" presStyleLbl="node2" presStyleIdx="0" presStyleCnt="1">
        <dgm:presLayoutVars>
          <dgm:chPref val="3"/>
        </dgm:presLayoutVars>
      </dgm:prSet>
      <dgm:spPr/>
    </dgm:pt>
    <dgm:pt modelId="{BBCE6532-8657-44F8-9829-B2AFDD4A11D7}" type="pres">
      <dgm:prSet presAssocID="{F52BF9BD-6C19-491B-8642-3F8D1AF19F28}" presName="rootConnector" presStyleLbl="node2" presStyleIdx="0" presStyleCnt="1"/>
      <dgm:spPr/>
    </dgm:pt>
    <dgm:pt modelId="{70EC7C9A-F765-4FFB-AAE6-DACE94C1A7B2}" type="pres">
      <dgm:prSet presAssocID="{F52BF9BD-6C19-491B-8642-3F8D1AF19F28}" presName="hierChild4" presStyleCnt="0"/>
      <dgm:spPr/>
    </dgm:pt>
    <dgm:pt modelId="{7E1D7641-A71B-4930-A840-54CD38826BD1}" type="pres">
      <dgm:prSet presAssocID="{07E00A41-521D-4E8B-B85D-FCAFAEDCD4BE}" presName="Name37" presStyleLbl="parChTrans1D3" presStyleIdx="0" presStyleCnt="3"/>
      <dgm:spPr/>
    </dgm:pt>
    <dgm:pt modelId="{26CA19C3-203B-430D-AC12-250778E3FADE}" type="pres">
      <dgm:prSet presAssocID="{72AEE5C7-A963-490D-9B44-C62CD6DBEDE6}" presName="hierRoot2" presStyleCnt="0">
        <dgm:presLayoutVars>
          <dgm:hierBranch val="init"/>
        </dgm:presLayoutVars>
      </dgm:prSet>
      <dgm:spPr/>
    </dgm:pt>
    <dgm:pt modelId="{4EAEEE27-8745-454E-8C62-DF9C8C11A71D}" type="pres">
      <dgm:prSet presAssocID="{72AEE5C7-A963-490D-9B44-C62CD6DBEDE6}" presName="rootComposite" presStyleCnt="0"/>
      <dgm:spPr/>
    </dgm:pt>
    <dgm:pt modelId="{EB235F00-0E1C-4BB5-88A1-A2825E61ED0E}" type="pres">
      <dgm:prSet presAssocID="{72AEE5C7-A963-490D-9B44-C62CD6DBEDE6}" presName="rootText" presStyleLbl="node3" presStyleIdx="0" presStyleCnt="3">
        <dgm:presLayoutVars>
          <dgm:chPref val="3"/>
        </dgm:presLayoutVars>
      </dgm:prSet>
      <dgm:spPr/>
    </dgm:pt>
    <dgm:pt modelId="{27E4A555-7F5F-45A0-A56F-C1E69A1ADF6F}" type="pres">
      <dgm:prSet presAssocID="{72AEE5C7-A963-490D-9B44-C62CD6DBEDE6}" presName="rootConnector" presStyleLbl="node3" presStyleIdx="0" presStyleCnt="3"/>
      <dgm:spPr/>
    </dgm:pt>
    <dgm:pt modelId="{FB57FDE8-32E3-499A-8F70-0ABE3B8A0D25}" type="pres">
      <dgm:prSet presAssocID="{72AEE5C7-A963-490D-9B44-C62CD6DBEDE6}" presName="hierChild4" presStyleCnt="0"/>
      <dgm:spPr/>
    </dgm:pt>
    <dgm:pt modelId="{362533AB-6208-4A2D-A075-16034090C7E7}" type="pres">
      <dgm:prSet presAssocID="{72AEE5C7-A963-490D-9B44-C62CD6DBEDE6}" presName="hierChild5" presStyleCnt="0"/>
      <dgm:spPr/>
    </dgm:pt>
    <dgm:pt modelId="{3A203595-47BE-4BD3-ABF1-5AC3C2653FE0}" type="pres">
      <dgm:prSet presAssocID="{61C6CC66-C398-4CA7-85F1-5A850E14984A}" presName="Name37" presStyleLbl="parChTrans1D3" presStyleIdx="1" presStyleCnt="3"/>
      <dgm:spPr/>
    </dgm:pt>
    <dgm:pt modelId="{FA74C9AE-8D71-4254-BA3C-690FE89CC51A}" type="pres">
      <dgm:prSet presAssocID="{B4CB614C-DA9B-46E5-B271-BC7784DEB33D}" presName="hierRoot2" presStyleCnt="0">
        <dgm:presLayoutVars>
          <dgm:hierBranch val="init"/>
        </dgm:presLayoutVars>
      </dgm:prSet>
      <dgm:spPr/>
    </dgm:pt>
    <dgm:pt modelId="{E35DAFC9-42C4-4899-92DF-F3C16CB021E0}" type="pres">
      <dgm:prSet presAssocID="{B4CB614C-DA9B-46E5-B271-BC7784DEB33D}" presName="rootComposite" presStyleCnt="0"/>
      <dgm:spPr/>
    </dgm:pt>
    <dgm:pt modelId="{2175EDA4-CDAB-4E70-A75E-6FC273A49A96}" type="pres">
      <dgm:prSet presAssocID="{B4CB614C-DA9B-46E5-B271-BC7784DEB33D}" presName="rootText" presStyleLbl="node3" presStyleIdx="1" presStyleCnt="3">
        <dgm:presLayoutVars>
          <dgm:chPref val="3"/>
        </dgm:presLayoutVars>
      </dgm:prSet>
      <dgm:spPr/>
    </dgm:pt>
    <dgm:pt modelId="{067DE77C-214A-4B30-8D69-D751B9D43073}" type="pres">
      <dgm:prSet presAssocID="{B4CB614C-DA9B-46E5-B271-BC7784DEB33D}" presName="rootConnector" presStyleLbl="node3" presStyleIdx="1" presStyleCnt="3"/>
      <dgm:spPr/>
    </dgm:pt>
    <dgm:pt modelId="{198FDD66-41DF-471C-BE87-7F58ACF8E217}" type="pres">
      <dgm:prSet presAssocID="{B4CB614C-DA9B-46E5-B271-BC7784DEB33D}" presName="hierChild4" presStyleCnt="0"/>
      <dgm:spPr/>
    </dgm:pt>
    <dgm:pt modelId="{1D64231D-4890-4CE6-84D7-D1F9C2B6EE30}" type="pres">
      <dgm:prSet presAssocID="{B4CB614C-DA9B-46E5-B271-BC7784DEB33D}" presName="hierChild5" presStyleCnt="0"/>
      <dgm:spPr/>
    </dgm:pt>
    <dgm:pt modelId="{5967BA27-85C9-44AC-B854-F0DDC324F58C}" type="pres">
      <dgm:prSet presAssocID="{23080D89-B673-4351-8019-3BDBE65A08CD}" presName="Name37" presStyleLbl="parChTrans1D3" presStyleIdx="2" presStyleCnt="3"/>
      <dgm:spPr/>
    </dgm:pt>
    <dgm:pt modelId="{11A5D108-B583-413F-9C42-A9FF66B242C2}" type="pres">
      <dgm:prSet presAssocID="{F83B128D-B38D-4FAA-977A-7F6ECC92A356}" presName="hierRoot2" presStyleCnt="0">
        <dgm:presLayoutVars>
          <dgm:hierBranch val="init"/>
        </dgm:presLayoutVars>
      </dgm:prSet>
      <dgm:spPr/>
    </dgm:pt>
    <dgm:pt modelId="{63046A70-2668-4BE6-A276-DFA78270F5B0}" type="pres">
      <dgm:prSet presAssocID="{F83B128D-B38D-4FAA-977A-7F6ECC92A356}" presName="rootComposite" presStyleCnt="0"/>
      <dgm:spPr/>
    </dgm:pt>
    <dgm:pt modelId="{5524E993-1FD9-47E7-91F3-28A5CAA909A2}" type="pres">
      <dgm:prSet presAssocID="{F83B128D-B38D-4FAA-977A-7F6ECC92A356}" presName="rootText" presStyleLbl="node3" presStyleIdx="2" presStyleCnt="3">
        <dgm:presLayoutVars>
          <dgm:chPref val="3"/>
        </dgm:presLayoutVars>
      </dgm:prSet>
      <dgm:spPr/>
    </dgm:pt>
    <dgm:pt modelId="{9AF6182F-87DB-499F-93F2-376D1427849F}" type="pres">
      <dgm:prSet presAssocID="{F83B128D-B38D-4FAA-977A-7F6ECC92A356}" presName="rootConnector" presStyleLbl="node3" presStyleIdx="2" presStyleCnt="3"/>
      <dgm:spPr/>
    </dgm:pt>
    <dgm:pt modelId="{3C11C373-AB71-41AE-9230-FDBE027FED1F}" type="pres">
      <dgm:prSet presAssocID="{F83B128D-B38D-4FAA-977A-7F6ECC92A356}" presName="hierChild4" presStyleCnt="0"/>
      <dgm:spPr/>
    </dgm:pt>
    <dgm:pt modelId="{2CF10CF2-0139-4166-9954-329CE089407A}" type="pres">
      <dgm:prSet presAssocID="{F83B128D-B38D-4FAA-977A-7F6ECC92A356}" presName="hierChild5" presStyleCnt="0"/>
      <dgm:spPr/>
    </dgm:pt>
    <dgm:pt modelId="{CB100896-FD57-4EE6-B940-FCDD87EC105F}" type="pres">
      <dgm:prSet presAssocID="{F52BF9BD-6C19-491B-8642-3F8D1AF19F28}" presName="hierChild5" presStyleCnt="0"/>
      <dgm:spPr/>
    </dgm:pt>
    <dgm:pt modelId="{454B56D4-62B4-467F-8F73-602C5055AB73}" type="pres">
      <dgm:prSet presAssocID="{19C3FA2E-DD5F-427E-B5F5-37E21975BC87}" presName="hierChild3" presStyleCnt="0"/>
      <dgm:spPr/>
    </dgm:pt>
  </dgm:ptLst>
  <dgm:cxnLst>
    <dgm:cxn modelId="{1EC82103-56DC-46CF-ABFF-A7DC97D035B1}" type="presOf" srcId="{F52BF9BD-6C19-491B-8642-3F8D1AF19F28}" destId="{F5AED42D-C926-4D6F-B8DD-9D4C0E0E2786}" srcOrd="0" destOrd="0" presId="urn:microsoft.com/office/officeart/2005/8/layout/orgChart1"/>
    <dgm:cxn modelId="{35704D0C-FB8A-4904-A52D-E13C6DB24BB9}" srcId="{A085E5DC-7CD2-4AD3-AB4C-F8C9DDBA65B1}" destId="{19C3FA2E-DD5F-427E-B5F5-37E21975BC87}" srcOrd="0" destOrd="0" parTransId="{D33BD54B-4F27-4B1D-BA35-29061D19C040}" sibTransId="{244AB615-14F0-471F-854B-B541D9F9B7C2}"/>
    <dgm:cxn modelId="{546D550E-3F82-4CB1-A84A-2247B34ADD45}" type="presOf" srcId="{61C6CC66-C398-4CA7-85F1-5A850E14984A}" destId="{3A203595-47BE-4BD3-ABF1-5AC3C2653FE0}" srcOrd="0" destOrd="0" presId="urn:microsoft.com/office/officeart/2005/8/layout/orgChart1"/>
    <dgm:cxn modelId="{E675AA15-A7D3-4CB1-B1E8-37443215F9B9}" type="presOf" srcId="{F83B128D-B38D-4FAA-977A-7F6ECC92A356}" destId="{9AF6182F-87DB-499F-93F2-376D1427849F}" srcOrd="1" destOrd="0" presId="urn:microsoft.com/office/officeart/2005/8/layout/orgChart1"/>
    <dgm:cxn modelId="{9A83E825-7B30-4B2C-B88D-A37A059FD667}" type="presOf" srcId="{B4CB614C-DA9B-46E5-B271-BC7784DEB33D}" destId="{2175EDA4-CDAB-4E70-A75E-6FC273A49A96}" srcOrd="0" destOrd="0" presId="urn:microsoft.com/office/officeart/2005/8/layout/orgChart1"/>
    <dgm:cxn modelId="{4507B430-FAF8-4191-BF2D-D1EB6645304B}" type="presOf" srcId="{07E00A41-521D-4E8B-B85D-FCAFAEDCD4BE}" destId="{7E1D7641-A71B-4930-A840-54CD38826BD1}" srcOrd="0" destOrd="0" presId="urn:microsoft.com/office/officeart/2005/8/layout/orgChart1"/>
    <dgm:cxn modelId="{5DE64E35-3A62-4580-89AE-FFA8F2EB1D18}" type="presOf" srcId="{23080D89-B673-4351-8019-3BDBE65A08CD}" destId="{5967BA27-85C9-44AC-B854-F0DDC324F58C}" srcOrd="0" destOrd="0" presId="urn:microsoft.com/office/officeart/2005/8/layout/orgChart1"/>
    <dgm:cxn modelId="{AE550D5C-798E-456B-9457-FB464FA2B7AA}" type="presOf" srcId="{B4CB614C-DA9B-46E5-B271-BC7784DEB33D}" destId="{067DE77C-214A-4B30-8D69-D751B9D43073}" srcOrd="1" destOrd="0" presId="urn:microsoft.com/office/officeart/2005/8/layout/orgChart1"/>
    <dgm:cxn modelId="{92C99442-4C5D-488A-BD94-4072E4D66DF2}" type="presOf" srcId="{72AEE5C7-A963-490D-9B44-C62CD6DBEDE6}" destId="{EB235F00-0E1C-4BB5-88A1-A2825E61ED0E}" srcOrd="0" destOrd="0" presId="urn:microsoft.com/office/officeart/2005/8/layout/orgChart1"/>
    <dgm:cxn modelId="{1A96A86B-405E-4959-85A7-C1A593404C1C}" type="presOf" srcId="{F83B128D-B38D-4FAA-977A-7F6ECC92A356}" destId="{5524E993-1FD9-47E7-91F3-28A5CAA909A2}" srcOrd="0" destOrd="0" presId="urn:microsoft.com/office/officeart/2005/8/layout/orgChart1"/>
    <dgm:cxn modelId="{AD10C155-E1CE-4D8C-BC86-F7A92E9E7D38}" srcId="{F52BF9BD-6C19-491B-8642-3F8D1AF19F28}" destId="{F83B128D-B38D-4FAA-977A-7F6ECC92A356}" srcOrd="2" destOrd="0" parTransId="{23080D89-B673-4351-8019-3BDBE65A08CD}" sibTransId="{28A46EE7-4C93-4DA8-90AC-ECAF85405974}"/>
    <dgm:cxn modelId="{6E3CE478-5AFA-4AE5-B151-CA1E20B5A52A}" srcId="{19C3FA2E-DD5F-427E-B5F5-37E21975BC87}" destId="{F52BF9BD-6C19-491B-8642-3F8D1AF19F28}" srcOrd="0" destOrd="0" parTransId="{82E755B0-C063-49C6-A738-62A8C2B88DB8}" sibTransId="{01F3A225-32E2-43A3-94F6-7CB16A7F783D}"/>
    <dgm:cxn modelId="{29E30259-E53B-4C41-944B-18BECCB03AD0}" srcId="{F52BF9BD-6C19-491B-8642-3F8D1AF19F28}" destId="{B4CB614C-DA9B-46E5-B271-BC7784DEB33D}" srcOrd="1" destOrd="0" parTransId="{61C6CC66-C398-4CA7-85F1-5A850E14984A}" sibTransId="{09477989-E906-4F3B-978D-CCD6CF12B5D3}"/>
    <dgm:cxn modelId="{486AD39B-C3AF-4456-8826-5944CFCBB5FB}" type="presOf" srcId="{A085E5DC-7CD2-4AD3-AB4C-F8C9DDBA65B1}" destId="{311BE0BD-172F-4FC6-82DC-15FFF33562C0}" srcOrd="0" destOrd="0" presId="urn:microsoft.com/office/officeart/2005/8/layout/orgChart1"/>
    <dgm:cxn modelId="{F121F09B-1274-40CC-92B7-B2E6F16B034B}" type="presOf" srcId="{72AEE5C7-A963-490D-9B44-C62CD6DBEDE6}" destId="{27E4A555-7F5F-45A0-A56F-C1E69A1ADF6F}" srcOrd="1" destOrd="0" presId="urn:microsoft.com/office/officeart/2005/8/layout/orgChart1"/>
    <dgm:cxn modelId="{966BE2A4-AF28-4085-92A8-CB0B0728B9B5}" type="presOf" srcId="{19C3FA2E-DD5F-427E-B5F5-37E21975BC87}" destId="{06B596D7-22E2-439C-B3D0-84D9CD319256}" srcOrd="0" destOrd="0" presId="urn:microsoft.com/office/officeart/2005/8/layout/orgChart1"/>
    <dgm:cxn modelId="{66D84AC7-E989-4809-8338-0A12D0AA64E5}" type="presOf" srcId="{19C3FA2E-DD5F-427E-B5F5-37E21975BC87}" destId="{8B26EB27-93E6-4DAD-BA15-DA6A7EEE910A}" srcOrd="1" destOrd="0" presId="urn:microsoft.com/office/officeart/2005/8/layout/orgChart1"/>
    <dgm:cxn modelId="{E410E3D7-C709-4F55-A6DA-B46E2E82258B}" type="presOf" srcId="{F52BF9BD-6C19-491B-8642-3F8D1AF19F28}" destId="{BBCE6532-8657-44F8-9829-B2AFDD4A11D7}" srcOrd="1" destOrd="0" presId="urn:microsoft.com/office/officeart/2005/8/layout/orgChart1"/>
    <dgm:cxn modelId="{E0ED2DFF-75A4-4737-9ABB-FAA3D694F088}" srcId="{F52BF9BD-6C19-491B-8642-3F8D1AF19F28}" destId="{72AEE5C7-A963-490D-9B44-C62CD6DBEDE6}" srcOrd="0" destOrd="0" parTransId="{07E00A41-521D-4E8B-B85D-FCAFAEDCD4BE}" sibTransId="{169E5C09-8099-4249-81EE-CCB9C55FACB6}"/>
    <dgm:cxn modelId="{000C3BFF-BAAE-4503-92D8-0C885FADCD30}" type="presOf" srcId="{82E755B0-C063-49C6-A738-62A8C2B88DB8}" destId="{BFFEF618-A211-4A47-9420-4F157D697A10}" srcOrd="0" destOrd="0" presId="urn:microsoft.com/office/officeart/2005/8/layout/orgChart1"/>
    <dgm:cxn modelId="{FECB9FEF-355B-48E0-8512-151A03B5704A}" type="presParOf" srcId="{311BE0BD-172F-4FC6-82DC-15FFF33562C0}" destId="{42D8134C-C412-4AB1-9338-FEE543808830}" srcOrd="0" destOrd="0" presId="urn:microsoft.com/office/officeart/2005/8/layout/orgChart1"/>
    <dgm:cxn modelId="{2C97A297-B43E-490B-A926-5DCB718775FD}" type="presParOf" srcId="{42D8134C-C412-4AB1-9338-FEE543808830}" destId="{54EC4B63-B72C-47E9-990D-CB92178E61D0}" srcOrd="0" destOrd="0" presId="urn:microsoft.com/office/officeart/2005/8/layout/orgChart1"/>
    <dgm:cxn modelId="{3675B386-5ED0-4055-8EE9-B25FFCECE878}" type="presParOf" srcId="{54EC4B63-B72C-47E9-990D-CB92178E61D0}" destId="{06B596D7-22E2-439C-B3D0-84D9CD319256}" srcOrd="0" destOrd="0" presId="urn:microsoft.com/office/officeart/2005/8/layout/orgChart1"/>
    <dgm:cxn modelId="{A1CE1CEE-F052-45C7-A78F-4E01B7B8CFB0}" type="presParOf" srcId="{54EC4B63-B72C-47E9-990D-CB92178E61D0}" destId="{8B26EB27-93E6-4DAD-BA15-DA6A7EEE910A}" srcOrd="1" destOrd="0" presId="urn:microsoft.com/office/officeart/2005/8/layout/orgChart1"/>
    <dgm:cxn modelId="{940C94A5-44DA-45D5-86FF-784B1C446CA8}" type="presParOf" srcId="{42D8134C-C412-4AB1-9338-FEE543808830}" destId="{4F2589B6-C915-4CB8-BA9A-45A3539E6747}" srcOrd="1" destOrd="0" presId="urn:microsoft.com/office/officeart/2005/8/layout/orgChart1"/>
    <dgm:cxn modelId="{E45F4031-7CEF-40F6-80E8-EB9AD4F3A21C}" type="presParOf" srcId="{4F2589B6-C915-4CB8-BA9A-45A3539E6747}" destId="{BFFEF618-A211-4A47-9420-4F157D697A10}" srcOrd="0" destOrd="0" presId="urn:microsoft.com/office/officeart/2005/8/layout/orgChart1"/>
    <dgm:cxn modelId="{2D4BAE0A-D1D7-4D6D-9052-22E4359081C4}" type="presParOf" srcId="{4F2589B6-C915-4CB8-BA9A-45A3539E6747}" destId="{46A5C182-F9EA-4E84-8794-D74CBA9DF7BF}" srcOrd="1" destOrd="0" presId="urn:microsoft.com/office/officeart/2005/8/layout/orgChart1"/>
    <dgm:cxn modelId="{B4A8AC7C-010F-458A-826A-369A1CC7451F}" type="presParOf" srcId="{46A5C182-F9EA-4E84-8794-D74CBA9DF7BF}" destId="{0EAA819E-EC03-4EC2-8D3E-DC51753AC644}" srcOrd="0" destOrd="0" presId="urn:microsoft.com/office/officeart/2005/8/layout/orgChart1"/>
    <dgm:cxn modelId="{FC43C3B9-52C0-4375-BF9F-D0AD29A7AED2}" type="presParOf" srcId="{0EAA819E-EC03-4EC2-8D3E-DC51753AC644}" destId="{F5AED42D-C926-4D6F-B8DD-9D4C0E0E2786}" srcOrd="0" destOrd="0" presId="urn:microsoft.com/office/officeart/2005/8/layout/orgChart1"/>
    <dgm:cxn modelId="{7A3CB5F3-8F59-4C28-9BBB-BC987E80503D}" type="presParOf" srcId="{0EAA819E-EC03-4EC2-8D3E-DC51753AC644}" destId="{BBCE6532-8657-44F8-9829-B2AFDD4A11D7}" srcOrd="1" destOrd="0" presId="urn:microsoft.com/office/officeart/2005/8/layout/orgChart1"/>
    <dgm:cxn modelId="{A538A76B-8177-4676-8BF8-61B3D886F904}" type="presParOf" srcId="{46A5C182-F9EA-4E84-8794-D74CBA9DF7BF}" destId="{70EC7C9A-F765-4FFB-AAE6-DACE94C1A7B2}" srcOrd="1" destOrd="0" presId="urn:microsoft.com/office/officeart/2005/8/layout/orgChart1"/>
    <dgm:cxn modelId="{169C01FF-06D9-42A6-B736-CC341649E45D}" type="presParOf" srcId="{70EC7C9A-F765-4FFB-AAE6-DACE94C1A7B2}" destId="{7E1D7641-A71B-4930-A840-54CD38826BD1}" srcOrd="0" destOrd="0" presId="urn:microsoft.com/office/officeart/2005/8/layout/orgChart1"/>
    <dgm:cxn modelId="{0CC65357-5E9C-48D5-BC09-E811BD7538CC}" type="presParOf" srcId="{70EC7C9A-F765-4FFB-AAE6-DACE94C1A7B2}" destId="{26CA19C3-203B-430D-AC12-250778E3FADE}" srcOrd="1" destOrd="0" presId="urn:microsoft.com/office/officeart/2005/8/layout/orgChart1"/>
    <dgm:cxn modelId="{8FF37F71-670F-434E-B18F-2ACE31F660AC}" type="presParOf" srcId="{26CA19C3-203B-430D-AC12-250778E3FADE}" destId="{4EAEEE27-8745-454E-8C62-DF9C8C11A71D}" srcOrd="0" destOrd="0" presId="urn:microsoft.com/office/officeart/2005/8/layout/orgChart1"/>
    <dgm:cxn modelId="{6ACED10E-850E-485B-908A-96B92623FEED}" type="presParOf" srcId="{4EAEEE27-8745-454E-8C62-DF9C8C11A71D}" destId="{EB235F00-0E1C-4BB5-88A1-A2825E61ED0E}" srcOrd="0" destOrd="0" presId="urn:microsoft.com/office/officeart/2005/8/layout/orgChart1"/>
    <dgm:cxn modelId="{F715C013-6907-4BF5-AD21-DB6EFCDBF440}" type="presParOf" srcId="{4EAEEE27-8745-454E-8C62-DF9C8C11A71D}" destId="{27E4A555-7F5F-45A0-A56F-C1E69A1ADF6F}" srcOrd="1" destOrd="0" presId="urn:microsoft.com/office/officeart/2005/8/layout/orgChart1"/>
    <dgm:cxn modelId="{D9C9D417-402C-4CF5-83FC-7B976CD92F57}" type="presParOf" srcId="{26CA19C3-203B-430D-AC12-250778E3FADE}" destId="{FB57FDE8-32E3-499A-8F70-0ABE3B8A0D25}" srcOrd="1" destOrd="0" presId="urn:microsoft.com/office/officeart/2005/8/layout/orgChart1"/>
    <dgm:cxn modelId="{15A5F13D-7140-401B-A16F-6455746E26D6}" type="presParOf" srcId="{26CA19C3-203B-430D-AC12-250778E3FADE}" destId="{362533AB-6208-4A2D-A075-16034090C7E7}" srcOrd="2" destOrd="0" presId="urn:microsoft.com/office/officeart/2005/8/layout/orgChart1"/>
    <dgm:cxn modelId="{8976939E-561D-4744-8481-CBD826090E71}" type="presParOf" srcId="{70EC7C9A-F765-4FFB-AAE6-DACE94C1A7B2}" destId="{3A203595-47BE-4BD3-ABF1-5AC3C2653FE0}" srcOrd="2" destOrd="0" presId="urn:microsoft.com/office/officeart/2005/8/layout/orgChart1"/>
    <dgm:cxn modelId="{CF55FF2D-E848-46F7-9275-CFA3002C7B89}" type="presParOf" srcId="{70EC7C9A-F765-4FFB-AAE6-DACE94C1A7B2}" destId="{FA74C9AE-8D71-4254-BA3C-690FE89CC51A}" srcOrd="3" destOrd="0" presId="urn:microsoft.com/office/officeart/2005/8/layout/orgChart1"/>
    <dgm:cxn modelId="{14C843B6-1E12-4A11-9626-DD90303A60D0}" type="presParOf" srcId="{FA74C9AE-8D71-4254-BA3C-690FE89CC51A}" destId="{E35DAFC9-42C4-4899-92DF-F3C16CB021E0}" srcOrd="0" destOrd="0" presId="urn:microsoft.com/office/officeart/2005/8/layout/orgChart1"/>
    <dgm:cxn modelId="{3F2CCAD3-716E-416C-9E8B-211615FA09C4}" type="presParOf" srcId="{E35DAFC9-42C4-4899-92DF-F3C16CB021E0}" destId="{2175EDA4-CDAB-4E70-A75E-6FC273A49A96}" srcOrd="0" destOrd="0" presId="urn:microsoft.com/office/officeart/2005/8/layout/orgChart1"/>
    <dgm:cxn modelId="{E284DE9A-1F58-45E3-BB10-D8C3D9C9C776}" type="presParOf" srcId="{E35DAFC9-42C4-4899-92DF-F3C16CB021E0}" destId="{067DE77C-214A-4B30-8D69-D751B9D43073}" srcOrd="1" destOrd="0" presId="urn:microsoft.com/office/officeart/2005/8/layout/orgChart1"/>
    <dgm:cxn modelId="{378E8D6E-F93C-4177-BD54-CC2472E6A1B0}" type="presParOf" srcId="{FA74C9AE-8D71-4254-BA3C-690FE89CC51A}" destId="{198FDD66-41DF-471C-BE87-7F58ACF8E217}" srcOrd="1" destOrd="0" presId="urn:microsoft.com/office/officeart/2005/8/layout/orgChart1"/>
    <dgm:cxn modelId="{AC63FCD1-2795-411D-80BD-833F3ED20F8F}" type="presParOf" srcId="{FA74C9AE-8D71-4254-BA3C-690FE89CC51A}" destId="{1D64231D-4890-4CE6-84D7-D1F9C2B6EE30}" srcOrd="2" destOrd="0" presId="urn:microsoft.com/office/officeart/2005/8/layout/orgChart1"/>
    <dgm:cxn modelId="{5A205239-8343-4000-8E0B-3D163986DEFC}" type="presParOf" srcId="{70EC7C9A-F765-4FFB-AAE6-DACE94C1A7B2}" destId="{5967BA27-85C9-44AC-B854-F0DDC324F58C}" srcOrd="4" destOrd="0" presId="urn:microsoft.com/office/officeart/2005/8/layout/orgChart1"/>
    <dgm:cxn modelId="{E9BC43EC-0357-446B-9666-6665F4DE7C5D}" type="presParOf" srcId="{70EC7C9A-F765-4FFB-AAE6-DACE94C1A7B2}" destId="{11A5D108-B583-413F-9C42-A9FF66B242C2}" srcOrd="5" destOrd="0" presId="urn:microsoft.com/office/officeart/2005/8/layout/orgChart1"/>
    <dgm:cxn modelId="{F3D895CA-FA1B-47F4-ABB2-CAB978224799}" type="presParOf" srcId="{11A5D108-B583-413F-9C42-A9FF66B242C2}" destId="{63046A70-2668-4BE6-A276-DFA78270F5B0}" srcOrd="0" destOrd="0" presId="urn:microsoft.com/office/officeart/2005/8/layout/orgChart1"/>
    <dgm:cxn modelId="{F8E66CBD-EC06-4E1D-872E-F1AD75ABA0CD}" type="presParOf" srcId="{63046A70-2668-4BE6-A276-DFA78270F5B0}" destId="{5524E993-1FD9-47E7-91F3-28A5CAA909A2}" srcOrd="0" destOrd="0" presId="urn:microsoft.com/office/officeart/2005/8/layout/orgChart1"/>
    <dgm:cxn modelId="{89DDAF4A-6DBA-4FE0-8BEC-FC26DF1A0567}" type="presParOf" srcId="{63046A70-2668-4BE6-A276-DFA78270F5B0}" destId="{9AF6182F-87DB-499F-93F2-376D1427849F}" srcOrd="1" destOrd="0" presId="urn:microsoft.com/office/officeart/2005/8/layout/orgChart1"/>
    <dgm:cxn modelId="{71562497-996A-4854-92D8-A3CD2365E6D7}" type="presParOf" srcId="{11A5D108-B583-413F-9C42-A9FF66B242C2}" destId="{3C11C373-AB71-41AE-9230-FDBE027FED1F}" srcOrd="1" destOrd="0" presId="urn:microsoft.com/office/officeart/2005/8/layout/orgChart1"/>
    <dgm:cxn modelId="{14750A1F-431A-4B19-BCE2-D872F71414F6}" type="presParOf" srcId="{11A5D108-B583-413F-9C42-A9FF66B242C2}" destId="{2CF10CF2-0139-4166-9954-329CE089407A}" srcOrd="2" destOrd="0" presId="urn:microsoft.com/office/officeart/2005/8/layout/orgChart1"/>
    <dgm:cxn modelId="{17914BA5-0E3A-4F44-AA33-5A06C8E0DB69}" type="presParOf" srcId="{46A5C182-F9EA-4E84-8794-D74CBA9DF7BF}" destId="{CB100896-FD57-4EE6-B940-FCDD87EC105F}" srcOrd="2" destOrd="0" presId="urn:microsoft.com/office/officeart/2005/8/layout/orgChart1"/>
    <dgm:cxn modelId="{45D1116B-CE05-4591-AADB-ECDC8C8CFADC}" type="presParOf" srcId="{42D8134C-C412-4AB1-9338-FEE543808830}" destId="{454B56D4-62B4-467F-8F73-602C5055AB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1896C6-2D54-494F-87CD-C0F1FAFD933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F6136B-F844-4D44-8C47-5CFA7457B84A}">
      <dgm:prSet phldrT="[Text]"/>
      <dgm:spPr/>
      <dgm:t>
        <a:bodyPr/>
        <a:lstStyle/>
        <a:p>
          <a:r>
            <a:rPr lang="en-US" dirty="0"/>
            <a:t>Pro</a:t>
          </a:r>
        </a:p>
      </dgm:t>
    </dgm:pt>
    <dgm:pt modelId="{E0D2A8EB-1C1B-4197-B321-3B751F7A7ABE}" type="parTrans" cxnId="{BA673B08-3EAA-4E7F-AB47-AF2FFEAA60F8}">
      <dgm:prSet/>
      <dgm:spPr/>
      <dgm:t>
        <a:bodyPr/>
        <a:lstStyle/>
        <a:p>
          <a:endParaRPr lang="en-US"/>
        </a:p>
      </dgm:t>
    </dgm:pt>
    <dgm:pt modelId="{3AE0EBB1-45F7-4A28-8456-89D46E98D328}" type="sibTrans" cxnId="{BA673B08-3EAA-4E7F-AB47-AF2FFEAA60F8}">
      <dgm:prSet/>
      <dgm:spPr/>
      <dgm:t>
        <a:bodyPr/>
        <a:lstStyle/>
        <a:p>
          <a:endParaRPr lang="en-US"/>
        </a:p>
      </dgm:t>
    </dgm:pt>
    <dgm:pt modelId="{88AD861A-CE4E-4D0C-8F52-39745EA63A4E}">
      <dgm:prSet phldrT="[Text]"/>
      <dgm:spPr/>
      <dgm:t>
        <a:bodyPr/>
        <a:lstStyle/>
        <a:p>
          <a:r>
            <a:rPr lang="en-US" dirty="0" err="1"/>
            <a:t>Individuell</a:t>
          </a:r>
          <a:endParaRPr lang="en-US" dirty="0"/>
        </a:p>
      </dgm:t>
    </dgm:pt>
    <dgm:pt modelId="{6CFECC1A-F835-497D-B8EB-2F371C0D0797}" type="parTrans" cxnId="{6155C015-86AB-4850-BC1A-916113C29ABF}">
      <dgm:prSet/>
      <dgm:spPr/>
      <dgm:t>
        <a:bodyPr/>
        <a:lstStyle/>
        <a:p>
          <a:endParaRPr lang="en-US"/>
        </a:p>
      </dgm:t>
    </dgm:pt>
    <dgm:pt modelId="{55E9B2B4-0A48-4424-8F84-79C34338EB03}" type="sibTrans" cxnId="{6155C015-86AB-4850-BC1A-916113C29ABF}">
      <dgm:prSet/>
      <dgm:spPr/>
      <dgm:t>
        <a:bodyPr/>
        <a:lstStyle/>
        <a:p>
          <a:endParaRPr lang="en-US"/>
        </a:p>
      </dgm:t>
    </dgm:pt>
    <dgm:pt modelId="{3C0FA24A-6DA4-4F0A-B02E-1AAC8F53125A}">
      <dgm:prSet phldrT="[Text]"/>
      <dgm:spPr/>
      <dgm:t>
        <a:bodyPr/>
        <a:lstStyle/>
        <a:p>
          <a:r>
            <a:rPr lang="en-US" dirty="0" err="1"/>
            <a:t>Kontrolle</a:t>
          </a:r>
          <a:endParaRPr lang="en-US" dirty="0"/>
        </a:p>
      </dgm:t>
    </dgm:pt>
    <dgm:pt modelId="{7609E7D6-4AAA-485F-9CF6-871508F68FB6}" type="parTrans" cxnId="{8A970B0D-D95D-4571-9938-4287E75609DC}">
      <dgm:prSet/>
      <dgm:spPr/>
      <dgm:t>
        <a:bodyPr/>
        <a:lstStyle/>
        <a:p>
          <a:endParaRPr lang="en-US"/>
        </a:p>
      </dgm:t>
    </dgm:pt>
    <dgm:pt modelId="{CAA4DCD0-4256-4D3C-AF14-B6B53C29FE75}" type="sibTrans" cxnId="{8A970B0D-D95D-4571-9938-4287E75609DC}">
      <dgm:prSet/>
      <dgm:spPr/>
      <dgm:t>
        <a:bodyPr/>
        <a:lstStyle/>
        <a:p>
          <a:endParaRPr lang="en-US"/>
        </a:p>
      </dgm:t>
    </dgm:pt>
    <dgm:pt modelId="{59A0DAA0-7FAA-46E5-929A-4BF7881C4F50}">
      <dgm:prSet phldrT="[Text]"/>
      <dgm:spPr/>
      <dgm:t>
        <a:bodyPr/>
        <a:lstStyle/>
        <a:p>
          <a:r>
            <a:rPr lang="en-US" dirty="0" err="1"/>
            <a:t>Kontra</a:t>
          </a:r>
          <a:endParaRPr lang="en-US" dirty="0"/>
        </a:p>
      </dgm:t>
    </dgm:pt>
    <dgm:pt modelId="{C4B41B62-5328-491F-BD51-6A3D3F137575}" type="parTrans" cxnId="{37FE2EDA-A88A-40C3-A4BF-45D98C293795}">
      <dgm:prSet/>
      <dgm:spPr/>
      <dgm:t>
        <a:bodyPr/>
        <a:lstStyle/>
        <a:p>
          <a:endParaRPr lang="en-US"/>
        </a:p>
      </dgm:t>
    </dgm:pt>
    <dgm:pt modelId="{B0848BA8-D612-4A66-9A2F-393FC6722601}" type="sibTrans" cxnId="{37FE2EDA-A88A-40C3-A4BF-45D98C293795}">
      <dgm:prSet/>
      <dgm:spPr/>
      <dgm:t>
        <a:bodyPr/>
        <a:lstStyle/>
        <a:p>
          <a:endParaRPr lang="en-US"/>
        </a:p>
      </dgm:t>
    </dgm:pt>
    <dgm:pt modelId="{5D121C39-6EC9-42BE-9B58-96DBA490FACE}">
      <dgm:prSet phldrT="[Text]"/>
      <dgm:spPr/>
      <dgm:t>
        <a:bodyPr/>
        <a:lstStyle/>
        <a:p>
          <a:r>
            <a:rPr lang="en-US" dirty="0" err="1"/>
            <a:t>Keine</a:t>
          </a:r>
          <a:r>
            <a:rPr lang="en-US" dirty="0"/>
            <a:t> GUI</a:t>
          </a:r>
        </a:p>
      </dgm:t>
    </dgm:pt>
    <dgm:pt modelId="{7637B01C-B4B2-4001-9828-91F263E1393F}" type="parTrans" cxnId="{171D1D4B-17EC-4530-A122-8D5CD2CDB6B6}">
      <dgm:prSet/>
      <dgm:spPr/>
      <dgm:t>
        <a:bodyPr/>
        <a:lstStyle/>
        <a:p>
          <a:endParaRPr lang="en-US"/>
        </a:p>
      </dgm:t>
    </dgm:pt>
    <dgm:pt modelId="{05615028-A6E7-47CF-89C9-5677A8698C0B}" type="sibTrans" cxnId="{171D1D4B-17EC-4530-A122-8D5CD2CDB6B6}">
      <dgm:prSet/>
      <dgm:spPr/>
      <dgm:t>
        <a:bodyPr/>
        <a:lstStyle/>
        <a:p>
          <a:endParaRPr lang="en-US"/>
        </a:p>
      </dgm:t>
    </dgm:pt>
    <dgm:pt modelId="{F7855B8A-E353-4690-BF48-F5F959172F45}">
      <dgm:prSet phldrT="[Text]"/>
      <dgm:spPr/>
      <dgm:t>
        <a:bodyPr/>
        <a:lstStyle/>
        <a:p>
          <a:r>
            <a:rPr lang="en-US" dirty="0" err="1"/>
            <a:t>Komplex</a:t>
          </a:r>
          <a:endParaRPr lang="en-US" dirty="0"/>
        </a:p>
      </dgm:t>
    </dgm:pt>
    <dgm:pt modelId="{7FBA1FFA-E03D-4A9F-85BD-305A2C11AE63}" type="parTrans" cxnId="{C84888ED-B053-425F-AF1C-0D49F6157511}">
      <dgm:prSet/>
      <dgm:spPr/>
      <dgm:t>
        <a:bodyPr/>
        <a:lstStyle/>
        <a:p>
          <a:endParaRPr lang="en-US"/>
        </a:p>
      </dgm:t>
    </dgm:pt>
    <dgm:pt modelId="{136F7831-6758-489C-B108-94CFB7A45443}" type="sibTrans" cxnId="{C84888ED-B053-425F-AF1C-0D49F6157511}">
      <dgm:prSet/>
      <dgm:spPr/>
      <dgm:t>
        <a:bodyPr/>
        <a:lstStyle/>
        <a:p>
          <a:endParaRPr lang="en-US"/>
        </a:p>
      </dgm:t>
    </dgm:pt>
    <dgm:pt modelId="{C7ED8A81-B8CD-40AF-B9B0-74F8EEEF511F}" type="pres">
      <dgm:prSet presAssocID="{8F1896C6-2D54-494F-87CD-C0F1FAFD93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00259E-4DAA-43FC-8A8B-4DCE9737CC11}" type="pres">
      <dgm:prSet presAssocID="{E2F6136B-F844-4D44-8C47-5CFA7457B84A}" presName="hierRoot1" presStyleCnt="0"/>
      <dgm:spPr/>
    </dgm:pt>
    <dgm:pt modelId="{1FE69F5E-A48D-4CB5-9FB9-7FECEA5C29AF}" type="pres">
      <dgm:prSet presAssocID="{E2F6136B-F844-4D44-8C47-5CFA7457B84A}" presName="composite" presStyleCnt="0"/>
      <dgm:spPr/>
    </dgm:pt>
    <dgm:pt modelId="{525762F6-92E9-4D77-941E-2B8C4CB19A47}" type="pres">
      <dgm:prSet presAssocID="{E2F6136B-F844-4D44-8C47-5CFA7457B84A}" presName="background" presStyleLbl="node0" presStyleIdx="0" presStyleCnt="2"/>
      <dgm:spPr/>
    </dgm:pt>
    <dgm:pt modelId="{52E8D1C9-7FBA-418E-86CD-6668B55F12D5}" type="pres">
      <dgm:prSet presAssocID="{E2F6136B-F844-4D44-8C47-5CFA7457B84A}" presName="text" presStyleLbl="fgAcc0" presStyleIdx="0" presStyleCnt="2">
        <dgm:presLayoutVars>
          <dgm:chPref val="3"/>
        </dgm:presLayoutVars>
      </dgm:prSet>
      <dgm:spPr/>
    </dgm:pt>
    <dgm:pt modelId="{002ADAEC-8613-492E-9EE0-44956740539E}" type="pres">
      <dgm:prSet presAssocID="{E2F6136B-F844-4D44-8C47-5CFA7457B84A}" presName="hierChild2" presStyleCnt="0"/>
      <dgm:spPr/>
    </dgm:pt>
    <dgm:pt modelId="{1AB9747D-C99A-41A6-B352-C6F335427304}" type="pres">
      <dgm:prSet presAssocID="{6CFECC1A-F835-497D-B8EB-2F371C0D0797}" presName="Name10" presStyleLbl="parChTrans1D2" presStyleIdx="0" presStyleCnt="4"/>
      <dgm:spPr/>
    </dgm:pt>
    <dgm:pt modelId="{9E097AA0-A546-4CAE-B00A-C0A5F6F5530A}" type="pres">
      <dgm:prSet presAssocID="{88AD861A-CE4E-4D0C-8F52-39745EA63A4E}" presName="hierRoot2" presStyleCnt="0"/>
      <dgm:spPr/>
    </dgm:pt>
    <dgm:pt modelId="{FB5D96E3-7169-432E-B7F4-C119C38FB29A}" type="pres">
      <dgm:prSet presAssocID="{88AD861A-CE4E-4D0C-8F52-39745EA63A4E}" presName="composite2" presStyleCnt="0"/>
      <dgm:spPr/>
    </dgm:pt>
    <dgm:pt modelId="{DBEB55B6-507A-4847-8172-AC5984C932E1}" type="pres">
      <dgm:prSet presAssocID="{88AD861A-CE4E-4D0C-8F52-39745EA63A4E}" presName="background2" presStyleLbl="node2" presStyleIdx="0" presStyleCnt="4"/>
      <dgm:spPr/>
    </dgm:pt>
    <dgm:pt modelId="{B3CB0564-C611-485A-AAD8-F32DA6A149D4}" type="pres">
      <dgm:prSet presAssocID="{88AD861A-CE4E-4D0C-8F52-39745EA63A4E}" presName="text2" presStyleLbl="fgAcc2" presStyleIdx="0" presStyleCnt="4">
        <dgm:presLayoutVars>
          <dgm:chPref val="3"/>
        </dgm:presLayoutVars>
      </dgm:prSet>
      <dgm:spPr/>
    </dgm:pt>
    <dgm:pt modelId="{5AE49423-89E3-4B47-A4E8-9D1BF07CC293}" type="pres">
      <dgm:prSet presAssocID="{88AD861A-CE4E-4D0C-8F52-39745EA63A4E}" presName="hierChild3" presStyleCnt="0"/>
      <dgm:spPr/>
    </dgm:pt>
    <dgm:pt modelId="{B731FCFA-F3A0-4164-B93A-1A1A1F11B37C}" type="pres">
      <dgm:prSet presAssocID="{7609E7D6-4AAA-485F-9CF6-871508F68FB6}" presName="Name10" presStyleLbl="parChTrans1D2" presStyleIdx="1" presStyleCnt="4"/>
      <dgm:spPr/>
    </dgm:pt>
    <dgm:pt modelId="{22423782-DD35-43C7-AE05-DF046E674CF1}" type="pres">
      <dgm:prSet presAssocID="{3C0FA24A-6DA4-4F0A-B02E-1AAC8F53125A}" presName="hierRoot2" presStyleCnt="0"/>
      <dgm:spPr/>
    </dgm:pt>
    <dgm:pt modelId="{6A858FCD-D284-4E7A-A69E-BFB26CB839CE}" type="pres">
      <dgm:prSet presAssocID="{3C0FA24A-6DA4-4F0A-B02E-1AAC8F53125A}" presName="composite2" presStyleCnt="0"/>
      <dgm:spPr/>
    </dgm:pt>
    <dgm:pt modelId="{55B24120-2CBF-43FB-98DA-03B6CDFFE87D}" type="pres">
      <dgm:prSet presAssocID="{3C0FA24A-6DA4-4F0A-B02E-1AAC8F53125A}" presName="background2" presStyleLbl="node2" presStyleIdx="1" presStyleCnt="4"/>
      <dgm:spPr/>
    </dgm:pt>
    <dgm:pt modelId="{F2A02884-8311-4116-B601-0737B38628DE}" type="pres">
      <dgm:prSet presAssocID="{3C0FA24A-6DA4-4F0A-B02E-1AAC8F53125A}" presName="text2" presStyleLbl="fgAcc2" presStyleIdx="1" presStyleCnt="4">
        <dgm:presLayoutVars>
          <dgm:chPref val="3"/>
        </dgm:presLayoutVars>
      </dgm:prSet>
      <dgm:spPr/>
    </dgm:pt>
    <dgm:pt modelId="{31130E2A-9FC9-4513-B317-5052B1755C00}" type="pres">
      <dgm:prSet presAssocID="{3C0FA24A-6DA4-4F0A-B02E-1AAC8F53125A}" presName="hierChild3" presStyleCnt="0"/>
      <dgm:spPr/>
    </dgm:pt>
    <dgm:pt modelId="{EA720554-B1CB-4C01-824D-D25C44055FD4}" type="pres">
      <dgm:prSet presAssocID="{59A0DAA0-7FAA-46E5-929A-4BF7881C4F50}" presName="hierRoot1" presStyleCnt="0"/>
      <dgm:spPr/>
    </dgm:pt>
    <dgm:pt modelId="{A571C832-6265-47C4-9FB5-0160794B8686}" type="pres">
      <dgm:prSet presAssocID="{59A0DAA0-7FAA-46E5-929A-4BF7881C4F50}" presName="composite" presStyleCnt="0"/>
      <dgm:spPr/>
    </dgm:pt>
    <dgm:pt modelId="{54249AB7-49D1-4CE4-A6DA-948DB8B5F8B6}" type="pres">
      <dgm:prSet presAssocID="{59A0DAA0-7FAA-46E5-929A-4BF7881C4F50}" presName="background" presStyleLbl="node0" presStyleIdx="1" presStyleCnt="2"/>
      <dgm:spPr/>
    </dgm:pt>
    <dgm:pt modelId="{39F93ACB-5616-4002-AB60-8F47984BC0BB}" type="pres">
      <dgm:prSet presAssocID="{59A0DAA0-7FAA-46E5-929A-4BF7881C4F50}" presName="text" presStyleLbl="fgAcc0" presStyleIdx="1" presStyleCnt="2">
        <dgm:presLayoutVars>
          <dgm:chPref val="3"/>
        </dgm:presLayoutVars>
      </dgm:prSet>
      <dgm:spPr/>
    </dgm:pt>
    <dgm:pt modelId="{A2A4BA37-D022-4E55-96BE-B6CC18E90E8A}" type="pres">
      <dgm:prSet presAssocID="{59A0DAA0-7FAA-46E5-929A-4BF7881C4F50}" presName="hierChild2" presStyleCnt="0"/>
      <dgm:spPr/>
    </dgm:pt>
    <dgm:pt modelId="{5972D31F-82CE-4CD1-95C9-7B4419BA5213}" type="pres">
      <dgm:prSet presAssocID="{7637B01C-B4B2-4001-9828-91F263E1393F}" presName="Name10" presStyleLbl="parChTrans1D2" presStyleIdx="2" presStyleCnt="4"/>
      <dgm:spPr/>
    </dgm:pt>
    <dgm:pt modelId="{8C7A919F-186D-4D82-848A-C09214E16163}" type="pres">
      <dgm:prSet presAssocID="{5D121C39-6EC9-42BE-9B58-96DBA490FACE}" presName="hierRoot2" presStyleCnt="0"/>
      <dgm:spPr/>
    </dgm:pt>
    <dgm:pt modelId="{AD4349F9-914F-44D5-8A13-BEF4EB8A910D}" type="pres">
      <dgm:prSet presAssocID="{5D121C39-6EC9-42BE-9B58-96DBA490FACE}" presName="composite2" presStyleCnt="0"/>
      <dgm:spPr/>
    </dgm:pt>
    <dgm:pt modelId="{C2FBCDB9-D380-459E-A219-BD1F73F62106}" type="pres">
      <dgm:prSet presAssocID="{5D121C39-6EC9-42BE-9B58-96DBA490FACE}" presName="background2" presStyleLbl="node2" presStyleIdx="2" presStyleCnt="4"/>
      <dgm:spPr/>
    </dgm:pt>
    <dgm:pt modelId="{4C2305E8-D315-4876-8B41-50CF521F0787}" type="pres">
      <dgm:prSet presAssocID="{5D121C39-6EC9-42BE-9B58-96DBA490FACE}" presName="text2" presStyleLbl="fgAcc2" presStyleIdx="2" presStyleCnt="4">
        <dgm:presLayoutVars>
          <dgm:chPref val="3"/>
        </dgm:presLayoutVars>
      </dgm:prSet>
      <dgm:spPr/>
    </dgm:pt>
    <dgm:pt modelId="{5397F65B-14C0-4DA2-A805-6CCA1DA918AD}" type="pres">
      <dgm:prSet presAssocID="{5D121C39-6EC9-42BE-9B58-96DBA490FACE}" presName="hierChild3" presStyleCnt="0"/>
      <dgm:spPr/>
    </dgm:pt>
    <dgm:pt modelId="{E81E442C-D0FB-4534-BE18-29ABDA3FDC7A}" type="pres">
      <dgm:prSet presAssocID="{7FBA1FFA-E03D-4A9F-85BD-305A2C11AE63}" presName="Name10" presStyleLbl="parChTrans1D2" presStyleIdx="3" presStyleCnt="4"/>
      <dgm:spPr/>
    </dgm:pt>
    <dgm:pt modelId="{01802A7E-F6A2-4D88-A353-604DB3C0E60F}" type="pres">
      <dgm:prSet presAssocID="{F7855B8A-E353-4690-BF48-F5F959172F45}" presName="hierRoot2" presStyleCnt="0"/>
      <dgm:spPr/>
    </dgm:pt>
    <dgm:pt modelId="{5FE89844-C1C2-4D1A-AE6D-57BA2FB4764D}" type="pres">
      <dgm:prSet presAssocID="{F7855B8A-E353-4690-BF48-F5F959172F45}" presName="composite2" presStyleCnt="0"/>
      <dgm:spPr/>
    </dgm:pt>
    <dgm:pt modelId="{0F67531F-D320-49B5-AFF1-08B22F10D099}" type="pres">
      <dgm:prSet presAssocID="{F7855B8A-E353-4690-BF48-F5F959172F45}" presName="background2" presStyleLbl="node2" presStyleIdx="3" presStyleCnt="4"/>
      <dgm:spPr/>
    </dgm:pt>
    <dgm:pt modelId="{B1E98AC9-A99D-40CB-BEEE-2384B84611A4}" type="pres">
      <dgm:prSet presAssocID="{F7855B8A-E353-4690-BF48-F5F959172F45}" presName="text2" presStyleLbl="fgAcc2" presStyleIdx="3" presStyleCnt="4">
        <dgm:presLayoutVars>
          <dgm:chPref val="3"/>
        </dgm:presLayoutVars>
      </dgm:prSet>
      <dgm:spPr/>
    </dgm:pt>
    <dgm:pt modelId="{B897A90E-6F74-4DF3-9928-39CDE96951CA}" type="pres">
      <dgm:prSet presAssocID="{F7855B8A-E353-4690-BF48-F5F959172F45}" presName="hierChild3" presStyleCnt="0"/>
      <dgm:spPr/>
    </dgm:pt>
  </dgm:ptLst>
  <dgm:cxnLst>
    <dgm:cxn modelId="{20EFCD05-CC9A-43C8-A2C8-CFFFB2A177F1}" type="presOf" srcId="{7FBA1FFA-E03D-4A9F-85BD-305A2C11AE63}" destId="{E81E442C-D0FB-4534-BE18-29ABDA3FDC7A}" srcOrd="0" destOrd="0" presId="urn:microsoft.com/office/officeart/2005/8/layout/hierarchy1"/>
    <dgm:cxn modelId="{BA673B08-3EAA-4E7F-AB47-AF2FFEAA60F8}" srcId="{8F1896C6-2D54-494F-87CD-C0F1FAFD933D}" destId="{E2F6136B-F844-4D44-8C47-5CFA7457B84A}" srcOrd="0" destOrd="0" parTransId="{E0D2A8EB-1C1B-4197-B321-3B751F7A7ABE}" sibTransId="{3AE0EBB1-45F7-4A28-8456-89D46E98D328}"/>
    <dgm:cxn modelId="{8A970B0D-D95D-4571-9938-4287E75609DC}" srcId="{E2F6136B-F844-4D44-8C47-5CFA7457B84A}" destId="{3C0FA24A-6DA4-4F0A-B02E-1AAC8F53125A}" srcOrd="1" destOrd="0" parTransId="{7609E7D6-4AAA-485F-9CF6-871508F68FB6}" sibTransId="{CAA4DCD0-4256-4D3C-AF14-B6B53C29FE75}"/>
    <dgm:cxn modelId="{6155C015-86AB-4850-BC1A-916113C29ABF}" srcId="{E2F6136B-F844-4D44-8C47-5CFA7457B84A}" destId="{88AD861A-CE4E-4D0C-8F52-39745EA63A4E}" srcOrd="0" destOrd="0" parTransId="{6CFECC1A-F835-497D-B8EB-2F371C0D0797}" sibTransId="{55E9B2B4-0A48-4424-8F84-79C34338EB03}"/>
    <dgm:cxn modelId="{7CA9EE1F-099B-49E9-9AB2-F6BEA0107360}" type="presOf" srcId="{7637B01C-B4B2-4001-9828-91F263E1393F}" destId="{5972D31F-82CE-4CD1-95C9-7B4419BA5213}" srcOrd="0" destOrd="0" presId="urn:microsoft.com/office/officeart/2005/8/layout/hierarchy1"/>
    <dgm:cxn modelId="{A4DFBC5E-4AFA-4017-B4CE-C412C62EFDA0}" type="presOf" srcId="{F7855B8A-E353-4690-BF48-F5F959172F45}" destId="{B1E98AC9-A99D-40CB-BEEE-2384B84611A4}" srcOrd="0" destOrd="0" presId="urn:microsoft.com/office/officeart/2005/8/layout/hierarchy1"/>
    <dgm:cxn modelId="{171D1D4B-17EC-4530-A122-8D5CD2CDB6B6}" srcId="{59A0DAA0-7FAA-46E5-929A-4BF7881C4F50}" destId="{5D121C39-6EC9-42BE-9B58-96DBA490FACE}" srcOrd="0" destOrd="0" parTransId="{7637B01C-B4B2-4001-9828-91F263E1393F}" sibTransId="{05615028-A6E7-47CF-89C9-5677A8698C0B}"/>
    <dgm:cxn modelId="{64E6F572-191F-400D-96FF-EFB2EF38C7E5}" type="presOf" srcId="{8F1896C6-2D54-494F-87CD-C0F1FAFD933D}" destId="{C7ED8A81-B8CD-40AF-B9B0-74F8EEEF511F}" srcOrd="0" destOrd="0" presId="urn:microsoft.com/office/officeart/2005/8/layout/hierarchy1"/>
    <dgm:cxn modelId="{E0811976-A82C-4C94-AC5F-1736BE6A2CC2}" type="presOf" srcId="{59A0DAA0-7FAA-46E5-929A-4BF7881C4F50}" destId="{39F93ACB-5616-4002-AB60-8F47984BC0BB}" srcOrd="0" destOrd="0" presId="urn:microsoft.com/office/officeart/2005/8/layout/hierarchy1"/>
    <dgm:cxn modelId="{781B0159-7F6E-4CBC-BE9B-D205D1CE1848}" type="presOf" srcId="{7609E7D6-4AAA-485F-9CF6-871508F68FB6}" destId="{B731FCFA-F3A0-4164-B93A-1A1A1F11B37C}" srcOrd="0" destOrd="0" presId="urn:microsoft.com/office/officeart/2005/8/layout/hierarchy1"/>
    <dgm:cxn modelId="{8D3F7983-73C6-4D76-9896-6011C3331473}" type="presOf" srcId="{5D121C39-6EC9-42BE-9B58-96DBA490FACE}" destId="{4C2305E8-D315-4876-8B41-50CF521F0787}" srcOrd="0" destOrd="0" presId="urn:microsoft.com/office/officeart/2005/8/layout/hierarchy1"/>
    <dgm:cxn modelId="{DA42149D-AADE-4AE2-8D53-B78F0EEF60A9}" type="presOf" srcId="{6CFECC1A-F835-497D-B8EB-2F371C0D0797}" destId="{1AB9747D-C99A-41A6-B352-C6F335427304}" srcOrd="0" destOrd="0" presId="urn:microsoft.com/office/officeart/2005/8/layout/hierarchy1"/>
    <dgm:cxn modelId="{1F4D62A1-67D1-4F30-92B1-50F8D5213BF7}" type="presOf" srcId="{3C0FA24A-6DA4-4F0A-B02E-1AAC8F53125A}" destId="{F2A02884-8311-4116-B601-0737B38628DE}" srcOrd="0" destOrd="0" presId="urn:microsoft.com/office/officeart/2005/8/layout/hierarchy1"/>
    <dgm:cxn modelId="{F3F1C2A2-944D-4E7B-8F30-9AF93D7BDB27}" type="presOf" srcId="{88AD861A-CE4E-4D0C-8F52-39745EA63A4E}" destId="{B3CB0564-C611-485A-AAD8-F32DA6A149D4}" srcOrd="0" destOrd="0" presId="urn:microsoft.com/office/officeart/2005/8/layout/hierarchy1"/>
    <dgm:cxn modelId="{37FE2EDA-A88A-40C3-A4BF-45D98C293795}" srcId="{8F1896C6-2D54-494F-87CD-C0F1FAFD933D}" destId="{59A0DAA0-7FAA-46E5-929A-4BF7881C4F50}" srcOrd="1" destOrd="0" parTransId="{C4B41B62-5328-491F-BD51-6A3D3F137575}" sibTransId="{B0848BA8-D612-4A66-9A2F-393FC6722601}"/>
    <dgm:cxn modelId="{E0A929E5-BD4B-4C7C-A0C9-F0F028737D93}" type="presOf" srcId="{E2F6136B-F844-4D44-8C47-5CFA7457B84A}" destId="{52E8D1C9-7FBA-418E-86CD-6668B55F12D5}" srcOrd="0" destOrd="0" presId="urn:microsoft.com/office/officeart/2005/8/layout/hierarchy1"/>
    <dgm:cxn modelId="{C84888ED-B053-425F-AF1C-0D49F6157511}" srcId="{59A0DAA0-7FAA-46E5-929A-4BF7881C4F50}" destId="{F7855B8A-E353-4690-BF48-F5F959172F45}" srcOrd="1" destOrd="0" parTransId="{7FBA1FFA-E03D-4A9F-85BD-305A2C11AE63}" sibTransId="{136F7831-6758-489C-B108-94CFB7A45443}"/>
    <dgm:cxn modelId="{D839E144-1881-4902-B147-6E00B5FF14EB}" type="presParOf" srcId="{C7ED8A81-B8CD-40AF-B9B0-74F8EEEF511F}" destId="{C900259E-4DAA-43FC-8A8B-4DCE9737CC11}" srcOrd="0" destOrd="0" presId="urn:microsoft.com/office/officeart/2005/8/layout/hierarchy1"/>
    <dgm:cxn modelId="{0FC458E6-DA74-4253-BAC4-253EB0B0E1C0}" type="presParOf" srcId="{C900259E-4DAA-43FC-8A8B-4DCE9737CC11}" destId="{1FE69F5E-A48D-4CB5-9FB9-7FECEA5C29AF}" srcOrd="0" destOrd="0" presId="urn:microsoft.com/office/officeart/2005/8/layout/hierarchy1"/>
    <dgm:cxn modelId="{F9D3E320-4F69-4AAC-BA7D-541EF84B25A2}" type="presParOf" srcId="{1FE69F5E-A48D-4CB5-9FB9-7FECEA5C29AF}" destId="{525762F6-92E9-4D77-941E-2B8C4CB19A47}" srcOrd="0" destOrd="0" presId="urn:microsoft.com/office/officeart/2005/8/layout/hierarchy1"/>
    <dgm:cxn modelId="{415F9C98-0E02-44C0-95B2-D4FB31A329D1}" type="presParOf" srcId="{1FE69F5E-A48D-4CB5-9FB9-7FECEA5C29AF}" destId="{52E8D1C9-7FBA-418E-86CD-6668B55F12D5}" srcOrd="1" destOrd="0" presId="urn:microsoft.com/office/officeart/2005/8/layout/hierarchy1"/>
    <dgm:cxn modelId="{36A4E7FF-7DF4-4B58-8076-C889DC81724A}" type="presParOf" srcId="{C900259E-4DAA-43FC-8A8B-4DCE9737CC11}" destId="{002ADAEC-8613-492E-9EE0-44956740539E}" srcOrd="1" destOrd="0" presId="urn:microsoft.com/office/officeart/2005/8/layout/hierarchy1"/>
    <dgm:cxn modelId="{143BCE1A-F5EA-4EE3-BC3B-5A2E8F11DD73}" type="presParOf" srcId="{002ADAEC-8613-492E-9EE0-44956740539E}" destId="{1AB9747D-C99A-41A6-B352-C6F335427304}" srcOrd="0" destOrd="0" presId="urn:microsoft.com/office/officeart/2005/8/layout/hierarchy1"/>
    <dgm:cxn modelId="{59101EAA-FD0A-4254-95CD-207B253B990B}" type="presParOf" srcId="{002ADAEC-8613-492E-9EE0-44956740539E}" destId="{9E097AA0-A546-4CAE-B00A-C0A5F6F5530A}" srcOrd="1" destOrd="0" presId="urn:microsoft.com/office/officeart/2005/8/layout/hierarchy1"/>
    <dgm:cxn modelId="{3CD8770F-AE8E-4440-AF7A-4C8F13298397}" type="presParOf" srcId="{9E097AA0-A546-4CAE-B00A-C0A5F6F5530A}" destId="{FB5D96E3-7169-432E-B7F4-C119C38FB29A}" srcOrd="0" destOrd="0" presId="urn:microsoft.com/office/officeart/2005/8/layout/hierarchy1"/>
    <dgm:cxn modelId="{1DACEC6C-2B57-4FB7-BE87-0CE433014838}" type="presParOf" srcId="{FB5D96E3-7169-432E-B7F4-C119C38FB29A}" destId="{DBEB55B6-507A-4847-8172-AC5984C932E1}" srcOrd="0" destOrd="0" presId="urn:microsoft.com/office/officeart/2005/8/layout/hierarchy1"/>
    <dgm:cxn modelId="{BC960F1E-C6FA-4B1E-82F4-479A860D79F3}" type="presParOf" srcId="{FB5D96E3-7169-432E-B7F4-C119C38FB29A}" destId="{B3CB0564-C611-485A-AAD8-F32DA6A149D4}" srcOrd="1" destOrd="0" presId="urn:microsoft.com/office/officeart/2005/8/layout/hierarchy1"/>
    <dgm:cxn modelId="{AF471AD1-F9B5-4934-973F-7CF9D1C57DF9}" type="presParOf" srcId="{9E097AA0-A546-4CAE-B00A-C0A5F6F5530A}" destId="{5AE49423-89E3-4B47-A4E8-9D1BF07CC293}" srcOrd="1" destOrd="0" presId="urn:microsoft.com/office/officeart/2005/8/layout/hierarchy1"/>
    <dgm:cxn modelId="{B4DE190F-1065-4F31-AE29-ACF2140B6AC6}" type="presParOf" srcId="{002ADAEC-8613-492E-9EE0-44956740539E}" destId="{B731FCFA-F3A0-4164-B93A-1A1A1F11B37C}" srcOrd="2" destOrd="0" presId="urn:microsoft.com/office/officeart/2005/8/layout/hierarchy1"/>
    <dgm:cxn modelId="{1769115A-9C4B-46D0-8F1E-20518A0AD57B}" type="presParOf" srcId="{002ADAEC-8613-492E-9EE0-44956740539E}" destId="{22423782-DD35-43C7-AE05-DF046E674CF1}" srcOrd="3" destOrd="0" presId="urn:microsoft.com/office/officeart/2005/8/layout/hierarchy1"/>
    <dgm:cxn modelId="{98614D9D-4079-42BF-A141-3D85135CCCC8}" type="presParOf" srcId="{22423782-DD35-43C7-AE05-DF046E674CF1}" destId="{6A858FCD-D284-4E7A-A69E-BFB26CB839CE}" srcOrd="0" destOrd="0" presId="urn:microsoft.com/office/officeart/2005/8/layout/hierarchy1"/>
    <dgm:cxn modelId="{77EB62E2-8430-48F9-97E3-A65C53597CFB}" type="presParOf" srcId="{6A858FCD-D284-4E7A-A69E-BFB26CB839CE}" destId="{55B24120-2CBF-43FB-98DA-03B6CDFFE87D}" srcOrd="0" destOrd="0" presId="urn:microsoft.com/office/officeart/2005/8/layout/hierarchy1"/>
    <dgm:cxn modelId="{8D7974AC-E86C-4FD9-B9E8-A0358786A917}" type="presParOf" srcId="{6A858FCD-D284-4E7A-A69E-BFB26CB839CE}" destId="{F2A02884-8311-4116-B601-0737B38628DE}" srcOrd="1" destOrd="0" presId="urn:microsoft.com/office/officeart/2005/8/layout/hierarchy1"/>
    <dgm:cxn modelId="{0DB9D391-B1B4-4CA6-8F2A-86C6ECBD8B96}" type="presParOf" srcId="{22423782-DD35-43C7-AE05-DF046E674CF1}" destId="{31130E2A-9FC9-4513-B317-5052B1755C00}" srcOrd="1" destOrd="0" presId="urn:microsoft.com/office/officeart/2005/8/layout/hierarchy1"/>
    <dgm:cxn modelId="{7172E332-5ED3-4DB1-951C-09F39D840733}" type="presParOf" srcId="{C7ED8A81-B8CD-40AF-B9B0-74F8EEEF511F}" destId="{EA720554-B1CB-4C01-824D-D25C44055FD4}" srcOrd="1" destOrd="0" presId="urn:microsoft.com/office/officeart/2005/8/layout/hierarchy1"/>
    <dgm:cxn modelId="{F96BF48F-3FD3-4E53-9465-71A0E12F7FF0}" type="presParOf" srcId="{EA720554-B1CB-4C01-824D-D25C44055FD4}" destId="{A571C832-6265-47C4-9FB5-0160794B8686}" srcOrd="0" destOrd="0" presId="urn:microsoft.com/office/officeart/2005/8/layout/hierarchy1"/>
    <dgm:cxn modelId="{DAF87A1B-2E94-48ED-AC9D-081C2742EB2B}" type="presParOf" srcId="{A571C832-6265-47C4-9FB5-0160794B8686}" destId="{54249AB7-49D1-4CE4-A6DA-948DB8B5F8B6}" srcOrd="0" destOrd="0" presId="urn:microsoft.com/office/officeart/2005/8/layout/hierarchy1"/>
    <dgm:cxn modelId="{A71C0BA7-5965-4070-BFDD-BB94D2EA025B}" type="presParOf" srcId="{A571C832-6265-47C4-9FB5-0160794B8686}" destId="{39F93ACB-5616-4002-AB60-8F47984BC0BB}" srcOrd="1" destOrd="0" presId="urn:microsoft.com/office/officeart/2005/8/layout/hierarchy1"/>
    <dgm:cxn modelId="{A17BE067-4B78-4780-97DD-87D973BA1389}" type="presParOf" srcId="{EA720554-B1CB-4C01-824D-D25C44055FD4}" destId="{A2A4BA37-D022-4E55-96BE-B6CC18E90E8A}" srcOrd="1" destOrd="0" presId="urn:microsoft.com/office/officeart/2005/8/layout/hierarchy1"/>
    <dgm:cxn modelId="{27A16C4C-B837-483A-B02F-D4A675DD7465}" type="presParOf" srcId="{A2A4BA37-D022-4E55-96BE-B6CC18E90E8A}" destId="{5972D31F-82CE-4CD1-95C9-7B4419BA5213}" srcOrd="0" destOrd="0" presId="urn:microsoft.com/office/officeart/2005/8/layout/hierarchy1"/>
    <dgm:cxn modelId="{810A7B4F-0F29-4995-AD16-FAA350A8FD6E}" type="presParOf" srcId="{A2A4BA37-D022-4E55-96BE-B6CC18E90E8A}" destId="{8C7A919F-186D-4D82-848A-C09214E16163}" srcOrd="1" destOrd="0" presId="urn:microsoft.com/office/officeart/2005/8/layout/hierarchy1"/>
    <dgm:cxn modelId="{E428CA22-00D1-4F10-AC71-F4EF116A8749}" type="presParOf" srcId="{8C7A919F-186D-4D82-848A-C09214E16163}" destId="{AD4349F9-914F-44D5-8A13-BEF4EB8A910D}" srcOrd="0" destOrd="0" presId="urn:microsoft.com/office/officeart/2005/8/layout/hierarchy1"/>
    <dgm:cxn modelId="{5B4A2966-E37D-412E-A427-AC8290872DD8}" type="presParOf" srcId="{AD4349F9-914F-44D5-8A13-BEF4EB8A910D}" destId="{C2FBCDB9-D380-459E-A219-BD1F73F62106}" srcOrd="0" destOrd="0" presId="urn:microsoft.com/office/officeart/2005/8/layout/hierarchy1"/>
    <dgm:cxn modelId="{2D749C15-1114-4B91-BE4A-11113C6C5021}" type="presParOf" srcId="{AD4349F9-914F-44D5-8A13-BEF4EB8A910D}" destId="{4C2305E8-D315-4876-8B41-50CF521F0787}" srcOrd="1" destOrd="0" presId="urn:microsoft.com/office/officeart/2005/8/layout/hierarchy1"/>
    <dgm:cxn modelId="{B5218571-F313-4E5F-85CD-818CE5B528CA}" type="presParOf" srcId="{8C7A919F-186D-4D82-848A-C09214E16163}" destId="{5397F65B-14C0-4DA2-A805-6CCA1DA918AD}" srcOrd="1" destOrd="0" presId="urn:microsoft.com/office/officeart/2005/8/layout/hierarchy1"/>
    <dgm:cxn modelId="{46E68F15-1612-4838-8805-413E6BB39791}" type="presParOf" srcId="{A2A4BA37-D022-4E55-96BE-B6CC18E90E8A}" destId="{E81E442C-D0FB-4534-BE18-29ABDA3FDC7A}" srcOrd="2" destOrd="0" presId="urn:microsoft.com/office/officeart/2005/8/layout/hierarchy1"/>
    <dgm:cxn modelId="{84F12579-F6E4-4EB5-9062-3F30D25D638A}" type="presParOf" srcId="{A2A4BA37-D022-4E55-96BE-B6CC18E90E8A}" destId="{01802A7E-F6A2-4D88-A353-604DB3C0E60F}" srcOrd="3" destOrd="0" presId="urn:microsoft.com/office/officeart/2005/8/layout/hierarchy1"/>
    <dgm:cxn modelId="{B718BCE1-A8F5-4CF6-AB28-EF68B83B4FAB}" type="presParOf" srcId="{01802A7E-F6A2-4D88-A353-604DB3C0E60F}" destId="{5FE89844-C1C2-4D1A-AE6D-57BA2FB4764D}" srcOrd="0" destOrd="0" presId="urn:microsoft.com/office/officeart/2005/8/layout/hierarchy1"/>
    <dgm:cxn modelId="{C04DF85F-EA0D-45E3-8242-AB4499DEE3EB}" type="presParOf" srcId="{5FE89844-C1C2-4D1A-AE6D-57BA2FB4764D}" destId="{0F67531F-D320-49B5-AFF1-08B22F10D099}" srcOrd="0" destOrd="0" presId="urn:microsoft.com/office/officeart/2005/8/layout/hierarchy1"/>
    <dgm:cxn modelId="{4193EC30-0BAA-47D2-9C31-EDF7A6EE92EE}" type="presParOf" srcId="{5FE89844-C1C2-4D1A-AE6D-57BA2FB4764D}" destId="{B1E98AC9-A99D-40CB-BEEE-2384B84611A4}" srcOrd="1" destOrd="0" presId="urn:microsoft.com/office/officeart/2005/8/layout/hierarchy1"/>
    <dgm:cxn modelId="{58E52E10-B24E-48C9-BF15-4A6B32E55250}" type="presParOf" srcId="{01802A7E-F6A2-4D88-A353-604DB3C0E60F}" destId="{B897A90E-6F74-4DF3-9928-39CDE96951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20203-4279-4EB5-87AD-049EB77ACE53}">
      <dsp:nvSpPr>
        <dsp:cNvPr id="0" name=""/>
        <dsp:cNvSpPr/>
      </dsp:nvSpPr>
      <dsp:spPr>
        <a:xfrm>
          <a:off x="0" y="0"/>
          <a:ext cx="9326880" cy="121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Welcher Generator wurde wie verwendet?</a:t>
          </a:r>
        </a:p>
      </dsp:txBody>
      <dsp:txXfrm>
        <a:off x="35458" y="35458"/>
        <a:ext cx="8020518" cy="1139711"/>
      </dsp:txXfrm>
    </dsp:sp>
    <dsp:sp modelId="{71A10997-70C2-4E81-B226-AB908D6B5624}">
      <dsp:nvSpPr>
        <dsp:cNvPr id="0" name=""/>
        <dsp:cNvSpPr/>
      </dsp:nvSpPr>
      <dsp:spPr>
        <a:xfrm>
          <a:off x="822959" y="1412398"/>
          <a:ext cx="9326880" cy="1210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Wie leicht ist es damit, Inhalte zu generieren, zu veröffentlichen?</a:t>
          </a:r>
        </a:p>
      </dsp:txBody>
      <dsp:txXfrm>
        <a:off x="858417" y="1447856"/>
        <a:ext cx="7646096" cy="1139711"/>
      </dsp:txXfrm>
    </dsp:sp>
    <dsp:sp modelId="{7D288622-48E5-473D-AC49-AD7D9EF2B8ED}">
      <dsp:nvSpPr>
        <dsp:cNvPr id="0" name=""/>
        <dsp:cNvSpPr/>
      </dsp:nvSpPr>
      <dsp:spPr>
        <a:xfrm>
          <a:off x="1645919" y="2824797"/>
          <a:ext cx="9326880" cy="12106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Wie benutzerfreundlich ist die verwendete Methode?</a:t>
          </a:r>
        </a:p>
      </dsp:txBody>
      <dsp:txXfrm>
        <a:off x="1681377" y="2860255"/>
        <a:ext cx="7646096" cy="1139711"/>
      </dsp:txXfrm>
    </dsp:sp>
    <dsp:sp modelId="{58D51F27-902D-4491-9D09-5078D804A462}">
      <dsp:nvSpPr>
        <dsp:cNvPr id="0" name=""/>
        <dsp:cNvSpPr/>
      </dsp:nvSpPr>
      <dsp:spPr>
        <a:xfrm>
          <a:off x="8539972" y="918059"/>
          <a:ext cx="786907" cy="7869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717026" y="918059"/>
        <a:ext cx="432799" cy="592148"/>
      </dsp:txXfrm>
    </dsp:sp>
    <dsp:sp modelId="{ACC8C9A8-40CD-4D61-82F2-73755DB8181C}">
      <dsp:nvSpPr>
        <dsp:cNvPr id="0" name=""/>
        <dsp:cNvSpPr/>
      </dsp:nvSpPr>
      <dsp:spPr>
        <a:xfrm>
          <a:off x="9362932" y="2322387"/>
          <a:ext cx="786907" cy="78690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539986" y="2322387"/>
        <a:ext cx="432799" cy="592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7BA27-85C9-44AC-B854-F0DDC324F58C}">
      <dsp:nvSpPr>
        <dsp:cNvPr id="0" name=""/>
        <dsp:cNvSpPr/>
      </dsp:nvSpPr>
      <dsp:spPr>
        <a:xfrm>
          <a:off x="3212331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03595-47BE-4BD3-ABF1-5AC3C2653FE0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D7641-A71B-4930-A840-54CD38826BD1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EF618-A211-4A47-9420-4F157D697A10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596D7-22E2-439C-B3D0-84D9CD319256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Netlify</a:t>
          </a:r>
        </a:p>
      </dsp:txBody>
      <dsp:txXfrm>
        <a:off x="3050108" y="215"/>
        <a:ext cx="1622226" cy="811113"/>
      </dsp:txXfrm>
    </dsp:sp>
    <dsp:sp modelId="{F5AED42D-C926-4D6F-B8DD-9D4C0E0E2786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Project</a:t>
          </a:r>
          <a:endParaRPr lang="en-US" sz="2800" kern="1200" dirty="0"/>
        </a:p>
      </dsp:txBody>
      <dsp:txXfrm>
        <a:off x="3050108" y="1151996"/>
        <a:ext cx="1622226" cy="811113"/>
      </dsp:txXfrm>
    </dsp:sp>
    <dsp:sp modelId="{EB235F00-0E1C-4BB5-88A1-A2825E61ED0E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netlify</a:t>
          </a:r>
          <a:endParaRPr lang="en-US" sz="2800" kern="1200" dirty="0"/>
        </a:p>
      </dsp:txBody>
      <dsp:txXfrm>
        <a:off x="3455665" y="2303776"/>
        <a:ext cx="1622226" cy="811113"/>
      </dsp:txXfrm>
    </dsp:sp>
    <dsp:sp modelId="{2175EDA4-CDAB-4E70-A75E-6FC273A49A96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src</a:t>
          </a:r>
          <a:endParaRPr lang="en-US" sz="2800" kern="1200" dirty="0"/>
        </a:p>
      </dsp:txBody>
      <dsp:txXfrm>
        <a:off x="3455665" y="3455557"/>
        <a:ext cx="1622226" cy="811113"/>
      </dsp:txXfrm>
    </dsp:sp>
    <dsp:sp modelId="{5524E993-1FD9-47E7-91F3-28A5CAA909A2}">
      <dsp:nvSpPr>
        <dsp:cNvPr id="0" name=""/>
        <dsp:cNvSpPr/>
      </dsp:nvSpPr>
      <dsp:spPr>
        <a:xfrm>
          <a:off x="3455665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packages</a:t>
          </a:r>
        </a:p>
      </dsp:txBody>
      <dsp:txXfrm>
        <a:off x="3455665" y="4607338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E442C-D0FB-4534-BE18-29ABDA3FDC7A}">
      <dsp:nvSpPr>
        <dsp:cNvPr id="0" name=""/>
        <dsp:cNvSpPr/>
      </dsp:nvSpPr>
      <dsp:spPr>
        <a:xfrm>
          <a:off x="7739494" y="1226386"/>
          <a:ext cx="1180192" cy="561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757"/>
              </a:lnTo>
              <a:lnTo>
                <a:pt x="1180192" y="382757"/>
              </a:lnTo>
              <a:lnTo>
                <a:pt x="1180192" y="561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2D31F-82CE-4CD1-95C9-7B4419BA5213}">
      <dsp:nvSpPr>
        <dsp:cNvPr id="0" name=""/>
        <dsp:cNvSpPr/>
      </dsp:nvSpPr>
      <dsp:spPr>
        <a:xfrm>
          <a:off x="6559301" y="1226386"/>
          <a:ext cx="1180192" cy="561664"/>
        </a:xfrm>
        <a:custGeom>
          <a:avLst/>
          <a:gdLst/>
          <a:ahLst/>
          <a:cxnLst/>
          <a:rect l="0" t="0" r="0" b="0"/>
          <a:pathLst>
            <a:path>
              <a:moveTo>
                <a:pt x="1180192" y="0"/>
              </a:moveTo>
              <a:lnTo>
                <a:pt x="1180192" y="382757"/>
              </a:lnTo>
              <a:lnTo>
                <a:pt x="0" y="382757"/>
              </a:lnTo>
              <a:lnTo>
                <a:pt x="0" y="561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1FCFA-F3A0-4164-B93A-1A1A1F11B37C}">
      <dsp:nvSpPr>
        <dsp:cNvPr id="0" name=""/>
        <dsp:cNvSpPr/>
      </dsp:nvSpPr>
      <dsp:spPr>
        <a:xfrm>
          <a:off x="3018725" y="1226386"/>
          <a:ext cx="1180192" cy="561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757"/>
              </a:lnTo>
              <a:lnTo>
                <a:pt x="1180192" y="382757"/>
              </a:lnTo>
              <a:lnTo>
                <a:pt x="1180192" y="561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9747D-C99A-41A6-B352-C6F335427304}">
      <dsp:nvSpPr>
        <dsp:cNvPr id="0" name=""/>
        <dsp:cNvSpPr/>
      </dsp:nvSpPr>
      <dsp:spPr>
        <a:xfrm>
          <a:off x="1838533" y="1226386"/>
          <a:ext cx="1180192" cy="561664"/>
        </a:xfrm>
        <a:custGeom>
          <a:avLst/>
          <a:gdLst/>
          <a:ahLst/>
          <a:cxnLst/>
          <a:rect l="0" t="0" r="0" b="0"/>
          <a:pathLst>
            <a:path>
              <a:moveTo>
                <a:pt x="1180192" y="0"/>
              </a:moveTo>
              <a:lnTo>
                <a:pt x="1180192" y="382757"/>
              </a:lnTo>
              <a:lnTo>
                <a:pt x="0" y="382757"/>
              </a:lnTo>
              <a:lnTo>
                <a:pt x="0" y="561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762F6-92E9-4D77-941E-2B8C4CB19A47}">
      <dsp:nvSpPr>
        <dsp:cNvPr id="0" name=""/>
        <dsp:cNvSpPr/>
      </dsp:nvSpPr>
      <dsp:spPr>
        <a:xfrm>
          <a:off x="2053113" y="59"/>
          <a:ext cx="1931223" cy="1226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8D1C9-7FBA-418E-86CD-6668B55F12D5}">
      <dsp:nvSpPr>
        <dsp:cNvPr id="0" name=""/>
        <dsp:cNvSpPr/>
      </dsp:nvSpPr>
      <dsp:spPr>
        <a:xfrm>
          <a:off x="2267694" y="203910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</a:t>
          </a:r>
        </a:p>
      </dsp:txBody>
      <dsp:txXfrm>
        <a:off x="2303612" y="239828"/>
        <a:ext cx="1859387" cy="1154490"/>
      </dsp:txXfrm>
    </dsp:sp>
    <dsp:sp modelId="{DBEB55B6-507A-4847-8172-AC5984C932E1}">
      <dsp:nvSpPr>
        <dsp:cNvPr id="0" name=""/>
        <dsp:cNvSpPr/>
      </dsp:nvSpPr>
      <dsp:spPr>
        <a:xfrm>
          <a:off x="872921" y="1788050"/>
          <a:ext cx="1931223" cy="12263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B0564-C611-485A-AAD8-F32DA6A149D4}">
      <dsp:nvSpPr>
        <dsp:cNvPr id="0" name=""/>
        <dsp:cNvSpPr/>
      </dsp:nvSpPr>
      <dsp:spPr>
        <a:xfrm>
          <a:off x="1087501" y="1991901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Individuell</a:t>
          </a:r>
          <a:endParaRPr lang="en-US" sz="2700" kern="1200" dirty="0"/>
        </a:p>
      </dsp:txBody>
      <dsp:txXfrm>
        <a:off x="1123419" y="2027819"/>
        <a:ext cx="1859387" cy="1154490"/>
      </dsp:txXfrm>
    </dsp:sp>
    <dsp:sp modelId="{55B24120-2CBF-43FB-98DA-03B6CDFFE87D}">
      <dsp:nvSpPr>
        <dsp:cNvPr id="0" name=""/>
        <dsp:cNvSpPr/>
      </dsp:nvSpPr>
      <dsp:spPr>
        <a:xfrm>
          <a:off x="3233305" y="1788050"/>
          <a:ext cx="1931223" cy="12263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02884-8311-4116-B601-0737B38628DE}">
      <dsp:nvSpPr>
        <dsp:cNvPr id="0" name=""/>
        <dsp:cNvSpPr/>
      </dsp:nvSpPr>
      <dsp:spPr>
        <a:xfrm>
          <a:off x="3447886" y="1991901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Kontrolle</a:t>
          </a:r>
          <a:endParaRPr lang="en-US" sz="2700" kern="1200" dirty="0"/>
        </a:p>
      </dsp:txBody>
      <dsp:txXfrm>
        <a:off x="3483804" y="2027819"/>
        <a:ext cx="1859387" cy="1154490"/>
      </dsp:txXfrm>
    </dsp:sp>
    <dsp:sp modelId="{54249AB7-49D1-4CE4-A6DA-948DB8B5F8B6}">
      <dsp:nvSpPr>
        <dsp:cNvPr id="0" name=""/>
        <dsp:cNvSpPr/>
      </dsp:nvSpPr>
      <dsp:spPr>
        <a:xfrm>
          <a:off x="6773882" y="59"/>
          <a:ext cx="1931223" cy="1226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93ACB-5616-4002-AB60-8F47984BC0BB}">
      <dsp:nvSpPr>
        <dsp:cNvPr id="0" name=""/>
        <dsp:cNvSpPr/>
      </dsp:nvSpPr>
      <dsp:spPr>
        <a:xfrm>
          <a:off x="6988462" y="203910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Kontra</a:t>
          </a:r>
          <a:endParaRPr lang="en-US" sz="2700" kern="1200" dirty="0"/>
        </a:p>
      </dsp:txBody>
      <dsp:txXfrm>
        <a:off x="7024380" y="239828"/>
        <a:ext cx="1859387" cy="1154490"/>
      </dsp:txXfrm>
    </dsp:sp>
    <dsp:sp modelId="{C2FBCDB9-D380-459E-A219-BD1F73F62106}">
      <dsp:nvSpPr>
        <dsp:cNvPr id="0" name=""/>
        <dsp:cNvSpPr/>
      </dsp:nvSpPr>
      <dsp:spPr>
        <a:xfrm>
          <a:off x="5593690" y="1788050"/>
          <a:ext cx="1931223" cy="12263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305E8-D315-4876-8B41-50CF521F0787}">
      <dsp:nvSpPr>
        <dsp:cNvPr id="0" name=""/>
        <dsp:cNvSpPr/>
      </dsp:nvSpPr>
      <dsp:spPr>
        <a:xfrm>
          <a:off x="5808270" y="1991901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Keine</a:t>
          </a:r>
          <a:r>
            <a:rPr lang="en-US" sz="2700" kern="1200" dirty="0"/>
            <a:t> GUI</a:t>
          </a:r>
        </a:p>
      </dsp:txBody>
      <dsp:txXfrm>
        <a:off x="5844188" y="2027819"/>
        <a:ext cx="1859387" cy="1154490"/>
      </dsp:txXfrm>
    </dsp:sp>
    <dsp:sp modelId="{0F67531F-D320-49B5-AFF1-08B22F10D099}">
      <dsp:nvSpPr>
        <dsp:cNvPr id="0" name=""/>
        <dsp:cNvSpPr/>
      </dsp:nvSpPr>
      <dsp:spPr>
        <a:xfrm>
          <a:off x="7954074" y="1788050"/>
          <a:ext cx="1931223" cy="12263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98AC9-A99D-40CB-BEEE-2384B84611A4}">
      <dsp:nvSpPr>
        <dsp:cNvPr id="0" name=""/>
        <dsp:cNvSpPr/>
      </dsp:nvSpPr>
      <dsp:spPr>
        <a:xfrm>
          <a:off x="8168654" y="1991901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Komplex</a:t>
          </a:r>
          <a:endParaRPr lang="en-US" sz="2700" kern="1200" dirty="0"/>
        </a:p>
      </dsp:txBody>
      <dsp:txXfrm>
        <a:off x="8204572" y="2027819"/>
        <a:ext cx="1859387" cy="1154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1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1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0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0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F721B-7715-E680-B491-A4621E09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20" r="18142"/>
          <a:stretch/>
        </p:blipFill>
        <p:spPr>
          <a:xfrm>
            <a:off x="-50042" y="-39158"/>
            <a:ext cx="7918858" cy="6897158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33DBC1-AA38-A400-6931-EC7684094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478" y="1122363"/>
            <a:ext cx="3622922" cy="2387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My Portfolio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786650-F3D9-34DD-F552-7142C31CE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478" y="3602038"/>
            <a:ext cx="3622922" cy="165576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Daniel Jessner</a:t>
            </a:r>
          </a:p>
        </p:txBody>
      </p:sp>
    </p:spTree>
    <p:extLst>
      <p:ext uri="{BB962C8B-B14F-4D97-AF65-F5344CB8AC3E}">
        <p14:creationId xmlns:p14="http://schemas.microsoft.com/office/powerpoint/2010/main" val="265073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875C03-C369-B410-3AAA-DACC854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 err="1"/>
              <a:t>Benutzerfreundlichkeit</a:t>
            </a:r>
            <a:endParaRPr lang="en-US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90757DC9-305D-0B3C-F1C8-CB6903D1E0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940599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510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haufnahme eines Kameraobjektivs">
            <a:extLst>
              <a:ext uri="{FF2B5EF4-FFF2-40B4-BE49-F238E27FC236}">
                <a16:creationId xmlns:a16="http://schemas.microsoft.com/office/drawing/2014/main" id="{A77A492B-362F-8B56-08C1-40B19C3ADA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10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91F676-C4DB-7220-3AA3-B33B3933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20" y="663960"/>
            <a:ext cx="2987417" cy="322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8163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Rectangle 412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8" name="Freeform: Shape 412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13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2" name="Rectangle 4131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4" name="Freeform: Shape 4133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328683-FF12-2B6D-4745-1665C88A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Vielen Dank für Ihre Aufmerksamkeit!</a:t>
            </a:r>
          </a:p>
        </p:txBody>
      </p:sp>
      <p:pic>
        <p:nvPicPr>
          <p:cNvPr id="4102" name="Picture 6" descr="Motivation - Free hands and gestures icons">
            <a:extLst>
              <a:ext uri="{FF2B5EF4-FFF2-40B4-BE49-F238E27FC236}">
                <a16:creationId xmlns:a16="http://schemas.microsoft.com/office/drawing/2014/main" id="{F61DEF7B-C79E-77E6-8415-0DB12568B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082" y="865204"/>
            <a:ext cx="5022318" cy="502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70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3B2A7-A44E-4940-9367-4788F280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BF9A7D-DF04-4422-981B-76DFC7208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5937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AE73D2-8A05-68DA-A38A-1A4912F3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dirty="0" err="1"/>
              <a:t>Inhalt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81E1A5F-38D0-D15D-F1D1-41481BAEE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411577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97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97154B-8208-3283-4EC6-3EAB68041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" name="Rectangle 6163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6" name="Freeform: Shape 6165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168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F572EB9D-BAD2-4E2B-AF14-8C01E2ABC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2" name="Freeform: Shape 6171">
            <a:extLst>
              <a:ext uri="{FF2B5EF4-FFF2-40B4-BE49-F238E27FC236}">
                <a16:creationId xmlns:a16="http://schemas.microsoft.com/office/drawing/2014/main" id="{4BEC0DBE-3EDB-447E-A76F-388B7A04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946"/>
            <a:ext cx="6721522" cy="6785055"/>
          </a:xfrm>
          <a:custGeom>
            <a:avLst/>
            <a:gdLst>
              <a:gd name="connsiteX0" fmla="*/ 767991 w 6329420"/>
              <a:gd name="connsiteY0" fmla="*/ 731396 h 6389247"/>
              <a:gd name="connsiteX1" fmla="*/ 1299514 w 6329420"/>
              <a:gd name="connsiteY1" fmla="*/ 1262919 h 6389247"/>
              <a:gd name="connsiteX2" fmla="*/ 767991 w 6329420"/>
              <a:gd name="connsiteY2" fmla="*/ 1794442 h 6389247"/>
              <a:gd name="connsiteX3" fmla="*/ 236469 w 6329420"/>
              <a:gd name="connsiteY3" fmla="*/ 1262919 h 6389247"/>
              <a:gd name="connsiteX4" fmla="*/ 767991 w 6329420"/>
              <a:gd name="connsiteY4" fmla="*/ 731396 h 6389247"/>
              <a:gd name="connsiteX5" fmla="*/ 2926094 w 6329420"/>
              <a:gd name="connsiteY5" fmla="*/ 324026 h 6389247"/>
              <a:gd name="connsiteX6" fmla="*/ 3207855 w 6329420"/>
              <a:gd name="connsiteY6" fmla="*/ 605787 h 6389247"/>
              <a:gd name="connsiteX7" fmla="*/ 2926094 w 6329420"/>
              <a:gd name="connsiteY7" fmla="*/ 887548 h 6389247"/>
              <a:gd name="connsiteX8" fmla="*/ 2644333 w 6329420"/>
              <a:gd name="connsiteY8" fmla="*/ 605787 h 6389247"/>
              <a:gd name="connsiteX9" fmla="*/ 2926094 w 6329420"/>
              <a:gd name="connsiteY9" fmla="*/ 324026 h 6389247"/>
              <a:gd name="connsiteX10" fmla="*/ 5761439 w 6329420"/>
              <a:gd name="connsiteY10" fmla="*/ 17664 h 6389247"/>
              <a:gd name="connsiteX11" fmla="*/ 5784727 w 6329420"/>
              <a:gd name="connsiteY11" fmla="*/ 18309 h 6389247"/>
              <a:gd name="connsiteX12" fmla="*/ 6232947 w 6329420"/>
              <a:gd name="connsiteY12" fmla="*/ 102447 h 6389247"/>
              <a:gd name="connsiteX13" fmla="*/ 6329420 w 6329420"/>
              <a:gd name="connsiteY13" fmla="*/ 159335 h 6389247"/>
              <a:gd name="connsiteX14" fmla="*/ 6329420 w 6329420"/>
              <a:gd name="connsiteY14" fmla="*/ 6389247 h 6389247"/>
              <a:gd name="connsiteX15" fmla="*/ 3180387 w 6329420"/>
              <a:gd name="connsiteY15" fmla="*/ 6389247 h 6389247"/>
              <a:gd name="connsiteX16" fmla="*/ 2702967 w 6329420"/>
              <a:gd name="connsiteY16" fmla="*/ 6389247 h 6389247"/>
              <a:gd name="connsiteX17" fmla="*/ 1013739 w 6329420"/>
              <a:gd name="connsiteY17" fmla="*/ 6389247 h 6389247"/>
              <a:gd name="connsiteX18" fmla="*/ 1024183 w 6329420"/>
              <a:gd name="connsiteY18" fmla="*/ 6281366 h 6389247"/>
              <a:gd name="connsiteX19" fmla="*/ 903050 w 6329420"/>
              <a:gd name="connsiteY19" fmla="*/ 5588470 h 6389247"/>
              <a:gd name="connsiteX20" fmla="*/ 273230 w 6329420"/>
              <a:gd name="connsiteY20" fmla="*/ 5151559 h 6389247"/>
              <a:gd name="connsiteX21" fmla="*/ 40189 w 6329420"/>
              <a:gd name="connsiteY21" fmla="*/ 4431326 h 6389247"/>
              <a:gd name="connsiteX22" fmla="*/ 467268 w 6329420"/>
              <a:gd name="connsiteY22" fmla="*/ 3598198 h 6389247"/>
              <a:gd name="connsiteX23" fmla="*/ 3203 w 6329420"/>
              <a:gd name="connsiteY23" fmla="*/ 2797063 h 6389247"/>
              <a:gd name="connsiteX24" fmla="*/ 345913 w 6329420"/>
              <a:gd name="connsiteY24" fmla="*/ 2096653 h 6389247"/>
              <a:gd name="connsiteX25" fmla="*/ 1552774 w 6329420"/>
              <a:gd name="connsiteY25" fmla="*/ 2014542 h 6389247"/>
              <a:gd name="connsiteX26" fmla="*/ 1737708 w 6329420"/>
              <a:gd name="connsiteY26" fmla="*/ 1339596 h 6389247"/>
              <a:gd name="connsiteX27" fmla="*/ 1365343 w 6329420"/>
              <a:gd name="connsiteY27" fmla="*/ 604294 h 6389247"/>
              <a:gd name="connsiteX28" fmla="*/ 1784365 w 6329420"/>
              <a:gd name="connsiteY28" fmla="*/ 110735 h 6389247"/>
              <a:gd name="connsiteX29" fmla="*/ 1881062 w 6329420"/>
              <a:gd name="connsiteY29" fmla="*/ 100098 h 6389247"/>
              <a:gd name="connsiteX30" fmla="*/ 2326675 w 6329420"/>
              <a:gd name="connsiteY30" fmla="*/ 311301 h 6389247"/>
              <a:gd name="connsiteX31" fmla="*/ 2585018 w 6329420"/>
              <a:gd name="connsiteY31" fmla="*/ 1190279 h 6389247"/>
              <a:gd name="connsiteX32" fmla="*/ 2694528 w 6329420"/>
              <a:gd name="connsiteY32" fmla="*/ 1338063 h 6389247"/>
              <a:gd name="connsiteX33" fmla="*/ 2982926 w 6329420"/>
              <a:gd name="connsiteY33" fmla="*/ 1306959 h 6389247"/>
              <a:gd name="connsiteX34" fmla="*/ 3354163 w 6329420"/>
              <a:gd name="connsiteY34" fmla="*/ 881733 h 6389247"/>
              <a:gd name="connsiteX35" fmla="*/ 4299539 w 6329420"/>
              <a:gd name="connsiteY35" fmla="*/ 1304623 h 6389247"/>
              <a:gd name="connsiteX36" fmla="*/ 4625167 w 6329420"/>
              <a:gd name="connsiteY36" fmla="*/ 991486 h 6389247"/>
              <a:gd name="connsiteX37" fmla="*/ 4692533 w 6329420"/>
              <a:gd name="connsiteY37" fmla="*/ 854498 h 6389247"/>
              <a:gd name="connsiteX38" fmla="*/ 5607288 w 6329420"/>
              <a:gd name="connsiteY38" fmla="*/ 28863 h 6389247"/>
              <a:gd name="connsiteX39" fmla="*/ 5761439 w 6329420"/>
              <a:gd name="connsiteY39" fmla="*/ 17664 h 6389247"/>
              <a:gd name="connsiteX40" fmla="*/ 4156539 w 6329420"/>
              <a:gd name="connsiteY40" fmla="*/ 0 h 6389247"/>
              <a:gd name="connsiteX41" fmla="*/ 4663751 w 6329420"/>
              <a:gd name="connsiteY41" fmla="*/ 507212 h 6389247"/>
              <a:gd name="connsiteX42" fmla="*/ 4156539 w 6329420"/>
              <a:gd name="connsiteY42" fmla="*/ 1014424 h 6389247"/>
              <a:gd name="connsiteX43" fmla="*/ 3649327 w 6329420"/>
              <a:gd name="connsiteY43" fmla="*/ 507212 h 6389247"/>
              <a:gd name="connsiteX44" fmla="*/ 4156539 w 6329420"/>
              <a:gd name="connsiteY44" fmla="*/ 0 h 638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329420" h="6389247">
                <a:moveTo>
                  <a:pt x="767991" y="731396"/>
                </a:moveTo>
                <a:cubicBezTo>
                  <a:pt x="1061543" y="731396"/>
                  <a:pt x="1299514" y="969367"/>
                  <a:pt x="1299514" y="1262919"/>
                </a:cubicBezTo>
                <a:cubicBezTo>
                  <a:pt x="1299514" y="1556471"/>
                  <a:pt x="1061543" y="1794442"/>
                  <a:pt x="767991" y="1794442"/>
                </a:cubicBezTo>
                <a:cubicBezTo>
                  <a:pt x="474439" y="1794442"/>
                  <a:pt x="236469" y="1556471"/>
                  <a:pt x="236469" y="1262919"/>
                </a:cubicBezTo>
                <a:cubicBezTo>
                  <a:pt x="236469" y="969367"/>
                  <a:pt x="474439" y="731396"/>
                  <a:pt x="767991" y="731396"/>
                </a:cubicBezTo>
                <a:close/>
                <a:moveTo>
                  <a:pt x="2926094" y="324026"/>
                </a:moveTo>
                <a:cubicBezTo>
                  <a:pt x="3081706" y="324026"/>
                  <a:pt x="3207855" y="450175"/>
                  <a:pt x="3207855" y="605787"/>
                </a:cubicBezTo>
                <a:cubicBezTo>
                  <a:pt x="3207855" y="761399"/>
                  <a:pt x="3081706" y="887548"/>
                  <a:pt x="2926094" y="887548"/>
                </a:cubicBezTo>
                <a:cubicBezTo>
                  <a:pt x="2770482" y="887548"/>
                  <a:pt x="2644333" y="761399"/>
                  <a:pt x="2644333" y="605787"/>
                </a:cubicBezTo>
                <a:cubicBezTo>
                  <a:pt x="2644333" y="450175"/>
                  <a:pt x="2770482" y="324026"/>
                  <a:pt x="2926094" y="324026"/>
                </a:cubicBezTo>
                <a:close/>
                <a:moveTo>
                  <a:pt x="5761439" y="17664"/>
                </a:moveTo>
                <a:lnTo>
                  <a:pt x="5784727" y="18309"/>
                </a:lnTo>
                <a:cubicBezTo>
                  <a:pt x="5972924" y="25037"/>
                  <a:pt x="6119949" y="54449"/>
                  <a:pt x="6232947" y="102447"/>
                </a:cubicBezTo>
                <a:lnTo>
                  <a:pt x="6329420" y="159335"/>
                </a:lnTo>
                <a:lnTo>
                  <a:pt x="6329420" y="6389247"/>
                </a:lnTo>
                <a:lnTo>
                  <a:pt x="3180387" y="6389247"/>
                </a:lnTo>
                <a:lnTo>
                  <a:pt x="2702967" y="6389247"/>
                </a:lnTo>
                <a:lnTo>
                  <a:pt x="1013739" y="6389247"/>
                </a:lnTo>
                <a:lnTo>
                  <a:pt x="1024183" y="6281366"/>
                </a:lnTo>
                <a:cubicBezTo>
                  <a:pt x="1049848" y="6046008"/>
                  <a:pt x="1072512" y="5801284"/>
                  <a:pt x="903050" y="5588470"/>
                </a:cubicBezTo>
                <a:cubicBezTo>
                  <a:pt x="704901" y="5339877"/>
                  <a:pt x="494907" y="5451483"/>
                  <a:pt x="273230" y="5151559"/>
                </a:cubicBezTo>
                <a:cubicBezTo>
                  <a:pt x="109328" y="4929882"/>
                  <a:pt x="-26532" y="4726254"/>
                  <a:pt x="40189" y="4431326"/>
                </a:cubicBezTo>
                <a:cubicBezTo>
                  <a:pt x="129472" y="4036881"/>
                  <a:pt x="470813" y="3882974"/>
                  <a:pt x="467268" y="3598198"/>
                </a:cubicBezTo>
                <a:cubicBezTo>
                  <a:pt x="463239" y="3255890"/>
                  <a:pt x="44217" y="3187318"/>
                  <a:pt x="3203" y="2797063"/>
                </a:cubicBezTo>
                <a:cubicBezTo>
                  <a:pt x="-23550" y="2542509"/>
                  <a:pt x="119641" y="2237671"/>
                  <a:pt x="345913" y="2096653"/>
                </a:cubicBezTo>
                <a:cubicBezTo>
                  <a:pt x="762919" y="1836457"/>
                  <a:pt x="1233029" y="2275545"/>
                  <a:pt x="1552774" y="2014542"/>
                </a:cubicBezTo>
                <a:cubicBezTo>
                  <a:pt x="1743751" y="1858617"/>
                  <a:pt x="1774856" y="1540160"/>
                  <a:pt x="1737708" y="1339596"/>
                </a:cubicBezTo>
                <a:cubicBezTo>
                  <a:pt x="1666877" y="957721"/>
                  <a:pt x="1353739" y="895190"/>
                  <a:pt x="1365343" y="604294"/>
                </a:cubicBezTo>
                <a:cubicBezTo>
                  <a:pt x="1373885" y="388094"/>
                  <a:pt x="1557287" y="161098"/>
                  <a:pt x="1784365" y="110735"/>
                </a:cubicBezTo>
                <a:cubicBezTo>
                  <a:pt x="1816113" y="103643"/>
                  <a:pt x="1848539" y="100098"/>
                  <a:pt x="1881062" y="100098"/>
                </a:cubicBezTo>
                <a:cubicBezTo>
                  <a:pt x="2100564" y="100098"/>
                  <a:pt x="2273329" y="261260"/>
                  <a:pt x="2326675" y="311301"/>
                </a:cubicBezTo>
                <a:cubicBezTo>
                  <a:pt x="2579216" y="547161"/>
                  <a:pt x="2379374" y="836206"/>
                  <a:pt x="2585018" y="1190279"/>
                </a:cubicBezTo>
                <a:cubicBezTo>
                  <a:pt x="2616968" y="1242737"/>
                  <a:pt x="2653624" y="1292213"/>
                  <a:pt x="2694528" y="1338063"/>
                </a:cubicBezTo>
                <a:cubicBezTo>
                  <a:pt x="2775108" y="1429685"/>
                  <a:pt x="2925230" y="1413569"/>
                  <a:pt x="2982926" y="1306959"/>
                </a:cubicBezTo>
                <a:cubicBezTo>
                  <a:pt x="3078253" y="1130728"/>
                  <a:pt x="3169390" y="933143"/>
                  <a:pt x="3354163" y="881733"/>
                </a:cubicBezTo>
                <a:cubicBezTo>
                  <a:pt x="3713394" y="781733"/>
                  <a:pt x="3927255" y="1375615"/>
                  <a:pt x="4299539" y="1304623"/>
                </a:cubicBezTo>
                <a:cubicBezTo>
                  <a:pt x="4454094" y="1275131"/>
                  <a:pt x="4543700" y="1148457"/>
                  <a:pt x="4625167" y="991486"/>
                </a:cubicBezTo>
                <a:cubicBezTo>
                  <a:pt x="4647810" y="947730"/>
                  <a:pt x="4669890" y="901637"/>
                  <a:pt x="4692533" y="854498"/>
                </a:cubicBezTo>
                <a:cubicBezTo>
                  <a:pt x="4762477" y="605422"/>
                  <a:pt x="4865621" y="105095"/>
                  <a:pt x="5607288" y="28863"/>
                </a:cubicBezTo>
                <a:cubicBezTo>
                  <a:pt x="5658191" y="20163"/>
                  <a:pt x="5709812" y="16455"/>
                  <a:pt x="5761439" y="17664"/>
                </a:cubicBezTo>
                <a:close/>
                <a:moveTo>
                  <a:pt x="4156539" y="0"/>
                </a:moveTo>
                <a:cubicBezTo>
                  <a:pt x="4436664" y="0"/>
                  <a:pt x="4663751" y="227087"/>
                  <a:pt x="4663751" y="507212"/>
                </a:cubicBezTo>
                <a:cubicBezTo>
                  <a:pt x="4663751" y="787337"/>
                  <a:pt x="4436664" y="1014424"/>
                  <a:pt x="4156539" y="1014424"/>
                </a:cubicBezTo>
                <a:cubicBezTo>
                  <a:pt x="3876414" y="1014424"/>
                  <a:pt x="3649327" y="787337"/>
                  <a:pt x="3649327" y="507212"/>
                </a:cubicBezTo>
                <a:cubicBezTo>
                  <a:pt x="3649327" y="227087"/>
                  <a:pt x="3876414" y="0"/>
                  <a:pt x="4156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CC231A-71FD-F955-D1C1-2CEAD97D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270" y="557783"/>
            <a:ext cx="4346833" cy="31308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Vorlage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182691-44D6-4912-DD41-3C56C169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2727" y="453398"/>
            <a:ext cx="2393696" cy="239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Github Logo - Free social media icons">
            <a:extLst>
              <a:ext uri="{FF2B5EF4-FFF2-40B4-BE49-F238E27FC236}">
                <a16:creationId xmlns:a16="http://schemas.microsoft.com/office/drawing/2014/main" id="{4EB530B8-1C05-030F-F18A-2D78A0B26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2727" y="4231336"/>
            <a:ext cx="2393696" cy="239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733A4EFF-60A9-31AC-7228-D673EEF692CD}"/>
              </a:ext>
            </a:extLst>
          </p:cNvPr>
          <p:cNvSpPr/>
          <p:nvPr/>
        </p:nvSpPr>
        <p:spPr>
          <a:xfrm>
            <a:off x="2430069" y="3163778"/>
            <a:ext cx="396811" cy="847129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6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492FA-F7E7-4C37-A395-EC3426FA8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1D41860-C334-4AEF-B2BB-71CB98CC8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EF586F-670F-B2B9-8BAB-3D6C8EA3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50563"/>
            <a:ext cx="6658405" cy="13279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Vorlage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AF3675-64B3-EF70-A9A0-0D9CEA4C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86" y="313185"/>
            <a:ext cx="6794978" cy="34824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199285-ED25-7DDF-743E-7C0A57A2694A}"/>
              </a:ext>
            </a:extLst>
          </p:cNvPr>
          <p:cNvSpPr txBox="1"/>
          <p:nvPr/>
        </p:nvSpPr>
        <p:spPr>
          <a:xfrm>
            <a:off x="2631524" y="3804148"/>
            <a:ext cx="59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https://github.com/mittal-parth/personal-portfolio</a:t>
            </a:r>
          </a:p>
        </p:txBody>
      </p:sp>
    </p:spTree>
    <p:extLst>
      <p:ext uri="{BB962C8B-B14F-4D97-AF65-F5344CB8AC3E}">
        <p14:creationId xmlns:p14="http://schemas.microsoft.com/office/powerpoint/2010/main" val="40352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2E849-B08A-F24D-B09C-6AA5E69D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Vorlage</a:t>
            </a:r>
          </a:p>
        </p:txBody>
      </p:sp>
      <p:pic>
        <p:nvPicPr>
          <p:cNvPr id="5" name="Grafik 4" descr="Ein Bild, das Grafiken, Kreis, Kunst, Farbigkeit enthält.&#10;&#10;Automatisch generierte Beschreibung">
            <a:extLst>
              <a:ext uri="{FF2B5EF4-FFF2-40B4-BE49-F238E27FC236}">
                <a16:creationId xmlns:a16="http://schemas.microsoft.com/office/drawing/2014/main" id="{DC8A5828-4B15-DBDF-DB90-4E5D0CBD6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9" y="862781"/>
            <a:ext cx="5751871" cy="5751871"/>
          </a:xfrm>
          <a:prstGeom prst="rect">
            <a:avLst/>
          </a:prstGeom>
        </p:spPr>
      </p:pic>
      <p:pic>
        <p:nvPicPr>
          <p:cNvPr id="8" name="Grafik 7" descr="Ein Bild, das Grafiken, Symbol, Logo, Design enthält.&#10;&#10;Automatisch generierte Beschreibung">
            <a:extLst>
              <a:ext uri="{FF2B5EF4-FFF2-40B4-BE49-F238E27FC236}">
                <a16:creationId xmlns:a16="http://schemas.microsoft.com/office/drawing/2014/main" id="{7ECF7D4A-D915-ACE9-06AA-2F7B0E665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2000"/>
            <a:ext cx="6439931" cy="24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7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8B0C3-CAE9-50F3-B7E4-4B5AC097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Erstellung</a:t>
            </a:r>
            <a:r>
              <a:rPr lang="en-US" dirty="0"/>
              <a:t> von </a:t>
            </a:r>
            <a:r>
              <a:rPr lang="en-US" dirty="0" err="1"/>
              <a:t>Inhalten</a:t>
            </a:r>
            <a:endParaRPr lang="en-US" dirty="0"/>
          </a:p>
        </p:txBody>
      </p:sp>
      <p:pic>
        <p:nvPicPr>
          <p:cNvPr id="2050" name="Picture 2" descr="Why use a Content Management System (CMS)? -">
            <a:extLst>
              <a:ext uri="{FF2B5EF4-FFF2-40B4-BE49-F238E27FC236}">
                <a16:creationId xmlns:a16="http://schemas.microsoft.com/office/drawing/2014/main" id="{90EBC7C7-7FA6-AF5E-6D15-8A3DC2A11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52" y="2652838"/>
            <a:ext cx="4955151" cy="323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lf employed - Free professions and jobs icons">
            <a:extLst>
              <a:ext uri="{FF2B5EF4-FFF2-40B4-BE49-F238E27FC236}">
                <a16:creationId xmlns:a16="http://schemas.microsoft.com/office/drawing/2014/main" id="{C6494CC6-2A7A-5D8E-2410-9E3CB1EF7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684" y="2652838"/>
            <a:ext cx="3248779" cy="324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E8BA3B1-838B-7F9B-E83D-0A07ACEE4619}"/>
              </a:ext>
            </a:extLst>
          </p:cNvPr>
          <p:cNvSpPr/>
          <p:nvPr/>
        </p:nvSpPr>
        <p:spPr>
          <a:xfrm>
            <a:off x="5837232" y="4021394"/>
            <a:ext cx="2015613" cy="95326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C35B9-9EEF-7FA5-E31A-412262E29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5DEC1-B558-97C5-FA18-0AAAEFBB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Erstellung</a:t>
            </a:r>
            <a:r>
              <a:rPr lang="en-US" dirty="0"/>
              <a:t> von </a:t>
            </a:r>
            <a:r>
              <a:rPr lang="en-US" dirty="0" err="1"/>
              <a:t>Inhalten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F66A9B-D13B-1EA6-9C6E-29B81CE0B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74" y="2373109"/>
            <a:ext cx="3984378" cy="392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1F30133-9C0C-A166-964F-4935335D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772625"/>
              </p:ext>
            </p:extLst>
          </p:nvPr>
        </p:nvGraphicFramePr>
        <p:xfrm>
          <a:off x="4481902" y="12205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551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105F2-4953-466C-C939-82499942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Veröffentlichung</a:t>
            </a:r>
            <a:endParaRPr lang="en-US" dirty="0"/>
          </a:p>
        </p:txBody>
      </p:sp>
      <p:pic>
        <p:nvPicPr>
          <p:cNvPr id="3074" name="Picture 2" descr="Download Netlify Logo in SVG Vector or PNG File Format - Logo.wine">
            <a:extLst>
              <a:ext uri="{FF2B5EF4-FFF2-40B4-BE49-F238E27FC236}">
                <a16:creationId xmlns:a16="http://schemas.microsoft.com/office/drawing/2014/main" id="{7EF2F821-1EF0-D6F4-55A3-9CF9242F3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3008" y="1883347"/>
            <a:ext cx="7827706" cy="521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thub Logo - Free social media icons">
            <a:extLst>
              <a:ext uri="{FF2B5EF4-FFF2-40B4-BE49-F238E27FC236}">
                <a16:creationId xmlns:a16="http://schemas.microsoft.com/office/drawing/2014/main" id="{30EEB67C-EF4F-6718-1F1C-2D990EFF4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882" y="2632586"/>
            <a:ext cx="3443280" cy="34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05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73738-16C0-6FF5-CF43-A29C5846B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58A8E-4081-6988-80C8-58E30689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Veröffentlichung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B0CFA9-172D-D138-60E9-F71D10B0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72" y="2375909"/>
            <a:ext cx="4626712" cy="81992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7790BFD-A56A-D775-F700-DD319ED5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72" y="3256674"/>
            <a:ext cx="3348734" cy="99491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7C50C4D-902F-E5AD-5140-B5339243E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72" y="4312430"/>
            <a:ext cx="3167579" cy="10065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A4B5349-3EAA-9B07-205E-891428026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72" y="5379791"/>
            <a:ext cx="2434334" cy="101251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326333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4"/>
      </a:lt2>
      <a:accent1>
        <a:srgbClr val="7BAC9A"/>
      </a:accent1>
      <a:accent2>
        <a:srgbClr val="6DAAAE"/>
      </a:accent2>
      <a:accent3>
        <a:srgbClr val="82A5C4"/>
      </a:accent3>
      <a:accent4>
        <a:srgbClr val="7981C0"/>
      </a:accent4>
      <a:accent5>
        <a:srgbClr val="A391CB"/>
      </a:accent5>
      <a:accent6>
        <a:srgbClr val="AC79C0"/>
      </a:accent6>
      <a:hlink>
        <a:srgbClr val="AE6983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28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Posterama</vt:lpstr>
      <vt:lpstr>SplashVTI</vt:lpstr>
      <vt:lpstr>My Portfolio</vt:lpstr>
      <vt:lpstr>Inhalt</vt:lpstr>
      <vt:lpstr>Vorlage</vt:lpstr>
      <vt:lpstr>Vorlage</vt:lpstr>
      <vt:lpstr>Vorlage</vt:lpstr>
      <vt:lpstr>Erstellung von Inhalten</vt:lpstr>
      <vt:lpstr>Erstellung von Inhalten</vt:lpstr>
      <vt:lpstr>Veröffentlichung</vt:lpstr>
      <vt:lpstr>Veröffentlichung</vt:lpstr>
      <vt:lpstr>Benutzerfreundlichkeit</vt:lpstr>
      <vt:lpstr>Demo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Jessner Daniel</dc:creator>
  <cp:lastModifiedBy>Jessner Daniel</cp:lastModifiedBy>
  <cp:revision>4</cp:revision>
  <dcterms:created xsi:type="dcterms:W3CDTF">2024-12-05T18:16:11Z</dcterms:created>
  <dcterms:modified xsi:type="dcterms:W3CDTF">2024-12-06T09:57:18Z</dcterms:modified>
</cp:coreProperties>
</file>