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naheim"/>
      <p:regular r:id="rId40"/>
    </p:embeddedFont>
    <p:embeddedFont>
      <p:font typeface="DM Sans Black"/>
      <p:bold r:id="rId41"/>
      <p:boldItalic r:id="rId42"/>
    </p:embeddedFont>
    <p:embeddedFont>
      <p:font typeface="Pathway Extreme"/>
      <p:regular r:id="rId43"/>
      <p:bold r:id="rId44"/>
      <p:italic r:id="rId45"/>
      <p:boldItalic r:id="rId46"/>
    </p:embeddedFont>
    <p:embeddedFont>
      <p:font typeface="Epilogue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DM Sans"/>
      <p:regular r:id="rId55"/>
      <p:bold r:id="rId56"/>
      <p:italic r:id="rId57"/>
      <p:boldItalic r:id="rId58"/>
    </p:embeddedFont>
    <p:embeddedFont>
      <p:font typeface="DM Serif Display"/>
      <p:regular r:id="rId59"/>
      <p: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741CD-0CB8-4F0F-B6B1-7664175B7BD9}">
  <a:tblStyle styleId="{545741CD-0CB8-4F0F-B6B1-7664175B7B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42" Type="http://schemas.openxmlformats.org/officeDocument/2006/relationships/font" Target="fonts/DMSansBlack-boldItalic.fntdata"/><Relationship Id="rId41" Type="http://schemas.openxmlformats.org/officeDocument/2006/relationships/font" Target="fonts/DMSansBlack-bold.fntdata"/><Relationship Id="rId44" Type="http://schemas.openxmlformats.org/officeDocument/2006/relationships/font" Target="fonts/PathwayExtreme-bold.fntdata"/><Relationship Id="rId43" Type="http://schemas.openxmlformats.org/officeDocument/2006/relationships/font" Target="fonts/PathwayExtreme-regular.fntdata"/><Relationship Id="rId46" Type="http://schemas.openxmlformats.org/officeDocument/2006/relationships/font" Target="fonts/PathwayExtreme-boldItalic.fntdata"/><Relationship Id="rId45" Type="http://schemas.openxmlformats.org/officeDocument/2006/relationships/font" Target="fonts/PathwayExtrem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pilogue-bold.fntdata"/><Relationship Id="rId47" Type="http://schemas.openxmlformats.org/officeDocument/2006/relationships/font" Target="fonts/Epilogue-regular.fntdata"/><Relationship Id="rId49" Type="http://schemas.openxmlformats.org/officeDocument/2006/relationships/font" Target="fonts/Epilog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MSerifDisplay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regular.fntdata"/><Relationship Id="rId50" Type="http://schemas.openxmlformats.org/officeDocument/2006/relationships/font" Target="fonts/Epilogue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55" Type="http://schemas.openxmlformats.org/officeDocument/2006/relationships/font" Target="fonts/DMSans-regular.fntdata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57" Type="http://schemas.openxmlformats.org/officeDocument/2006/relationships/font" Target="fonts/DMSans-italic.fntdata"/><Relationship Id="rId12" Type="http://schemas.openxmlformats.org/officeDocument/2006/relationships/slide" Target="slides/slide7.xml"/><Relationship Id="rId56" Type="http://schemas.openxmlformats.org/officeDocument/2006/relationships/font" Target="fonts/DMSans-bold.fntdata"/><Relationship Id="rId15" Type="http://schemas.openxmlformats.org/officeDocument/2006/relationships/slide" Target="slides/slide10.xml"/><Relationship Id="rId59" Type="http://schemas.openxmlformats.org/officeDocument/2006/relationships/font" Target="fonts/DMSerifDisplay-regular.fntdata"/><Relationship Id="rId14" Type="http://schemas.openxmlformats.org/officeDocument/2006/relationships/slide" Target="slides/slide9.xml"/><Relationship Id="rId58" Type="http://schemas.openxmlformats.org/officeDocument/2006/relationships/font" Target="fonts/DM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6a650ae165_3_3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6a650ae165_3_3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6a650ae165_3_3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6a650ae165_3_3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6a650ae165_3_3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6a650ae165_3_3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6a650ae165_3_3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26a650ae165_3_3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bdbed53e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bdbed53e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6a650ae165_5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6a650ae165_5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bdede5a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bdede5a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a650ae165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a650ae165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6a650ae165_5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6a650ae165_5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26a650ae165_5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26a650ae165_5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ef6082da0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ef6082da0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6a650ae165_5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6a650ae165_5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bdede653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bdede653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bdede653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bdede653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26a650ae165_5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26a650ae165_5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2bdede653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2bdede653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2bdede653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2bdede653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2bdede653c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2bdede653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26a650ae165_3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26a650ae165_3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bdede653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bdede653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6a650ae165_3_3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6a650ae165_3_3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g2bdede5a3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6" name="Google Shape;1926;g2bdede5a3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bdbed53e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bdbed53e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6a650ae165_3_3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26a650ae165_3_3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bdede65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bdede65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bdede653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bdede653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bdede65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bdede65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6a650ae165_3_3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6a650ae165_3_3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536750" y="1038550"/>
            <a:ext cx="28938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600"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536975" y="3362113"/>
            <a:ext cx="2893800" cy="7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36937" y="871648"/>
            <a:ext cx="6432815" cy="4767908"/>
            <a:chOff x="-336937" y="871648"/>
            <a:chExt cx="6432815" cy="4767908"/>
          </a:xfrm>
        </p:grpSpPr>
        <p:grpSp>
          <p:nvGrpSpPr>
            <p:cNvPr id="12" name="Google Shape;12;p2"/>
            <p:cNvGrpSpPr/>
            <p:nvPr/>
          </p:nvGrpSpPr>
          <p:grpSpPr>
            <a:xfrm rot="-239008">
              <a:off x="5480834" y="4547796"/>
              <a:ext cx="578474" cy="1072963"/>
              <a:chOff x="8868737" y="2657033"/>
              <a:chExt cx="257107" cy="476886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432076">
              <a:off x="-160148" y="953827"/>
              <a:ext cx="618507" cy="1004563"/>
              <a:chOff x="7940682" y="3054775"/>
              <a:chExt cx="228993" cy="37195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hasCustomPrompt="1" type="title"/>
          </p:nvPr>
        </p:nvSpPr>
        <p:spPr>
          <a:xfrm>
            <a:off x="713225" y="1699950"/>
            <a:ext cx="3928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/>
          <p:nvPr>
            <p:ph idx="1" type="subTitle"/>
          </p:nvPr>
        </p:nvSpPr>
        <p:spPr>
          <a:xfrm>
            <a:off x="713225" y="2730463"/>
            <a:ext cx="27366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2" name="Google Shape;202;p11"/>
          <p:cNvGrpSpPr/>
          <p:nvPr/>
        </p:nvGrpSpPr>
        <p:grpSpPr>
          <a:xfrm>
            <a:off x="2986186" y="766349"/>
            <a:ext cx="6466500" cy="4750006"/>
            <a:chOff x="2986186" y="766349"/>
            <a:chExt cx="6466500" cy="4750006"/>
          </a:xfrm>
        </p:grpSpPr>
        <p:grpSp>
          <p:nvGrpSpPr>
            <p:cNvPr id="203" name="Google Shape;203;p11"/>
            <p:cNvGrpSpPr/>
            <p:nvPr/>
          </p:nvGrpSpPr>
          <p:grpSpPr>
            <a:xfrm flipH="1" rot="633078">
              <a:off x="3079534" y="4399496"/>
              <a:ext cx="578476" cy="1072967"/>
              <a:chOff x="8868737" y="2657033"/>
              <a:chExt cx="257107" cy="476886"/>
            </a:xfrm>
          </p:grpSpPr>
          <p:grpSp>
            <p:nvGrpSpPr>
              <p:cNvPr id="204" name="Google Shape;204;p11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205" name="Google Shape;205;p11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209;p11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" name="Google Shape;211;p11"/>
            <p:cNvGrpSpPr/>
            <p:nvPr/>
          </p:nvGrpSpPr>
          <p:grpSpPr>
            <a:xfrm rot="-8382007">
              <a:off x="8582698" y="847171"/>
              <a:ext cx="618519" cy="1004560"/>
              <a:chOff x="7940682" y="3054775"/>
              <a:chExt cx="228993" cy="371955"/>
            </a:xfrm>
          </p:grpSpPr>
          <p:sp>
            <p:nvSpPr>
              <p:cNvPr id="212" name="Google Shape;212;p11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3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221" name="Google Shape;221;p13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222" name="Google Shape;222;p13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223" name="Google Shape;223;p13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" name="Google Shape;225;p13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226" name="Google Shape;226;p13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227" name="Google Shape;227;p13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3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9" name="Google Shape;229;p13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" name="Google Shape;230;p13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231" name="Google Shape;231;p13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232" name="Google Shape;232;p13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6" name="Google Shape;236;p13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239" name="Google Shape;239;p13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240" name="Google Shape;240;p13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41" name="Google Shape;241;p13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242" name="Google Shape;242;p13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13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3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3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46" name="Google Shape;246;p13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247" name="Google Shape;247;p13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248" name="Google Shape;248;p13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249" name="Google Shape;249;p13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13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51" name="Google Shape;25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13"/>
          <p:cNvSpPr txBox="1"/>
          <p:nvPr>
            <p:ph idx="1" type="subTitle"/>
          </p:nvPr>
        </p:nvSpPr>
        <p:spPr>
          <a:xfrm>
            <a:off x="799162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2" type="subTitle"/>
          </p:nvPr>
        </p:nvSpPr>
        <p:spPr>
          <a:xfrm>
            <a:off x="3336600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3" type="subTitle"/>
          </p:nvPr>
        </p:nvSpPr>
        <p:spPr>
          <a:xfrm>
            <a:off x="799162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4" type="subTitle"/>
          </p:nvPr>
        </p:nvSpPr>
        <p:spPr>
          <a:xfrm>
            <a:off x="3336600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idx="5" type="subTitle"/>
          </p:nvPr>
        </p:nvSpPr>
        <p:spPr>
          <a:xfrm>
            <a:off x="5874038" y="208077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idx="6" type="subTitle"/>
          </p:nvPr>
        </p:nvSpPr>
        <p:spPr>
          <a:xfrm>
            <a:off x="5874038" y="3816553"/>
            <a:ext cx="24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hasCustomPrompt="1" idx="7" type="title"/>
          </p:nvPr>
        </p:nvSpPr>
        <p:spPr>
          <a:xfrm>
            <a:off x="799162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hasCustomPrompt="1" idx="8" type="title"/>
          </p:nvPr>
        </p:nvSpPr>
        <p:spPr>
          <a:xfrm>
            <a:off x="799162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hasCustomPrompt="1" idx="9" type="title"/>
          </p:nvPr>
        </p:nvSpPr>
        <p:spPr>
          <a:xfrm>
            <a:off x="3336600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hasCustomPrompt="1" idx="13" type="title"/>
          </p:nvPr>
        </p:nvSpPr>
        <p:spPr>
          <a:xfrm>
            <a:off x="3336600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14" type="title"/>
          </p:nvPr>
        </p:nvSpPr>
        <p:spPr>
          <a:xfrm>
            <a:off x="5874038" y="1266713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hasCustomPrompt="1" idx="15" type="title"/>
          </p:nvPr>
        </p:nvSpPr>
        <p:spPr>
          <a:xfrm>
            <a:off x="5874038" y="3001921"/>
            <a:ext cx="81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idx="16" type="subTitle"/>
          </p:nvPr>
        </p:nvSpPr>
        <p:spPr>
          <a:xfrm>
            <a:off x="799162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idx="17" type="subTitle"/>
          </p:nvPr>
        </p:nvSpPr>
        <p:spPr>
          <a:xfrm>
            <a:off x="3336600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idx="18" type="subTitle"/>
          </p:nvPr>
        </p:nvSpPr>
        <p:spPr>
          <a:xfrm>
            <a:off x="5874038" y="1694605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7" name="Google Shape;267;p13"/>
          <p:cNvSpPr txBox="1"/>
          <p:nvPr>
            <p:ph idx="19" type="subTitle"/>
          </p:nvPr>
        </p:nvSpPr>
        <p:spPr>
          <a:xfrm>
            <a:off x="799162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idx="20" type="subTitle"/>
          </p:nvPr>
        </p:nvSpPr>
        <p:spPr>
          <a:xfrm>
            <a:off x="3336600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1" type="subTitle"/>
          </p:nvPr>
        </p:nvSpPr>
        <p:spPr>
          <a:xfrm>
            <a:off x="5874038" y="3429853"/>
            <a:ext cx="2470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3322300" y="3299108"/>
            <a:ext cx="5108400" cy="5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3322375" y="1341218"/>
            <a:ext cx="51084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4"/>
          <p:cNvGrpSpPr/>
          <p:nvPr/>
        </p:nvGrpSpPr>
        <p:grpSpPr>
          <a:xfrm flipH="1" rot="531796">
            <a:off x="-66918" y="2311848"/>
            <a:ext cx="827647" cy="781073"/>
            <a:chOff x="8947242" y="4328962"/>
            <a:chExt cx="280575" cy="264813"/>
          </a:xfrm>
        </p:grpSpPr>
        <p:sp>
          <p:nvSpPr>
            <p:cNvPr id="274" name="Google Shape;274;p14"/>
            <p:cNvSpPr/>
            <p:nvPr/>
          </p:nvSpPr>
          <p:spPr>
            <a:xfrm>
              <a:off x="9102626" y="4474396"/>
              <a:ext cx="125191" cy="119379"/>
            </a:xfrm>
            <a:custGeom>
              <a:rect b="b" l="l" r="r" t="t"/>
              <a:pathLst>
                <a:path extrusionOk="0" h="119379" w="125191">
                  <a:moveTo>
                    <a:pt x="-60" y="676"/>
                  </a:moveTo>
                  <a:cubicBezTo>
                    <a:pt x="23686" y="17924"/>
                    <a:pt x="49132" y="32838"/>
                    <a:pt x="71955" y="51288"/>
                  </a:cubicBezTo>
                  <a:cubicBezTo>
                    <a:pt x="94779" y="69739"/>
                    <a:pt x="115283" y="92410"/>
                    <a:pt x="125131" y="12005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14"/>
            <p:cNvGrpSpPr/>
            <p:nvPr/>
          </p:nvGrpSpPr>
          <p:grpSpPr>
            <a:xfrm>
              <a:off x="8947242" y="4328962"/>
              <a:ext cx="199745" cy="208002"/>
              <a:chOff x="8947242" y="4328962"/>
              <a:chExt cx="199745" cy="208002"/>
            </a:xfrm>
          </p:grpSpPr>
          <p:grpSp>
            <p:nvGrpSpPr>
              <p:cNvPr id="276" name="Google Shape;276;p14"/>
              <p:cNvGrpSpPr/>
              <p:nvPr/>
            </p:nvGrpSpPr>
            <p:grpSpPr>
              <a:xfrm>
                <a:off x="8995763" y="4328962"/>
                <a:ext cx="99202" cy="143011"/>
                <a:chOff x="8995763" y="4328962"/>
                <a:chExt cx="99202" cy="143011"/>
              </a:xfrm>
            </p:grpSpPr>
            <p:sp>
              <p:nvSpPr>
                <p:cNvPr id="277" name="Google Shape;277;p14"/>
                <p:cNvSpPr/>
                <p:nvPr/>
              </p:nvSpPr>
              <p:spPr>
                <a:xfrm>
                  <a:off x="8995763" y="4328962"/>
                  <a:ext cx="32951" cy="33005"/>
                </a:xfrm>
                <a:custGeom>
                  <a:rect b="b" l="l" r="r" t="t"/>
                  <a:pathLst>
                    <a:path extrusionOk="0" h="33005" w="32951">
                      <a:moveTo>
                        <a:pt x="4958" y="5343"/>
                      </a:moveTo>
                      <a:cubicBezTo>
                        <a:pt x="-10276" y="20085"/>
                        <a:pt x="12614" y="43782"/>
                        <a:pt x="27873" y="29015"/>
                      </a:cubicBezTo>
                      <a:cubicBezTo>
                        <a:pt x="43106" y="14272"/>
                        <a:pt x="20217" y="-9425"/>
                        <a:pt x="4958" y="53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14"/>
                <p:cNvSpPr/>
                <p:nvPr/>
              </p:nvSpPr>
              <p:spPr>
                <a:xfrm>
                  <a:off x="9009307" y="4343076"/>
                  <a:ext cx="85658" cy="128897"/>
                </a:xfrm>
                <a:custGeom>
                  <a:rect b="b" l="l" r="r" t="t"/>
                  <a:pathLst>
                    <a:path extrusionOk="0" h="128897" w="85658">
                      <a:moveTo>
                        <a:pt x="-60" y="676"/>
                      </a:moveTo>
                      <a:cubicBezTo>
                        <a:pt x="32056" y="41164"/>
                        <a:pt x="60710" y="84282"/>
                        <a:pt x="85598" y="1295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" name="Google Shape;279;p14"/>
              <p:cNvGrpSpPr/>
              <p:nvPr/>
            </p:nvGrpSpPr>
            <p:grpSpPr>
              <a:xfrm>
                <a:off x="8947242" y="4417989"/>
                <a:ext cx="124435" cy="34942"/>
                <a:chOff x="8947242" y="4417989"/>
                <a:chExt cx="124435" cy="34942"/>
              </a:xfrm>
            </p:grpSpPr>
            <p:sp>
              <p:nvSpPr>
                <p:cNvPr id="280" name="Google Shape;280;p14"/>
                <p:cNvSpPr/>
                <p:nvPr/>
              </p:nvSpPr>
              <p:spPr>
                <a:xfrm>
                  <a:off x="8947242" y="4417989"/>
                  <a:ext cx="35660" cy="34609"/>
                </a:xfrm>
                <a:custGeom>
                  <a:rect b="b" l="l" r="r" t="t"/>
                  <a:pathLst>
                    <a:path extrusionOk="0" h="34609" w="35660">
                      <a:moveTo>
                        <a:pt x="1124" y="24057"/>
                      </a:moveTo>
                      <a:cubicBezTo>
                        <a:pt x="8945" y="45477"/>
                        <a:pt x="42251" y="33359"/>
                        <a:pt x="34416" y="11904"/>
                      </a:cubicBezTo>
                      <a:cubicBezTo>
                        <a:pt x="26595" y="-9516"/>
                        <a:pt x="-6710" y="2602"/>
                        <a:pt x="1124" y="240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4"/>
                <p:cNvSpPr/>
                <p:nvPr/>
              </p:nvSpPr>
              <p:spPr>
                <a:xfrm>
                  <a:off x="8964378" y="4437645"/>
                  <a:ext cx="107299" cy="15286"/>
                </a:xfrm>
                <a:custGeom>
                  <a:rect b="b" l="l" r="r" t="t"/>
                  <a:pathLst>
                    <a:path extrusionOk="0" h="15286" w="107299">
                      <a:moveTo>
                        <a:pt x="-60" y="940"/>
                      </a:moveTo>
                      <a:cubicBezTo>
                        <a:pt x="36321" y="-586"/>
                        <a:pt x="72676" y="4504"/>
                        <a:pt x="107240" y="159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2" name="Google Shape;282;p14"/>
              <p:cNvSpPr/>
              <p:nvPr/>
            </p:nvSpPr>
            <p:spPr>
              <a:xfrm>
                <a:off x="8987161" y="4342676"/>
                <a:ext cx="159826" cy="194288"/>
              </a:xfrm>
              <a:custGeom>
                <a:rect b="b" l="l" r="r" t="t"/>
                <a:pathLst>
                  <a:path extrusionOk="0" h="194288" w="159826">
                    <a:moveTo>
                      <a:pt x="20092" y="192190"/>
                    </a:moveTo>
                    <a:cubicBezTo>
                      <a:pt x="13627" y="191015"/>
                      <a:pt x="6628" y="189253"/>
                      <a:pt x="2702" y="183985"/>
                    </a:cubicBezTo>
                    <a:cubicBezTo>
                      <a:pt x="-3893" y="175136"/>
                      <a:pt x="2300" y="162113"/>
                      <a:pt x="10994" y="155317"/>
                    </a:cubicBezTo>
                    <a:cubicBezTo>
                      <a:pt x="31716" y="139118"/>
                      <a:pt x="61117" y="142628"/>
                      <a:pt x="87063" y="146944"/>
                    </a:cubicBezTo>
                    <a:cubicBezTo>
                      <a:pt x="69755" y="142140"/>
                      <a:pt x="52290" y="137152"/>
                      <a:pt x="36172" y="129075"/>
                    </a:cubicBezTo>
                    <a:cubicBezTo>
                      <a:pt x="24181" y="123065"/>
                      <a:pt x="2102" y="112460"/>
                      <a:pt x="7446" y="95695"/>
                    </a:cubicBezTo>
                    <a:cubicBezTo>
                      <a:pt x="13403" y="77011"/>
                      <a:pt x="35367" y="85529"/>
                      <a:pt x="48607" y="89529"/>
                    </a:cubicBezTo>
                    <a:cubicBezTo>
                      <a:pt x="65587" y="94658"/>
                      <a:pt x="80190" y="102817"/>
                      <a:pt x="95518" y="111434"/>
                    </a:cubicBezTo>
                    <a:cubicBezTo>
                      <a:pt x="72354" y="98412"/>
                      <a:pt x="49420" y="80857"/>
                      <a:pt x="41458" y="55507"/>
                    </a:cubicBezTo>
                    <a:cubicBezTo>
                      <a:pt x="39018" y="48945"/>
                      <a:pt x="38806" y="41763"/>
                      <a:pt x="40854" y="35068"/>
                    </a:cubicBezTo>
                    <a:cubicBezTo>
                      <a:pt x="43269" y="28559"/>
                      <a:pt x="49760" y="23222"/>
                      <a:pt x="56670" y="23909"/>
                    </a:cubicBezTo>
                    <a:cubicBezTo>
                      <a:pt x="60993" y="24705"/>
                      <a:pt x="65012" y="26674"/>
                      <a:pt x="68291" y="29601"/>
                    </a:cubicBezTo>
                    <a:cubicBezTo>
                      <a:pt x="86226" y="43258"/>
                      <a:pt x="101591" y="59992"/>
                      <a:pt x="113671" y="79024"/>
                    </a:cubicBezTo>
                    <a:cubicBezTo>
                      <a:pt x="104586" y="64821"/>
                      <a:pt x="95178" y="49546"/>
                      <a:pt x="95345" y="32688"/>
                    </a:cubicBezTo>
                    <a:cubicBezTo>
                      <a:pt x="95511" y="15830"/>
                      <a:pt x="109872" y="-1947"/>
                      <a:pt x="126474" y="998"/>
                    </a:cubicBezTo>
                    <a:cubicBezTo>
                      <a:pt x="138142" y="3068"/>
                      <a:pt x="146061" y="14035"/>
                      <a:pt x="150770" y="24909"/>
                    </a:cubicBezTo>
                    <a:cubicBezTo>
                      <a:pt x="161350" y="49338"/>
                      <a:pt x="162028" y="77351"/>
                      <a:pt x="155776" y="103229"/>
                    </a:cubicBezTo>
                    <a:cubicBezTo>
                      <a:pt x="148318" y="134101"/>
                      <a:pt x="134682" y="164269"/>
                      <a:pt x="106680" y="180200"/>
                    </a:cubicBezTo>
                    <a:cubicBezTo>
                      <a:pt x="79616" y="195598"/>
                      <a:pt x="50526" y="197721"/>
                      <a:pt x="20092" y="1921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5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285" name="Google Shape;285;p15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286" name="Google Shape;286;p15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" name="Google Shape;292;p15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293" name="Google Shape;293;p15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294" name="Google Shape;294;p15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5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15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7" name="Google Shape;297;p15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298" name="Google Shape;298;p15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15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0" name="Google Shape;300;p15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301" name="Google Shape;301;p15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302" name="Google Shape;302;p15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03" name="Google Shape;303;p15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304" name="Google Shape;304;p15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5" name="Google Shape;305;p15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06" name="Google Shape;306;p15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307" name="Google Shape;307;p15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08" name="Google Shape;308;p15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309" name="Google Shape;309;p15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5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1" name="Google Shape;311;p15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312" name="Google Shape;312;p15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3" name="Google Shape;313;p15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14" name="Google Shape;314;p15"/>
          <p:cNvSpPr txBox="1"/>
          <p:nvPr>
            <p:ph type="title"/>
          </p:nvPr>
        </p:nvSpPr>
        <p:spPr>
          <a:xfrm>
            <a:off x="4922006" y="800568"/>
            <a:ext cx="33828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1" type="subTitle"/>
          </p:nvPr>
        </p:nvSpPr>
        <p:spPr>
          <a:xfrm>
            <a:off x="4922006" y="3132225"/>
            <a:ext cx="33828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5"/>
          <p:cNvSpPr/>
          <p:nvPr>
            <p:ph idx="2" type="pic"/>
          </p:nvPr>
        </p:nvSpPr>
        <p:spPr>
          <a:xfrm>
            <a:off x="839194" y="793650"/>
            <a:ext cx="3556200" cy="355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6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319" name="Google Shape;319;p16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6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327" name="Google Shape;327;p16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328" name="Google Shape;328;p16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6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16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1" name="Google Shape;331;p16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332" name="Google Shape;332;p16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6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4" name="Google Shape;334;p16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335" name="Google Shape;335;p16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336" name="Google Shape;336;p16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37" name="Google Shape;337;p16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338" name="Google Shape;338;p16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16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0" name="Google Shape;340;p16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341" name="Google Shape;341;p16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42" name="Google Shape;342;p16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343" name="Google Shape;343;p16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16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5" name="Google Shape;345;p16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346" name="Google Shape;346;p16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16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48" name="Google Shape;348;p16"/>
          <p:cNvSpPr txBox="1"/>
          <p:nvPr>
            <p:ph type="title"/>
          </p:nvPr>
        </p:nvSpPr>
        <p:spPr>
          <a:xfrm>
            <a:off x="1104975" y="1342663"/>
            <a:ext cx="31485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9" name="Google Shape;349;p16"/>
          <p:cNvSpPr txBox="1"/>
          <p:nvPr>
            <p:ph idx="1" type="subTitle"/>
          </p:nvPr>
        </p:nvSpPr>
        <p:spPr>
          <a:xfrm>
            <a:off x="1104975" y="2609837"/>
            <a:ext cx="31485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7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352" name="Google Shape;352;p17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353" name="Google Shape;353;p17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" name="Google Shape;354;p17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55" name="Google Shape;355;p17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356" name="Google Shape;356;p17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17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8" name="Google Shape;358;p17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359" name="Google Shape;359;p17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17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61" name="Google Shape;361;p17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62" name="Google Shape;362;p17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363" name="Google Shape;363;p17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364" name="Google Shape;364;p17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7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7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7" name="Google Shape;367;p17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368" name="Google Shape;368;p1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7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0" name="Google Shape;370;p17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371" name="Google Shape;371;p17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372" name="Google Shape;372;p17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73" name="Google Shape;373;p17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374" name="Google Shape;374;p17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17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6" name="Google Shape;376;p17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377" name="Google Shape;377;p17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378" name="Google Shape;378;p17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379" name="Google Shape;379;p17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7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7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382" name="Google Shape;382;p17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7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384" name="Google Shape;384;p17"/>
          <p:cNvSpPr txBox="1"/>
          <p:nvPr>
            <p:ph type="title"/>
          </p:nvPr>
        </p:nvSpPr>
        <p:spPr>
          <a:xfrm>
            <a:off x="4114800" y="1493500"/>
            <a:ext cx="38586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17"/>
          <p:cNvSpPr txBox="1"/>
          <p:nvPr>
            <p:ph idx="1" type="subTitle"/>
          </p:nvPr>
        </p:nvSpPr>
        <p:spPr>
          <a:xfrm>
            <a:off x="4114975" y="2765427"/>
            <a:ext cx="38586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8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388" name="Google Shape;388;p18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389" name="Google Shape;389;p18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390" name="Google Shape;390;p18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18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393" name="Google Shape;393;p18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6" name="Google Shape;396;p18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8" name="Google Shape;398;p18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99" name="Google Shape;399;p18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400" name="Google Shape;400;p18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18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2" name="Google Shape;402;p18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03" name="Google Shape;403;p18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18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5" name="Google Shape;405;p18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06" name="Google Shape;406;p18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07" name="Google Shape;407;p18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408" name="Google Shape;408;p18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09" name="Google Shape;409;p18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410" name="Google Shape;410;p18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18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18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18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4" name="Google Shape;414;p18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415" name="Google Shape;415;p18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16" name="Google Shape;416;p18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17" name="Google Shape;417;p18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18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19" name="Google Shape;419;p18"/>
          <p:cNvSpPr txBox="1"/>
          <p:nvPr>
            <p:ph type="title"/>
          </p:nvPr>
        </p:nvSpPr>
        <p:spPr>
          <a:xfrm>
            <a:off x="1301025" y="1496738"/>
            <a:ext cx="38457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1301025" y="2766896"/>
            <a:ext cx="38457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9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423" name="Google Shape;423;p19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424" name="Google Shape;424;p19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425" name="Google Shape;425;p19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19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7" name="Google Shape;427;p19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428" name="Google Shape;428;p19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9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9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1" name="Google Shape;431;p19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432" name="Google Shape;432;p19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3" name="Google Shape;433;p19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434" name="Google Shape;434;p19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435" name="Google Shape;435;p19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9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9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38" name="Google Shape;438;p19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9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40" name="Google Shape;440;p19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41" name="Google Shape;441;p19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42" name="Google Shape;442;p19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443" name="Google Shape;443;p19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44" name="Google Shape;444;p19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445" name="Google Shape;445;p19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19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19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19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49" name="Google Shape;449;p19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450" name="Google Shape;450;p19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51" name="Google Shape;451;p19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52" name="Google Shape;452;p19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19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54" name="Google Shape;4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5" name="Google Shape;455;p19"/>
          <p:cNvSpPr txBox="1"/>
          <p:nvPr>
            <p:ph idx="1" type="subTitle"/>
          </p:nvPr>
        </p:nvSpPr>
        <p:spPr>
          <a:xfrm>
            <a:off x="4830630" y="2823951"/>
            <a:ext cx="2937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9"/>
          <p:cNvSpPr txBox="1"/>
          <p:nvPr>
            <p:ph idx="2" type="subTitle"/>
          </p:nvPr>
        </p:nvSpPr>
        <p:spPr>
          <a:xfrm>
            <a:off x="1376054" y="2823951"/>
            <a:ext cx="2937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9"/>
          <p:cNvSpPr txBox="1"/>
          <p:nvPr>
            <p:ph idx="3" type="subTitle"/>
          </p:nvPr>
        </p:nvSpPr>
        <p:spPr>
          <a:xfrm>
            <a:off x="1376054" y="2376743"/>
            <a:ext cx="2937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58" name="Google Shape;458;p19"/>
          <p:cNvSpPr txBox="1"/>
          <p:nvPr>
            <p:ph idx="4" type="subTitle"/>
          </p:nvPr>
        </p:nvSpPr>
        <p:spPr>
          <a:xfrm>
            <a:off x="4830646" y="2376743"/>
            <a:ext cx="2937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0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461" name="Google Shape;461;p20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462" name="Google Shape;462;p20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" name="Google Shape;468;p20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469" name="Google Shape;469;p20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470" name="Google Shape;470;p20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0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2" name="Google Shape;472;p20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3" name="Google Shape;473;p20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474" name="Google Shape;474;p20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0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6" name="Google Shape;476;p20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477" name="Google Shape;477;p20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478" name="Google Shape;478;p20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79" name="Google Shape;479;p20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480" name="Google Shape;480;p20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0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82" name="Google Shape;482;p20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483" name="Google Shape;483;p20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484" name="Google Shape;484;p20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485" name="Google Shape;485;p20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0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7" name="Google Shape;487;p20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488" name="Google Shape;488;p20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0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4789101" y="1903775"/>
            <a:ext cx="31938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20"/>
          <p:cNvSpPr txBox="1"/>
          <p:nvPr>
            <p:ph idx="2" type="subTitle"/>
          </p:nvPr>
        </p:nvSpPr>
        <p:spPr>
          <a:xfrm>
            <a:off x="1161099" y="1903775"/>
            <a:ext cx="3193800" cy="21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3032700" y="1985725"/>
            <a:ext cx="4663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1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495" name="Google Shape;495;p21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496" name="Google Shape;496;p21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497" name="Google Shape;497;p21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1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99" name="Google Shape;499;p21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500" name="Google Shape;500;p21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1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1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3" name="Google Shape;503;p21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504" name="Google Shape;504;p21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21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506" name="Google Shape;506;p21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507" name="Google Shape;507;p21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9" name="Google Shape;509;p21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510" name="Google Shape;510;p21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1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2" name="Google Shape;512;p21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3" name="Google Shape;513;p21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514" name="Google Shape;514;p21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515" name="Google Shape;515;p21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16" name="Google Shape;516;p21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517" name="Google Shape;517;p21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1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1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1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21" name="Google Shape;521;p21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522" name="Google Shape;522;p21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23" name="Google Shape;523;p21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524" name="Google Shape;524;p21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1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26" name="Google Shape;52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21"/>
          <p:cNvSpPr txBox="1"/>
          <p:nvPr>
            <p:ph idx="1" type="body"/>
          </p:nvPr>
        </p:nvSpPr>
        <p:spPr>
          <a:xfrm>
            <a:off x="720000" y="1084318"/>
            <a:ext cx="38520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28" name="Google Shape;528;p21"/>
          <p:cNvSpPr txBox="1"/>
          <p:nvPr>
            <p:ph idx="2" type="body"/>
          </p:nvPr>
        </p:nvSpPr>
        <p:spPr>
          <a:xfrm>
            <a:off x="4572000" y="1084318"/>
            <a:ext cx="38520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2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531" name="Google Shape;531;p22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532" name="Google Shape;532;p22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533" name="Google Shape;533;p22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5" name="Google Shape;535;p22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536" name="Google Shape;536;p22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537" name="Google Shape;537;p22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2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9" name="Google Shape;539;p22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40" name="Google Shape;540;p22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541" name="Google Shape;541;p22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542" name="Google Shape;542;p22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22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22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22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6" name="Google Shape;546;p22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549" name="Google Shape;549;p22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550" name="Google Shape;550;p22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51" name="Google Shape;551;p22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552" name="Google Shape;552;p22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2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2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5" name="Google Shape;555;p22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56" name="Google Shape;556;p22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557" name="Google Shape;557;p22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58" name="Google Shape;558;p22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559" name="Google Shape;559;p22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0" name="Google Shape;560;p22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61" name="Google Shape;56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2" name="Google Shape;562;p22"/>
          <p:cNvSpPr txBox="1"/>
          <p:nvPr>
            <p:ph idx="1" type="subTitle"/>
          </p:nvPr>
        </p:nvSpPr>
        <p:spPr>
          <a:xfrm>
            <a:off x="1115800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22"/>
          <p:cNvSpPr txBox="1"/>
          <p:nvPr>
            <p:ph idx="2" type="subTitle"/>
          </p:nvPr>
        </p:nvSpPr>
        <p:spPr>
          <a:xfrm>
            <a:off x="3532348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22"/>
          <p:cNvSpPr txBox="1"/>
          <p:nvPr>
            <p:ph idx="3" type="subTitle"/>
          </p:nvPr>
        </p:nvSpPr>
        <p:spPr>
          <a:xfrm>
            <a:off x="5948903" y="2809614"/>
            <a:ext cx="2079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22"/>
          <p:cNvSpPr txBox="1"/>
          <p:nvPr>
            <p:ph idx="4" type="subTitle"/>
          </p:nvPr>
        </p:nvSpPr>
        <p:spPr>
          <a:xfrm>
            <a:off x="1115800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6" name="Google Shape;566;p22"/>
          <p:cNvSpPr txBox="1"/>
          <p:nvPr>
            <p:ph idx="5" type="subTitle"/>
          </p:nvPr>
        </p:nvSpPr>
        <p:spPr>
          <a:xfrm>
            <a:off x="3532351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67" name="Google Shape;567;p22"/>
          <p:cNvSpPr txBox="1"/>
          <p:nvPr>
            <p:ph idx="6" type="subTitle"/>
          </p:nvPr>
        </p:nvSpPr>
        <p:spPr>
          <a:xfrm>
            <a:off x="5948903" y="2298294"/>
            <a:ext cx="2079300" cy="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23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570" name="Google Shape;570;p23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23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578" name="Google Shape;578;p23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579" name="Google Shape;579;p23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81" name="Google Shape;581;p23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82" name="Google Shape;582;p23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583" name="Google Shape;583;p23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5" name="Google Shape;585;p23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586" name="Google Shape;586;p23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587" name="Google Shape;587;p23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88" name="Google Shape;588;p23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589" name="Google Shape;589;p23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3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1" name="Google Shape;591;p23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592" name="Google Shape;592;p23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93" name="Google Shape;593;p23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594" name="Google Shape;594;p23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23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6" name="Google Shape;596;p23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597" name="Google Shape;597;p23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3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599" name="Google Shape;59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0" name="Google Shape;600;p23"/>
          <p:cNvSpPr txBox="1"/>
          <p:nvPr>
            <p:ph idx="1" type="subTitle"/>
          </p:nvPr>
        </p:nvSpPr>
        <p:spPr>
          <a:xfrm>
            <a:off x="2008411" y="1961879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3"/>
          <p:cNvSpPr txBox="1"/>
          <p:nvPr>
            <p:ph idx="2" type="subTitle"/>
          </p:nvPr>
        </p:nvSpPr>
        <p:spPr>
          <a:xfrm>
            <a:off x="5400379" y="1961879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3"/>
          <p:cNvSpPr txBox="1"/>
          <p:nvPr>
            <p:ph idx="3" type="subTitle"/>
          </p:nvPr>
        </p:nvSpPr>
        <p:spPr>
          <a:xfrm>
            <a:off x="2008411" y="3528554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23"/>
          <p:cNvSpPr txBox="1"/>
          <p:nvPr>
            <p:ph idx="4" type="subTitle"/>
          </p:nvPr>
        </p:nvSpPr>
        <p:spPr>
          <a:xfrm>
            <a:off x="5400379" y="3528554"/>
            <a:ext cx="22176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23"/>
          <p:cNvSpPr txBox="1"/>
          <p:nvPr>
            <p:ph idx="5" type="subTitle"/>
          </p:nvPr>
        </p:nvSpPr>
        <p:spPr>
          <a:xfrm>
            <a:off x="2008411" y="1450943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5" name="Google Shape;605;p23"/>
          <p:cNvSpPr txBox="1"/>
          <p:nvPr>
            <p:ph idx="6" type="subTitle"/>
          </p:nvPr>
        </p:nvSpPr>
        <p:spPr>
          <a:xfrm>
            <a:off x="2008411" y="3017718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6" name="Google Shape;606;p23"/>
          <p:cNvSpPr txBox="1"/>
          <p:nvPr>
            <p:ph idx="7" type="subTitle"/>
          </p:nvPr>
        </p:nvSpPr>
        <p:spPr>
          <a:xfrm>
            <a:off x="5400374" y="1450943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7" name="Google Shape;607;p23"/>
          <p:cNvSpPr txBox="1"/>
          <p:nvPr>
            <p:ph idx="8" type="subTitle"/>
          </p:nvPr>
        </p:nvSpPr>
        <p:spPr>
          <a:xfrm>
            <a:off x="5400374" y="3017718"/>
            <a:ext cx="2217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4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610" name="Google Shape;610;p24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611" name="Google Shape;611;p24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2" name="Google Shape;612;p24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613" name="Google Shape;613;p24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614" name="Google Shape;614;p24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4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6" name="Google Shape;616;p24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617" name="Google Shape;617;p24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24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0" name="Google Shape;620;p24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621" name="Google Shape;621;p24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622" name="Google Shape;622;p24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24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24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5" name="Google Shape;625;p24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626" name="Google Shape;626;p2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8" name="Google Shape;628;p24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629" name="Google Shape;629;p24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630" name="Google Shape;630;p24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31" name="Google Shape;631;p24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632" name="Google Shape;632;p24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4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34" name="Google Shape;634;p24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635" name="Google Shape;635;p24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36" name="Google Shape;636;p24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37" name="Google Shape;637;p24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4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9" name="Google Shape;639;p24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640" name="Google Shape;640;p24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4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42" name="Google Shape;64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3" name="Google Shape;643;p24"/>
          <p:cNvSpPr txBox="1"/>
          <p:nvPr>
            <p:ph idx="1" type="subTitle"/>
          </p:nvPr>
        </p:nvSpPr>
        <p:spPr>
          <a:xfrm>
            <a:off x="897806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4"/>
          <p:cNvSpPr txBox="1"/>
          <p:nvPr>
            <p:ph idx="2" type="subTitle"/>
          </p:nvPr>
        </p:nvSpPr>
        <p:spPr>
          <a:xfrm>
            <a:off x="3431250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4"/>
          <p:cNvSpPr txBox="1"/>
          <p:nvPr>
            <p:ph idx="3" type="subTitle"/>
          </p:nvPr>
        </p:nvSpPr>
        <p:spPr>
          <a:xfrm>
            <a:off x="897806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4"/>
          <p:cNvSpPr txBox="1"/>
          <p:nvPr>
            <p:ph idx="4" type="subTitle"/>
          </p:nvPr>
        </p:nvSpPr>
        <p:spPr>
          <a:xfrm>
            <a:off x="3431250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4"/>
          <p:cNvSpPr txBox="1"/>
          <p:nvPr>
            <p:ph idx="5" type="subTitle"/>
          </p:nvPr>
        </p:nvSpPr>
        <p:spPr>
          <a:xfrm>
            <a:off x="5964694" y="2115760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4"/>
          <p:cNvSpPr txBox="1"/>
          <p:nvPr>
            <p:ph idx="6" type="subTitle"/>
          </p:nvPr>
        </p:nvSpPr>
        <p:spPr>
          <a:xfrm>
            <a:off x="5964694" y="3844688"/>
            <a:ext cx="2281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4"/>
          <p:cNvSpPr txBox="1"/>
          <p:nvPr>
            <p:ph idx="7" type="subTitle"/>
          </p:nvPr>
        </p:nvSpPr>
        <p:spPr>
          <a:xfrm>
            <a:off x="898840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0" name="Google Shape;650;p24"/>
          <p:cNvSpPr txBox="1"/>
          <p:nvPr>
            <p:ph idx="8" type="subTitle"/>
          </p:nvPr>
        </p:nvSpPr>
        <p:spPr>
          <a:xfrm>
            <a:off x="3432284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4"/>
          <p:cNvSpPr txBox="1"/>
          <p:nvPr>
            <p:ph idx="9" type="subTitle"/>
          </p:nvPr>
        </p:nvSpPr>
        <p:spPr>
          <a:xfrm>
            <a:off x="5965728" y="1640313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4"/>
          <p:cNvSpPr txBox="1"/>
          <p:nvPr>
            <p:ph idx="13" type="subTitle"/>
          </p:nvPr>
        </p:nvSpPr>
        <p:spPr>
          <a:xfrm>
            <a:off x="898840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3" name="Google Shape;653;p24"/>
          <p:cNvSpPr txBox="1"/>
          <p:nvPr>
            <p:ph idx="14" type="subTitle"/>
          </p:nvPr>
        </p:nvSpPr>
        <p:spPr>
          <a:xfrm>
            <a:off x="3432284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4" name="Google Shape;654;p24"/>
          <p:cNvSpPr txBox="1"/>
          <p:nvPr>
            <p:ph idx="15" type="subTitle"/>
          </p:nvPr>
        </p:nvSpPr>
        <p:spPr>
          <a:xfrm>
            <a:off x="5965728" y="3369217"/>
            <a:ext cx="2279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hasCustomPrompt="1" type="title"/>
          </p:nvPr>
        </p:nvSpPr>
        <p:spPr>
          <a:xfrm>
            <a:off x="4273450" y="735675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7" name="Google Shape;657;p25"/>
          <p:cNvSpPr txBox="1"/>
          <p:nvPr>
            <p:ph idx="1" type="subTitle"/>
          </p:nvPr>
        </p:nvSpPr>
        <p:spPr>
          <a:xfrm>
            <a:off x="4273450" y="1424596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5"/>
          <p:cNvSpPr txBox="1"/>
          <p:nvPr>
            <p:ph hasCustomPrompt="1" idx="2" type="title"/>
          </p:nvPr>
        </p:nvSpPr>
        <p:spPr>
          <a:xfrm>
            <a:off x="4273450" y="2011735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9" name="Google Shape;659;p25"/>
          <p:cNvSpPr txBox="1"/>
          <p:nvPr>
            <p:ph idx="3" type="subTitle"/>
          </p:nvPr>
        </p:nvSpPr>
        <p:spPr>
          <a:xfrm>
            <a:off x="4273450" y="2700660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0" name="Google Shape;660;p25"/>
          <p:cNvSpPr txBox="1"/>
          <p:nvPr>
            <p:ph hasCustomPrompt="1" idx="4" type="title"/>
          </p:nvPr>
        </p:nvSpPr>
        <p:spPr>
          <a:xfrm>
            <a:off x="4273450" y="3287794"/>
            <a:ext cx="4157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1" name="Google Shape;661;p25"/>
          <p:cNvSpPr txBox="1"/>
          <p:nvPr>
            <p:ph idx="5" type="subTitle"/>
          </p:nvPr>
        </p:nvSpPr>
        <p:spPr>
          <a:xfrm>
            <a:off x="4273450" y="3976725"/>
            <a:ext cx="4157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26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664" name="Google Shape;664;p26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665" name="Google Shape;665;p26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666" name="Google Shape;666;p26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26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8" name="Google Shape;668;p26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669" name="Google Shape;669;p26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670" name="Google Shape;670;p26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6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72" name="Google Shape;672;p26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3" name="Google Shape;673;p26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674" name="Google Shape;674;p26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675" name="Google Shape;675;p26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9" name="Google Shape;679;p26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6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26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682" name="Google Shape;682;p26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683" name="Google Shape;683;p26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84" name="Google Shape;684;p26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685" name="Google Shape;685;p26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6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6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6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89" name="Google Shape;689;p26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690" name="Google Shape;690;p26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691" name="Google Shape;691;p26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92" name="Google Shape;692;p26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6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94" name="Google Shape;6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27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697" name="Google Shape;697;p27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698" name="Google Shape;698;p27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27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705" name="Google Shape;705;p27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706" name="Google Shape;706;p27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7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27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09" name="Google Shape;709;p27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710" name="Google Shape;710;p2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7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2" name="Google Shape;712;p27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713" name="Google Shape;713;p27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714" name="Google Shape;714;p27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15" name="Google Shape;715;p27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716" name="Google Shape;716;p27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7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18" name="Google Shape;718;p27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719" name="Google Shape;719;p27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20" name="Google Shape;720;p27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721" name="Google Shape;721;p27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7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3" name="Google Shape;723;p27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724" name="Google Shape;724;p27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7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726" name="Google Shape;72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_1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29" name="Google Shape;729;p28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730" name="Google Shape;730;p28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731" name="Google Shape;731;p28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2" name="Google Shape;732;p28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733" name="Google Shape;733;p28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734" name="Google Shape;734;p28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8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6" name="Google Shape;736;p28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737" name="Google Shape;737;p28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8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9" name="Google Shape;739;p28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0" name="Google Shape;740;p28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741" name="Google Shape;741;p28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742" name="Google Shape;742;p28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8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8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5" name="Google Shape;745;p28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746" name="Google Shape;746;p28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8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8" name="Google Shape;748;p28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749" name="Google Shape;749;p28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750" name="Google Shape;750;p28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51" name="Google Shape;751;p28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752" name="Google Shape;752;p28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8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54" name="Google Shape;754;p28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755" name="Google Shape;755;p28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756" name="Google Shape;756;p28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757" name="Google Shape;757;p28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8" name="Google Shape;758;p28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9" name="Google Shape;759;p28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760" name="Google Shape;760;p28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8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9"/>
          <p:cNvSpPr txBox="1"/>
          <p:nvPr/>
        </p:nvSpPr>
        <p:spPr>
          <a:xfrm>
            <a:off x="748550" y="3376375"/>
            <a:ext cx="31950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sz="10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764" name="Google Shape;764;p29"/>
          <p:cNvGrpSpPr/>
          <p:nvPr/>
        </p:nvGrpSpPr>
        <p:grpSpPr>
          <a:xfrm>
            <a:off x="2651617" y="842870"/>
            <a:ext cx="6880792" cy="4816308"/>
            <a:chOff x="2651617" y="842870"/>
            <a:chExt cx="6880792" cy="4816308"/>
          </a:xfrm>
        </p:grpSpPr>
        <p:grpSp>
          <p:nvGrpSpPr>
            <p:cNvPr id="765" name="Google Shape;765;p29"/>
            <p:cNvGrpSpPr/>
            <p:nvPr/>
          </p:nvGrpSpPr>
          <p:grpSpPr>
            <a:xfrm rot="1794775">
              <a:off x="2880619" y="4513451"/>
              <a:ext cx="578472" cy="1072958"/>
              <a:chOff x="8868737" y="2657033"/>
              <a:chExt cx="257107" cy="476886"/>
            </a:xfrm>
          </p:grpSpPr>
          <p:grpSp>
            <p:nvGrpSpPr>
              <p:cNvPr id="766" name="Google Shape;766;p29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767" name="Google Shape;767;p29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9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9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29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71" name="Google Shape;771;p29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29"/>
            <p:cNvGrpSpPr/>
            <p:nvPr/>
          </p:nvGrpSpPr>
          <p:grpSpPr>
            <a:xfrm flipH="1" rot="-1432076">
              <a:off x="8737112" y="925050"/>
              <a:ext cx="618507" cy="1004563"/>
              <a:chOff x="7940682" y="3054775"/>
              <a:chExt cx="228993" cy="371955"/>
            </a:xfrm>
          </p:grpSpPr>
          <p:sp>
            <p:nvSpPr>
              <p:cNvPr id="774" name="Google Shape;774;p29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0" name="Google Shape;780;p29"/>
          <p:cNvSpPr txBox="1"/>
          <p:nvPr>
            <p:ph type="title"/>
          </p:nvPr>
        </p:nvSpPr>
        <p:spPr>
          <a:xfrm>
            <a:off x="748550" y="726725"/>
            <a:ext cx="29442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1" name="Google Shape;781;p29"/>
          <p:cNvSpPr txBox="1"/>
          <p:nvPr>
            <p:ph idx="1" type="subTitle"/>
          </p:nvPr>
        </p:nvSpPr>
        <p:spPr>
          <a:xfrm>
            <a:off x="748551" y="1648416"/>
            <a:ext cx="29442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0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784" name="Google Shape;784;p30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785" name="Google Shape;785;p30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786" name="Google Shape;786;p30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30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88" name="Google Shape;788;p30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789" name="Google Shape;789;p30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30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30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2" name="Google Shape;792;p30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793" name="Google Shape;793;p30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4" name="Google Shape;794;p30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795" name="Google Shape;795;p30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796" name="Google Shape;796;p30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30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8" name="Google Shape;798;p30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799" name="Google Shape;799;p30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0" name="Google Shape;800;p30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01" name="Google Shape;801;p30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02" name="Google Shape;802;p30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803" name="Google Shape;803;p30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804" name="Google Shape;804;p30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05" name="Google Shape;805;p30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806" name="Google Shape;806;p30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7" name="Google Shape;807;p30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8" name="Google Shape;808;p30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9" name="Google Shape;809;p30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10" name="Google Shape;810;p30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811" name="Google Shape;811;p30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12" name="Google Shape;812;p30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813" name="Google Shape;813;p30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30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33" name="Google Shape;33;p4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" name="Google Shape;35;p4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36" name="Google Shape;36;p4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37" name="Google Shape;37;p4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38;p4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2" name="Google Shape;42;p4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" name="Google Shape;43;p4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44" name="Google Shape;44;p4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45" name="Google Shape;45;p4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4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" name="Google Shape;48;p4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49" name="Google Shape;49;p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" name="Google Shape;51;p4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53" name="Google Shape;53;p4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4" name="Google Shape;54;p4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55" name="Google Shape;55;p4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56;p4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7" name="Google Shape;57;p4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58" name="Google Shape;58;p4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59" name="Google Shape;59;p4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60" name="Google Shape;60;p4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" name="Google Shape;61;p4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" name="Google Shape;62;p4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63" name="Google Shape;63;p4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" name="Google Shape;64;p4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20000" y="1085430"/>
            <a:ext cx="77040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1"/>
          <p:cNvGrpSpPr/>
          <p:nvPr/>
        </p:nvGrpSpPr>
        <p:grpSpPr>
          <a:xfrm>
            <a:off x="-39700" y="963371"/>
            <a:ext cx="9580971" cy="3918405"/>
            <a:chOff x="-39700" y="963371"/>
            <a:chExt cx="9580971" cy="3918405"/>
          </a:xfrm>
        </p:grpSpPr>
        <p:grpSp>
          <p:nvGrpSpPr>
            <p:cNvPr id="817" name="Google Shape;817;p31"/>
            <p:cNvGrpSpPr/>
            <p:nvPr/>
          </p:nvGrpSpPr>
          <p:grpSpPr>
            <a:xfrm>
              <a:off x="148634" y="1767834"/>
              <a:ext cx="8848774" cy="1764508"/>
              <a:chOff x="148634" y="1767834"/>
              <a:chExt cx="8848774" cy="1764508"/>
            </a:xfrm>
          </p:grpSpPr>
          <p:grpSp>
            <p:nvGrpSpPr>
              <p:cNvPr id="818" name="Google Shape;818;p31"/>
              <p:cNvGrpSpPr/>
              <p:nvPr/>
            </p:nvGrpSpPr>
            <p:grpSpPr>
              <a:xfrm>
                <a:off x="8515270" y="2819952"/>
                <a:ext cx="482138" cy="712390"/>
                <a:chOff x="8515270" y="2819952"/>
                <a:chExt cx="482138" cy="712390"/>
              </a:xfrm>
            </p:grpSpPr>
            <p:sp>
              <p:nvSpPr>
                <p:cNvPr id="819" name="Google Shape;819;p31"/>
                <p:cNvSpPr/>
                <p:nvPr/>
              </p:nvSpPr>
              <p:spPr>
                <a:xfrm>
                  <a:off x="8515270" y="3211171"/>
                  <a:ext cx="300164" cy="321170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31"/>
                <p:cNvSpPr/>
                <p:nvPr/>
              </p:nvSpPr>
              <p:spPr>
                <a:xfrm>
                  <a:off x="8815415" y="2819952"/>
                  <a:ext cx="181993" cy="181975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31"/>
              <p:cNvGrpSpPr/>
              <p:nvPr/>
            </p:nvGrpSpPr>
            <p:grpSpPr>
              <a:xfrm>
                <a:off x="148634" y="1767834"/>
                <a:ext cx="395149" cy="1234102"/>
                <a:chOff x="148634" y="1767834"/>
                <a:chExt cx="395149" cy="1234102"/>
              </a:xfrm>
            </p:grpSpPr>
            <p:grpSp>
              <p:nvGrpSpPr>
                <p:cNvPr id="822" name="Google Shape;822;p31"/>
                <p:cNvGrpSpPr/>
                <p:nvPr/>
              </p:nvGrpSpPr>
              <p:grpSpPr>
                <a:xfrm>
                  <a:off x="148634" y="1767834"/>
                  <a:ext cx="395149" cy="749301"/>
                  <a:chOff x="6264310" y="2652993"/>
                  <a:chExt cx="66348" cy="125806"/>
                </a:xfrm>
              </p:grpSpPr>
              <p:sp>
                <p:nvSpPr>
                  <p:cNvPr id="823" name="Google Shape;823;p31"/>
                  <p:cNvSpPr/>
                  <p:nvPr/>
                </p:nvSpPr>
                <p:spPr>
                  <a:xfrm>
                    <a:off x="6264310" y="2652993"/>
                    <a:ext cx="38617" cy="38613"/>
                  </a:xfrm>
                  <a:custGeom>
                    <a:rect b="b" l="l" r="r" t="t"/>
                    <a:pathLst>
                      <a:path extrusionOk="0" h="38613" w="38617">
                        <a:moveTo>
                          <a:pt x="-60" y="19983"/>
                        </a:moveTo>
                        <a:cubicBezTo>
                          <a:pt x="-60" y="9320"/>
                          <a:pt x="8585" y="676"/>
                          <a:pt x="19249" y="676"/>
                        </a:cubicBezTo>
                        <a:cubicBezTo>
                          <a:pt x="29912" y="676"/>
                          <a:pt x="38557" y="9319"/>
                          <a:pt x="38558" y="19982"/>
                        </a:cubicBezTo>
                        <a:cubicBezTo>
                          <a:pt x="38558" y="30645"/>
                          <a:pt x="29913" y="39289"/>
                          <a:pt x="19249" y="39289"/>
                        </a:cubicBezTo>
                        <a:cubicBezTo>
                          <a:pt x="19249" y="39289"/>
                          <a:pt x="19249" y="39289"/>
                          <a:pt x="19249" y="39289"/>
                        </a:cubicBezTo>
                        <a:cubicBezTo>
                          <a:pt x="8585" y="39289"/>
                          <a:pt x="-60" y="30645"/>
                          <a:pt x="-60" y="1998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31"/>
                  <p:cNvSpPr/>
                  <p:nvPr/>
                </p:nvSpPr>
                <p:spPr>
                  <a:xfrm>
                    <a:off x="6285935" y="2734081"/>
                    <a:ext cx="44723" cy="44718"/>
                  </a:xfrm>
                  <a:custGeom>
                    <a:rect b="b" l="l" r="r" t="t"/>
                    <a:pathLst>
                      <a:path extrusionOk="0" h="44718" w="44723">
                        <a:moveTo>
                          <a:pt x="44723" y="0"/>
                        </a:moveTo>
                        <a:lnTo>
                          <a:pt x="0" y="44719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25" name="Google Shape;825;p31"/>
                <p:cNvSpPr/>
                <p:nvPr/>
              </p:nvSpPr>
              <p:spPr>
                <a:xfrm rot="-2330913">
                  <a:off x="161990" y="2782777"/>
                  <a:ext cx="289024" cy="144492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6" name="Google Shape;826;p31"/>
            <p:cNvGrpSpPr/>
            <p:nvPr/>
          </p:nvGrpSpPr>
          <p:grpSpPr>
            <a:xfrm rot="-2376597">
              <a:off x="8687145" y="1024603"/>
              <a:ext cx="578489" cy="1072990"/>
              <a:chOff x="8868737" y="2657033"/>
              <a:chExt cx="257107" cy="476886"/>
            </a:xfrm>
          </p:grpSpPr>
          <p:grpSp>
            <p:nvGrpSpPr>
              <p:cNvPr id="827" name="Google Shape;827;p31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828" name="Google Shape;828;p31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31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31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32" name="Google Shape;832;p31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31"/>
            <p:cNvGrpSpPr/>
            <p:nvPr/>
          </p:nvGrpSpPr>
          <p:grpSpPr>
            <a:xfrm>
              <a:off x="-39700" y="4213387"/>
              <a:ext cx="9316900" cy="668389"/>
              <a:chOff x="-39700" y="4213387"/>
              <a:chExt cx="9316900" cy="668389"/>
            </a:xfrm>
          </p:grpSpPr>
          <p:grpSp>
            <p:nvGrpSpPr>
              <p:cNvPr id="835" name="Google Shape;835;p31"/>
              <p:cNvGrpSpPr/>
              <p:nvPr/>
            </p:nvGrpSpPr>
            <p:grpSpPr>
              <a:xfrm>
                <a:off x="-39700" y="4213387"/>
                <a:ext cx="1810500" cy="665188"/>
                <a:chOff x="-39700" y="4213387"/>
                <a:chExt cx="1810500" cy="665188"/>
              </a:xfrm>
            </p:grpSpPr>
            <p:cxnSp>
              <p:nvCxnSpPr>
                <p:cNvPr id="836" name="Google Shape;836;p31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37" name="Google Shape;837;p31"/>
                <p:cNvGrpSpPr/>
                <p:nvPr/>
              </p:nvGrpSpPr>
              <p:grpSpPr>
                <a:xfrm>
                  <a:off x="69806" y="4213387"/>
                  <a:ext cx="571153" cy="665180"/>
                  <a:chOff x="3217656" y="4586024"/>
                  <a:chExt cx="571153" cy="665180"/>
                </a:xfrm>
              </p:grpSpPr>
              <p:sp>
                <p:nvSpPr>
                  <p:cNvPr id="838" name="Google Shape;838;p31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31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31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31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42" name="Google Shape;842;p31"/>
              <p:cNvGrpSpPr/>
              <p:nvPr/>
            </p:nvGrpSpPr>
            <p:grpSpPr>
              <a:xfrm>
                <a:off x="8053500" y="4289511"/>
                <a:ext cx="1223700" cy="592265"/>
                <a:chOff x="8053500" y="4289511"/>
                <a:chExt cx="1223700" cy="592265"/>
              </a:xfrm>
            </p:grpSpPr>
            <p:cxnSp>
              <p:nvCxnSpPr>
                <p:cNvPr id="843" name="Google Shape;843;p31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44" name="Google Shape;844;p31"/>
                <p:cNvGrpSpPr/>
                <p:nvPr/>
              </p:nvGrpSpPr>
              <p:grpSpPr>
                <a:xfrm flipH="1">
                  <a:off x="8607083" y="428951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845" name="Google Shape;845;p31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31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848;p32"/>
          <p:cNvGrpSpPr/>
          <p:nvPr/>
        </p:nvGrpSpPr>
        <p:grpSpPr>
          <a:xfrm>
            <a:off x="-1993621" y="-2071976"/>
            <a:ext cx="11578492" cy="7214775"/>
            <a:chOff x="-1993621" y="-2071976"/>
            <a:chExt cx="11578492" cy="7214775"/>
          </a:xfrm>
        </p:grpSpPr>
        <p:sp>
          <p:nvSpPr>
            <p:cNvPr id="849" name="Google Shape;849;p32"/>
            <p:cNvSpPr/>
            <p:nvPr/>
          </p:nvSpPr>
          <p:spPr>
            <a:xfrm>
              <a:off x="-565575" y="-2071976"/>
              <a:ext cx="10150446" cy="2574812"/>
            </a:xfrm>
            <a:custGeom>
              <a:rect b="b" l="l" r="r" t="t"/>
              <a:pathLst>
                <a:path extrusionOk="0" h="1725167" w="5238940">
                  <a:moveTo>
                    <a:pt x="4634484" y="367665"/>
                  </a:moveTo>
                  <a:cubicBezTo>
                    <a:pt x="4481227" y="367665"/>
                    <a:pt x="4341495" y="424815"/>
                    <a:pt x="4234910" y="518732"/>
                  </a:cubicBezTo>
                  <a:cubicBezTo>
                    <a:pt x="4182618" y="486061"/>
                    <a:pt x="4117848" y="466630"/>
                    <a:pt x="4047649" y="466630"/>
                  </a:cubicBezTo>
                  <a:cubicBezTo>
                    <a:pt x="3939159" y="466630"/>
                    <a:pt x="3843623" y="512826"/>
                    <a:pt x="3787045" y="583216"/>
                  </a:cubicBezTo>
                  <a:cubicBezTo>
                    <a:pt x="3727418" y="552450"/>
                    <a:pt x="3662077" y="531305"/>
                    <a:pt x="3592925" y="521875"/>
                  </a:cubicBezTo>
                  <a:cubicBezTo>
                    <a:pt x="3552635" y="227171"/>
                    <a:pt x="3300032" y="0"/>
                    <a:pt x="2994184" y="0"/>
                  </a:cubicBezTo>
                  <a:cubicBezTo>
                    <a:pt x="2788539" y="0"/>
                    <a:pt x="2606993" y="102775"/>
                    <a:pt x="2497741" y="259652"/>
                  </a:cubicBezTo>
                  <a:cubicBezTo>
                    <a:pt x="2387632" y="110681"/>
                    <a:pt x="2210848" y="14097"/>
                    <a:pt x="2011394" y="14097"/>
                  </a:cubicBezTo>
                  <a:cubicBezTo>
                    <a:pt x="1677543" y="14097"/>
                    <a:pt x="1406938" y="284702"/>
                    <a:pt x="1406938" y="618649"/>
                  </a:cubicBezTo>
                  <a:cubicBezTo>
                    <a:pt x="1406938" y="623126"/>
                    <a:pt x="1407224" y="627507"/>
                    <a:pt x="1407319" y="631888"/>
                  </a:cubicBezTo>
                  <a:cubicBezTo>
                    <a:pt x="1392079" y="630174"/>
                    <a:pt x="1376648" y="629222"/>
                    <a:pt x="1361027" y="629222"/>
                  </a:cubicBezTo>
                  <a:cubicBezTo>
                    <a:pt x="1335596" y="629222"/>
                    <a:pt x="1310735" y="631603"/>
                    <a:pt x="1286637" y="635984"/>
                  </a:cubicBezTo>
                  <a:cubicBezTo>
                    <a:pt x="1216724" y="379476"/>
                    <a:pt x="982218" y="190786"/>
                    <a:pt x="703517" y="190786"/>
                  </a:cubicBezTo>
                  <a:cubicBezTo>
                    <a:pt x="424815" y="190786"/>
                    <a:pt x="187928" y="381381"/>
                    <a:pt x="119253" y="639890"/>
                  </a:cubicBezTo>
                  <a:cubicBezTo>
                    <a:pt x="44387" y="740569"/>
                    <a:pt x="0" y="865346"/>
                    <a:pt x="0" y="1000411"/>
                  </a:cubicBezTo>
                  <a:cubicBezTo>
                    <a:pt x="0" y="1334262"/>
                    <a:pt x="270605" y="1604963"/>
                    <a:pt x="604552" y="1604963"/>
                  </a:cubicBezTo>
                  <a:cubicBezTo>
                    <a:pt x="804958" y="1604963"/>
                    <a:pt x="982409" y="1507427"/>
                    <a:pt x="1092422" y="1357217"/>
                  </a:cubicBezTo>
                  <a:cubicBezTo>
                    <a:pt x="1164717" y="1419035"/>
                    <a:pt x="1258443" y="1456468"/>
                    <a:pt x="1361027" y="1456468"/>
                  </a:cubicBezTo>
                  <a:cubicBezTo>
                    <a:pt x="1470851" y="1456468"/>
                    <a:pt x="1570673" y="1413605"/>
                    <a:pt x="1644682" y="1343692"/>
                  </a:cubicBezTo>
                  <a:cubicBezTo>
                    <a:pt x="1686973" y="1361504"/>
                    <a:pt x="1734693" y="1371600"/>
                    <a:pt x="1785176" y="1371600"/>
                  </a:cubicBezTo>
                  <a:cubicBezTo>
                    <a:pt x="1910620" y="1371600"/>
                    <a:pt x="2018824" y="1309783"/>
                    <a:pt x="2069402" y="1220343"/>
                  </a:cubicBezTo>
                  <a:cubicBezTo>
                    <a:pt x="2152460" y="1212437"/>
                    <a:pt x="2230660" y="1187768"/>
                    <a:pt x="2300478" y="1149668"/>
                  </a:cubicBezTo>
                  <a:cubicBezTo>
                    <a:pt x="2342769" y="1254062"/>
                    <a:pt x="2460022" y="1329214"/>
                    <a:pt x="2598230" y="1329214"/>
                  </a:cubicBezTo>
                  <a:cubicBezTo>
                    <a:pt x="2714816" y="1329214"/>
                    <a:pt x="2816447" y="1275779"/>
                    <a:pt x="2870835" y="1196435"/>
                  </a:cubicBezTo>
                  <a:cubicBezTo>
                    <a:pt x="2884265" y="1199198"/>
                    <a:pt x="2897791" y="1201388"/>
                    <a:pt x="2911507" y="1203293"/>
                  </a:cubicBezTo>
                  <a:cubicBezTo>
                    <a:pt x="2951798" y="1497997"/>
                    <a:pt x="3204401" y="1725168"/>
                    <a:pt x="3510248" y="1725168"/>
                  </a:cubicBezTo>
                  <a:cubicBezTo>
                    <a:pt x="3798189" y="1725168"/>
                    <a:pt x="4038886" y="1523810"/>
                    <a:pt x="4099751" y="1254252"/>
                  </a:cubicBezTo>
                  <a:cubicBezTo>
                    <a:pt x="4201097" y="1445990"/>
                    <a:pt x="4402455" y="1576673"/>
                    <a:pt x="4634389" y="1576673"/>
                  </a:cubicBezTo>
                  <a:cubicBezTo>
                    <a:pt x="4968240" y="1576673"/>
                    <a:pt x="5238941" y="1306068"/>
                    <a:pt x="5238941" y="972217"/>
                  </a:cubicBezTo>
                  <a:cubicBezTo>
                    <a:pt x="5238941" y="638365"/>
                    <a:pt x="4968335" y="367665"/>
                    <a:pt x="4634389" y="367665"/>
                  </a:cubicBezTo>
                  <a:close/>
                </a:path>
              </a:pathLst>
            </a:custGeom>
            <a:solidFill>
              <a:srgbClr val="D7D5D7">
                <a:alpha val="49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2"/>
            <p:cNvSpPr/>
            <p:nvPr/>
          </p:nvSpPr>
          <p:spPr>
            <a:xfrm flipH="1">
              <a:off x="-1993621" y="3491870"/>
              <a:ext cx="4079121" cy="1475043"/>
            </a:xfrm>
            <a:custGeom>
              <a:rect b="b" l="l" r="r" t="t"/>
              <a:pathLst>
                <a:path extrusionOk="0" h="1715166" w="4743164">
                  <a:moveTo>
                    <a:pt x="24955" y="1715167"/>
                  </a:moveTo>
                  <a:cubicBezTo>
                    <a:pt x="8763" y="1654111"/>
                    <a:pt x="0" y="1590008"/>
                    <a:pt x="0" y="1523809"/>
                  </a:cubicBezTo>
                  <a:cubicBezTo>
                    <a:pt x="0" y="1113473"/>
                    <a:pt x="332613" y="780859"/>
                    <a:pt x="742950" y="780859"/>
                  </a:cubicBezTo>
                  <a:cubicBezTo>
                    <a:pt x="843725" y="780859"/>
                    <a:pt x="939737" y="801052"/>
                    <a:pt x="1027367" y="837343"/>
                  </a:cubicBezTo>
                  <a:cubicBezTo>
                    <a:pt x="1145953" y="584549"/>
                    <a:pt x="1402556" y="409384"/>
                    <a:pt x="1700213" y="409384"/>
                  </a:cubicBezTo>
                  <a:cubicBezTo>
                    <a:pt x="1771841" y="409384"/>
                    <a:pt x="1840992" y="419767"/>
                    <a:pt x="1906619" y="438626"/>
                  </a:cubicBezTo>
                  <a:cubicBezTo>
                    <a:pt x="2121980" y="171164"/>
                    <a:pt x="2452116" y="0"/>
                    <a:pt x="2822162" y="0"/>
                  </a:cubicBezTo>
                  <a:cubicBezTo>
                    <a:pt x="3305937" y="0"/>
                    <a:pt x="3721418" y="292417"/>
                    <a:pt x="3901535" y="710184"/>
                  </a:cubicBezTo>
                  <a:cubicBezTo>
                    <a:pt x="3910584" y="709898"/>
                    <a:pt x="3919728" y="709517"/>
                    <a:pt x="3928872" y="709517"/>
                  </a:cubicBezTo>
                  <a:cubicBezTo>
                    <a:pt x="4378547" y="709517"/>
                    <a:pt x="4743164" y="1074134"/>
                    <a:pt x="4743164" y="1523809"/>
                  </a:cubicBezTo>
                  <a:cubicBezTo>
                    <a:pt x="4743164" y="1589722"/>
                    <a:pt x="4735163" y="1653731"/>
                    <a:pt x="4720304" y="1715167"/>
                  </a:cubicBezTo>
                  <a:lnTo>
                    <a:pt x="24955" y="1715167"/>
                  </a:lnTo>
                  <a:close/>
                </a:path>
              </a:pathLst>
            </a:custGeom>
            <a:solidFill>
              <a:srgbClr val="D7D5D7">
                <a:alpha val="490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1" name="Google Shape;851;p32"/>
            <p:cNvGrpSpPr/>
            <p:nvPr/>
          </p:nvGrpSpPr>
          <p:grpSpPr>
            <a:xfrm>
              <a:off x="0" y="4608577"/>
              <a:ext cx="9145641" cy="534223"/>
              <a:chOff x="0" y="4608577"/>
              <a:chExt cx="9145641" cy="534223"/>
            </a:xfrm>
          </p:grpSpPr>
          <p:grpSp>
            <p:nvGrpSpPr>
              <p:cNvPr id="852" name="Google Shape;852;p32"/>
              <p:cNvGrpSpPr/>
              <p:nvPr/>
            </p:nvGrpSpPr>
            <p:grpSpPr>
              <a:xfrm>
                <a:off x="0" y="4608577"/>
                <a:ext cx="9145641" cy="534223"/>
                <a:chOff x="0" y="4608577"/>
                <a:chExt cx="9145641" cy="534223"/>
              </a:xfrm>
            </p:grpSpPr>
            <p:sp>
              <p:nvSpPr>
                <p:cNvPr id="853" name="Google Shape;853;p32"/>
                <p:cNvSpPr/>
                <p:nvPr/>
              </p:nvSpPr>
              <p:spPr>
                <a:xfrm>
                  <a:off x="0" y="4608577"/>
                  <a:ext cx="9145641" cy="534223"/>
                </a:xfrm>
                <a:custGeom>
                  <a:rect b="b" l="l" r="r" t="t"/>
                  <a:pathLst>
                    <a:path extrusionOk="0" h="719492" w="5332735">
                      <a:moveTo>
                        <a:pt x="0" y="0"/>
                      </a:moveTo>
                      <a:lnTo>
                        <a:pt x="5332736" y="0"/>
                      </a:lnTo>
                      <a:lnTo>
                        <a:pt x="5332736" y="719493"/>
                      </a:lnTo>
                      <a:lnTo>
                        <a:pt x="0" y="71949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854" name="Google Shape;854;p32"/>
                <p:cNvGrpSpPr/>
                <p:nvPr/>
              </p:nvGrpSpPr>
              <p:grpSpPr>
                <a:xfrm>
                  <a:off x="199208" y="4805874"/>
                  <a:ext cx="8745603" cy="54742"/>
                  <a:chOff x="6211719" y="5092027"/>
                  <a:chExt cx="5100369" cy="31925"/>
                </a:xfrm>
              </p:grpSpPr>
              <p:sp>
                <p:nvSpPr>
                  <p:cNvPr id="855" name="Google Shape;855;p32"/>
                  <p:cNvSpPr/>
                  <p:nvPr/>
                </p:nvSpPr>
                <p:spPr>
                  <a:xfrm>
                    <a:off x="6211719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32"/>
                  <p:cNvSpPr/>
                  <p:nvPr/>
                </p:nvSpPr>
                <p:spPr>
                  <a:xfrm>
                    <a:off x="6744352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7" name="Google Shape;857;p32"/>
                  <p:cNvSpPr/>
                  <p:nvPr/>
                </p:nvSpPr>
                <p:spPr>
                  <a:xfrm>
                    <a:off x="7276986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8" name="Google Shape;858;p32"/>
                  <p:cNvSpPr/>
                  <p:nvPr/>
                </p:nvSpPr>
                <p:spPr>
                  <a:xfrm>
                    <a:off x="7809620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32"/>
                  <p:cNvSpPr/>
                  <p:nvPr/>
                </p:nvSpPr>
                <p:spPr>
                  <a:xfrm>
                    <a:off x="8342253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32"/>
                  <p:cNvSpPr/>
                  <p:nvPr/>
                </p:nvSpPr>
                <p:spPr>
                  <a:xfrm>
                    <a:off x="8874887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32"/>
                  <p:cNvSpPr/>
                  <p:nvPr/>
                </p:nvSpPr>
                <p:spPr>
                  <a:xfrm>
                    <a:off x="9407449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32"/>
                  <p:cNvSpPr/>
                  <p:nvPr/>
                </p:nvSpPr>
                <p:spPr>
                  <a:xfrm>
                    <a:off x="9940083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32"/>
                  <p:cNvSpPr/>
                  <p:nvPr/>
                </p:nvSpPr>
                <p:spPr>
                  <a:xfrm>
                    <a:off x="10472717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4" name="Google Shape;864;p32"/>
                  <p:cNvSpPr/>
                  <p:nvPr/>
                </p:nvSpPr>
                <p:spPr>
                  <a:xfrm>
                    <a:off x="11005350" y="5092027"/>
                    <a:ext cx="306738" cy="31925"/>
                  </a:xfrm>
                  <a:custGeom>
                    <a:rect b="b" l="l" r="r" t="t"/>
                    <a:pathLst>
                      <a:path extrusionOk="0" h="31925" w="306738">
                        <a:moveTo>
                          <a:pt x="0" y="0"/>
                        </a:moveTo>
                        <a:lnTo>
                          <a:pt x="306739" y="0"/>
                        </a:lnTo>
                        <a:lnTo>
                          <a:pt x="306739" y="31925"/>
                        </a:lnTo>
                        <a:lnTo>
                          <a:pt x="0" y="31925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865" name="Google Shape;865;p32"/>
              <p:cNvSpPr/>
              <p:nvPr/>
            </p:nvSpPr>
            <p:spPr>
              <a:xfrm>
                <a:off x="0" y="4608577"/>
                <a:ext cx="9145641" cy="84576"/>
              </a:xfrm>
              <a:custGeom>
                <a:rect b="b" l="l" r="r" t="t"/>
                <a:pathLst>
                  <a:path extrusionOk="0" h="113907" w="5332735">
                    <a:moveTo>
                      <a:pt x="0" y="0"/>
                    </a:moveTo>
                    <a:lnTo>
                      <a:pt x="5332736" y="0"/>
                    </a:lnTo>
                    <a:lnTo>
                      <a:pt x="5332736" y="113907"/>
                    </a:lnTo>
                    <a:lnTo>
                      <a:pt x="0" y="11390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32"/>
            <p:cNvGrpSpPr/>
            <p:nvPr/>
          </p:nvGrpSpPr>
          <p:grpSpPr>
            <a:xfrm>
              <a:off x="8073212" y="2956850"/>
              <a:ext cx="1070799" cy="1651759"/>
              <a:chOff x="10845581" y="3660650"/>
              <a:chExt cx="642274" cy="990679"/>
            </a:xfrm>
          </p:grpSpPr>
          <p:sp>
            <p:nvSpPr>
              <p:cNvPr id="867" name="Google Shape;867;p32"/>
              <p:cNvSpPr/>
              <p:nvPr/>
            </p:nvSpPr>
            <p:spPr>
              <a:xfrm>
                <a:off x="10862220" y="3678852"/>
                <a:ext cx="609069" cy="972477"/>
              </a:xfrm>
              <a:custGeom>
                <a:rect b="b" l="l" r="r" t="t"/>
                <a:pathLst>
                  <a:path extrusionOk="0" h="972477" w="609069">
                    <a:moveTo>
                      <a:pt x="0" y="0"/>
                    </a:moveTo>
                    <a:lnTo>
                      <a:pt x="609069" y="0"/>
                    </a:lnTo>
                    <a:lnTo>
                      <a:pt x="609069" y="972478"/>
                    </a:lnTo>
                    <a:lnTo>
                      <a:pt x="0" y="9724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10845581" y="3660650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10845581" y="3898774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10845581" y="4136899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10845581" y="4375094"/>
                <a:ext cx="642274" cy="96700"/>
              </a:xfrm>
              <a:custGeom>
                <a:rect b="b" l="l" r="r" t="t"/>
                <a:pathLst>
                  <a:path extrusionOk="0" h="96700" w="642274">
                    <a:moveTo>
                      <a:pt x="0" y="0"/>
                    </a:moveTo>
                    <a:lnTo>
                      <a:pt x="642275" y="0"/>
                    </a:lnTo>
                    <a:lnTo>
                      <a:pt x="642275" y="96700"/>
                    </a:lnTo>
                    <a:lnTo>
                      <a:pt x="0" y="96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32"/>
            <p:cNvGrpSpPr/>
            <p:nvPr/>
          </p:nvGrpSpPr>
          <p:grpSpPr>
            <a:xfrm flipH="1">
              <a:off x="6237540" y="4386703"/>
              <a:ext cx="1070797" cy="496612"/>
              <a:chOff x="7466813" y="5016553"/>
              <a:chExt cx="659317" cy="305777"/>
            </a:xfrm>
          </p:grpSpPr>
          <p:sp>
            <p:nvSpPr>
              <p:cNvPr id="873" name="Google Shape;873;p32"/>
              <p:cNvSpPr/>
              <p:nvPr/>
            </p:nvSpPr>
            <p:spPr>
              <a:xfrm>
                <a:off x="7469242" y="5016553"/>
                <a:ext cx="652717" cy="221875"/>
              </a:xfrm>
              <a:custGeom>
                <a:rect b="b" l="l" r="r" t="t"/>
                <a:pathLst>
                  <a:path extrusionOk="0" h="221875" w="652717">
                    <a:moveTo>
                      <a:pt x="29728" y="150203"/>
                    </a:moveTo>
                    <a:cubicBezTo>
                      <a:pt x="67911" y="125459"/>
                      <a:pt x="146906" y="113372"/>
                      <a:pt x="167882" y="110457"/>
                    </a:cubicBezTo>
                    <a:cubicBezTo>
                      <a:pt x="171295" y="109959"/>
                      <a:pt x="174352" y="108537"/>
                      <a:pt x="176769" y="106119"/>
                    </a:cubicBezTo>
                    <a:cubicBezTo>
                      <a:pt x="192626" y="90619"/>
                      <a:pt x="256690" y="30466"/>
                      <a:pt x="309875" y="14681"/>
                    </a:cubicBezTo>
                    <a:cubicBezTo>
                      <a:pt x="371095" y="-3593"/>
                      <a:pt x="505337" y="-6153"/>
                      <a:pt x="539253" y="14681"/>
                    </a:cubicBezTo>
                    <a:cubicBezTo>
                      <a:pt x="559518" y="27195"/>
                      <a:pt x="585399" y="49877"/>
                      <a:pt x="604313" y="66159"/>
                    </a:cubicBezTo>
                    <a:cubicBezTo>
                      <a:pt x="604313" y="66159"/>
                      <a:pt x="643206" y="98156"/>
                      <a:pt x="649321" y="129512"/>
                    </a:cubicBezTo>
                    <a:cubicBezTo>
                      <a:pt x="655436" y="160940"/>
                      <a:pt x="653232" y="197985"/>
                      <a:pt x="643206" y="208010"/>
                    </a:cubicBezTo>
                    <a:cubicBezTo>
                      <a:pt x="633181" y="218036"/>
                      <a:pt x="613556" y="221875"/>
                      <a:pt x="613556" y="221875"/>
                    </a:cubicBezTo>
                    <a:lnTo>
                      <a:pt x="16219" y="221875"/>
                    </a:lnTo>
                    <a:cubicBezTo>
                      <a:pt x="8042" y="221875"/>
                      <a:pt x="1216" y="215689"/>
                      <a:pt x="363" y="207512"/>
                    </a:cubicBezTo>
                    <a:cubicBezTo>
                      <a:pt x="-1273" y="192439"/>
                      <a:pt x="1643" y="168406"/>
                      <a:pt x="29799" y="1502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4" name="Google Shape;874;p32"/>
              <p:cNvGrpSpPr/>
              <p:nvPr/>
            </p:nvGrpSpPr>
            <p:grpSpPr>
              <a:xfrm>
                <a:off x="7658667" y="5030727"/>
                <a:ext cx="387827" cy="96780"/>
                <a:chOff x="7658667" y="5030727"/>
                <a:chExt cx="387827" cy="96780"/>
              </a:xfrm>
            </p:grpSpPr>
            <p:sp>
              <p:nvSpPr>
                <p:cNvPr id="875" name="Google Shape;875;p32"/>
                <p:cNvSpPr/>
                <p:nvPr/>
              </p:nvSpPr>
              <p:spPr>
                <a:xfrm>
                  <a:off x="7658667" y="5031447"/>
                  <a:ext cx="215442" cy="96060"/>
                </a:xfrm>
                <a:custGeom>
                  <a:rect b="b" l="l" r="r" t="t"/>
                  <a:pathLst>
                    <a:path extrusionOk="0" h="96060" w="215442">
                      <a:moveTo>
                        <a:pt x="203782" y="84968"/>
                      </a:moveTo>
                      <a:lnTo>
                        <a:pt x="0" y="96060"/>
                      </a:lnTo>
                      <a:cubicBezTo>
                        <a:pt x="0" y="96060"/>
                        <a:pt x="73521" y="33774"/>
                        <a:pt x="115187" y="15500"/>
                      </a:cubicBezTo>
                      <a:cubicBezTo>
                        <a:pt x="136163" y="6328"/>
                        <a:pt x="175696" y="1564"/>
                        <a:pt x="215443" y="0"/>
                      </a:cubicBezTo>
                      <a:lnTo>
                        <a:pt x="203782" y="849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32"/>
                <p:cNvSpPr/>
                <p:nvPr/>
              </p:nvSpPr>
              <p:spPr>
                <a:xfrm>
                  <a:off x="7891175" y="5030727"/>
                  <a:ext cx="155319" cy="84053"/>
                </a:xfrm>
                <a:custGeom>
                  <a:rect b="b" l="l" r="r" t="t"/>
                  <a:pathLst>
                    <a:path extrusionOk="0" h="84053" w="155319">
                      <a:moveTo>
                        <a:pt x="0" y="152"/>
                      </a:moveTo>
                      <a:cubicBezTo>
                        <a:pt x="33347" y="-488"/>
                        <a:pt x="64988" y="934"/>
                        <a:pt x="83831" y="3707"/>
                      </a:cubicBezTo>
                      <a:cubicBezTo>
                        <a:pt x="109001" y="7404"/>
                        <a:pt x="133958" y="29802"/>
                        <a:pt x="150952" y="48431"/>
                      </a:cubicBezTo>
                      <a:cubicBezTo>
                        <a:pt x="160480" y="58883"/>
                        <a:pt x="153441" y="75734"/>
                        <a:pt x="139291" y="76517"/>
                      </a:cubicBezTo>
                      <a:lnTo>
                        <a:pt x="0" y="84054"/>
                      </a:lnTo>
                      <a:lnTo>
                        <a:pt x="0" y="1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7" name="Google Shape;877;p32"/>
              <p:cNvSpPr/>
              <p:nvPr/>
            </p:nvSpPr>
            <p:spPr>
              <a:xfrm>
                <a:off x="7466813" y="5174127"/>
                <a:ext cx="63370" cy="41670"/>
              </a:xfrm>
              <a:custGeom>
                <a:rect b="b" l="l" r="r" t="t"/>
                <a:pathLst>
                  <a:path extrusionOk="0" h="41670" w="63370">
                    <a:moveTo>
                      <a:pt x="19571" y="2655"/>
                    </a:moveTo>
                    <a:cubicBezTo>
                      <a:pt x="19571" y="2655"/>
                      <a:pt x="63371" y="-3318"/>
                      <a:pt x="63371" y="2655"/>
                    </a:cubicBezTo>
                    <a:cubicBezTo>
                      <a:pt x="63371" y="8627"/>
                      <a:pt x="45382" y="33655"/>
                      <a:pt x="33863" y="37495"/>
                    </a:cubicBezTo>
                    <a:cubicBezTo>
                      <a:pt x="22273" y="41335"/>
                      <a:pt x="5564" y="43254"/>
                      <a:pt x="2365" y="40055"/>
                    </a:cubicBezTo>
                    <a:cubicBezTo>
                      <a:pt x="-835" y="36855"/>
                      <a:pt x="-4675" y="19221"/>
                      <a:pt x="19571" y="26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8103054" y="5144572"/>
                <a:ext cx="23076" cy="59157"/>
              </a:xfrm>
              <a:custGeom>
                <a:rect b="b" l="l" r="r" t="t"/>
                <a:pathLst>
                  <a:path extrusionOk="0" h="59157" w="23076">
                    <a:moveTo>
                      <a:pt x="17926" y="0"/>
                    </a:moveTo>
                    <a:cubicBezTo>
                      <a:pt x="17926" y="0"/>
                      <a:pt x="1643" y="853"/>
                      <a:pt x="1643" y="8888"/>
                    </a:cubicBezTo>
                    <a:cubicBezTo>
                      <a:pt x="1643" y="16922"/>
                      <a:pt x="-2054" y="49417"/>
                      <a:pt x="1643" y="53114"/>
                    </a:cubicBezTo>
                    <a:cubicBezTo>
                      <a:pt x="5341" y="56811"/>
                      <a:pt x="17926" y="59158"/>
                      <a:pt x="17926" y="59158"/>
                    </a:cubicBezTo>
                    <a:cubicBezTo>
                      <a:pt x="17926" y="59158"/>
                      <a:pt x="29516" y="27943"/>
                      <a:pt x="179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 rot="-798371">
                <a:off x="7904803" y="5179083"/>
                <a:ext cx="118662" cy="118662"/>
              </a:xfrm>
              <a:custGeom>
                <a:rect b="b" l="l" r="r" t="t"/>
                <a:pathLst>
                  <a:path extrusionOk="0" h="118742" w="118742">
                    <a:moveTo>
                      <a:pt x="118742" y="59371"/>
                    </a:moveTo>
                    <a:cubicBezTo>
                      <a:pt x="118742" y="92161"/>
                      <a:pt x="92161" y="118742"/>
                      <a:pt x="59371" y="118742"/>
                    </a:cubicBezTo>
                    <a:cubicBezTo>
                      <a:pt x="26581" y="118742"/>
                      <a:pt x="0" y="92161"/>
                      <a:pt x="0" y="59371"/>
                    </a:cubicBezTo>
                    <a:cubicBezTo>
                      <a:pt x="0" y="26581"/>
                      <a:pt x="26581" y="0"/>
                      <a:pt x="59371" y="0"/>
                    </a:cubicBezTo>
                    <a:cubicBezTo>
                      <a:pt x="92161" y="0"/>
                      <a:pt x="118742" y="26581"/>
                      <a:pt x="118742" y="59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7930424" y="5204583"/>
                <a:ext cx="67690" cy="67690"/>
              </a:xfrm>
              <a:custGeom>
                <a:rect b="b" l="l" r="r" t="t"/>
                <a:pathLst>
                  <a:path extrusionOk="0" h="67690" w="67690">
                    <a:moveTo>
                      <a:pt x="0" y="33845"/>
                    </a:moveTo>
                    <a:cubicBezTo>
                      <a:pt x="0" y="52545"/>
                      <a:pt x="15145" y="67690"/>
                      <a:pt x="33845" y="67690"/>
                    </a:cubicBezTo>
                    <a:cubicBezTo>
                      <a:pt x="52545" y="67690"/>
                      <a:pt x="67690" y="52545"/>
                      <a:pt x="67690" y="33845"/>
                    </a:cubicBezTo>
                    <a:cubicBezTo>
                      <a:pt x="67690" y="15145"/>
                      <a:pt x="52545" y="0"/>
                      <a:pt x="33845" y="0"/>
                    </a:cubicBezTo>
                    <a:cubicBezTo>
                      <a:pt x="15145" y="0"/>
                      <a:pt x="0" y="15145"/>
                      <a:pt x="0" y="33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 rot="-2700000">
                <a:off x="7554797" y="5178916"/>
                <a:ext cx="118808" cy="118808"/>
              </a:xfrm>
              <a:custGeom>
                <a:rect b="b" l="l" r="r" t="t"/>
                <a:pathLst>
                  <a:path extrusionOk="0" h="118742" w="118742">
                    <a:moveTo>
                      <a:pt x="118742" y="59371"/>
                    </a:moveTo>
                    <a:cubicBezTo>
                      <a:pt x="118742" y="92161"/>
                      <a:pt x="92161" y="118742"/>
                      <a:pt x="59371" y="118742"/>
                    </a:cubicBezTo>
                    <a:cubicBezTo>
                      <a:pt x="26581" y="118742"/>
                      <a:pt x="0" y="92161"/>
                      <a:pt x="0" y="59371"/>
                    </a:cubicBezTo>
                    <a:cubicBezTo>
                      <a:pt x="0" y="26582"/>
                      <a:pt x="26581" y="0"/>
                      <a:pt x="59371" y="0"/>
                    </a:cubicBezTo>
                    <a:cubicBezTo>
                      <a:pt x="92161" y="0"/>
                      <a:pt x="118742" y="26582"/>
                      <a:pt x="118742" y="593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7580312" y="5204583"/>
                <a:ext cx="67690" cy="67690"/>
              </a:xfrm>
              <a:custGeom>
                <a:rect b="b" l="l" r="r" t="t"/>
                <a:pathLst>
                  <a:path extrusionOk="0" h="67690" w="67690">
                    <a:moveTo>
                      <a:pt x="0" y="33845"/>
                    </a:moveTo>
                    <a:cubicBezTo>
                      <a:pt x="0" y="52545"/>
                      <a:pt x="15145" y="67690"/>
                      <a:pt x="33845" y="67690"/>
                    </a:cubicBezTo>
                    <a:cubicBezTo>
                      <a:pt x="52545" y="67690"/>
                      <a:pt x="67690" y="52545"/>
                      <a:pt x="67690" y="33845"/>
                    </a:cubicBezTo>
                    <a:cubicBezTo>
                      <a:pt x="67690" y="15145"/>
                      <a:pt x="52545" y="0"/>
                      <a:pt x="33845" y="0"/>
                    </a:cubicBezTo>
                    <a:cubicBezTo>
                      <a:pt x="15145" y="0"/>
                      <a:pt x="0" y="15145"/>
                      <a:pt x="0" y="33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2"/>
            <p:cNvGrpSpPr/>
            <p:nvPr/>
          </p:nvGrpSpPr>
          <p:grpSpPr>
            <a:xfrm>
              <a:off x="10" y="1635256"/>
              <a:ext cx="789345" cy="2973329"/>
              <a:chOff x="4226161" y="2551702"/>
              <a:chExt cx="369284" cy="1391031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4226161" y="2551702"/>
                <a:ext cx="369284" cy="1391031"/>
              </a:xfrm>
              <a:custGeom>
                <a:rect b="b" l="l" r="r" t="t"/>
                <a:pathLst>
                  <a:path extrusionOk="0" h="1391031" w="369284">
                    <a:moveTo>
                      <a:pt x="0" y="0"/>
                    </a:moveTo>
                    <a:lnTo>
                      <a:pt x="369284" y="0"/>
                    </a:lnTo>
                    <a:lnTo>
                      <a:pt x="369284" y="1391031"/>
                    </a:lnTo>
                    <a:lnTo>
                      <a:pt x="0" y="139103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4260166" y="2628378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4260166" y="2775730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4260166" y="2923177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4260166" y="3070529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4260166" y="3217976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4260166" y="3365328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4260166" y="3512775"/>
                <a:ext cx="301370" cy="104775"/>
              </a:xfrm>
              <a:custGeom>
                <a:rect b="b" l="l" r="r" t="t"/>
                <a:pathLst>
                  <a:path extrusionOk="0" h="104775" w="301370">
                    <a:moveTo>
                      <a:pt x="0" y="0"/>
                    </a:moveTo>
                    <a:lnTo>
                      <a:pt x="301371" y="0"/>
                    </a:lnTo>
                    <a:lnTo>
                      <a:pt x="301371" y="104775"/>
                    </a:lnTo>
                    <a:lnTo>
                      <a:pt x="0" y="1047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2" name="Google Shape;892;p32"/>
            <p:cNvGrpSpPr/>
            <p:nvPr/>
          </p:nvGrpSpPr>
          <p:grpSpPr>
            <a:xfrm flipH="1">
              <a:off x="1896384" y="4471197"/>
              <a:ext cx="1312007" cy="549286"/>
              <a:chOff x="7085447" y="4529933"/>
              <a:chExt cx="969129" cy="405736"/>
            </a:xfrm>
          </p:grpSpPr>
          <p:sp>
            <p:nvSpPr>
              <p:cNvPr id="893" name="Google Shape;893;p32"/>
              <p:cNvSpPr/>
              <p:nvPr/>
            </p:nvSpPr>
            <p:spPr>
              <a:xfrm>
                <a:off x="7085447" y="4529933"/>
                <a:ext cx="969129" cy="342290"/>
              </a:xfrm>
              <a:custGeom>
                <a:rect b="b" l="l" r="r" t="t"/>
                <a:pathLst>
                  <a:path extrusionOk="0" h="342290" w="969129">
                    <a:moveTo>
                      <a:pt x="28215" y="32376"/>
                    </a:moveTo>
                    <a:cubicBezTo>
                      <a:pt x="34401" y="14955"/>
                      <a:pt x="50755" y="3437"/>
                      <a:pt x="69241" y="3152"/>
                    </a:cubicBezTo>
                    <a:cubicBezTo>
                      <a:pt x="191255" y="1659"/>
                      <a:pt x="650367" y="-3318"/>
                      <a:pt x="673760" y="3508"/>
                    </a:cubicBezTo>
                    <a:cubicBezTo>
                      <a:pt x="700709" y="11400"/>
                      <a:pt x="786317" y="122392"/>
                      <a:pt x="808501" y="144576"/>
                    </a:cubicBezTo>
                    <a:cubicBezTo>
                      <a:pt x="830685" y="166760"/>
                      <a:pt x="935278" y="168325"/>
                      <a:pt x="954333" y="203236"/>
                    </a:cubicBezTo>
                    <a:cubicBezTo>
                      <a:pt x="973389" y="238077"/>
                      <a:pt x="971754" y="322121"/>
                      <a:pt x="962226" y="331649"/>
                    </a:cubicBezTo>
                    <a:cubicBezTo>
                      <a:pt x="952698" y="341176"/>
                      <a:pt x="69028" y="349851"/>
                      <a:pt x="50755" y="331649"/>
                    </a:cubicBezTo>
                    <a:cubicBezTo>
                      <a:pt x="32552" y="313446"/>
                      <a:pt x="12715" y="315793"/>
                      <a:pt x="1622" y="212764"/>
                    </a:cubicBezTo>
                    <a:cubicBezTo>
                      <a:pt x="-5914" y="142585"/>
                      <a:pt x="14492" y="70914"/>
                      <a:pt x="28215" y="323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7457659" y="4545528"/>
                <a:ext cx="178397" cy="309938"/>
              </a:xfrm>
              <a:custGeom>
                <a:rect b="b" l="l" r="r" t="t"/>
                <a:pathLst>
                  <a:path extrusionOk="0" h="309938" w="178397">
                    <a:moveTo>
                      <a:pt x="154720" y="0"/>
                    </a:moveTo>
                    <a:cubicBezTo>
                      <a:pt x="167797" y="0"/>
                      <a:pt x="178398" y="10601"/>
                      <a:pt x="178398" y="23677"/>
                    </a:cubicBezTo>
                    <a:lnTo>
                      <a:pt x="178398" y="286261"/>
                    </a:lnTo>
                    <a:cubicBezTo>
                      <a:pt x="178398" y="299338"/>
                      <a:pt x="167797" y="309938"/>
                      <a:pt x="154720" y="309938"/>
                    </a:cubicBezTo>
                    <a:lnTo>
                      <a:pt x="23677" y="309938"/>
                    </a:lnTo>
                    <a:cubicBezTo>
                      <a:pt x="10601" y="309938"/>
                      <a:pt x="0" y="299338"/>
                      <a:pt x="0" y="286261"/>
                    </a:cubicBezTo>
                    <a:lnTo>
                      <a:pt x="0" y="23677"/>
                    </a:lnTo>
                    <a:cubicBezTo>
                      <a:pt x="0" y="10601"/>
                      <a:pt x="10601" y="0"/>
                      <a:pt x="23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7095175" y="4795243"/>
                <a:ext cx="959365" cy="76981"/>
              </a:xfrm>
              <a:custGeom>
                <a:rect b="b" l="l" r="r" t="t"/>
                <a:pathLst>
                  <a:path extrusionOk="0" h="76981" w="959365">
                    <a:moveTo>
                      <a:pt x="0" y="0"/>
                    </a:moveTo>
                    <a:cubicBezTo>
                      <a:pt x="11305" y="50412"/>
                      <a:pt x="26664" y="51976"/>
                      <a:pt x="41027" y="66339"/>
                    </a:cubicBezTo>
                    <a:cubicBezTo>
                      <a:pt x="59229" y="84542"/>
                      <a:pt x="942970" y="75867"/>
                      <a:pt x="952498" y="66339"/>
                    </a:cubicBezTo>
                    <a:cubicBezTo>
                      <a:pt x="957973" y="60864"/>
                      <a:pt x="960746" y="31072"/>
                      <a:pt x="958684" y="0"/>
                    </a:cubicBez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96" name="Google Shape;896;p32"/>
              <p:cNvGrpSpPr/>
              <p:nvPr/>
            </p:nvGrpSpPr>
            <p:grpSpPr>
              <a:xfrm>
                <a:off x="7832403" y="4798104"/>
                <a:ext cx="134298" cy="134298"/>
                <a:chOff x="7832403" y="4798104"/>
                <a:chExt cx="134298" cy="134298"/>
              </a:xfrm>
            </p:grpSpPr>
            <p:sp>
              <p:nvSpPr>
                <p:cNvPr id="897" name="Google Shape;897;p32"/>
                <p:cNvSpPr/>
                <p:nvPr/>
              </p:nvSpPr>
              <p:spPr>
                <a:xfrm rot="-4847797">
                  <a:off x="7841012" y="4806714"/>
                  <a:ext cx="117079" cy="117079"/>
                </a:xfrm>
                <a:custGeom>
                  <a:rect b="b" l="l" r="r" t="t"/>
                  <a:pathLst>
                    <a:path extrusionOk="0" h="117035" w="117035">
                      <a:moveTo>
                        <a:pt x="117036" y="58518"/>
                      </a:moveTo>
                      <a:cubicBezTo>
                        <a:pt x="117036" y="90836"/>
                        <a:pt x="90836" y="117036"/>
                        <a:pt x="58518" y="117036"/>
                      </a:cubicBezTo>
                      <a:cubicBezTo>
                        <a:pt x="26199" y="117036"/>
                        <a:pt x="0" y="90836"/>
                        <a:pt x="0" y="58518"/>
                      </a:cubicBezTo>
                      <a:cubicBezTo>
                        <a:pt x="0" y="26199"/>
                        <a:pt x="26199" y="0"/>
                        <a:pt x="58518" y="0"/>
                      </a:cubicBezTo>
                      <a:cubicBezTo>
                        <a:pt x="90836" y="0"/>
                        <a:pt x="117036" y="26199"/>
                        <a:pt x="117036" y="585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32"/>
                <p:cNvSpPr/>
                <p:nvPr/>
              </p:nvSpPr>
              <p:spPr>
                <a:xfrm>
                  <a:off x="7866360" y="4832003"/>
                  <a:ext cx="66694" cy="66694"/>
                </a:xfrm>
                <a:custGeom>
                  <a:rect b="b" l="l" r="r" t="t"/>
                  <a:pathLst>
                    <a:path extrusionOk="0" h="66694" w="66694">
                      <a:moveTo>
                        <a:pt x="66695" y="33347"/>
                      </a:moveTo>
                      <a:cubicBezTo>
                        <a:pt x="66695" y="51763"/>
                        <a:pt x="51763" y="66695"/>
                        <a:pt x="33347" y="66695"/>
                      </a:cubicBezTo>
                      <a:cubicBezTo>
                        <a:pt x="14932" y="66695"/>
                        <a:pt x="0" y="51763"/>
                        <a:pt x="0" y="33347"/>
                      </a:cubicBezTo>
                      <a:cubicBezTo>
                        <a:pt x="0" y="14932"/>
                        <a:pt x="14932" y="0"/>
                        <a:pt x="33347" y="0"/>
                      </a:cubicBezTo>
                      <a:cubicBezTo>
                        <a:pt x="51763" y="0"/>
                        <a:pt x="66695" y="14932"/>
                        <a:pt x="66695" y="333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99" name="Google Shape;899;p32"/>
              <p:cNvGrpSpPr/>
              <p:nvPr/>
            </p:nvGrpSpPr>
            <p:grpSpPr>
              <a:xfrm>
                <a:off x="7210291" y="4794935"/>
                <a:ext cx="140735" cy="140735"/>
                <a:chOff x="7210291" y="4794935"/>
                <a:chExt cx="140735" cy="140735"/>
              </a:xfrm>
            </p:grpSpPr>
            <p:sp>
              <p:nvSpPr>
                <p:cNvPr id="900" name="Google Shape;900;p32"/>
                <p:cNvSpPr/>
                <p:nvPr/>
              </p:nvSpPr>
              <p:spPr>
                <a:xfrm rot="-4601629">
                  <a:off x="7222180" y="4806824"/>
                  <a:ext cx="116956" cy="116956"/>
                </a:xfrm>
                <a:custGeom>
                  <a:rect b="b" l="l" r="r" t="t"/>
                  <a:pathLst>
                    <a:path extrusionOk="0" h="117035" w="117035">
                      <a:moveTo>
                        <a:pt x="117036" y="58518"/>
                      </a:moveTo>
                      <a:cubicBezTo>
                        <a:pt x="117036" y="90836"/>
                        <a:pt x="90836" y="117036"/>
                        <a:pt x="58518" y="117036"/>
                      </a:cubicBezTo>
                      <a:cubicBezTo>
                        <a:pt x="26199" y="117036"/>
                        <a:pt x="0" y="90836"/>
                        <a:pt x="0" y="58518"/>
                      </a:cubicBezTo>
                      <a:cubicBezTo>
                        <a:pt x="0" y="26199"/>
                        <a:pt x="26199" y="0"/>
                        <a:pt x="58518" y="0"/>
                      </a:cubicBezTo>
                      <a:cubicBezTo>
                        <a:pt x="90836" y="0"/>
                        <a:pt x="117036" y="26199"/>
                        <a:pt x="117036" y="585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>
                  <a:off x="7247478" y="4832003"/>
                  <a:ext cx="66694" cy="66694"/>
                </a:xfrm>
                <a:custGeom>
                  <a:rect b="b" l="l" r="r" t="t"/>
                  <a:pathLst>
                    <a:path extrusionOk="0" h="66694" w="66694">
                      <a:moveTo>
                        <a:pt x="66695" y="33347"/>
                      </a:moveTo>
                      <a:cubicBezTo>
                        <a:pt x="66695" y="51763"/>
                        <a:pt x="51763" y="66695"/>
                        <a:pt x="33347" y="66695"/>
                      </a:cubicBezTo>
                      <a:cubicBezTo>
                        <a:pt x="14932" y="66695"/>
                        <a:pt x="0" y="51763"/>
                        <a:pt x="0" y="33347"/>
                      </a:cubicBezTo>
                      <a:cubicBezTo>
                        <a:pt x="0" y="14932"/>
                        <a:pt x="14932" y="0"/>
                        <a:pt x="33347" y="0"/>
                      </a:cubicBezTo>
                      <a:cubicBezTo>
                        <a:pt x="51763" y="0"/>
                        <a:pt x="66695" y="14932"/>
                        <a:pt x="66695" y="3334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2" name="Google Shape;902;p32"/>
              <p:cNvGrpSpPr/>
              <p:nvPr/>
            </p:nvGrpSpPr>
            <p:grpSpPr>
              <a:xfrm>
                <a:off x="7087141" y="4555767"/>
                <a:ext cx="810788" cy="122012"/>
                <a:chOff x="7087141" y="4555767"/>
                <a:chExt cx="810788" cy="122012"/>
              </a:xfrm>
            </p:grpSpPr>
            <p:sp>
              <p:nvSpPr>
                <p:cNvPr id="903" name="Google Shape;903;p32"/>
                <p:cNvSpPr/>
                <p:nvPr/>
              </p:nvSpPr>
              <p:spPr>
                <a:xfrm>
                  <a:off x="7294335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>
                  <a:off x="7380654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>
                  <a:off x="7208016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>
                  <a:off x="7756317" y="4555838"/>
                  <a:ext cx="141612" cy="121941"/>
                </a:xfrm>
                <a:custGeom>
                  <a:rect b="b" l="l" r="r" t="t"/>
                  <a:pathLst>
                    <a:path extrusionOk="0" h="121941" w="141612">
                      <a:moveTo>
                        <a:pt x="36451" y="109143"/>
                      </a:moveTo>
                      <a:cubicBezTo>
                        <a:pt x="39864" y="116894"/>
                        <a:pt x="47472" y="121942"/>
                        <a:pt x="55933" y="121942"/>
                      </a:cubicBezTo>
                      <a:lnTo>
                        <a:pt x="141613" y="121942"/>
                      </a:lnTo>
                      <a:cubicBezTo>
                        <a:pt x="140048" y="120875"/>
                        <a:pt x="138697" y="119809"/>
                        <a:pt x="137560" y="118742"/>
                      </a:cubicBezTo>
                      <a:cubicBezTo>
                        <a:pt x="120922" y="102104"/>
                        <a:pt x="68661" y="35623"/>
                        <a:pt x="32185" y="0"/>
                      </a:cubicBezTo>
                      <a:lnTo>
                        <a:pt x="21306" y="0"/>
                      </a:lnTo>
                      <a:cubicBezTo>
                        <a:pt x="5948" y="0"/>
                        <a:pt x="-4362" y="15785"/>
                        <a:pt x="1824" y="29792"/>
                      </a:cubicBezTo>
                      <a:lnTo>
                        <a:pt x="36522" y="1091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>
                  <a:off x="7087141" y="4555838"/>
                  <a:ext cx="107365" cy="121941"/>
                </a:xfrm>
                <a:custGeom>
                  <a:rect b="b" l="l" r="r" t="t"/>
                  <a:pathLst>
                    <a:path extrusionOk="0" h="121941" w="107365">
                      <a:moveTo>
                        <a:pt x="107295" y="28584"/>
                      </a:moveTo>
                      <a:cubicBezTo>
                        <a:pt x="107295" y="12799"/>
                        <a:pt x="94496" y="0"/>
                        <a:pt x="78711" y="0"/>
                      </a:cubicBezTo>
                      <a:lnTo>
                        <a:pt x="29508" y="0"/>
                      </a:lnTo>
                      <a:cubicBezTo>
                        <a:pt x="28370" y="2062"/>
                        <a:pt x="27375" y="4195"/>
                        <a:pt x="26593" y="6470"/>
                      </a:cubicBezTo>
                      <a:cubicBezTo>
                        <a:pt x="17136" y="32992"/>
                        <a:pt x="4480" y="75298"/>
                        <a:pt x="0" y="121942"/>
                      </a:cubicBezTo>
                      <a:lnTo>
                        <a:pt x="78782" y="121942"/>
                      </a:lnTo>
                      <a:cubicBezTo>
                        <a:pt x="94567" y="121942"/>
                        <a:pt x="107366" y="109143"/>
                        <a:pt x="107366" y="93358"/>
                      </a:cubicBezTo>
                      <a:lnTo>
                        <a:pt x="107366" y="2858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32"/>
                <p:cNvSpPr/>
                <p:nvPr/>
              </p:nvSpPr>
              <p:spPr>
                <a:xfrm>
                  <a:off x="7467045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700" y="0"/>
                        <a:pt x="72810" y="11110"/>
                        <a:pt x="72810" y="24815"/>
                      </a:cubicBezTo>
                      <a:lnTo>
                        <a:pt x="72810" y="97127"/>
                      </a:lnTo>
                      <a:cubicBezTo>
                        <a:pt x="72810" y="110832"/>
                        <a:pt x="61700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32"/>
                <p:cNvSpPr/>
                <p:nvPr/>
              </p:nvSpPr>
              <p:spPr>
                <a:xfrm>
                  <a:off x="7639754" y="4555767"/>
                  <a:ext cx="127846" cy="122012"/>
                </a:xfrm>
                <a:custGeom>
                  <a:rect b="b" l="l" r="r" t="t"/>
                  <a:pathLst>
                    <a:path extrusionOk="0" h="122012" w="127846">
                      <a:moveTo>
                        <a:pt x="74800" y="71"/>
                      </a:moveTo>
                      <a:lnTo>
                        <a:pt x="24815" y="71"/>
                      </a:lnTo>
                      <a:cubicBezTo>
                        <a:pt x="11092" y="71"/>
                        <a:pt x="0" y="11163"/>
                        <a:pt x="0" y="24886"/>
                      </a:cubicBezTo>
                      <a:lnTo>
                        <a:pt x="0" y="97198"/>
                      </a:lnTo>
                      <a:cubicBezTo>
                        <a:pt x="0" y="110921"/>
                        <a:pt x="11092" y="122013"/>
                        <a:pt x="24815" y="122013"/>
                      </a:cubicBezTo>
                      <a:lnTo>
                        <a:pt x="102957" y="122013"/>
                      </a:lnTo>
                      <a:cubicBezTo>
                        <a:pt x="120449" y="122013"/>
                        <a:pt x="132465" y="104450"/>
                        <a:pt x="126137" y="88168"/>
                      </a:cubicBezTo>
                      <a:lnTo>
                        <a:pt x="97980" y="15856"/>
                      </a:lnTo>
                      <a:cubicBezTo>
                        <a:pt x="94283" y="6328"/>
                        <a:pt x="85039" y="0"/>
                        <a:pt x="748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32"/>
                <p:cNvSpPr/>
                <p:nvPr/>
              </p:nvSpPr>
              <p:spPr>
                <a:xfrm>
                  <a:off x="7553364" y="4555838"/>
                  <a:ext cx="72809" cy="121941"/>
                </a:xfrm>
                <a:custGeom>
                  <a:rect b="b" l="l" r="r" t="t"/>
                  <a:pathLst>
                    <a:path extrusionOk="0" h="121941" w="72809">
                      <a:moveTo>
                        <a:pt x="47995" y="0"/>
                      </a:moveTo>
                      <a:cubicBezTo>
                        <a:pt x="61699" y="0"/>
                        <a:pt x="72809" y="11110"/>
                        <a:pt x="72809" y="24815"/>
                      </a:cubicBezTo>
                      <a:lnTo>
                        <a:pt x="72809" y="97127"/>
                      </a:lnTo>
                      <a:cubicBezTo>
                        <a:pt x="72809" y="110832"/>
                        <a:pt x="61699" y="121942"/>
                        <a:pt x="47995" y="121942"/>
                      </a:cubicBezTo>
                      <a:lnTo>
                        <a:pt x="24815" y="121942"/>
                      </a:lnTo>
                      <a:cubicBezTo>
                        <a:pt x="11110" y="121942"/>
                        <a:pt x="0" y="110832"/>
                        <a:pt x="0" y="97127"/>
                      </a:cubicBezTo>
                      <a:lnTo>
                        <a:pt x="0" y="24815"/>
                      </a:lnTo>
                      <a:cubicBezTo>
                        <a:pt x="0" y="11110"/>
                        <a:pt x="11110" y="0"/>
                        <a:pt x="248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11" name="Google Shape;911;p32"/>
              <p:cNvSpPr/>
              <p:nvPr/>
            </p:nvSpPr>
            <p:spPr>
              <a:xfrm>
                <a:off x="7095175" y="4711625"/>
                <a:ext cx="337882" cy="11874"/>
              </a:xfrm>
              <a:custGeom>
                <a:rect b="b" l="l" r="r" t="t"/>
                <a:pathLst>
                  <a:path extrusionOk="0" h="11874" w="337882">
                    <a:moveTo>
                      <a:pt x="0" y="0"/>
                    </a:moveTo>
                    <a:lnTo>
                      <a:pt x="337882" y="0"/>
                    </a:lnTo>
                    <a:lnTo>
                      <a:pt x="337882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7095175" y="4742413"/>
                <a:ext cx="337882" cy="11874"/>
              </a:xfrm>
              <a:custGeom>
                <a:rect b="b" l="l" r="r" t="t"/>
                <a:pathLst>
                  <a:path extrusionOk="0" h="11874" w="337882">
                    <a:moveTo>
                      <a:pt x="0" y="0"/>
                    </a:moveTo>
                    <a:lnTo>
                      <a:pt x="337882" y="0"/>
                    </a:lnTo>
                    <a:lnTo>
                      <a:pt x="337882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2"/>
              <p:cNvSpPr/>
              <p:nvPr/>
            </p:nvSpPr>
            <p:spPr>
              <a:xfrm>
                <a:off x="7658170" y="4711625"/>
                <a:ext cx="111489" cy="11874"/>
              </a:xfrm>
              <a:custGeom>
                <a:rect b="b" l="l" r="r" t="t"/>
                <a:pathLst>
                  <a:path extrusionOk="0" h="11874" w="111489">
                    <a:moveTo>
                      <a:pt x="0" y="0"/>
                    </a:moveTo>
                    <a:lnTo>
                      <a:pt x="111490" y="0"/>
                    </a:lnTo>
                    <a:lnTo>
                      <a:pt x="111490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7658170" y="4742413"/>
                <a:ext cx="111489" cy="11874"/>
              </a:xfrm>
              <a:custGeom>
                <a:rect b="b" l="l" r="r" t="t"/>
                <a:pathLst>
                  <a:path extrusionOk="0" h="11874" w="111489">
                    <a:moveTo>
                      <a:pt x="0" y="0"/>
                    </a:moveTo>
                    <a:lnTo>
                      <a:pt x="111490" y="0"/>
                    </a:lnTo>
                    <a:lnTo>
                      <a:pt x="111490" y="11874"/>
                    </a:lnTo>
                    <a:lnTo>
                      <a:pt x="0" y="118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15" name="Google Shape;91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6" name="Google Shape;916;p32"/>
          <p:cNvSpPr txBox="1"/>
          <p:nvPr>
            <p:ph idx="1" type="subTitle"/>
          </p:nvPr>
        </p:nvSpPr>
        <p:spPr>
          <a:xfrm>
            <a:off x="3196947" y="1337950"/>
            <a:ext cx="3665700" cy="430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17" name="Google Shape;917;p32"/>
          <p:cNvSpPr txBox="1"/>
          <p:nvPr>
            <p:ph idx="2" type="subTitle"/>
          </p:nvPr>
        </p:nvSpPr>
        <p:spPr>
          <a:xfrm>
            <a:off x="3196947" y="1692400"/>
            <a:ext cx="3665700" cy="27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32"/>
          <p:cNvSpPr txBox="1"/>
          <p:nvPr>
            <p:ph hasCustomPrompt="1" idx="3" type="title"/>
          </p:nvPr>
        </p:nvSpPr>
        <p:spPr>
          <a:xfrm>
            <a:off x="2281353" y="1337950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19" name="Google Shape;919;p32"/>
          <p:cNvSpPr txBox="1"/>
          <p:nvPr>
            <p:ph idx="4" type="subTitle"/>
          </p:nvPr>
        </p:nvSpPr>
        <p:spPr>
          <a:xfrm>
            <a:off x="3196941" y="2343114"/>
            <a:ext cx="3665700" cy="42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DM Serif Display"/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20" name="Google Shape;920;p32"/>
          <p:cNvSpPr txBox="1"/>
          <p:nvPr>
            <p:ph idx="5" type="subTitle"/>
          </p:nvPr>
        </p:nvSpPr>
        <p:spPr>
          <a:xfrm>
            <a:off x="3196941" y="2697275"/>
            <a:ext cx="3665700" cy="2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32"/>
          <p:cNvSpPr txBox="1"/>
          <p:nvPr>
            <p:ph hasCustomPrompt="1" idx="6" type="title"/>
          </p:nvPr>
        </p:nvSpPr>
        <p:spPr>
          <a:xfrm>
            <a:off x="2281353" y="2342825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22" name="Google Shape;922;p32"/>
          <p:cNvSpPr txBox="1"/>
          <p:nvPr>
            <p:ph idx="7" type="subTitle"/>
          </p:nvPr>
        </p:nvSpPr>
        <p:spPr>
          <a:xfrm>
            <a:off x="3196941" y="3347549"/>
            <a:ext cx="3665700" cy="429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DM Serif Display"/>
              <a:buNone/>
              <a:defRPr b="1" sz="2200"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32"/>
          <p:cNvSpPr txBox="1"/>
          <p:nvPr>
            <p:ph idx="8" type="subTitle"/>
          </p:nvPr>
        </p:nvSpPr>
        <p:spPr>
          <a:xfrm>
            <a:off x="3196941" y="3702150"/>
            <a:ext cx="3665700" cy="27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p32"/>
          <p:cNvSpPr txBox="1"/>
          <p:nvPr>
            <p:ph hasCustomPrompt="1" idx="9" type="title"/>
          </p:nvPr>
        </p:nvSpPr>
        <p:spPr>
          <a:xfrm>
            <a:off x="2281353" y="3347700"/>
            <a:ext cx="915600" cy="63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9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925" name="Google Shape;92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-238584" y="1237176"/>
            <a:ext cx="9784010" cy="3641399"/>
            <a:chOff x="-238584" y="1237176"/>
            <a:chExt cx="9784010" cy="3641399"/>
          </a:xfrm>
        </p:grpSpPr>
        <p:grpSp>
          <p:nvGrpSpPr>
            <p:cNvPr id="69" name="Google Shape;69;p5"/>
            <p:cNvGrpSpPr/>
            <p:nvPr/>
          </p:nvGrpSpPr>
          <p:grpSpPr>
            <a:xfrm rot="872396">
              <a:off x="-122396" y="1298731"/>
              <a:ext cx="618511" cy="1004571"/>
              <a:chOff x="7940682" y="3054775"/>
              <a:chExt cx="228993" cy="371955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7992723" y="3233766"/>
                <a:ext cx="45702" cy="192964"/>
              </a:xfrm>
              <a:custGeom>
                <a:rect b="b" l="l" r="r" t="t"/>
                <a:pathLst>
                  <a:path extrusionOk="0" h="192964" w="45702">
                    <a:moveTo>
                      <a:pt x="45642" y="676"/>
                    </a:moveTo>
                    <a:cubicBezTo>
                      <a:pt x="18181" y="61474"/>
                      <a:pt x="2665" y="126984"/>
                      <a:pt x="-60" y="19364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8023517" y="3076976"/>
                <a:ext cx="2510" cy="138857"/>
              </a:xfrm>
              <a:custGeom>
                <a:rect b="b" l="l" r="r" t="t"/>
                <a:pathLst>
                  <a:path extrusionOk="0" h="138857" w="2510">
                    <a:moveTo>
                      <a:pt x="2450" y="139533"/>
                    </a:moveTo>
                    <a:cubicBezTo>
                      <a:pt x="1614" y="93247"/>
                      <a:pt x="777" y="46962"/>
                      <a:pt x="-6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8059647" y="3111100"/>
                <a:ext cx="34710" cy="114230"/>
              </a:xfrm>
              <a:custGeom>
                <a:rect b="b" l="l" r="r" t="t"/>
                <a:pathLst>
                  <a:path extrusionOk="0" h="114230" w="34710">
                    <a:moveTo>
                      <a:pt x="-60" y="114906"/>
                    </a:moveTo>
                    <a:cubicBezTo>
                      <a:pt x="1274" y="74442"/>
                      <a:pt x="13246" y="35043"/>
                      <a:pt x="34650" y="6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8079841" y="3086206"/>
                <a:ext cx="41540" cy="42981"/>
              </a:xfrm>
              <a:custGeom>
                <a:rect b="b" l="l" r="r" t="t"/>
                <a:pathLst>
                  <a:path extrusionOk="0" h="42981" w="41540">
                    <a:moveTo>
                      <a:pt x="39677" y="13437"/>
                    </a:moveTo>
                    <a:cubicBezTo>
                      <a:pt x="36357" y="5868"/>
                      <a:pt x="28965" y="896"/>
                      <a:pt x="20702" y="676"/>
                    </a:cubicBezTo>
                    <a:cubicBezTo>
                      <a:pt x="18862" y="923"/>
                      <a:pt x="17023" y="1170"/>
                      <a:pt x="15182" y="1417"/>
                    </a:cubicBezTo>
                    <a:cubicBezTo>
                      <a:pt x="11717" y="2373"/>
                      <a:pt x="8561" y="4213"/>
                      <a:pt x="6021" y="6756"/>
                    </a:cubicBezTo>
                    <a:lnTo>
                      <a:pt x="2775" y="10958"/>
                    </a:lnTo>
                    <a:cubicBezTo>
                      <a:pt x="913" y="14135"/>
                      <a:pt x="-66" y="17753"/>
                      <a:pt x="-60" y="21436"/>
                    </a:cubicBezTo>
                    <a:lnTo>
                      <a:pt x="-60" y="22897"/>
                    </a:lnTo>
                    <a:cubicBezTo>
                      <a:pt x="242" y="34235"/>
                      <a:pt x="9363" y="43355"/>
                      <a:pt x="20702" y="43657"/>
                    </a:cubicBezTo>
                    <a:lnTo>
                      <a:pt x="26222" y="42916"/>
                    </a:lnTo>
                    <a:cubicBezTo>
                      <a:pt x="29686" y="41959"/>
                      <a:pt x="32843" y="40120"/>
                      <a:pt x="35383" y="37577"/>
                    </a:cubicBezTo>
                    <a:cubicBezTo>
                      <a:pt x="36465" y="36176"/>
                      <a:pt x="37548" y="34776"/>
                      <a:pt x="38630" y="33375"/>
                    </a:cubicBezTo>
                    <a:cubicBezTo>
                      <a:pt x="40492" y="30197"/>
                      <a:pt x="41470" y="26580"/>
                      <a:pt x="41464" y="22897"/>
                    </a:cubicBezTo>
                    <a:lnTo>
                      <a:pt x="41464" y="21436"/>
                    </a:lnTo>
                    <a:cubicBezTo>
                      <a:pt x="41590" y="18658"/>
                      <a:pt x="40973" y="15897"/>
                      <a:pt x="39676" y="13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8001639" y="3054775"/>
                <a:ext cx="42985" cy="41519"/>
              </a:xfrm>
              <a:custGeom>
                <a:rect b="b" l="l" r="r" t="t"/>
                <a:pathLst>
                  <a:path extrusionOk="0" h="41519" w="42985">
                    <a:moveTo>
                      <a:pt x="42184" y="15917"/>
                    </a:moveTo>
                    <a:cubicBezTo>
                      <a:pt x="41228" y="12452"/>
                      <a:pt x="39388" y="9296"/>
                      <a:pt x="36845" y="6756"/>
                    </a:cubicBezTo>
                    <a:cubicBezTo>
                      <a:pt x="35444" y="5674"/>
                      <a:pt x="34043" y="4592"/>
                      <a:pt x="32643" y="3510"/>
                    </a:cubicBezTo>
                    <a:cubicBezTo>
                      <a:pt x="29465" y="1649"/>
                      <a:pt x="25847" y="670"/>
                      <a:pt x="22164" y="676"/>
                    </a:cubicBezTo>
                    <a:lnTo>
                      <a:pt x="20702" y="676"/>
                    </a:lnTo>
                    <a:cubicBezTo>
                      <a:pt x="9363" y="978"/>
                      <a:pt x="242" y="10098"/>
                      <a:pt x="-60" y="21436"/>
                    </a:cubicBezTo>
                    <a:cubicBezTo>
                      <a:pt x="187" y="23275"/>
                      <a:pt x="434" y="25115"/>
                      <a:pt x="681" y="26954"/>
                    </a:cubicBezTo>
                    <a:cubicBezTo>
                      <a:pt x="1637" y="30419"/>
                      <a:pt x="3477" y="33576"/>
                      <a:pt x="6021" y="36115"/>
                    </a:cubicBezTo>
                    <a:cubicBezTo>
                      <a:pt x="7422" y="37197"/>
                      <a:pt x="8823" y="38279"/>
                      <a:pt x="10223" y="39361"/>
                    </a:cubicBezTo>
                    <a:cubicBezTo>
                      <a:pt x="13401" y="41223"/>
                      <a:pt x="17019" y="42201"/>
                      <a:pt x="20702" y="42196"/>
                    </a:cubicBezTo>
                    <a:lnTo>
                      <a:pt x="22163" y="42196"/>
                    </a:lnTo>
                    <a:cubicBezTo>
                      <a:pt x="33503" y="41893"/>
                      <a:pt x="42624" y="32774"/>
                      <a:pt x="42926" y="214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940682" y="3117563"/>
                <a:ext cx="228993" cy="155536"/>
              </a:xfrm>
              <a:custGeom>
                <a:rect b="b" l="l" r="r" t="t"/>
                <a:pathLst>
                  <a:path extrusionOk="0" h="155536" w="228993">
                    <a:moveTo>
                      <a:pt x="160648" y="136469"/>
                    </a:moveTo>
                    <a:cubicBezTo>
                      <a:pt x="124858" y="156717"/>
                      <a:pt x="83191" y="165431"/>
                      <a:pt x="53324" y="142878"/>
                    </a:cubicBezTo>
                    <a:cubicBezTo>
                      <a:pt x="48285" y="138886"/>
                      <a:pt x="43527" y="134551"/>
                      <a:pt x="39086" y="129903"/>
                    </a:cubicBezTo>
                    <a:cubicBezTo>
                      <a:pt x="21861" y="112685"/>
                      <a:pt x="9557" y="82721"/>
                      <a:pt x="3257" y="59037"/>
                    </a:cubicBezTo>
                    <a:cubicBezTo>
                      <a:pt x="-2578" y="37104"/>
                      <a:pt x="-4953" y="-9661"/>
                      <a:pt x="33467" y="11768"/>
                    </a:cubicBezTo>
                    <a:cubicBezTo>
                      <a:pt x="44581" y="17977"/>
                      <a:pt x="51584" y="29487"/>
                      <a:pt x="57278" y="40872"/>
                    </a:cubicBezTo>
                    <a:cubicBezTo>
                      <a:pt x="62640" y="51594"/>
                      <a:pt x="67293" y="62656"/>
                      <a:pt x="71207" y="73987"/>
                    </a:cubicBezTo>
                    <a:cubicBezTo>
                      <a:pt x="70138" y="55822"/>
                      <a:pt x="72620" y="37623"/>
                      <a:pt x="78514" y="20408"/>
                    </a:cubicBezTo>
                    <a:cubicBezTo>
                      <a:pt x="81947" y="10402"/>
                      <a:pt x="89590" y="-968"/>
                      <a:pt x="100008" y="873"/>
                    </a:cubicBezTo>
                    <a:cubicBezTo>
                      <a:pt x="109782" y="2601"/>
                      <a:pt x="113480" y="14501"/>
                      <a:pt x="114769" y="24342"/>
                    </a:cubicBezTo>
                    <a:cubicBezTo>
                      <a:pt x="117109" y="42210"/>
                      <a:pt x="118007" y="60236"/>
                      <a:pt x="117454" y="78248"/>
                    </a:cubicBezTo>
                    <a:cubicBezTo>
                      <a:pt x="117905" y="63575"/>
                      <a:pt x="132547" y="40658"/>
                      <a:pt x="143464" y="31467"/>
                    </a:cubicBezTo>
                    <a:cubicBezTo>
                      <a:pt x="150575" y="25480"/>
                      <a:pt x="173214" y="14864"/>
                      <a:pt x="181586" y="22369"/>
                    </a:cubicBezTo>
                    <a:cubicBezTo>
                      <a:pt x="182532" y="23389"/>
                      <a:pt x="183145" y="24673"/>
                      <a:pt x="183342" y="26051"/>
                    </a:cubicBezTo>
                    <a:cubicBezTo>
                      <a:pt x="186971" y="42388"/>
                      <a:pt x="182460" y="59470"/>
                      <a:pt x="171238" y="71887"/>
                    </a:cubicBezTo>
                    <a:cubicBezTo>
                      <a:pt x="178768" y="61953"/>
                      <a:pt x="189423" y="54843"/>
                      <a:pt x="201487" y="51701"/>
                    </a:cubicBezTo>
                    <a:cubicBezTo>
                      <a:pt x="211528" y="49120"/>
                      <a:pt x="224788" y="51134"/>
                      <a:pt x="228184" y="60929"/>
                    </a:cubicBezTo>
                    <a:cubicBezTo>
                      <a:pt x="230485" y="67568"/>
                      <a:pt x="227102" y="74771"/>
                      <a:pt x="223239" y="80642"/>
                    </a:cubicBezTo>
                    <a:cubicBezTo>
                      <a:pt x="210345" y="100239"/>
                      <a:pt x="187102" y="121504"/>
                      <a:pt x="160648" y="1364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>
              <a:off x="-238571" y="1472850"/>
              <a:ext cx="9783997" cy="2174049"/>
              <a:chOff x="-238571" y="1472850"/>
              <a:chExt cx="9783997" cy="2174049"/>
            </a:xfrm>
          </p:grpSpPr>
          <p:grpSp>
            <p:nvGrpSpPr>
              <p:cNvPr id="77" name="Google Shape;77;p5"/>
              <p:cNvGrpSpPr/>
              <p:nvPr/>
            </p:nvGrpSpPr>
            <p:grpSpPr>
              <a:xfrm>
                <a:off x="8518669" y="1472850"/>
                <a:ext cx="1026757" cy="572970"/>
                <a:chOff x="3890669" y="4953975"/>
                <a:chExt cx="1026757" cy="572970"/>
              </a:xfrm>
            </p:grpSpPr>
            <p:sp>
              <p:nvSpPr>
                <p:cNvPr id="78" name="Google Shape;78;p5"/>
                <p:cNvSpPr/>
                <p:nvPr/>
              </p:nvSpPr>
              <p:spPr>
                <a:xfrm rot="15952">
                  <a:off x="3891981" y="4956348"/>
                  <a:ext cx="1024132" cy="568224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5"/>
                <p:cNvSpPr/>
                <p:nvPr/>
              </p:nvSpPr>
              <p:spPr>
                <a:xfrm rot="15952">
                  <a:off x="4276150" y="5171231"/>
                  <a:ext cx="527888" cy="300330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" name="Google Shape;80;p5"/>
              <p:cNvSpPr/>
              <p:nvPr/>
            </p:nvSpPr>
            <p:spPr>
              <a:xfrm>
                <a:off x="-238571" y="2925955"/>
                <a:ext cx="851464" cy="414405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" name="Google Shape;81;p5"/>
              <p:cNvGrpSpPr/>
              <p:nvPr/>
            </p:nvGrpSpPr>
            <p:grpSpPr>
              <a:xfrm flipH="1" rot="10800000">
                <a:off x="161664" y="2332068"/>
                <a:ext cx="8723150" cy="1314832"/>
                <a:chOff x="4838255" y="2470848"/>
                <a:chExt cx="1464672" cy="220758"/>
              </a:xfrm>
            </p:grpSpPr>
            <p:sp>
              <p:nvSpPr>
                <p:cNvPr id="82" name="Google Shape;82;p5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5"/>
                <p:cNvSpPr/>
                <p:nvPr/>
              </p:nvSpPr>
              <p:spPr>
                <a:xfrm rot="3571632">
                  <a:off x="4846510" y="2479107"/>
                  <a:ext cx="44756" cy="44751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4" name="Google Shape;84;p5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85" name="Google Shape;85;p5"/>
              <p:cNvGrpSpPr/>
              <p:nvPr/>
            </p:nvGrpSpPr>
            <p:grpSpPr>
              <a:xfrm>
                <a:off x="-76335" y="4315481"/>
                <a:ext cx="1223700" cy="563094"/>
                <a:chOff x="-76335" y="4315481"/>
                <a:chExt cx="1223700" cy="563094"/>
              </a:xfrm>
            </p:grpSpPr>
            <p:cxnSp>
              <p:nvCxnSpPr>
                <p:cNvPr id="86" name="Google Shape;86;p5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87" name="Google Shape;87;p5"/>
                <p:cNvGrpSpPr/>
                <p:nvPr/>
              </p:nvGrpSpPr>
              <p:grpSpPr>
                <a:xfrm flipH="1">
                  <a:off x="293164" y="4315481"/>
                  <a:ext cx="338160" cy="553235"/>
                  <a:chOff x="7077574" y="4691231"/>
                  <a:chExt cx="338160" cy="553235"/>
                </a:xfrm>
              </p:grpSpPr>
              <p:sp>
                <p:nvSpPr>
                  <p:cNvPr id="88" name="Google Shape;88;p5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5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0" name="Google Shape;90;p5"/>
              <p:cNvGrpSpPr/>
              <p:nvPr/>
            </p:nvGrpSpPr>
            <p:grpSpPr>
              <a:xfrm>
                <a:off x="7430065" y="4060436"/>
                <a:ext cx="1810500" cy="818139"/>
                <a:chOff x="7430065" y="4060436"/>
                <a:chExt cx="1810500" cy="818139"/>
              </a:xfrm>
            </p:grpSpPr>
            <p:cxnSp>
              <p:nvCxnSpPr>
                <p:cNvPr id="91" name="Google Shape;91;p5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92" name="Google Shape;92;p5"/>
                <p:cNvGrpSpPr/>
                <p:nvPr/>
              </p:nvGrpSpPr>
              <p:grpSpPr>
                <a:xfrm>
                  <a:off x="8686896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93" name="Google Shape;93;p5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5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" name="Google Shape;95;p5"/>
                <p:cNvGrpSpPr/>
                <p:nvPr/>
              </p:nvGrpSpPr>
              <p:grpSpPr>
                <a:xfrm>
                  <a:off x="8382413" y="4273431"/>
                  <a:ext cx="211467" cy="605136"/>
                  <a:chOff x="6829343" y="4649181"/>
                  <a:chExt cx="211467" cy="605136"/>
                </a:xfrm>
              </p:grpSpPr>
              <p:sp>
                <p:nvSpPr>
                  <p:cNvPr id="96" name="Google Shape;96;p5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5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98" name="Google Shape;9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2823614" y="3653592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5"/>
          <p:cNvSpPr txBox="1"/>
          <p:nvPr>
            <p:ph idx="2" type="subTitle"/>
          </p:nvPr>
        </p:nvSpPr>
        <p:spPr>
          <a:xfrm>
            <a:off x="3816909" y="1916367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5"/>
          <p:cNvSpPr txBox="1"/>
          <p:nvPr>
            <p:ph idx="3" type="subTitle"/>
          </p:nvPr>
        </p:nvSpPr>
        <p:spPr>
          <a:xfrm>
            <a:off x="2823605" y="3185261"/>
            <a:ext cx="25056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5"/>
          <p:cNvSpPr txBox="1"/>
          <p:nvPr>
            <p:ph idx="4" type="subTitle"/>
          </p:nvPr>
        </p:nvSpPr>
        <p:spPr>
          <a:xfrm>
            <a:off x="3816684" y="1448036"/>
            <a:ext cx="2505600" cy="4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-249769" y="1017719"/>
            <a:ext cx="9617697" cy="3860856"/>
            <a:chOff x="-249769" y="1017719"/>
            <a:chExt cx="9617697" cy="3860856"/>
          </a:xfrm>
        </p:grpSpPr>
        <p:grpSp>
          <p:nvGrpSpPr>
            <p:cNvPr id="105" name="Google Shape;105;p6"/>
            <p:cNvGrpSpPr/>
            <p:nvPr/>
          </p:nvGrpSpPr>
          <p:grpSpPr>
            <a:xfrm>
              <a:off x="-249769" y="1614854"/>
              <a:ext cx="9617697" cy="1741776"/>
              <a:chOff x="-249769" y="1614854"/>
              <a:chExt cx="9617697" cy="1741776"/>
            </a:xfrm>
          </p:grpSpPr>
          <p:grpSp>
            <p:nvGrpSpPr>
              <p:cNvPr id="106" name="Google Shape;106;p6"/>
              <p:cNvGrpSpPr/>
              <p:nvPr/>
            </p:nvGrpSpPr>
            <p:grpSpPr>
              <a:xfrm>
                <a:off x="-249769" y="2436240"/>
                <a:ext cx="720926" cy="920390"/>
                <a:chOff x="-249769" y="2436240"/>
                <a:chExt cx="720926" cy="920390"/>
              </a:xfrm>
            </p:grpSpPr>
            <p:sp>
              <p:nvSpPr>
                <p:cNvPr id="107" name="Google Shape;107;p6"/>
                <p:cNvSpPr/>
                <p:nvPr/>
              </p:nvSpPr>
              <p:spPr>
                <a:xfrm rot="7433044">
                  <a:off x="188860" y="3174718"/>
                  <a:ext cx="152387" cy="152370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6"/>
                <p:cNvSpPr/>
                <p:nvPr/>
              </p:nvSpPr>
              <p:spPr>
                <a:xfrm rot="-9629580">
                  <a:off x="-195164" y="2525969"/>
                  <a:ext cx="611716" cy="432204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" name="Google Shape;109;p6"/>
              <p:cNvGrpSpPr/>
              <p:nvPr/>
            </p:nvGrpSpPr>
            <p:grpSpPr>
              <a:xfrm flipH="1" rot="-1218311">
                <a:off x="8659410" y="1701451"/>
                <a:ext cx="615162" cy="648201"/>
                <a:chOff x="3054538" y="4410616"/>
                <a:chExt cx="224733" cy="236803"/>
              </a:xfrm>
            </p:grpSpPr>
            <p:sp>
              <p:nvSpPr>
                <p:cNvPr id="110" name="Google Shape;110;p6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6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6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3" name="Google Shape;113;p6"/>
            <p:cNvGrpSpPr/>
            <p:nvPr/>
          </p:nvGrpSpPr>
          <p:grpSpPr>
            <a:xfrm rot="6008873">
              <a:off x="-122773" y="1092760"/>
              <a:ext cx="725526" cy="684741"/>
              <a:chOff x="8947242" y="4328962"/>
              <a:chExt cx="280575" cy="264813"/>
            </a:xfrm>
          </p:grpSpPr>
          <p:sp>
            <p:nvSpPr>
              <p:cNvPr id="114" name="Google Shape;114;p6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" name="Google Shape;115;p6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116" name="Google Shape;116;p6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117" name="Google Shape;117;p6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" name="Google Shape;118;p6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" name="Google Shape;119;p6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120" name="Google Shape;120;p6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6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2" name="Google Shape;122;p6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3" name="Google Shape;123;p6"/>
            <p:cNvGrpSpPr/>
            <p:nvPr/>
          </p:nvGrpSpPr>
          <p:grpSpPr>
            <a:xfrm>
              <a:off x="-76335" y="4060436"/>
              <a:ext cx="9316900" cy="818139"/>
              <a:chOff x="-76335" y="4060436"/>
              <a:chExt cx="9316900" cy="818139"/>
            </a:xfrm>
          </p:grpSpPr>
          <p:grpSp>
            <p:nvGrpSpPr>
              <p:cNvPr id="124" name="Google Shape;124;p6"/>
              <p:cNvGrpSpPr/>
              <p:nvPr/>
            </p:nvGrpSpPr>
            <p:grpSpPr>
              <a:xfrm>
                <a:off x="7430065" y="4273431"/>
                <a:ext cx="1810500" cy="605144"/>
                <a:chOff x="7430065" y="4273431"/>
                <a:chExt cx="1810500" cy="605144"/>
              </a:xfrm>
            </p:grpSpPr>
            <p:cxnSp>
              <p:nvCxnSpPr>
                <p:cNvPr id="125" name="Google Shape;125;p6"/>
                <p:cNvCxnSpPr/>
                <p:nvPr/>
              </p:nvCxnSpPr>
              <p:spPr>
                <a:xfrm rot="10800000">
                  <a:off x="7430065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26" name="Google Shape;126;p6"/>
                <p:cNvGrpSpPr/>
                <p:nvPr/>
              </p:nvGrpSpPr>
              <p:grpSpPr>
                <a:xfrm>
                  <a:off x="8430893" y="4273431"/>
                  <a:ext cx="586391" cy="605136"/>
                  <a:chOff x="6829343" y="4649181"/>
                  <a:chExt cx="586391" cy="605136"/>
                </a:xfrm>
              </p:grpSpPr>
              <p:sp>
                <p:nvSpPr>
                  <p:cNvPr id="127" name="Google Shape;127;p6"/>
                  <p:cNvSpPr/>
                  <p:nvPr/>
                </p:nvSpPr>
                <p:spPr>
                  <a:xfrm>
                    <a:off x="6829343" y="4649181"/>
                    <a:ext cx="211467" cy="586489"/>
                  </a:xfrm>
                  <a:custGeom>
                    <a:rect b="b" l="l" r="r" t="t"/>
                    <a:pathLst>
                      <a:path extrusionOk="0" h="586489" w="211467">
                        <a:moveTo>
                          <a:pt x="121225" y="586489"/>
                        </a:moveTo>
                        <a:cubicBezTo>
                          <a:pt x="84985" y="560092"/>
                          <a:pt x="61163" y="519950"/>
                          <a:pt x="43457" y="478769"/>
                        </a:cubicBezTo>
                        <a:cubicBezTo>
                          <a:pt x="-21555" y="324375"/>
                          <a:pt x="-13280" y="148882"/>
                          <a:pt x="65973" y="1284"/>
                        </a:cubicBezTo>
                        <a:cubicBezTo>
                          <a:pt x="78991" y="-5512"/>
                          <a:pt x="88353" y="16304"/>
                          <a:pt x="96813" y="28304"/>
                        </a:cubicBezTo>
                        <a:cubicBezTo>
                          <a:pt x="159159" y="116734"/>
                          <a:pt x="203700" y="219986"/>
                          <a:pt x="210268" y="327969"/>
                        </a:cubicBezTo>
                        <a:cubicBezTo>
                          <a:pt x="216837" y="435953"/>
                          <a:pt x="197693" y="509931"/>
                          <a:pt x="121225" y="58648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6"/>
                  <p:cNvSpPr/>
                  <p:nvPr/>
                </p:nvSpPr>
                <p:spPr>
                  <a:xfrm>
                    <a:off x="7087270" y="4691231"/>
                    <a:ext cx="328464" cy="486079"/>
                  </a:xfrm>
                  <a:custGeom>
                    <a:rect b="b" l="l" r="r" t="t"/>
                    <a:pathLst>
                      <a:path extrusionOk="0" h="486079" w="328464">
                        <a:moveTo>
                          <a:pt x="307628" y="0"/>
                        </a:moveTo>
                        <a:cubicBezTo>
                          <a:pt x="97407" y="60804"/>
                          <a:pt x="-32519" y="270941"/>
                          <a:pt x="7089" y="486080"/>
                        </a:cubicBezTo>
                        <a:cubicBezTo>
                          <a:pt x="115517" y="472789"/>
                          <a:pt x="219537" y="419757"/>
                          <a:pt x="279294" y="328352"/>
                        </a:cubicBezTo>
                        <a:cubicBezTo>
                          <a:pt x="339052" y="236947"/>
                          <a:pt x="338983" y="104597"/>
                          <a:pt x="30762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6"/>
                  <p:cNvSpPr/>
                  <p:nvPr/>
                </p:nvSpPr>
                <p:spPr>
                  <a:xfrm>
                    <a:off x="7077574" y="4823394"/>
                    <a:ext cx="255207" cy="421072"/>
                  </a:xfrm>
                  <a:custGeom>
                    <a:rect b="b" l="l" r="r" t="t"/>
                    <a:pathLst>
                      <a:path extrusionOk="0" h="421072" w="255207">
                        <a:moveTo>
                          <a:pt x="255207" y="0"/>
                        </a:moveTo>
                        <a:cubicBezTo>
                          <a:pt x="220562" y="75300"/>
                          <a:pt x="163526" y="137518"/>
                          <a:pt x="111865" y="202345"/>
                        </a:cubicBezTo>
                        <a:cubicBezTo>
                          <a:pt x="60205" y="267172"/>
                          <a:pt x="11854" y="339043"/>
                          <a:pt x="0" y="4210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6"/>
                  <p:cNvSpPr/>
                  <p:nvPr/>
                </p:nvSpPr>
                <p:spPr>
                  <a:xfrm>
                    <a:off x="6899219" y="4822624"/>
                    <a:ext cx="57493" cy="431693"/>
                  </a:xfrm>
                  <a:custGeom>
                    <a:rect b="b" l="l" r="r" t="t"/>
                    <a:pathLst>
                      <a:path extrusionOk="0" h="431693" w="57493">
                        <a:moveTo>
                          <a:pt x="57494" y="431694"/>
                        </a:moveTo>
                        <a:cubicBezTo>
                          <a:pt x="30693" y="288915"/>
                          <a:pt x="11501" y="14481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1" name="Google Shape;131;p6"/>
              <p:cNvGrpSpPr/>
              <p:nvPr/>
            </p:nvGrpSpPr>
            <p:grpSpPr>
              <a:xfrm>
                <a:off x="-76335" y="4060436"/>
                <a:ext cx="1223700" cy="818139"/>
                <a:chOff x="-76335" y="4060436"/>
                <a:chExt cx="1223700" cy="818139"/>
              </a:xfrm>
            </p:grpSpPr>
            <p:cxnSp>
              <p:nvCxnSpPr>
                <p:cNvPr id="132" name="Google Shape;132;p6"/>
                <p:cNvCxnSpPr/>
                <p:nvPr/>
              </p:nvCxnSpPr>
              <p:spPr>
                <a:xfrm rot="10800000">
                  <a:off x="-76335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33" name="Google Shape;133;p6"/>
                <p:cNvGrpSpPr/>
                <p:nvPr/>
              </p:nvGrpSpPr>
              <p:grpSpPr>
                <a:xfrm flipH="1">
                  <a:off x="140764" y="4060436"/>
                  <a:ext cx="330388" cy="818131"/>
                  <a:chOff x="8729714" y="4436186"/>
                  <a:chExt cx="330388" cy="818131"/>
                </a:xfrm>
              </p:grpSpPr>
              <p:sp>
                <p:nvSpPr>
                  <p:cNvPr id="134" name="Google Shape;134;p6"/>
                  <p:cNvSpPr/>
                  <p:nvPr/>
                </p:nvSpPr>
                <p:spPr>
                  <a:xfrm>
                    <a:off x="8729714" y="4436186"/>
                    <a:ext cx="330388" cy="730632"/>
                  </a:xfrm>
                  <a:custGeom>
                    <a:rect b="b" l="l" r="r" t="t"/>
                    <a:pathLst>
                      <a:path extrusionOk="0" h="730632" w="330388">
                        <a:moveTo>
                          <a:pt x="75367" y="730632"/>
                        </a:moveTo>
                        <a:cubicBezTo>
                          <a:pt x="17032" y="637337"/>
                          <a:pt x="2673" y="523356"/>
                          <a:pt x="623" y="413356"/>
                        </a:cubicBezTo>
                        <a:cubicBezTo>
                          <a:pt x="-1577" y="373837"/>
                          <a:pt x="2056" y="334209"/>
                          <a:pt x="11405" y="295748"/>
                        </a:cubicBezTo>
                        <a:cubicBezTo>
                          <a:pt x="29320" y="233322"/>
                          <a:pt x="59799" y="175211"/>
                          <a:pt x="100973" y="124973"/>
                        </a:cubicBezTo>
                        <a:cubicBezTo>
                          <a:pt x="145061" y="70704"/>
                          <a:pt x="201570" y="27839"/>
                          <a:pt x="265725" y="0"/>
                        </a:cubicBezTo>
                        <a:cubicBezTo>
                          <a:pt x="329622" y="115283"/>
                          <a:pt x="344649" y="259193"/>
                          <a:pt x="317489" y="388160"/>
                        </a:cubicBezTo>
                        <a:cubicBezTo>
                          <a:pt x="290329" y="517126"/>
                          <a:pt x="180337" y="650882"/>
                          <a:pt x="75367" y="730632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6"/>
                  <p:cNvSpPr/>
                  <p:nvPr/>
                </p:nvSpPr>
                <p:spPr>
                  <a:xfrm>
                    <a:off x="8785638" y="4621193"/>
                    <a:ext cx="123001" cy="633124"/>
                  </a:xfrm>
                  <a:custGeom>
                    <a:rect b="b" l="l" r="r" t="t"/>
                    <a:pathLst>
                      <a:path extrusionOk="0" h="633124" w="123001">
                        <a:moveTo>
                          <a:pt x="0" y="633125"/>
                        </a:moveTo>
                        <a:cubicBezTo>
                          <a:pt x="45002" y="422489"/>
                          <a:pt x="46524" y="201363"/>
                          <a:pt x="123002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36" name="Google Shape;1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-39700" y="-104681"/>
            <a:ext cx="9437210" cy="5459311"/>
            <a:chOff x="-39700" y="-104681"/>
            <a:chExt cx="9437210" cy="5459311"/>
          </a:xfrm>
        </p:grpSpPr>
        <p:grpSp>
          <p:nvGrpSpPr>
            <p:cNvPr id="139" name="Google Shape;139;p7"/>
            <p:cNvGrpSpPr/>
            <p:nvPr/>
          </p:nvGrpSpPr>
          <p:grpSpPr>
            <a:xfrm flipH="1" rot="10110113">
              <a:off x="8500320" y="2372727"/>
              <a:ext cx="827640" cy="781093"/>
              <a:chOff x="8947242" y="4328962"/>
              <a:chExt cx="280575" cy="264813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142" name="Google Shape;142;p7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" name="Google Shape;145;p7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8" name="Google Shape;148;p7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" name="Google Shape;149;p7"/>
            <p:cNvGrpSpPr/>
            <p:nvPr/>
          </p:nvGrpSpPr>
          <p:grpSpPr>
            <a:xfrm>
              <a:off x="3066089" y="-104681"/>
              <a:ext cx="1704442" cy="5459311"/>
              <a:chOff x="3066089" y="-104681"/>
              <a:chExt cx="1704442" cy="5459311"/>
            </a:xfrm>
          </p:grpSpPr>
          <p:grpSp>
            <p:nvGrpSpPr>
              <p:cNvPr id="150" name="Google Shape;150;p7"/>
              <p:cNvGrpSpPr/>
              <p:nvPr/>
            </p:nvGrpSpPr>
            <p:grpSpPr>
              <a:xfrm rot="-9557009">
                <a:off x="3160850" y="4618583"/>
                <a:ext cx="615159" cy="648198"/>
                <a:chOff x="3054538" y="4410616"/>
                <a:chExt cx="224733" cy="236803"/>
              </a:xfrm>
            </p:grpSpPr>
            <p:sp>
              <p:nvSpPr>
                <p:cNvPr id="151" name="Google Shape;151;p7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7"/>
              <p:cNvGrpSpPr/>
              <p:nvPr/>
            </p:nvGrpSpPr>
            <p:grpSpPr>
              <a:xfrm rot="5022202">
                <a:off x="4178895" y="-241861"/>
                <a:ext cx="395151" cy="749304"/>
                <a:chOff x="6264310" y="2652993"/>
                <a:chExt cx="66348" cy="125806"/>
              </a:xfrm>
            </p:grpSpPr>
            <p:sp>
              <p:nvSpPr>
                <p:cNvPr id="155" name="Google Shape;155;p7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7"/>
                <p:cNvSpPr/>
                <p:nvPr/>
              </p:nvSpPr>
              <p:spPr>
                <a:xfrm>
                  <a:off x="6285935" y="2734081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7" name="Google Shape;157;p7"/>
            <p:cNvGrpSpPr/>
            <p:nvPr/>
          </p:nvGrpSpPr>
          <p:grpSpPr>
            <a:xfrm>
              <a:off x="-39700" y="4213387"/>
              <a:ext cx="9316900" cy="665199"/>
              <a:chOff x="-39700" y="4213387"/>
              <a:chExt cx="9316900" cy="665199"/>
            </a:xfrm>
          </p:grpSpPr>
          <p:grpSp>
            <p:nvGrpSpPr>
              <p:cNvPr id="158" name="Google Shape;158;p7"/>
              <p:cNvGrpSpPr/>
              <p:nvPr/>
            </p:nvGrpSpPr>
            <p:grpSpPr>
              <a:xfrm>
                <a:off x="8053500" y="4213387"/>
                <a:ext cx="1223700" cy="665188"/>
                <a:chOff x="8053500" y="4213387"/>
                <a:chExt cx="1223700" cy="665188"/>
              </a:xfrm>
            </p:grpSpPr>
            <p:cxnSp>
              <p:nvCxnSpPr>
                <p:cNvPr id="159" name="Google Shape;159;p7"/>
                <p:cNvCxnSpPr/>
                <p:nvPr/>
              </p:nvCxnSpPr>
              <p:spPr>
                <a:xfrm>
                  <a:off x="8053500" y="4878575"/>
                  <a:ext cx="1223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60" name="Google Shape;160;p7"/>
                <p:cNvGrpSpPr/>
                <p:nvPr/>
              </p:nvGrpSpPr>
              <p:grpSpPr>
                <a:xfrm flipH="1">
                  <a:off x="8663626" y="4213387"/>
                  <a:ext cx="360763" cy="665180"/>
                  <a:chOff x="3217656" y="4586024"/>
                  <a:chExt cx="360763" cy="665180"/>
                </a:xfrm>
              </p:grpSpPr>
              <p:sp>
                <p:nvSpPr>
                  <p:cNvPr id="161" name="Google Shape;161;p7"/>
                  <p:cNvSpPr/>
                  <p:nvPr/>
                </p:nvSpPr>
                <p:spPr>
                  <a:xfrm>
                    <a:off x="3217656" y="4586024"/>
                    <a:ext cx="360763" cy="564241"/>
                  </a:xfrm>
                  <a:custGeom>
                    <a:rect b="b" l="l" r="r" t="t"/>
                    <a:pathLst>
                      <a:path extrusionOk="0" h="564241" w="360763">
                        <a:moveTo>
                          <a:pt x="327876" y="564241"/>
                        </a:moveTo>
                        <a:cubicBezTo>
                          <a:pt x="275256" y="563915"/>
                          <a:pt x="226214" y="538096"/>
                          <a:pt x="182689" y="508535"/>
                        </a:cubicBezTo>
                        <a:cubicBezTo>
                          <a:pt x="111473" y="460168"/>
                          <a:pt x="46365" y="396863"/>
                          <a:pt x="17316" y="315848"/>
                        </a:cubicBezTo>
                        <a:cubicBezTo>
                          <a:pt x="-19384" y="213497"/>
                          <a:pt x="6892" y="98554"/>
                          <a:pt x="52831" y="0"/>
                        </a:cubicBezTo>
                        <a:cubicBezTo>
                          <a:pt x="141714" y="29441"/>
                          <a:pt x="216945" y="58017"/>
                          <a:pt x="279807" y="127385"/>
                        </a:cubicBezTo>
                        <a:cubicBezTo>
                          <a:pt x="309189" y="157953"/>
                          <a:pt x="331944" y="194254"/>
                          <a:pt x="346645" y="234016"/>
                        </a:cubicBezTo>
                        <a:cubicBezTo>
                          <a:pt x="358037" y="272676"/>
                          <a:pt x="362591" y="313026"/>
                          <a:pt x="360103" y="353251"/>
                        </a:cubicBezTo>
                        <a:cubicBezTo>
                          <a:pt x="358915" y="424711"/>
                          <a:pt x="348075" y="495683"/>
                          <a:pt x="327876" y="56424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>
                    <a:off x="3341046" y="4772992"/>
                    <a:ext cx="235989" cy="478212"/>
                  </a:xfrm>
                  <a:custGeom>
                    <a:rect b="b" l="l" r="r" t="t"/>
                    <a:pathLst>
                      <a:path extrusionOk="0" h="478212" w="235989">
                        <a:moveTo>
                          <a:pt x="235989" y="478213"/>
                        </a:moveTo>
                        <a:cubicBezTo>
                          <a:pt x="194649" y="304338"/>
                          <a:pt x="99205" y="148684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63" name="Google Shape;163;p7"/>
              <p:cNvGrpSpPr/>
              <p:nvPr/>
            </p:nvGrpSpPr>
            <p:grpSpPr>
              <a:xfrm>
                <a:off x="-39700" y="4275061"/>
                <a:ext cx="1810500" cy="603525"/>
                <a:chOff x="-39700" y="4275061"/>
                <a:chExt cx="1810500" cy="603525"/>
              </a:xfrm>
            </p:grpSpPr>
            <p:cxnSp>
              <p:nvCxnSpPr>
                <p:cNvPr id="164" name="Google Shape;164;p7"/>
                <p:cNvCxnSpPr/>
                <p:nvPr/>
              </p:nvCxnSpPr>
              <p:spPr>
                <a:xfrm>
                  <a:off x="-39700" y="4878575"/>
                  <a:ext cx="18105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grpSp>
              <p:nvGrpSpPr>
                <p:cNvPr id="165" name="Google Shape;165;p7"/>
                <p:cNvGrpSpPr/>
                <p:nvPr/>
              </p:nvGrpSpPr>
              <p:grpSpPr>
                <a:xfrm>
                  <a:off x="146606" y="4275061"/>
                  <a:ext cx="264906" cy="592265"/>
                  <a:chOff x="4897308" y="4662052"/>
                  <a:chExt cx="264906" cy="592265"/>
                </a:xfrm>
              </p:grpSpPr>
              <p:sp>
                <p:nvSpPr>
                  <p:cNvPr id="166" name="Google Shape;166;p7"/>
                  <p:cNvSpPr/>
                  <p:nvPr/>
                </p:nvSpPr>
                <p:spPr>
                  <a:xfrm>
                    <a:off x="4897308" y="4662052"/>
                    <a:ext cx="264906" cy="519246"/>
                  </a:xfrm>
                  <a:custGeom>
                    <a:rect b="b" l="l" r="r" t="t"/>
                    <a:pathLst>
                      <a:path extrusionOk="0" h="519246" w="264906">
                        <a:moveTo>
                          <a:pt x="6910" y="284901"/>
                        </a:moveTo>
                        <a:cubicBezTo>
                          <a:pt x="517" y="251713"/>
                          <a:pt x="-1452" y="217825"/>
                          <a:pt x="1054" y="184120"/>
                        </a:cubicBezTo>
                        <a:cubicBezTo>
                          <a:pt x="3956" y="145919"/>
                          <a:pt x="13449" y="108508"/>
                          <a:pt x="29111" y="73543"/>
                        </a:cubicBezTo>
                        <a:cubicBezTo>
                          <a:pt x="38395" y="52993"/>
                          <a:pt x="64649" y="-11534"/>
                          <a:pt x="94862" y="1797"/>
                        </a:cubicBezTo>
                        <a:cubicBezTo>
                          <a:pt x="164641" y="32618"/>
                          <a:pt x="216437" y="96862"/>
                          <a:pt x="242205" y="168636"/>
                        </a:cubicBezTo>
                        <a:cubicBezTo>
                          <a:pt x="267972" y="240410"/>
                          <a:pt x="269602" y="319113"/>
                          <a:pt x="258044" y="394488"/>
                        </a:cubicBezTo>
                        <a:cubicBezTo>
                          <a:pt x="252031" y="433699"/>
                          <a:pt x="239431" y="489762"/>
                          <a:pt x="202483" y="512380"/>
                        </a:cubicBezTo>
                        <a:cubicBezTo>
                          <a:pt x="165840" y="534814"/>
                          <a:pt x="126225" y="497038"/>
                          <a:pt x="99997" y="474107"/>
                        </a:cubicBezTo>
                        <a:cubicBezTo>
                          <a:pt x="72227" y="447977"/>
                          <a:pt x="50568" y="416043"/>
                          <a:pt x="36568" y="380583"/>
                        </a:cubicBezTo>
                        <a:cubicBezTo>
                          <a:pt x="23160" y="349888"/>
                          <a:pt x="13212" y="317797"/>
                          <a:pt x="6910" y="28490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>
                    <a:off x="5023190" y="4856263"/>
                    <a:ext cx="77449" cy="398054"/>
                  </a:xfrm>
                  <a:custGeom>
                    <a:rect b="b" l="l" r="r" t="t"/>
                    <a:pathLst>
                      <a:path extrusionOk="0" h="398054" w="77449">
                        <a:moveTo>
                          <a:pt x="77450" y="398055"/>
                        </a:moveTo>
                        <a:cubicBezTo>
                          <a:pt x="57684" y="264288"/>
                          <a:pt x="31867" y="131603"/>
                          <a:pt x="0" y="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" name="Google Shape;168;p7"/>
                <p:cNvGrpSpPr/>
                <p:nvPr/>
              </p:nvGrpSpPr>
              <p:grpSpPr>
                <a:xfrm>
                  <a:off x="492861" y="4281223"/>
                  <a:ext cx="200202" cy="597363"/>
                  <a:chOff x="3588607" y="4647660"/>
                  <a:chExt cx="200202" cy="597363"/>
                </a:xfrm>
              </p:grpSpPr>
              <p:sp>
                <p:nvSpPr>
                  <p:cNvPr id="169" name="Google Shape;169;p7"/>
                  <p:cNvSpPr/>
                  <p:nvPr/>
                </p:nvSpPr>
                <p:spPr>
                  <a:xfrm>
                    <a:off x="3588607" y="4647660"/>
                    <a:ext cx="200202" cy="484483"/>
                  </a:xfrm>
                  <a:custGeom>
                    <a:rect b="b" l="l" r="r" t="t"/>
                    <a:pathLst>
                      <a:path extrusionOk="0" h="484483" w="200202">
                        <a:moveTo>
                          <a:pt x="170332" y="0"/>
                        </a:moveTo>
                        <a:cubicBezTo>
                          <a:pt x="4482" y="99180"/>
                          <a:pt x="-49530" y="313972"/>
                          <a:pt x="49692" y="479751"/>
                        </a:cubicBezTo>
                        <a:cubicBezTo>
                          <a:pt x="50641" y="481336"/>
                          <a:pt x="51602" y="482913"/>
                          <a:pt x="52576" y="484483"/>
                        </a:cubicBezTo>
                        <a:cubicBezTo>
                          <a:pt x="185189" y="360059"/>
                          <a:pt x="238895" y="168391"/>
                          <a:pt x="17033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>
                    <a:off x="3628174" y="4790375"/>
                    <a:ext cx="92310" cy="454648"/>
                  </a:xfrm>
                  <a:custGeom>
                    <a:rect b="b" l="l" r="r" t="t"/>
                    <a:pathLst>
                      <a:path extrusionOk="0" h="454648" w="92310">
                        <a:moveTo>
                          <a:pt x="92310" y="0"/>
                        </a:moveTo>
                        <a:cubicBezTo>
                          <a:pt x="47466" y="148351"/>
                          <a:pt x="16562" y="300560"/>
                          <a:pt x="0" y="45464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71" name="Google Shape;171;p7"/>
          <p:cNvSpPr txBox="1"/>
          <p:nvPr>
            <p:ph type="title"/>
          </p:nvPr>
        </p:nvSpPr>
        <p:spPr>
          <a:xfrm>
            <a:off x="757934" y="831460"/>
            <a:ext cx="4038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57934" y="2092238"/>
            <a:ext cx="40380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3" name="Google Shape;173;p7"/>
          <p:cNvSpPr/>
          <p:nvPr>
            <p:ph idx="2" type="pic"/>
          </p:nvPr>
        </p:nvSpPr>
        <p:spPr>
          <a:xfrm>
            <a:off x="4792944" y="793650"/>
            <a:ext cx="3556200" cy="3556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907675" y="153480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6" name="Google Shape;176;p8"/>
          <p:cNvGrpSpPr/>
          <p:nvPr/>
        </p:nvGrpSpPr>
        <p:grpSpPr>
          <a:xfrm rot="-3931066">
            <a:off x="8524451" y="499883"/>
            <a:ext cx="618497" cy="1004546"/>
            <a:chOff x="7940682" y="3054775"/>
            <a:chExt cx="228993" cy="371955"/>
          </a:xfrm>
        </p:grpSpPr>
        <p:sp>
          <p:nvSpPr>
            <p:cNvPr id="177" name="Google Shape;177;p8"/>
            <p:cNvSpPr/>
            <p:nvPr/>
          </p:nvSpPr>
          <p:spPr>
            <a:xfrm>
              <a:off x="7992723" y="3233766"/>
              <a:ext cx="45702" cy="192964"/>
            </a:xfrm>
            <a:custGeom>
              <a:rect b="b" l="l" r="r" t="t"/>
              <a:pathLst>
                <a:path extrusionOk="0" h="192964" w="45702">
                  <a:moveTo>
                    <a:pt x="45642" y="676"/>
                  </a:moveTo>
                  <a:cubicBezTo>
                    <a:pt x="18181" y="61474"/>
                    <a:pt x="2665" y="126984"/>
                    <a:pt x="-60" y="19364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8023517" y="3076976"/>
              <a:ext cx="2510" cy="138857"/>
            </a:xfrm>
            <a:custGeom>
              <a:rect b="b" l="l" r="r" t="t"/>
              <a:pathLst>
                <a:path extrusionOk="0" h="138857" w="2510">
                  <a:moveTo>
                    <a:pt x="2450" y="139533"/>
                  </a:moveTo>
                  <a:cubicBezTo>
                    <a:pt x="1614" y="93247"/>
                    <a:pt x="777" y="46962"/>
                    <a:pt x="-60" y="67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8059647" y="3111100"/>
              <a:ext cx="34710" cy="114230"/>
            </a:xfrm>
            <a:custGeom>
              <a:rect b="b" l="l" r="r" t="t"/>
              <a:pathLst>
                <a:path extrusionOk="0" h="114230" w="34710">
                  <a:moveTo>
                    <a:pt x="-60" y="114906"/>
                  </a:moveTo>
                  <a:cubicBezTo>
                    <a:pt x="1274" y="74442"/>
                    <a:pt x="13246" y="35043"/>
                    <a:pt x="34650" y="67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8079841" y="3086206"/>
              <a:ext cx="41540" cy="42981"/>
            </a:xfrm>
            <a:custGeom>
              <a:rect b="b" l="l" r="r" t="t"/>
              <a:pathLst>
                <a:path extrusionOk="0" h="42981" w="41540">
                  <a:moveTo>
                    <a:pt x="39677" y="13437"/>
                  </a:moveTo>
                  <a:cubicBezTo>
                    <a:pt x="36357" y="5868"/>
                    <a:pt x="28965" y="896"/>
                    <a:pt x="20702" y="676"/>
                  </a:cubicBezTo>
                  <a:cubicBezTo>
                    <a:pt x="18862" y="923"/>
                    <a:pt x="17023" y="1170"/>
                    <a:pt x="15182" y="1417"/>
                  </a:cubicBezTo>
                  <a:cubicBezTo>
                    <a:pt x="11717" y="2373"/>
                    <a:pt x="8561" y="4213"/>
                    <a:pt x="6021" y="6756"/>
                  </a:cubicBezTo>
                  <a:lnTo>
                    <a:pt x="2775" y="10958"/>
                  </a:lnTo>
                  <a:cubicBezTo>
                    <a:pt x="913" y="14135"/>
                    <a:pt x="-66" y="17753"/>
                    <a:pt x="-60" y="21436"/>
                  </a:cubicBezTo>
                  <a:lnTo>
                    <a:pt x="-60" y="22897"/>
                  </a:lnTo>
                  <a:cubicBezTo>
                    <a:pt x="242" y="34235"/>
                    <a:pt x="9363" y="43355"/>
                    <a:pt x="20702" y="43657"/>
                  </a:cubicBezTo>
                  <a:lnTo>
                    <a:pt x="26222" y="42916"/>
                  </a:lnTo>
                  <a:cubicBezTo>
                    <a:pt x="29686" y="41959"/>
                    <a:pt x="32843" y="40120"/>
                    <a:pt x="35383" y="37577"/>
                  </a:cubicBezTo>
                  <a:cubicBezTo>
                    <a:pt x="36465" y="36176"/>
                    <a:pt x="37548" y="34776"/>
                    <a:pt x="38630" y="33375"/>
                  </a:cubicBezTo>
                  <a:cubicBezTo>
                    <a:pt x="40492" y="30197"/>
                    <a:pt x="41470" y="26580"/>
                    <a:pt x="41464" y="22897"/>
                  </a:cubicBezTo>
                  <a:lnTo>
                    <a:pt x="41464" y="21436"/>
                  </a:lnTo>
                  <a:cubicBezTo>
                    <a:pt x="41590" y="18658"/>
                    <a:pt x="40973" y="15897"/>
                    <a:pt x="39676" y="13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01639" y="3054775"/>
              <a:ext cx="42985" cy="41519"/>
            </a:xfrm>
            <a:custGeom>
              <a:rect b="b" l="l" r="r" t="t"/>
              <a:pathLst>
                <a:path extrusionOk="0" h="41519" w="42985">
                  <a:moveTo>
                    <a:pt x="42184" y="15917"/>
                  </a:moveTo>
                  <a:cubicBezTo>
                    <a:pt x="41228" y="12452"/>
                    <a:pt x="39388" y="9296"/>
                    <a:pt x="36845" y="6756"/>
                  </a:cubicBezTo>
                  <a:cubicBezTo>
                    <a:pt x="35444" y="5674"/>
                    <a:pt x="34043" y="4592"/>
                    <a:pt x="32643" y="3510"/>
                  </a:cubicBezTo>
                  <a:cubicBezTo>
                    <a:pt x="29465" y="1649"/>
                    <a:pt x="25847" y="670"/>
                    <a:pt x="22164" y="676"/>
                  </a:cubicBezTo>
                  <a:lnTo>
                    <a:pt x="20702" y="676"/>
                  </a:lnTo>
                  <a:cubicBezTo>
                    <a:pt x="9363" y="978"/>
                    <a:pt x="242" y="10098"/>
                    <a:pt x="-60" y="21436"/>
                  </a:cubicBezTo>
                  <a:cubicBezTo>
                    <a:pt x="187" y="23275"/>
                    <a:pt x="434" y="25115"/>
                    <a:pt x="681" y="26954"/>
                  </a:cubicBezTo>
                  <a:cubicBezTo>
                    <a:pt x="1637" y="30419"/>
                    <a:pt x="3477" y="33576"/>
                    <a:pt x="6021" y="36115"/>
                  </a:cubicBezTo>
                  <a:cubicBezTo>
                    <a:pt x="7422" y="37197"/>
                    <a:pt x="8823" y="38279"/>
                    <a:pt x="10223" y="39361"/>
                  </a:cubicBezTo>
                  <a:cubicBezTo>
                    <a:pt x="13401" y="41223"/>
                    <a:pt x="17019" y="42201"/>
                    <a:pt x="20702" y="42196"/>
                  </a:cubicBezTo>
                  <a:lnTo>
                    <a:pt x="22163" y="42196"/>
                  </a:lnTo>
                  <a:cubicBezTo>
                    <a:pt x="33503" y="41893"/>
                    <a:pt x="42624" y="32774"/>
                    <a:pt x="42926" y="214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940682" y="3117563"/>
              <a:ext cx="228993" cy="155536"/>
            </a:xfrm>
            <a:custGeom>
              <a:rect b="b" l="l" r="r" t="t"/>
              <a:pathLst>
                <a:path extrusionOk="0" h="155536" w="228993">
                  <a:moveTo>
                    <a:pt x="160648" y="136469"/>
                  </a:moveTo>
                  <a:cubicBezTo>
                    <a:pt x="124858" y="156717"/>
                    <a:pt x="83191" y="165431"/>
                    <a:pt x="53324" y="142878"/>
                  </a:cubicBezTo>
                  <a:cubicBezTo>
                    <a:pt x="48285" y="138886"/>
                    <a:pt x="43527" y="134551"/>
                    <a:pt x="39086" y="129903"/>
                  </a:cubicBezTo>
                  <a:cubicBezTo>
                    <a:pt x="21861" y="112685"/>
                    <a:pt x="9557" y="82721"/>
                    <a:pt x="3257" y="59037"/>
                  </a:cubicBezTo>
                  <a:cubicBezTo>
                    <a:pt x="-2578" y="37104"/>
                    <a:pt x="-4953" y="-9661"/>
                    <a:pt x="33467" y="11768"/>
                  </a:cubicBezTo>
                  <a:cubicBezTo>
                    <a:pt x="44581" y="17977"/>
                    <a:pt x="51584" y="29487"/>
                    <a:pt x="57278" y="40872"/>
                  </a:cubicBezTo>
                  <a:cubicBezTo>
                    <a:pt x="62640" y="51594"/>
                    <a:pt x="67293" y="62656"/>
                    <a:pt x="71207" y="73987"/>
                  </a:cubicBezTo>
                  <a:cubicBezTo>
                    <a:pt x="70138" y="55822"/>
                    <a:pt x="72620" y="37623"/>
                    <a:pt x="78514" y="20408"/>
                  </a:cubicBezTo>
                  <a:cubicBezTo>
                    <a:pt x="81947" y="10402"/>
                    <a:pt x="89590" y="-968"/>
                    <a:pt x="100008" y="873"/>
                  </a:cubicBezTo>
                  <a:cubicBezTo>
                    <a:pt x="109782" y="2601"/>
                    <a:pt x="113480" y="14501"/>
                    <a:pt x="114769" y="24342"/>
                  </a:cubicBezTo>
                  <a:cubicBezTo>
                    <a:pt x="117109" y="42210"/>
                    <a:pt x="118007" y="60236"/>
                    <a:pt x="117454" y="78248"/>
                  </a:cubicBezTo>
                  <a:cubicBezTo>
                    <a:pt x="117905" y="63575"/>
                    <a:pt x="132547" y="40658"/>
                    <a:pt x="143464" y="31467"/>
                  </a:cubicBezTo>
                  <a:cubicBezTo>
                    <a:pt x="150575" y="25480"/>
                    <a:pt x="173214" y="14864"/>
                    <a:pt x="181586" y="22369"/>
                  </a:cubicBezTo>
                  <a:cubicBezTo>
                    <a:pt x="182532" y="23389"/>
                    <a:pt x="183145" y="24673"/>
                    <a:pt x="183342" y="26051"/>
                  </a:cubicBezTo>
                  <a:cubicBezTo>
                    <a:pt x="186971" y="42388"/>
                    <a:pt x="182460" y="59470"/>
                    <a:pt x="171238" y="71887"/>
                  </a:cubicBezTo>
                  <a:cubicBezTo>
                    <a:pt x="178768" y="61953"/>
                    <a:pt x="189423" y="54843"/>
                    <a:pt x="201487" y="51701"/>
                  </a:cubicBezTo>
                  <a:cubicBezTo>
                    <a:pt x="211528" y="49120"/>
                    <a:pt x="224788" y="51134"/>
                    <a:pt x="228184" y="60929"/>
                  </a:cubicBezTo>
                  <a:cubicBezTo>
                    <a:pt x="230485" y="67568"/>
                    <a:pt x="227102" y="74771"/>
                    <a:pt x="223239" y="80642"/>
                  </a:cubicBezTo>
                  <a:cubicBezTo>
                    <a:pt x="210345" y="100239"/>
                    <a:pt x="187102" y="121504"/>
                    <a:pt x="160648" y="1364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713225" y="1552105"/>
            <a:ext cx="3705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1" type="subTitle"/>
          </p:nvPr>
        </p:nvSpPr>
        <p:spPr>
          <a:xfrm>
            <a:off x="713225" y="2709778"/>
            <a:ext cx="3705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9"/>
          <p:cNvGrpSpPr/>
          <p:nvPr/>
        </p:nvGrpSpPr>
        <p:grpSpPr>
          <a:xfrm flipH="1" rot="-5754452">
            <a:off x="8448015" y="2619381"/>
            <a:ext cx="827630" cy="781084"/>
            <a:chOff x="8947242" y="4328962"/>
            <a:chExt cx="280575" cy="264813"/>
          </a:xfrm>
        </p:grpSpPr>
        <p:sp>
          <p:nvSpPr>
            <p:cNvPr id="187" name="Google Shape;187;p9"/>
            <p:cNvSpPr/>
            <p:nvPr/>
          </p:nvSpPr>
          <p:spPr>
            <a:xfrm>
              <a:off x="9102626" y="4474396"/>
              <a:ext cx="125191" cy="119379"/>
            </a:xfrm>
            <a:custGeom>
              <a:rect b="b" l="l" r="r" t="t"/>
              <a:pathLst>
                <a:path extrusionOk="0" h="119379" w="125191">
                  <a:moveTo>
                    <a:pt x="-60" y="676"/>
                  </a:moveTo>
                  <a:cubicBezTo>
                    <a:pt x="23686" y="17924"/>
                    <a:pt x="49132" y="32838"/>
                    <a:pt x="71955" y="51288"/>
                  </a:cubicBezTo>
                  <a:cubicBezTo>
                    <a:pt x="94779" y="69739"/>
                    <a:pt x="115283" y="92410"/>
                    <a:pt x="125131" y="12005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9"/>
            <p:cNvGrpSpPr/>
            <p:nvPr/>
          </p:nvGrpSpPr>
          <p:grpSpPr>
            <a:xfrm>
              <a:off x="8947242" y="4328962"/>
              <a:ext cx="199745" cy="208002"/>
              <a:chOff x="8947242" y="4328962"/>
              <a:chExt cx="199745" cy="208002"/>
            </a:xfrm>
          </p:grpSpPr>
          <p:grpSp>
            <p:nvGrpSpPr>
              <p:cNvPr id="189" name="Google Shape;189;p9"/>
              <p:cNvGrpSpPr/>
              <p:nvPr/>
            </p:nvGrpSpPr>
            <p:grpSpPr>
              <a:xfrm>
                <a:off x="8995763" y="4328962"/>
                <a:ext cx="99202" cy="143011"/>
                <a:chOff x="8995763" y="4328962"/>
                <a:chExt cx="99202" cy="143011"/>
              </a:xfrm>
            </p:grpSpPr>
            <p:sp>
              <p:nvSpPr>
                <p:cNvPr id="190" name="Google Shape;190;p9"/>
                <p:cNvSpPr/>
                <p:nvPr/>
              </p:nvSpPr>
              <p:spPr>
                <a:xfrm>
                  <a:off x="8995763" y="4328962"/>
                  <a:ext cx="32951" cy="33005"/>
                </a:xfrm>
                <a:custGeom>
                  <a:rect b="b" l="l" r="r" t="t"/>
                  <a:pathLst>
                    <a:path extrusionOk="0" h="33005" w="32951">
                      <a:moveTo>
                        <a:pt x="4958" y="5343"/>
                      </a:moveTo>
                      <a:cubicBezTo>
                        <a:pt x="-10276" y="20085"/>
                        <a:pt x="12614" y="43782"/>
                        <a:pt x="27873" y="29015"/>
                      </a:cubicBezTo>
                      <a:cubicBezTo>
                        <a:pt x="43106" y="14272"/>
                        <a:pt x="20217" y="-9425"/>
                        <a:pt x="4958" y="53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9009307" y="4343076"/>
                  <a:ext cx="85658" cy="128897"/>
                </a:xfrm>
                <a:custGeom>
                  <a:rect b="b" l="l" r="r" t="t"/>
                  <a:pathLst>
                    <a:path extrusionOk="0" h="128897" w="85658">
                      <a:moveTo>
                        <a:pt x="-60" y="676"/>
                      </a:moveTo>
                      <a:cubicBezTo>
                        <a:pt x="32056" y="41164"/>
                        <a:pt x="60710" y="84282"/>
                        <a:pt x="85598" y="1295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9"/>
              <p:cNvGrpSpPr/>
              <p:nvPr/>
            </p:nvGrpSpPr>
            <p:grpSpPr>
              <a:xfrm>
                <a:off x="8947242" y="4417989"/>
                <a:ext cx="124435" cy="34942"/>
                <a:chOff x="8947242" y="4417989"/>
                <a:chExt cx="124435" cy="34942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8947242" y="4417989"/>
                  <a:ext cx="35660" cy="34609"/>
                </a:xfrm>
                <a:custGeom>
                  <a:rect b="b" l="l" r="r" t="t"/>
                  <a:pathLst>
                    <a:path extrusionOk="0" h="34609" w="35660">
                      <a:moveTo>
                        <a:pt x="1124" y="24057"/>
                      </a:moveTo>
                      <a:cubicBezTo>
                        <a:pt x="8945" y="45477"/>
                        <a:pt x="42251" y="33359"/>
                        <a:pt x="34416" y="11904"/>
                      </a:cubicBezTo>
                      <a:cubicBezTo>
                        <a:pt x="26595" y="-9516"/>
                        <a:pt x="-6710" y="2602"/>
                        <a:pt x="1124" y="240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8964378" y="4437645"/>
                  <a:ext cx="107299" cy="15286"/>
                </a:xfrm>
                <a:custGeom>
                  <a:rect b="b" l="l" r="r" t="t"/>
                  <a:pathLst>
                    <a:path extrusionOk="0" h="15286" w="107299">
                      <a:moveTo>
                        <a:pt x="-60" y="940"/>
                      </a:moveTo>
                      <a:cubicBezTo>
                        <a:pt x="36321" y="-586"/>
                        <a:pt x="72676" y="4504"/>
                        <a:pt x="107240" y="159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5" name="Google Shape;195;p9"/>
              <p:cNvSpPr/>
              <p:nvPr/>
            </p:nvSpPr>
            <p:spPr>
              <a:xfrm>
                <a:off x="8987161" y="4342676"/>
                <a:ext cx="159826" cy="194288"/>
              </a:xfrm>
              <a:custGeom>
                <a:rect b="b" l="l" r="r" t="t"/>
                <a:pathLst>
                  <a:path extrusionOk="0" h="194288" w="159826">
                    <a:moveTo>
                      <a:pt x="20092" y="192190"/>
                    </a:moveTo>
                    <a:cubicBezTo>
                      <a:pt x="13627" y="191015"/>
                      <a:pt x="6628" y="189253"/>
                      <a:pt x="2702" y="183985"/>
                    </a:cubicBezTo>
                    <a:cubicBezTo>
                      <a:pt x="-3893" y="175136"/>
                      <a:pt x="2300" y="162113"/>
                      <a:pt x="10994" y="155317"/>
                    </a:cubicBezTo>
                    <a:cubicBezTo>
                      <a:pt x="31716" y="139118"/>
                      <a:pt x="61117" y="142628"/>
                      <a:pt x="87063" y="146944"/>
                    </a:cubicBezTo>
                    <a:cubicBezTo>
                      <a:pt x="69755" y="142140"/>
                      <a:pt x="52290" y="137152"/>
                      <a:pt x="36172" y="129075"/>
                    </a:cubicBezTo>
                    <a:cubicBezTo>
                      <a:pt x="24181" y="123065"/>
                      <a:pt x="2102" y="112460"/>
                      <a:pt x="7446" y="95695"/>
                    </a:cubicBezTo>
                    <a:cubicBezTo>
                      <a:pt x="13403" y="77011"/>
                      <a:pt x="35367" y="85529"/>
                      <a:pt x="48607" y="89529"/>
                    </a:cubicBezTo>
                    <a:cubicBezTo>
                      <a:pt x="65587" y="94658"/>
                      <a:pt x="80190" y="102817"/>
                      <a:pt x="95518" y="111434"/>
                    </a:cubicBezTo>
                    <a:cubicBezTo>
                      <a:pt x="72354" y="98412"/>
                      <a:pt x="49420" y="80857"/>
                      <a:pt x="41458" y="55507"/>
                    </a:cubicBezTo>
                    <a:cubicBezTo>
                      <a:pt x="39018" y="48945"/>
                      <a:pt x="38806" y="41763"/>
                      <a:pt x="40854" y="35068"/>
                    </a:cubicBezTo>
                    <a:cubicBezTo>
                      <a:pt x="43269" y="28559"/>
                      <a:pt x="49760" y="23222"/>
                      <a:pt x="56670" y="23909"/>
                    </a:cubicBezTo>
                    <a:cubicBezTo>
                      <a:pt x="60993" y="24705"/>
                      <a:pt x="65012" y="26674"/>
                      <a:pt x="68291" y="29601"/>
                    </a:cubicBezTo>
                    <a:cubicBezTo>
                      <a:pt x="86226" y="43258"/>
                      <a:pt x="101591" y="59992"/>
                      <a:pt x="113671" y="79024"/>
                    </a:cubicBezTo>
                    <a:cubicBezTo>
                      <a:pt x="104586" y="64821"/>
                      <a:pt x="95178" y="49546"/>
                      <a:pt x="95345" y="32688"/>
                    </a:cubicBezTo>
                    <a:cubicBezTo>
                      <a:pt x="95511" y="15830"/>
                      <a:pt x="109872" y="-1947"/>
                      <a:pt x="126474" y="998"/>
                    </a:cubicBezTo>
                    <a:cubicBezTo>
                      <a:pt x="138142" y="3068"/>
                      <a:pt x="146061" y="14035"/>
                      <a:pt x="150770" y="24909"/>
                    </a:cubicBezTo>
                    <a:cubicBezTo>
                      <a:pt x="161350" y="49338"/>
                      <a:pt x="162028" y="77351"/>
                      <a:pt x="155776" y="103229"/>
                    </a:cubicBezTo>
                    <a:cubicBezTo>
                      <a:pt x="148318" y="134101"/>
                      <a:pt x="134682" y="164269"/>
                      <a:pt x="106680" y="180200"/>
                    </a:cubicBezTo>
                    <a:cubicBezTo>
                      <a:pt x="79616" y="195598"/>
                      <a:pt x="50526" y="197721"/>
                      <a:pt x="20092" y="192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4572000" y="539500"/>
            <a:ext cx="3852000" cy="1100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 Black"/>
              <a:buNone/>
              <a:defRPr sz="35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mailto:abdullaharean2613@gmail.com" TargetMode="External"/><Relationship Id="rId4" Type="http://schemas.openxmlformats.org/officeDocument/2006/relationships/hyperlink" Target="mailto:bsse1108@iit.du.ac.bd" TargetMode="External"/><Relationship Id="rId5" Type="http://schemas.openxmlformats.org/officeDocument/2006/relationships/hyperlink" Target="mailto:bsse1124@iit.du.ac.b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hyperlink" Target="https://en.wikipedia.org/wiki/Languages_of_Banglades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hyperlink" Target="https://sylhetiproject.wordpress.com/nagri-lesson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3"/>
          <p:cNvSpPr/>
          <p:nvPr/>
        </p:nvSpPr>
        <p:spPr>
          <a:xfrm flipH="1">
            <a:off x="-19012" y="1744000"/>
            <a:ext cx="5840117" cy="3449535"/>
          </a:xfrm>
          <a:custGeom>
            <a:rect b="b" l="l" r="r" t="t"/>
            <a:pathLst>
              <a:path extrusionOk="0" h="983474" w="1130163">
                <a:moveTo>
                  <a:pt x="978933" y="178731"/>
                </a:moveTo>
                <a:cubicBezTo>
                  <a:pt x="871492" y="241555"/>
                  <a:pt x="737509" y="194496"/>
                  <a:pt x="616321" y="203362"/>
                </a:cubicBezTo>
                <a:cubicBezTo>
                  <a:pt x="509842" y="211152"/>
                  <a:pt x="412408" y="264587"/>
                  <a:pt x="364094" y="338685"/>
                </a:cubicBezTo>
                <a:cubicBezTo>
                  <a:pt x="300236" y="436621"/>
                  <a:pt x="303275" y="540894"/>
                  <a:pt x="264513" y="653007"/>
                </a:cubicBezTo>
                <a:cubicBezTo>
                  <a:pt x="232738" y="744913"/>
                  <a:pt x="120641" y="941261"/>
                  <a:pt x="594" y="983846"/>
                </a:cubicBezTo>
                <a:lnTo>
                  <a:pt x="1130758" y="983846"/>
                </a:lnTo>
                <a:lnTo>
                  <a:pt x="1130758" y="371"/>
                </a:lnTo>
                <a:cubicBezTo>
                  <a:pt x="1111232" y="67974"/>
                  <a:pt x="1046038" y="139492"/>
                  <a:pt x="978933" y="178731"/>
                </a:cubicBez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</p:txBody>
      </p:sp>
      <p:sp>
        <p:nvSpPr>
          <p:cNvPr id="931" name="Google Shape;931;p33"/>
          <p:cNvSpPr txBox="1"/>
          <p:nvPr>
            <p:ph type="ctrTitle"/>
          </p:nvPr>
        </p:nvSpPr>
        <p:spPr>
          <a:xfrm>
            <a:off x="4190450" y="280475"/>
            <a:ext cx="47325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Taking Bengali Regional Languge Global: Efficient  IPA Transcription With FineTuned ByT5</a:t>
            </a:r>
            <a:endParaRPr sz="3800"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932" name="Google Shape;932;p33"/>
          <p:cNvSpPr txBox="1"/>
          <p:nvPr>
            <p:ph idx="1" type="subTitle"/>
          </p:nvPr>
        </p:nvSpPr>
        <p:spPr>
          <a:xfrm>
            <a:off x="4976150" y="3961800"/>
            <a:ext cx="3946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Team_Khita_Kortesi</a:t>
            </a:r>
            <a:endParaRPr b="1" sz="1100"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Final Standing (</a:t>
            </a:r>
            <a:r>
              <a:rPr b="1" lang="en" sz="1300"/>
              <a:t>Private Score) : </a:t>
            </a:r>
            <a:r>
              <a:rPr b="1" lang="en" sz="1300">
                <a:solidFill>
                  <a:srgbClr val="202124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0.02019 (3rd)</a:t>
            </a:r>
            <a:endParaRPr b="1" sz="13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3" name="Google Shape;933;p33"/>
          <p:cNvGrpSpPr/>
          <p:nvPr/>
        </p:nvGrpSpPr>
        <p:grpSpPr>
          <a:xfrm>
            <a:off x="-517825" y="922790"/>
            <a:ext cx="5304914" cy="4939900"/>
            <a:chOff x="320375" y="1151390"/>
            <a:chExt cx="5304914" cy="4939900"/>
          </a:xfrm>
        </p:grpSpPr>
        <p:grpSp>
          <p:nvGrpSpPr>
            <p:cNvPr id="934" name="Google Shape;934;p33"/>
            <p:cNvGrpSpPr/>
            <p:nvPr/>
          </p:nvGrpSpPr>
          <p:grpSpPr>
            <a:xfrm>
              <a:off x="4184488" y="2320315"/>
              <a:ext cx="1440801" cy="1082374"/>
              <a:chOff x="4184488" y="2320315"/>
              <a:chExt cx="1440801" cy="1082374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4582948" y="2853380"/>
                <a:ext cx="906621" cy="377458"/>
              </a:xfrm>
              <a:custGeom>
                <a:rect b="b" l="l" r="r" t="t"/>
                <a:pathLst>
                  <a:path extrusionOk="0" h="305634" w="734106">
                    <a:moveTo>
                      <a:pt x="0" y="305770"/>
                    </a:moveTo>
                    <a:cubicBezTo>
                      <a:pt x="244702" y="203893"/>
                      <a:pt x="489404" y="102015"/>
                      <a:pt x="734106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3"/>
              <p:cNvSpPr/>
              <p:nvPr/>
            </p:nvSpPr>
            <p:spPr>
              <a:xfrm rot="13918">
                <a:off x="4751067" y="2321501"/>
                <a:ext cx="586914" cy="325640"/>
              </a:xfrm>
              <a:custGeom>
                <a:rect b="b" l="l" r="r" t="t"/>
                <a:pathLst>
                  <a:path extrusionOk="0" h="263674" w="475230">
                    <a:moveTo>
                      <a:pt x="0" y="263811"/>
                    </a:moveTo>
                    <a:cubicBezTo>
                      <a:pt x="126480" y="193635"/>
                      <a:pt x="348751" y="70311"/>
                      <a:pt x="47523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3"/>
              <p:cNvSpPr/>
              <p:nvPr/>
            </p:nvSpPr>
            <p:spPr>
              <a:xfrm rot="13918">
                <a:off x="4971367" y="2444836"/>
                <a:ext cx="302524" cy="172115"/>
              </a:xfrm>
              <a:custGeom>
                <a:rect b="b" l="l" r="r" t="t"/>
                <a:pathLst>
                  <a:path extrusionOk="0" h="139363" w="244957">
                    <a:moveTo>
                      <a:pt x="0" y="139499"/>
                    </a:moveTo>
                    <a:lnTo>
                      <a:pt x="244957" y="1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4184488" y="2869327"/>
                <a:ext cx="643155" cy="313022"/>
              </a:xfrm>
              <a:custGeom>
                <a:rect b="b" l="l" r="r" t="t"/>
                <a:pathLst>
                  <a:path extrusionOk="0" h="253459" w="520773">
                    <a:moveTo>
                      <a:pt x="0" y="211788"/>
                    </a:moveTo>
                    <a:lnTo>
                      <a:pt x="105226" y="253460"/>
                    </a:lnTo>
                    <a:lnTo>
                      <a:pt x="138439" y="141212"/>
                    </a:lnTo>
                    <a:lnTo>
                      <a:pt x="243650" y="182891"/>
                    </a:lnTo>
                    <a:lnTo>
                      <a:pt x="276854" y="70651"/>
                    </a:lnTo>
                    <a:lnTo>
                      <a:pt x="382133" y="112293"/>
                    </a:lnTo>
                    <a:lnTo>
                      <a:pt x="415442" y="0"/>
                    </a:lnTo>
                    <a:lnTo>
                      <a:pt x="520773" y="4162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3"/>
              <p:cNvSpPr/>
              <p:nvPr/>
            </p:nvSpPr>
            <p:spPr>
              <a:xfrm>
                <a:off x="5142096" y="3203671"/>
                <a:ext cx="483194" cy="199018"/>
              </a:xfrm>
              <a:custGeom>
                <a:rect b="b" l="l" r="r" t="t"/>
                <a:pathLst>
                  <a:path extrusionOk="0" h="161148" w="391250">
                    <a:moveTo>
                      <a:pt x="0" y="107283"/>
                    </a:moveTo>
                    <a:lnTo>
                      <a:pt x="99532" y="161148"/>
                    </a:lnTo>
                    <a:lnTo>
                      <a:pt x="145852" y="53634"/>
                    </a:lnTo>
                    <a:lnTo>
                      <a:pt x="245361" y="107499"/>
                    </a:lnTo>
                    <a:lnTo>
                      <a:pt x="291667" y="0"/>
                    </a:lnTo>
                    <a:lnTo>
                      <a:pt x="391251" y="5383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940;p33"/>
            <p:cNvGrpSpPr/>
            <p:nvPr/>
          </p:nvGrpSpPr>
          <p:grpSpPr>
            <a:xfrm>
              <a:off x="320375" y="1151390"/>
              <a:ext cx="4650055" cy="4939900"/>
              <a:chOff x="320375" y="1151390"/>
              <a:chExt cx="4650055" cy="4939900"/>
            </a:xfrm>
          </p:grpSpPr>
          <p:sp>
            <p:nvSpPr>
              <p:cNvPr id="941" name="Google Shape;941;p33"/>
              <p:cNvSpPr/>
              <p:nvPr/>
            </p:nvSpPr>
            <p:spPr>
              <a:xfrm>
                <a:off x="4152283" y="3368129"/>
                <a:ext cx="818147" cy="2661980"/>
              </a:xfrm>
              <a:custGeom>
                <a:rect b="b" l="l" r="r" t="t"/>
                <a:pathLst>
                  <a:path extrusionOk="0" h="2155449" w="662467">
                    <a:moveTo>
                      <a:pt x="17" y="1409472"/>
                    </a:moveTo>
                    <a:cubicBezTo>
                      <a:pt x="1115" y="1239740"/>
                      <a:pt x="53191" y="1073418"/>
                      <a:pt x="87825" y="908490"/>
                    </a:cubicBezTo>
                    <a:cubicBezTo>
                      <a:pt x="108560" y="809754"/>
                      <a:pt x="128852" y="710926"/>
                      <a:pt x="148703" y="612008"/>
                    </a:cubicBezTo>
                    <a:cubicBezTo>
                      <a:pt x="158628" y="562549"/>
                      <a:pt x="168443" y="513069"/>
                      <a:pt x="178147" y="463566"/>
                    </a:cubicBezTo>
                    <a:cubicBezTo>
                      <a:pt x="186601" y="420438"/>
                      <a:pt x="203062" y="376118"/>
                      <a:pt x="206809" y="332685"/>
                    </a:cubicBezTo>
                    <a:cubicBezTo>
                      <a:pt x="207498" y="314800"/>
                      <a:pt x="207088" y="296889"/>
                      <a:pt x="205582" y="279054"/>
                    </a:cubicBezTo>
                    <a:cubicBezTo>
                      <a:pt x="203512" y="226605"/>
                      <a:pt x="211663" y="174253"/>
                      <a:pt x="229582" y="124911"/>
                    </a:cubicBezTo>
                    <a:cubicBezTo>
                      <a:pt x="239580" y="97296"/>
                      <a:pt x="266336" y="12932"/>
                      <a:pt x="303582" y="17466"/>
                    </a:cubicBezTo>
                    <a:cubicBezTo>
                      <a:pt x="317952" y="19463"/>
                      <a:pt x="330224" y="28838"/>
                      <a:pt x="335917" y="42171"/>
                    </a:cubicBezTo>
                    <a:cubicBezTo>
                      <a:pt x="341486" y="19720"/>
                      <a:pt x="353899" y="-3833"/>
                      <a:pt x="379780" y="701"/>
                    </a:cubicBezTo>
                    <a:cubicBezTo>
                      <a:pt x="389276" y="2384"/>
                      <a:pt x="398210" y="6380"/>
                      <a:pt x="405791" y="12336"/>
                    </a:cubicBezTo>
                    <a:cubicBezTo>
                      <a:pt x="413429" y="15336"/>
                      <a:pt x="419339" y="21573"/>
                      <a:pt x="421920" y="29357"/>
                    </a:cubicBezTo>
                    <a:cubicBezTo>
                      <a:pt x="431502" y="13095"/>
                      <a:pt x="449126" y="3270"/>
                      <a:pt x="468010" y="3662"/>
                    </a:cubicBezTo>
                    <a:cubicBezTo>
                      <a:pt x="486096" y="4268"/>
                      <a:pt x="492557" y="18700"/>
                      <a:pt x="506886" y="22875"/>
                    </a:cubicBezTo>
                    <a:cubicBezTo>
                      <a:pt x="521223" y="27049"/>
                      <a:pt x="536718" y="17843"/>
                      <a:pt x="552575" y="21067"/>
                    </a:cubicBezTo>
                    <a:cubicBezTo>
                      <a:pt x="568368" y="23896"/>
                      <a:pt x="581399" y="35029"/>
                      <a:pt x="586648" y="50177"/>
                    </a:cubicBezTo>
                    <a:cubicBezTo>
                      <a:pt x="588672" y="58636"/>
                      <a:pt x="588860" y="67429"/>
                      <a:pt x="587200" y="75967"/>
                    </a:cubicBezTo>
                    <a:cubicBezTo>
                      <a:pt x="583494" y="101416"/>
                      <a:pt x="580202" y="129221"/>
                      <a:pt x="566592" y="151050"/>
                    </a:cubicBezTo>
                    <a:cubicBezTo>
                      <a:pt x="570976" y="144018"/>
                      <a:pt x="632662" y="165449"/>
                      <a:pt x="641107" y="169502"/>
                    </a:cubicBezTo>
                    <a:cubicBezTo>
                      <a:pt x="674117" y="185351"/>
                      <a:pt x="661771" y="240971"/>
                      <a:pt x="650856" y="268485"/>
                    </a:cubicBezTo>
                    <a:cubicBezTo>
                      <a:pt x="636064" y="305771"/>
                      <a:pt x="620367" y="339892"/>
                      <a:pt x="593402" y="370436"/>
                    </a:cubicBezTo>
                    <a:cubicBezTo>
                      <a:pt x="581153" y="382771"/>
                      <a:pt x="570105" y="396241"/>
                      <a:pt x="560408" y="410665"/>
                    </a:cubicBezTo>
                    <a:cubicBezTo>
                      <a:pt x="551358" y="427814"/>
                      <a:pt x="545158" y="446318"/>
                      <a:pt x="542050" y="465454"/>
                    </a:cubicBezTo>
                    <a:cubicBezTo>
                      <a:pt x="518533" y="577292"/>
                      <a:pt x="510210" y="691659"/>
                      <a:pt x="498512" y="805340"/>
                    </a:cubicBezTo>
                    <a:cubicBezTo>
                      <a:pt x="485579" y="931014"/>
                      <a:pt x="470892" y="1055879"/>
                      <a:pt x="459951" y="1181778"/>
                    </a:cubicBezTo>
                    <a:cubicBezTo>
                      <a:pt x="452973" y="1262061"/>
                      <a:pt x="447172" y="1343224"/>
                      <a:pt x="455823" y="1423620"/>
                    </a:cubicBezTo>
                    <a:cubicBezTo>
                      <a:pt x="464820" y="1507250"/>
                      <a:pt x="495737" y="1577526"/>
                      <a:pt x="526790" y="1654197"/>
                    </a:cubicBezTo>
                    <a:cubicBezTo>
                      <a:pt x="560596" y="1737663"/>
                      <a:pt x="593182" y="1823756"/>
                      <a:pt x="596291" y="1913745"/>
                    </a:cubicBezTo>
                    <a:cubicBezTo>
                      <a:pt x="598394" y="1940364"/>
                      <a:pt x="594251" y="1967107"/>
                      <a:pt x="584190" y="1991845"/>
                    </a:cubicBezTo>
                    <a:cubicBezTo>
                      <a:pt x="574781" y="2009893"/>
                      <a:pt x="562870" y="2026525"/>
                      <a:pt x="548809" y="2041249"/>
                    </a:cubicBezTo>
                    <a:cubicBezTo>
                      <a:pt x="527134" y="2066182"/>
                      <a:pt x="505457" y="2091117"/>
                      <a:pt x="483777" y="2116055"/>
                    </a:cubicBezTo>
                    <a:cubicBezTo>
                      <a:pt x="467380" y="2134913"/>
                      <a:pt x="438521" y="2137387"/>
                      <a:pt x="416042" y="2146522"/>
                    </a:cubicBezTo>
                    <a:cubicBezTo>
                      <a:pt x="377317" y="2162258"/>
                      <a:pt x="332340" y="2156137"/>
                      <a:pt x="294358" y="2138655"/>
                    </a:cubicBezTo>
                    <a:cubicBezTo>
                      <a:pt x="169071" y="2080982"/>
                      <a:pt x="154460" y="1985398"/>
                      <a:pt x="109811" y="1868983"/>
                    </a:cubicBezTo>
                    <a:cubicBezTo>
                      <a:pt x="60300" y="1739890"/>
                      <a:pt x="11485" y="1607903"/>
                      <a:pt x="1835" y="1468767"/>
                    </a:cubicBezTo>
                    <a:cubicBezTo>
                      <a:pt x="460" y="1448949"/>
                      <a:pt x="-110" y="1429185"/>
                      <a:pt x="17" y="140947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2" name="Google Shape;942;p33"/>
              <p:cNvGrpSpPr/>
              <p:nvPr/>
            </p:nvGrpSpPr>
            <p:grpSpPr>
              <a:xfrm>
                <a:off x="4493825" y="3420876"/>
                <a:ext cx="437806" cy="397135"/>
                <a:chOff x="5606360" y="4015614"/>
                <a:chExt cx="354556" cy="321619"/>
              </a:xfrm>
            </p:grpSpPr>
            <p:sp>
              <p:nvSpPr>
                <p:cNvPr id="943" name="Google Shape;943;p33"/>
                <p:cNvSpPr/>
                <p:nvPr/>
              </p:nvSpPr>
              <p:spPr>
                <a:xfrm>
                  <a:off x="5853750" y="4122706"/>
                  <a:ext cx="107166" cy="81350"/>
                </a:xfrm>
                <a:custGeom>
                  <a:rect b="b" l="l" r="r" t="t"/>
                  <a:pathLst>
                    <a:path extrusionOk="0" h="81350" w="107166">
                      <a:moveTo>
                        <a:pt x="53403" y="10661"/>
                      </a:moveTo>
                      <a:cubicBezTo>
                        <a:pt x="50139" y="9793"/>
                        <a:pt x="20998" y="-91"/>
                        <a:pt x="17626" y="140"/>
                      </a:cubicBezTo>
                      <a:cubicBezTo>
                        <a:pt x="10582" y="1013"/>
                        <a:pt x="4592" y="5694"/>
                        <a:pt x="2046" y="12315"/>
                      </a:cubicBezTo>
                      <a:cubicBezTo>
                        <a:pt x="-358" y="18881"/>
                        <a:pt x="-651" y="26032"/>
                        <a:pt x="1208" y="32773"/>
                      </a:cubicBezTo>
                      <a:cubicBezTo>
                        <a:pt x="5989" y="51994"/>
                        <a:pt x="20675" y="67204"/>
                        <a:pt x="39729" y="72667"/>
                      </a:cubicBezTo>
                      <a:cubicBezTo>
                        <a:pt x="60890" y="82312"/>
                        <a:pt x="84797" y="84112"/>
                        <a:pt x="107166" y="777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33"/>
                <p:cNvSpPr/>
                <p:nvPr/>
              </p:nvSpPr>
              <p:spPr>
                <a:xfrm>
                  <a:off x="5606360" y="4027331"/>
                  <a:ext cx="67007" cy="109888"/>
                </a:xfrm>
                <a:custGeom>
                  <a:rect b="b" l="l" r="r" t="t"/>
                  <a:pathLst>
                    <a:path extrusionOk="0" h="109888" w="67007">
                      <a:moveTo>
                        <a:pt x="67008" y="136"/>
                      </a:moveTo>
                      <a:cubicBezTo>
                        <a:pt x="65760" y="25200"/>
                        <a:pt x="67588" y="50397"/>
                        <a:pt x="65080" y="75714"/>
                      </a:cubicBezTo>
                      <a:cubicBezTo>
                        <a:pt x="64776" y="80642"/>
                        <a:pt x="63852" y="85512"/>
                        <a:pt x="62329" y="90209"/>
                      </a:cubicBezTo>
                      <a:cubicBezTo>
                        <a:pt x="59296" y="97944"/>
                        <a:pt x="53456" y="104252"/>
                        <a:pt x="45974" y="107875"/>
                      </a:cubicBezTo>
                      <a:cubicBezTo>
                        <a:pt x="34711" y="111557"/>
                        <a:pt x="22430" y="110476"/>
                        <a:pt x="11985" y="104882"/>
                      </a:cubicBezTo>
                      <a:cubicBezTo>
                        <a:pt x="1839" y="98151"/>
                        <a:pt x="832" y="78088"/>
                        <a:pt x="322" y="67406"/>
                      </a:cubicBezTo>
                      <a:cubicBezTo>
                        <a:pt x="-743" y="45078"/>
                        <a:pt x="837" y="22704"/>
                        <a:pt x="5028" y="7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33"/>
                <p:cNvSpPr/>
                <p:nvPr/>
              </p:nvSpPr>
              <p:spPr>
                <a:xfrm>
                  <a:off x="5670844" y="4017190"/>
                  <a:ext cx="86823" cy="153588"/>
                </a:xfrm>
                <a:custGeom>
                  <a:rect b="b" l="l" r="r" t="t"/>
                  <a:pathLst>
                    <a:path extrusionOk="0" h="153588" w="86823">
                      <a:moveTo>
                        <a:pt x="86297" y="136"/>
                      </a:moveTo>
                      <a:cubicBezTo>
                        <a:pt x="87743" y="37805"/>
                        <a:pt x="86211" y="75530"/>
                        <a:pt x="81715" y="112958"/>
                      </a:cubicBezTo>
                      <a:cubicBezTo>
                        <a:pt x="81461" y="124419"/>
                        <a:pt x="77492" y="135489"/>
                        <a:pt x="70404" y="144504"/>
                      </a:cubicBezTo>
                      <a:cubicBezTo>
                        <a:pt x="62538" y="151874"/>
                        <a:pt x="51646" y="155093"/>
                        <a:pt x="41033" y="153185"/>
                      </a:cubicBezTo>
                      <a:cubicBezTo>
                        <a:pt x="23421" y="150917"/>
                        <a:pt x="8657" y="138787"/>
                        <a:pt x="3029" y="121959"/>
                      </a:cubicBezTo>
                      <a:cubicBezTo>
                        <a:pt x="-2078" y="107491"/>
                        <a:pt x="729" y="90844"/>
                        <a:pt x="1123" y="7578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33"/>
                <p:cNvSpPr/>
                <p:nvPr/>
              </p:nvSpPr>
              <p:spPr>
                <a:xfrm>
                  <a:off x="5751406" y="4015614"/>
                  <a:ext cx="95126" cy="154001"/>
                </a:xfrm>
                <a:custGeom>
                  <a:rect b="b" l="l" r="r" t="t"/>
                  <a:pathLst>
                    <a:path extrusionOk="0" h="154001" w="95126">
                      <a:moveTo>
                        <a:pt x="95127" y="136"/>
                      </a:moveTo>
                      <a:cubicBezTo>
                        <a:pt x="89359" y="38077"/>
                        <a:pt x="82147" y="75761"/>
                        <a:pt x="73490" y="113186"/>
                      </a:cubicBezTo>
                      <a:cubicBezTo>
                        <a:pt x="71841" y="125155"/>
                        <a:pt x="66762" y="136393"/>
                        <a:pt x="58865" y="145543"/>
                      </a:cubicBezTo>
                      <a:cubicBezTo>
                        <a:pt x="48895" y="154706"/>
                        <a:pt x="34290" y="156749"/>
                        <a:pt x="22185" y="150673"/>
                      </a:cubicBezTo>
                      <a:cubicBezTo>
                        <a:pt x="12931" y="147037"/>
                        <a:pt x="5134" y="140456"/>
                        <a:pt x="0" y="1319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33"/>
                <p:cNvSpPr/>
                <p:nvPr/>
              </p:nvSpPr>
              <p:spPr>
                <a:xfrm>
                  <a:off x="5821374" y="4144626"/>
                  <a:ext cx="40697" cy="28125"/>
                </a:xfrm>
                <a:custGeom>
                  <a:rect b="b" l="l" r="r" t="t"/>
                  <a:pathLst>
                    <a:path extrusionOk="0" h="28125" w="40697">
                      <a:moveTo>
                        <a:pt x="40698" y="25478"/>
                      </a:moveTo>
                      <a:cubicBezTo>
                        <a:pt x="26528" y="32244"/>
                        <a:pt x="9552" y="26254"/>
                        <a:pt x="2779" y="12097"/>
                      </a:cubicBezTo>
                      <a:cubicBezTo>
                        <a:pt x="991" y="8360"/>
                        <a:pt x="43" y="4278"/>
                        <a:pt x="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33"/>
                <p:cNvSpPr/>
                <p:nvPr/>
              </p:nvSpPr>
              <p:spPr>
                <a:xfrm>
                  <a:off x="5690768" y="4202858"/>
                  <a:ext cx="115143" cy="134375"/>
                </a:xfrm>
                <a:custGeom>
                  <a:rect b="b" l="l" r="r" t="t"/>
                  <a:pathLst>
                    <a:path extrusionOk="0" h="134375" w="115143">
                      <a:moveTo>
                        <a:pt x="115143" y="148"/>
                      </a:moveTo>
                      <a:cubicBezTo>
                        <a:pt x="52456" y="-749"/>
                        <a:pt x="910" y="49296"/>
                        <a:pt x="12" y="111927"/>
                      </a:cubicBezTo>
                      <a:cubicBezTo>
                        <a:pt x="-97" y="119501"/>
                        <a:pt x="554" y="127067"/>
                        <a:pt x="1955" y="13451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33"/>
                <p:cNvSpPr/>
                <p:nvPr/>
              </p:nvSpPr>
              <p:spPr>
                <a:xfrm>
                  <a:off x="5625484" y="4233929"/>
                  <a:ext cx="32217" cy="92620"/>
                </a:xfrm>
                <a:custGeom>
                  <a:rect b="b" l="l" r="r" t="t"/>
                  <a:pathLst>
                    <a:path extrusionOk="0" h="92620" w="32217">
                      <a:moveTo>
                        <a:pt x="32215" y="92756"/>
                      </a:moveTo>
                      <a:cubicBezTo>
                        <a:pt x="32410" y="59108"/>
                        <a:pt x="21038" y="26412"/>
                        <a:pt x="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33"/>
                <p:cNvSpPr/>
                <p:nvPr/>
              </p:nvSpPr>
              <p:spPr>
                <a:xfrm>
                  <a:off x="5858982" y="4203835"/>
                  <a:ext cx="61619" cy="53628"/>
                </a:xfrm>
                <a:custGeom>
                  <a:rect b="b" l="l" r="r" t="t"/>
                  <a:pathLst>
                    <a:path extrusionOk="0" h="53628" w="61619">
                      <a:moveTo>
                        <a:pt x="61619" y="136"/>
                      </a:moveTo>
                      <a:cubicBezTo>
                        <a:pt x="46664" y="2159"/>
                        <a:pt x="32327" y="7399"/>
                        <a:pt x="19596" y="15494"/>
                      </a:cubicBezTo>
                      <a:cubicBezTo>
                        <a:pt x="6755" y="23891"/>
                        <a:pt x="-681" y="38449"/>
                        <a:pt x="49" y="537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1" name="Google Shape;951;p33"/>
              <p:cNvSpPr/>
              <p:nvPr/>
            </p:nvSpPr>
            <p:spPr>
              <a:xfrm>
                <a:off x="3470579" y="4038502"/>
                <a:ext cx="840105" cy="1473469"/>
              </a:xfrm>
              <a:custGeom>
                <a:rect b="b" l="l" r="r" t="t"/>
                <a:pathLst>
                  <a:path extrusionOk="0" h="1193092" w="680247">
                    <a:moveTo>
                      <a:pt x="108141" y="350550"/>
                    </a:moveTo>
                    <a:cubicBezTo>
                      <a:pt x="80138" y="337337"/>
                      <a:pt x="52862" y="322638"/>
                      <a:pt x="26429" y="306517"/>
                    </a:cubicBezTo>
                    <a:cubicBezTo>
                      <a:pt x="20210" y="303309"/>
                      <a:pt x="14700" y="298884"/>
                      <a:pt x="10227" y="293505"/>
                    </a:cubicBezTo>
                    <a:cubicBezTo>
                      <a:pt x="3762" y="281347"/>
                      <a:pt x="258" y="267836"/>
                      <a:pt x="0" y="254070"/>
                    </a:cubicBezTo>
                    <a:cubicBezTo>
                      <a:pt x="21" y="239971"/>
                      <a:pt x="14945" y="227773"/>
                      <a:pt x="11061" y="213509"/>
                    </a:cubicBezTo>
                    <a:cubicBezTo>
                      <a:pt x="9209" y="209047"/>
                      <a:pt x="6780" y="204847"/>
                      <a:pt x="3837" y="201014"/>
                    </a:cubicBezTo>
                    <a:cubicBezTo>
                      <a:pt x="-2625" y="189361"/>
                      <a:pt x="-650" y="174851"/>
                      <a:pt x="8690" y="165344"/>
                    </a:cubicBezTo>
                    <a:cubicBezTo>
                      <a:pt x="11730" y="163156"/>
                      <a:pt x="14156" y="160224"/>
                      <a:pt x="15735" y="156829"/>
                    </a:cubicBezTo>
                    <a:cubicBezTo>
                      <a:pt x="16190" y="152014"/>
                      <a:pt x="14785" y="147208"/>
                      <a:pt x="11806" y="143396"/>
                    </a:cubicBezTo>
                    <a:cubicBezTo>
                      <a:pt x="-1175" y="116761"/>
                      <a:pt x="9617" y="84646"/>
                      <a:pt x="36056" y="71234"/>
                    </a:cubicBezTo>
                    <a:cubicBezTo>
                      <a:pt x="41704" y="68659"/>
                      <a:pt x="48762" y="66012"/>
                      <a:pt x="49767" y="59892"/>
                    </a:cubicBezTo>
                    <a:cubicBezTo>
                      <a:pt x="49902" y="57112"/>
                      <a:pt x="49535" y="54331"/>
                      <a:pt x="48683" y="51681"/>
                    </a:cubicBezTo>
                    <a:cubicBezTo>
                      <a:pt x="47043" y="36912"/>
                      <a:pt x="54553" y="22631"/>
                      <a:pt x="67656" y="15601"/>
                    </a:cubicBezTo>
                    <a:cubicBezTo>
                      <a:pt x="91787" y="1031"/>
                      <a:pt x="123998" y="-1034"/>
                      <a:pt x="151141" y="614"/>
                    </a:cubicBezTo>
                    <a:cubicBezTo>
                      <a:pt x="221932" y="4912"/>
                      <a:pt x="274213" y="-78"/>
                      <a:pt x="328331" y="51951"/>
                    </a:cubicBezTo>
                    <a:cubicBezTo>
                      <a:pt x="385313" y="106732"/>
                      <a:pt x="417625" y="185556"/>
                      <a:pt x="448107" y="256813"/>
                    </a:cubicBezTo>
                    <a:cubicBezTo>
                      <a:pt x="516181" y="415953"/>
                      <a:pt x="584390" y="575299"/>
                      <a:pt x="640807" y="739030"/>
                    </a:cubicBezTo>
                    <a:cubicBezTo>
                      <a:pt x="682536" y="860139"/>
                      <a:pt x="711111" y="997739"/>
                      <a:pt x="619903" y="1107794"/>
                    </a:cubicBezTo>
                    <a:cubicBezTo>
                      <a:pt x="569486" y="1167889"/>
                      <a:pt x="492761" y="1199438"/>
                      <a:pt x="414612" y="1192209"/>
                    </a:cubicBezTo>
                    <a:cubicBezTo>
                      <a:pt x="398855" y="1190873"/>
                      <a:pt x="383504" y="1186516"/>
                      <a:pt x="369397" y="1179377"/>
                    </a:cubicBezTo>
                    <a:cubicBezTo>
                      <a:pt x="342246" y="1164934"/>
                      <a:pt x="336353" y="1147578"/>
                      <a:pt x="322565" y="1122693"/>
                    </a:cubicBezTo>
                    <a:cubicBezTo>
                      <a:pt x="308885" y="1098002"/>
                      <a:pt x="286977" y="1078926"/>
                      <a:pt x="273659" y="1053948"/>
                    </a:cubicBezTo>
                    <a:cubicBezTo>
                      <a:pt x="258233" y="1025015"/>
                      <a:pt x="255808" y="991156"/>
                      <a:pt x="253849" y="958434"/>
                    </a:cubicBezTo>
                    <a:cubicBezTo>
                      <a:pt x="243361" y="783300"/>
                      <a:pt x="237250" y="607978"/>
                      <a:pt x="235516" y="432467"/>
                    </a:cubicBezTo>
                    <a:cubicBezTo>
                      <a:pt x="235344" y="414983"/>
                      <a:pt x="229999" y="398849"/>
                      <a:pt x="229687" y="381924"/>
                    </a:cubicBezTo>
                    <a:cubicBezTo>
                      <a:pt x="229812" y="388684"/>
                      <a:pt x="130986" y="360698"/>
                      <a:pt x="122753" y="357120"/>
                    </a:cubicBezTo>
                    <a:cubicBezTo>
                      <a:pt x="117835" y="354983"/>
                      <a:pt x="112965" y="352793"/>
                      <a:pt x="108141" y="3505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3"/>
              <p:cNvSpPr/>
              <p:nvPr/>
            </p:nvSpPr>
            <p:spPr>
              <a:xfrm>
                <a:off x="3653384" y="1151390"/>
                <a:ext cx="81519" cy="3450613"/>
              </a:xfrm>
              <a:custGeom>
                <a:rect b="b" l="l" r="r" t="t"/>
                <a:pathLst>
                  <a:path extrusionOk="0" h="2794019" w="66007">
                    <a:moveTo>
                      <a:pt x="0" y="2794156"/>
                    </a:moveTo>
                    <a:lnTo>
                      <a:pt x="66007" y="2794156"/>
                    </a:lnTo>
                    <a:lnTo>
                      <a:pt x="66007" y="33109"/>
                    </a:lnTo>
                    <a:cubicBezTo>
                      <a:pt x="66007" y="14899"/>
                      <a:pt x="51231" y="136"/>
                      <a:pt x="33005" y="136"/>
                    </a:cubicBezTo>
                    <a:cubicBezTo>
                      <a:pt x="33004" y="136"/>
                      <a:pt x="33004" y="136"/>
                      <a:pt x="33004" y="136"/>
                    </a:cubicBezTo>
                    <a:lnTo>
                      <a:pt x="33004" y="136"/>
                    </a:lnTo>
                    <a:cubicBezTo>
                      <a:pt x="14777" y="136"/>
                      <a:pt x="0" y="14899"/>
                      <a:pt x="0" y="331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3"/>
              <p:cNvSpPr/>
              <p:nvPr/>
            </p:nvSpPr>
            <p:spPr>
              <a:xfrm>
                <a:off x="2630569" y="1333800"/>
                <a:ext cx="2101987" cy="1139686"/>
              </a:xfrm>
              <a:custGeom>
                <a:rect b="b" l="l" r="r" t="t"/>
                <a:pathLst>
                  <a:path extrusionOk="0" h="922823" w="1928428">
                    <a:moveTo>
                      <a:pt x="0" y="0"/>
                    </a:moveTo>
                    <a:lnTo>
                      <a:pt x="1928429" y="0"/>
                    </a:lnTo>
                    <a:lnTo>
                      <a:pt x="1928429" y="922823"/>
                    </a:lnTo>
                    <a:lnTo>
                      <a:pt x="0" y="9228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3"/>
              <p:cNvSpPr/>
              <p:nvPr/>
            </p:nvSpPr>
            <p:spPr>
              <a:xfrm>
                <a:off x="3629559" y="2471941"/>
                <a:ext cx="118980" cy="2908"/>
              </a:xfrm>
              <a:custGeom>
                <a:rect b="b" l="l" r="r" t="t"/>
                <a:pathLst>
                  <a:path extrusionOk="0" h="2355" w="96340">
                    <a:moveTo>
                      <a:pt x="0" y="216"/>
                    </a:moveTo>
                    <a:cubicBezTo>
                      <a:pt x="32042" y="3277"/>
                      <a:pt x="64304" y="3250"/>
                      <a:pt x="9634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3"/>
              <p:cNvSpPr/>
              <p:nvPr/>
            </p:nvSpPr>
            <p:spPr>
              <a:xfrm>
                <a:off x="3634765" y="1336836"/>
                <a:ext cx="121272" cy="3462"/>
              </a:xfrm>
              <a:custGeom>
                <a:rect b="b" l="l" r="r" t="t"/>
                <a:pathLst>
                  <a:path extrusionOk="0" h="2803" w="98196">
                    <a:moveTo>
                      <a:pt x="0" y="136"/>
                    </a:moveTo>
                    <a:cubicBezTo>
                      <a:pt x="32732" y="1070"/>
                      <a:pt x="65464" y="2004"/>
                      <a:pt x="98197" y="293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3"/>
              <p:cNvSpPr/>
              <p:nvPr/>
            </p:nvSpPr>
            <p:spPr>
              <a:xfrm>
                <a:off x="3544147" y="4039710"/>
                <a:ext cx="248244" cy="414694"/>
              </a:xfrm>
              <a:custGeom>
                <a:rect b="b" l="l" r="r" t="t"/>
                <a:pathLst>
                  <a:path extrusionOk="0" h="335785" w="201007">
                    <a:moveTo>
                      <a:pt x="132868" y="17344"/>
                    </a:moveTo>
                    <a:cubicBezTo>
                      <a:pt x="143342" y="14447"/>
                      <a:pt x="174564" y="9572"/>
                      <a:pt x="180544" y="14607"/>
                    </a:cubicBezTo>
                    <a:cubicBezTo>
                      <a:pt x="192754" y="24887"/>
                      <a:pt x="189072" y="57754"/>
                      <a:pt x="195829" y="72553"/>
                    </a:cubicBezTo>
                    <a:cubicBezTo>
                      <a:pt x="203986" y="90418"/>
                      <a:pt x="200859" y="111151"/>
                      <a:pt x="197574" y="130510"/>
                    </a:cubicBezTo>
                    <a:cubicBezTo>
                      <a:pt x="190216" y="173861"/>
                      <a:pt x="182859" y="217212"/>
                      <a:pt x="175502" y="260564"/>
                    </a:cubicBezTo>
                    <a:cubicBezTo>
                      <a:pt x="171183" y="286015"/>
                      <a:pt x="164794" y="314627"/>
                      <a:pt x="142623" y="327881"/>
                    </a:cubicBezTo>
                    <a:cubicBezTo>
                      <a:pt x="130886" y="334059"/>
                      <a:pt x="117630" y="336768"/>
                      <a:pt x="104408" y="335690"/>
                    </a:cubicBezTo>
                    <a:cubicBezTo>
                      <a:pt x="76245" y="335719"/>
                      <a:pt x="49151" y="324920"/>
                      <a:pt x="28740" y="305531"/>
                    </a:cubicBezTo>
                    <a:cubicBezTo>
                      <a:pt x="-2619" y="273119"/>
                      <a:pt x="-2969" y="222241"/>
                      <a:pt x="2999" y="177557"/>
                    </a:cubicBezTo>
                    <a:cubicBezTo>
                      <a:pt x="8268" y="138116"/>
                      <a:pt x="16899" y="99196"/>
                      <a:pt x="28796" y="61223"/>
                    </a:cubicBezTo>
                    <a:cubicBezTo>
                      <a:pt x="33749" y="45415"/>
                      <a:pt x="25657" y="15336"/>
                      <a:pt x="42342" y="5693"/>
                    </a:cubicBezTo>
                    <a:cubicBezTo>
                      <a:pt x="46636" y="3454"/>
                      <a:pt x="51302" y="2016"/>
                      <a:pt x="56112" y="1449"/>
                    </a:cubicBezTo>
                    <a:cubicBezTo>
                      <a:pt x="62985" y="245"/>
                      <a:pt x="69977" y="-133"/>
                      <a:pt x="76940" y="323"/>
                    </a:cubicBezTo>
                    <a:cubicBezTo>
                      <a:pt x="78669" y="257"/>
                      <a:pt x="80350" y="905"/>
                      <a:pt x="81585" y="2116"/>
                    </a:cubicBezTo>
                    <a:cubicBezTo>
                      <a:pt x="82178" y="3034"/>
                      <a:pt x="82532" y="4084"/>
                      <a:pt x="82613" y="5173"/>
                    </a:cubicBezTo>
                    <a:cubicBezTo>
                      <a:pt x="83486" y="10699"/>
                      <a:pt x="84358" y="16226"/>
                      <a:pt x="85231" y="21752"/>
                    </a:cubicBezTo>
                    <a:cubicBezTo>
                      <a:pt x="103250" y="18213"/>
                      <a:pt x="113723" y="22640"/>
                      <a:pt x="132868" y="173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3"/>
              <p:cNvSpPr/>
              <p:nvPr/>
            </p:nvSpPr>
            <p:spPr>
              <a:xfrm>
                <a:off x="3602928" y="4055789"/>
                <a:ext cx="226098" cy="244014"/>
              </a:xfrm>
              <a:custGeom>
                <a:rect b="b" l="l" r="r" t="t"/>
                <a:pathLst>
                  <a:path extrusionOk="0" h="197582" w="183075">
                    <a:moveTo>
                      <a:pt x="183075" y="197719"/>
                    </a:moveTo>
                    <a:cubicBezTo>
                      <a:pt x="136481" y="171933"/>
                      <a:pt x="112500" y="118527"/>
                      <a:pt x="124203" y="66610"/>
                    </a:cubicBezTo>
                    <a:cubicBezTo>
                      <a:pt x="106900" y="83791"/>
                      <a:pt x="91473" y="102437"/>
                      <a:pt x="74026" y="119422"/>
                    </a:cubicBezTo>
                    <a:cubicBezTo>
                      <a:pt x="57196" y="135810"/>
                      <a:pt x="37278" y="142869"/>
                      <a:pt x="15066" y="132126"/>
                    </a:cubicBezTo>
                    <a:cubicBezTo>
                      <a:pt x="9538" y="129718"/>
                      <a:pt x="4915" y="125625"/>
                      <a:pt x="1859" y="120431"/>
                    </a:cubicBezTo>
                    <a:cubicBezTo>
                      <a:pt x="-3168" y="110925"/>
                      <a:pt x="3109" y="101966"/>
                      <a:pt x="7601" y="93657"/>
                    </a:cubicBezTo>
                    <a:cubicBezTo>
                      <a:pt x="13531" y="82687"/>
                      <a:pt x="21911" y="73229"/>
                      <a:pt x="28332" y="62539"/>
                    </a:cubicBezTo>
                    <a:cubicBezTo>
                      <a:pt x="37804" y="46773"/>
                      <a:pt x="39086" y="21213"/>
                      <a:pt x="54060" y="10423"/>
                    </a:cubicBezTo>
                    <a:cubicBezTo>
                      <a:pt x="69354" y="-596"/>
                      <a:pt x="91320" y="6347"/>
                      <a:pt x="108302" y="136"/>
                    </a:cubicBez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3"/>
              <p:cNvSpPr/>
              <p:nvPr/>
            </p:nvSpPr>
            <p:spPr>
              <a:xfrm>
                <a:off x="3516446" y="4321776"/>
                <a:ext cx="216339" cy="130589"/>
              </a:xfrm>
              <a:custGeom>
                <a:rect b="b" l="l" r="r" t="t"/>
                <a:pathLst>
                  <a:path extrusionOk="0" h="105740" w="175173">
                    <a:moveTo>
                      <a:pt x="0" y="136"/>
                    </a:moveTo>
                    <a:cubicBezTo>
                      <a:pt x="33230" y="7600"/>
                      <a:pt x="66060" y="16740"/>
                      <a:pt x="98365" y="27521"/>
                    </a:cubicBezTo>
                    <a:cubicBezTo>
                      <a:pt x="125165" y="36464"/>
                      <a:pt x="169320" y="47557"/>
                      <a:pt x="174777" y="81154"/>
                    </a:cubicBezTo>
                    <a:cubicBezTo>
                      <a:pt x="179057" y="107506"/>
                      <a:pt x="147629" y="106606"/>
                      <a:pt x="130384" y="105410"/>
                    </a:cubicBezTo>
                    <a:cubicBezTo>
                      <a:pt x="112156" y="104275"/>
                      <a:pt x="94339" y="99515"/>
                      <a:pt x="77977" y="91407"/>
                    </a:cubicBezTo>
                    <a:cubicBezTo>
                      <a:pt x="57888" y="82558"/>
                      <a:pt x="36718" y="76395"/>
                      <a:pt x="15015" y="7307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3"/>
              <p:cNvSpPr/>
              <p:nvPr/>
            </p:nvSpPr>
            <p:spPr>
              <a:xfrm>
                <a:off x="3674074" y="4285114"/>
                <a:ext cx="90190" cy="91034"/>
              </a:xfrm>
              <a:custGeom>
                <a:rect b="b" l="l" r="r" t="t"/>
                <a:pathLst>
                  <a:path extrusionOk="0" h="73712" w="73028">
                    <a:moveTo>
                      <a:pt x="19211" y="136"/>
                    </a:moveTo>
                    <a:cubicBezTo>
                      <a:pt x="29739" y="1552"/>
                      <a:pt x="40013" y="4446"/>
                      <a:pt x="49730" y="8732"/>
                    </a:cubicBezTo>
                    <a:cubicBezTo>
                      <a:pt x="59518" y="13099"/>
                      <a:pt x="67348" y="20922"/>
                      <a:pt x="71718" y="30701"/>
                    </a:cubicBezTo>
                    <a:cubicBezTo>
                      <a:pt x="76201" y="42009"/>
                      <a:pt x="72936" y="91616"/>
                      <a:pt x="0" y="671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3"/>
              <p:cNvSpPr/>
              <p:nvPr/>
            </p:nvSpPr>
            <p:spPr>
              <a:xfrm>
                <a:off x="3513771" y="4197925"/>
                <a:ext cx="255219" cy="89799"/>
              </a:xfrm>
              <a:custGeom>
                <a:rect b="b" l="l" r="r" t="t"/>
                <a:pathLst>
                  <a:path extrusionOk="0" h="72712" w="206655">
                    <a:moveTo>
                      <a:pt x="150672" y="136"/>
                    </a:moveTo>
                    <a:cubicBezTo>
                      <a:pt x="166186" y="5719"/>
                      <a:pt x="181018" y="13040"/>
                      <a:pt x="194885" y="21957"/>
                    </a:cubicBezTo>
                    <a:cubicBezTo>
                      <a:pt x="205580" y="29059"/>
                      <a:pt x="209596" y="42829"/>
                      <a:pt x="204392" y="54559"/>
                    </a:cubicBezTo>
                    <a:cubicBezTo>
                      <a:pt x="198177" y="69967"/>
                      <a:pt x="184557" y="73832"/>
                      <a:pt x="169423" y="72650"/>
                    </a:cubicBezTo>
                    <a:cubicBezTo>
                      <a:pt x="111077" y="68094"/>
                      <a:pt x="55001" y="50926"/>
                      <a:pt x="0" y="31871"/>
                    </a:cubicBezTo>
                    <a:lnTo>
                      <a:pt x="4337" y="33834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3"/>
              <p:cNvSpPr/>
              <p:nvPr/>
            </p:nvSpPr>
            <p:spPr>
              <a:xfrm>
                <a:off x="3571642" y="4135884"/>
                <a:ext cx="44986" cy="24584"/>
              </a:xfrm>
              <a:custGeom>
                <a:rect b="b" l="l" r="r" t="t"/>
                <a:pathLst>
                  <a:path extrusionOk="0" h="19906" w="36426">
                    <a:moveTo>
                      <a:pt x="36426" y="20043"/>
                    </a:moveTo>
                    <a:cubicBezTo>
                      <a:pt x="24284" y="13407"/>
                      <a:pt x="12142" y="6771"/>
                      <a:pt x="0" y="136"/>
                    </a:cubicBezTo>
                  </a:path>
                </a:pathLst>
              </a:custGeom>
              <a:solidFill>
                <a:srgbClr val="DB5644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3"/>
              <p:cNvSpPr/>
              <p:nvPr/>
            </p:nvSpPr>
            <p:spPr>
              <a:xfrm>
                <a:off x="3629949" y="4059054"/>
                <a:ext cx="34600" cy="14457"/>
              </a:xfrm>
              <a:custGeom>
                <a:rect b="b" l="l" r="r" t="t"/>
                <a:pathLst>
                  <a:path extrusionOk="0" h="11706" w="28016">
                    <a:moveTo>
                      <a:pt x="28017" y="11843"/>
                    </a:moveTo>
                    <a:cubicBezTo>
                      <a:pt x="19319" y="6556"/>
                      <a:pt x="9874" y="2610"/>
                      <a:pt x="0" y="136"/>
                    </a:cubicBezTo>
                  </a:path>
                </a:pathLst>
              </a:custGeom>
              <a:solidFill>
                <a:srgbClr val="86ACDB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3"/>
              <p:cNvSpPr/>
              <p:nvPr/>
            </p:nvSpPr>
            <p:spPr>
              <a:xfrm>
                <a:off x="3753291" y="4476684"/>
                <a:ext cx="29130" cy="38590"/>
              </a:xfrm>
              <a:custGeom>
                <a:rect b="b" l="l" r="r" t="t"/>
                <a:pathLst>
                  <a:path extrusionOk="0" h="31247" w="23587">
                    <a:moveTo>
                      <a:pt x="0" y="31383"/>
                    </a:moveTo>
                    <a:cubicBezTo>
                      <a:pt x="11425" y="24202"/>
                      <a:pt x="19817" y="13085"/>
                      <a:pt x="23588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3"/>
              <p:cNvSpPr/>
              <p:nvPr/>
            </p:nvSpPr>
            <p:spPr>
              <a:xfrm>
                <a:off x="1103110" y="4341958"/>
                <a:ext cx="841786" cy="1020974"/>
              </a:xfrm>
              <a:custGeom>
                <a:rect b="b" l="l" r="r" t="t"/>
                <a:pathLst>
                  <a:path extrusionOk="0" h="826700" w="681608">
                    <a:moveTo>
                      <a:pt x="568323" y="325611"/>
                    </a:moveTo>
                    <a:cubicBezTo>
                      <a:pt x="577397" y="321962"/>
                      <a:pt x="586668" y="318822"/>
                      <a:pt x="596091" y="316204"/>
                    </a:cubicBezTo>
                    <a:cubicBezTo>
                      <a:pt x="609925" y="313261"/>
                      <a:pt x="623520" y="309288"/>
                      <a:pt x="636761" y="304321"/>
                    </a:cubicBezTo>
                    <a:cubicBezTo>
                      <a:pt x="657253" y="295259"/>
                      <a:pt x="673271" y="274802"/>
                      <a:pt x="669218" y="251333"/>
                    </a:cubicBezTo>
                    <a:cubicBezTo>
                      <a:pt x="668573" y="248807"/>
                      <a:pt x="668271" y="246206"/>
                      <a:pt x="668321" y="243600"/>
                    </a:cubicBezTo>
                    <a:cubicBezTo>
                      <a:pt x="669386" y="239169"/>
                      <a:pt x="671541" y="235074"/>
                      <a:pt x="674592" y="231686"/>
                    </a:cubicBezTo>
                    <a:cubicBezTo>
                      <a:pt x="679370" y="225468"/>
                      <a:pt x="681266" y="217507"/>
                      <a:pt x="679802" y="209805"/>
                    </a:cubicBezTo>
                    <a:cubicBezTo>
                      <a:pt x="678085" y="204849"/>
                      <a:pt x="675514" y="200231"/>
                      <a:pt x="672204" y="196161"/>
                    </a:cubicBezTo>
                    <a:cubicBezTo>
                      <a:pt x="668886" y="192069"/>
                      <a:pt x="666833" y="187100"/>
                      <a:pt x="666296" y="181861"/>
                    </a:cubicBezTo>
                    <a:cubicBezTo>
                      <a:pt x="666157" y="175382"/>
                      <a:pt x="672546" y="169712"/>
                      <a:pt x="675481" y="164167"/>
                    </a:cubicBezTo>
                    <a:cubicBezTo>
                      <a:pt x="679662" y="157782"/>
                      <a:pt x="681795" y="150274"/>
                      <a:pt x="681595" y="142646"/>
                    </a:cubicBezTo>
                    <a:cubicBezTo>
                      <a:pt x="679853" y="128629"/>
                      <a:pt x="671936" y="116122"/>
                      <a:pt x="660008" y="108541"/>
                    </a:cubicBezTo>
                    <a:cubicBezTo>
                      <a:pt x="666608" y="112668"/>
                      <a:pt x="663332" y="60295"/>
                      <a:pt x="660564" y="54699"/>
                    </a:cubicBezTo>
                    <a:cubicBezTo>
                      <a:pt x="650977" y="36058"/>
                      <a:pt x="635047" y="21445"/>
                      <a:pt x="615640" y="13491"/>
                    </a:cubicBezTo>
                    <a:cubicBezTo>
                      <a:pt x="575433" y="23"/>
                      <a:pt x="523222" y="-1069"/>
                      <a:pt x="481156" y="892"/>
                    </a:cubicBezTo>
                    <a:cubicBezTo>
                      <a:pt x="456151" y="1447"/>
                      <a:pt x="431333" y="5356"/>
                      <a:pt x="407369" y="12514"/>
                    </a:cubicBezTo>
                    <a:cubicBezTo>
                      <a:pt x="374328" y="24441"/>
                      <a:pt x="344011" y="42856"/>
                      <a:pt x="318207" y="66675"/>
                    </a:cubicBezTo>
                    <a:cubicBezTo>
                      <a:pt x="219079" y="152835"/>
                      <a:pt x="159567" y="274953"/>
                      <a:pt x="107974" y="395680"/>
                    </a:cubicBezTo>
                    <a:cubicBezTo>
                      <a:pt x="84973" y="449505"/>
                      <a:pt x="63016" y="503762"/>
                      <a:pt x="42105" y="558450"/>
                    </a:cubicBezTo>
                    <a:cubicBezTo>
                      <a:pt x="19460" y="617671"/>
                      <a:pt x="-29323" y="714814"/>
                      <a:pt x="24134" y="772474"/>
                    </a:cubicBezTo>
                    <a:cubicBezTo>
                      <a:pt x="36162" y="783716"/>
                      <a:pt x="50611" y="792053"/>
                      <a:pt x="66370" y="796843"/>
                    </a:cubicBezTo>
                    <a:cubicBezTo>
                      <a:pt x="117895" y="816460"/>
                      <a:pt x="174182" y="833649"/>
                      <a:pt x="229840" y="824139"/>
                    </a:cubicBezTo>
                    <a:cubicBezTo>
                      <a:pt x="267868" y="817641"/>
                      <a:pt x="322406" y="803709"/>
                      <a:pt x="348482" y="774485"/>
                    </a:cubicBezTo>
                    <a:cubicBezTo>
                      <a:pt x="369443" y="750993"/>
                      <a:pt x="380295" y="720396"/>
                      <a:pt x="389842" y="690406"/>
                    </a:cubicBezTo>
                    <a:cubicBezTo>
                      <a:pt x="418574" y="600133"/>
                      <a:pt x="439907" y="507674"/>
                      <a:pt x="453632" y="413944"/>
                    </a:cubicBezTo>
                    <a:cubicBezTo>
                      <a:pt x="456528" y="394157"/>
                      <a:pt x="460338" y="372110"/>
                      <a:pt x="476453" y="360248"/>
                    </a:cubicBezTo>
                    <a:cubicBezTo>
                      <a:pt x="500415" y="342608"/>
                      <a:pt x="540598" y="336636"/>
                      <a:pt x="568323" y="3256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3"/>
              <p:cNvSpPr/>
              <p:nvPr/>
            </p:nvSpPr>
            <p:spPr>
              <a:xfrm>
                <a:off x="1686408" y="3789153"/>
                <a:ext cx="83064" cy="1118480"/>
              </a:xfrm>
              <a:custGeom>
                <a:rect b="b" l="l" r="r" t="t"/>
                <a:pathLst>
                  <a:path extrusionOk="0" h="905652" w="67258">
                    <a:moveTo>
                      <a:pt x="0" y="0"/>
                    </a:moveTo>
                    <a:lnTo>
                      <a:pt x="67258" y="0"/>
                    </a:lnTo>
                    <a:lnTo>
                      <a:pt x="67258" y="0"/>
                    </a:lnTo>
                    <a:lnTo>
                      <a:pt x="67258" y="878248"/>
                    </a:lnTo>
                    <a:cubicBezTo>
                      <a:pt x="67258" y="893383"/>
                      <a:pt x="54977" y="905653"/>
                      <a:pt x="39828" y="905653"/>
                    </a:cubicBezTo>
                    <a:lnTo>
                      <a:pt x="27429" y="905653"/>
                    </a:lnTo>
                    <a:cubicBezTo>
                      <a:pt x="12281" y="905653"/>
                      <a:pt x="0" y="893383"/>
                      <a:pt x="0" y="878248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3"/>
              <p:cNvSpPr/>
              <p:nvPr/>
            </p:nvSpPr>
            <p:spPr>
              <a:xfrm>
                <a:off x="627664" y="2770251"/>
                <a:ext cx="2146902" cy="1310848"/>
              </a:xfrm>
              <a:custGeom>
                <a:rect b="b" l="l" r="r" t="t"/>
                <a:pathLst>
                  <a:path extrusionOk="0" h="1061415" w="1738382">
                    <a:moveTo>
                      <a:pt x="0" y="0"/>
                    </a:moveTo>
                    <a:lnTo>
                      <a:pt x="1738383" y="0"/>
                    </a:lnTo>
                    <a:lnTo>
                      <a:pt x="1738383" y="1061415"/>
                    </a:lnTo>
                    <a:lnTo>
                      <a:pt x="0" y="10614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3"/>
              <p:cNvSpPr/>
              <p:nvPr/>
            </p:nvSpPr>
            <p:spPr>
              <a:xfrm>
                <a:off x="1630712" y="4343817"/>
                <a:ext cx="248245" cy="416547"/>
              </a:xfrm>
              <a:custGeom>
                <a:rect b="b" l="l" r="r" t="t"/>
                <a:pathLst>
                  <a:path extrusionOk="0" h="337285" w="201008">
                    <a:moveTo>
                      <a:pt x="198009" y="178910"/>
                    </a:moveTo>
                    <a:cubicBezTo>
                      <a:pt x="192740" y="139469"/>
                      <a:pt x="184110" y="100550"/>
                      <a:pt x="172212" y="62576"/>
                    </a:cubicBezTo>
                    <a:cubicBezTo>
                      <a:pt x="164914" y="39284"/>
                      <a:pt x="178470" y="14684"/>
                      <a:pt x="150955" y="6750"/>
                    </a:cubicBezTo>
                    <a:cubicBezTo>
                      <a:pt x="142265" y="3417"/>
                      <a:pt x="133182" y="1211"/>
                      <a:pt x="123930" y="186"/>
                    </a:cubicBezTo>
                    <a:cubicBezTo>
                      <a:pt x="121998" y="39"/>
                      <a:pt x="120055" y="218"/>
                      <a:pt x="118182" y="716"/>
                    </a:cubicBezTo>
                    <a:cubicBezTo>
                      <a:pt x="114187" y="2287"/>
                      <a:pt x="111205" y="5699"/>
                      <a:pt x="110185" y="9865"/>
                    </a:cubicBezTo>
                    <a:cubicBezTo>
                      <a:pt x="109220" y="13975"/>
                      <a:pt x="108829" y="18198"/>
                      <a:pt x="109021" y="22414"/>
                    </a:cubicBezTo>
                    <a:cubicBezTo>
                      <a:pt x="108870" y="34670"/>
                      <a:pt x="107430" y="46877"/>
                      <a:pt x="104726" y="58833"/>
                    </a:cubicBezTo>
                    <a:cubicBezTo>
                      <a:pt x="104117" y="63735"/>
                      <a:pt x="101815" y="68272"/>
                      <a:pt x="98217" y="71660"/>
                    </a:cubicBezTo>
                    <a:cubicBezTo>
                      <a:pt x="94873" y="73746"/>
                      <a:pt x="91033" y="74906"/>
                      <a:pt x="87092" y="75021"/>
                    </a:cubicBezTo>
                    <a:cubicBezTo>
                      <a:pt x="81568" y="76178"/>
                      <a:pt x="75826" y="75688"/>
                      <a:pt x="70580" y="73610"/>
                    </a:cubicBezTo>
                    <a:cubicBezTo>
                      <a:pt x="62742" y="69567"/>
                      <a:pt x="60342" y="59751"/>
                      <a:pt x="55448" y="52418"/>
                    </a:cubicBezTo>
                    <a:cubicBezTo>
                      <a:pt x="54807" y="51300"/>
                      <a:pt x="53875" y="50374"/>
                      <a:pt x="52753" y="49738"/>
                    </a:cubicBezTo>
                    <a:cubicBezTo>
                      <a:pt x="51418" y="49246"/>
                      <a:pt x="49976" y="49117"/>
                      <a:pt x="48575" y="49363"/>
                    </a:cubicBezTo>
                    <a:cubicBezTo>
                      <a:pt x="42079" y="49935"/>
                      <a:pt x="35590" y="50570"/>
                      <a:pt x="29107" y="51266"/>
                    </a:cubicBezTo>
                    <a:cubicBezTo>
                      <a:pt x="17549" y="52508"/>
                      <a:pt x="9707" y="63990"/>
                      <a:pt x="5179" y="73907"/>
                    </a:cubicBezTo>
                    <a:cubicBezTo>
                      <a:pt x="-2978" y="91772"/>
                      <a:pt x="148" y="112505"/>
                      <a:pt x="3434" y="131864"/>
                    </a:cubicBezTo>
                    <a:cubicBezTo>
                      <a:pt x="10791" y="175216"/>
                      <a:pt x="18149" y="218568"/>
                      <a:pt x="25506" y="261918"/>
                    </a:cubicBezTo>
                    <a:cubicBezTo>
                      <a:pt x="29825" y="287369"/>
                      <a:pt x="36214" y="315981"/>
                      <a:pt x="58385" y="329235"/>
                    </a:cubicBezTo>
                    <a:cubicBezTo>
                      <a:pt x="72659" y="336347"/>
                      <a:pt x="88772" y="338913"/>
                      <a:pt x="104551" y="336588"/>
                    </a:cubicBezTo>
                    <a:cubicBezTo>
                      <a:pt x="115494" y="335860"/>
                      <a:pt x="126278" y="333581"/>
                      <a:pt x="136577" y="329817"/>
                    </a:cubicBezTo>
                    <a:cubicBezTo>
                      <a:pt x="202893" y="304490"/>
                      <a:pt x="205708" y="236549"/>
                      <a:pt x="198009" y="1789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3"/>
              <p:cNvSpPr/>
              <p:nvPr/>
            </p:nvSpPr>
            <p:spPr>
              <a:xfrm>
                <a:off x="1654330" y="4465714"/>
                <a:ext cx="126343" cy="294930"/>
              </a:xfrm>
              <a:custGeom>
                <a:rect b="b" l="l" r="r" t="t"/>
                <a:pathLst>
                  <a:path extrusionOk="0" h="238810" w="102302">
                    <a:moveTo>
                      <a:pt x="26363" y="136"/>
                    </a:moveTo>
                    <a:cubicBezTo>
                      <a:pt x="12806" y="9595"/>
                      <a:pt x="6432" y="26383"/>
                      <a:pt x="10298" y="42445"/>
                    </a:cubicBezTo>
                    <a:cubicBezTo>
                      <a:pt x="11141" y="47647"/>
                      <a:pt x="14576" y="52062"/>
                      <a:pt x="19413" y="54163"/>
                    </a:cubicBezTo>
                    <a:cubicBezTo>
                      <a:pt x="12176" y="57999"/>
                      <a:pt x="6641" y="64406"/>
                      <a:pt x="3900" y="72119"/>
                    </a:cubicBezTo>
                    <a:cubicBezTo>
                      <a:pt x="1402" y="78109"/>
                      <a:pt x="78" y="84522"/>
                      <a:pt x="0" y="91011"/>
                    </a:cubicBezTo>
                    <a:cubicBezTo>
                      <a:pt x="137" y="103287"/>
                      <a:pt x="6636" y="109837"/>
                      <a:pt x="14529" y="118315"/>
                    </a:cubicBezTo>
                    <a:cubicBezTo>
                      <a:pt x="-635" y="137610"/>
                      <a:pt x="1303" y="165247"/>
                      <a:pt x="19011" y="182242"/>
                    </a:cubicBezTo>
                    <a:cubicBezTo>
                      <a:pt x="20677" y="183975"/>
                      <a:pt x="22608" y="185960"/>
                      <a:pt x="22369" y="188352"/>
                    </a:cubicBezTo>
                    <a:cubicBezTo>
                      <a:pt x="22098" y="189658"/>
                      <a:pt x="21558" y="190894"/>
                      <a:pt x="20784" y="191981"/>
                    </a:cubicBezTo>
                    <a:cubicBezTo>
                      <a:pt x="15739" y="203148"/>
                      <a:pt x="18826" y="216308"/>
                      <a:pt x="28310" y="224074"/>
                    </a:cubicBezTo>
                    <a:cubicBezTo>
                      <a:pt x="43956" y="238060"/>
                      <a:pt x="82694" y="242806"/>
                      <a:pt x="102303" y="23563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3"/>
              <p:cNvSpPr/>
              <p:nvPr/>
            </p:nvSpPr>
            <p:spPr>
              <a:xfrm>
                <a:off x="1670018" y="4566154"/>
                <a:ext cx="259574" cy="45826"/>
              </a:xfrm>
              <a:custGeom>
                <a:rect b="b" l="l" r="r" t="t"/>
                <a:pathLst>
                  <a:path extrusionOk="0" h="37106" w="210181">
                    <a:moveTo>
                      <a:pt x="210181" y="136"/>
                    </a:moveTo>
                    <a:cubicBezTo>
                      <a:pt x="140275" y="13590"/>
                      <a:pt x="68498" y="17860"/>
                      <a:pt x="0" y="37242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3"/>
              <p:cNvSpPr/>
              <p:nvPr/>
            </p:nvSpPr>
            <p:spPr>
              <a:xfrm>
                <a:off x="1820357" y="4475778"/>
                <a:ext cx="96329" cy="22852"/>
              </a:xfrm>
              <a:custGeom>
                <a:rect b="b" l="l" r="r" t="t"/>
                <a:pathLst>
                  <a:path extrusionOk="0" h="18504" w="77999">
                    <a:moveTo>
                      <a:pt x="77999" y="136"/>
                    </a:moveTo>
                    <a:cubicBezTo>
                      <a:pt x="51999" y="6304"/>
                      <a:pt x="25999" y="12472"/>
                      <a:pt x="0" y="18640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3"/>
              <p:cNvSpPr/>
              <p:nvPr/>
            </p:nvSpPr>
            <p:spPr>
              <a:xfrm>
                <a:off x="1675748" y="4518559"/>
                <a:ext cx="75819" cy="14288"/>
              </a:xfrm>
              <a:custGeom>
                <a:rect b="b" l="l" r="r" t="t"/>
                <a:pathLst>
                  <a:path extrusionOk="0" h="11569" w="61392">
                    <a:moveTo>
                      <a:pt x="61393" y="136"/>
                    </a:moveTo>
                    <a:cubicBezTo>
                      <a:pt x="40715" y="2757"/>
                      <a:pt x="20213" y="6620"/>
                      <a:pt x="0" y="11705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3"/>
              <p:cNvSpPr/>
              <p:nvPr/>
            </p:nvSpPr>
            <p:spPr>
              <a:xfrm>
                <a:off x="1777789" y="4392425"/>
                <a:ext cx="61550" cy="23351"/>
              </a:xfrm>
              <a:custGeom>
                <a:rect b="b" l="l" r="r" t="t"/>
                <a:pathLst>
                  <a:path extrusionOk="0" h="18908" w="49838">
                    <a:moveTo>
                      <a:pt x="0" y="19045"/>
                    </a:moveTo>
                    <a:cubicBezTo>
                      <a:pt x="15413" y="9950"/>
                      <a:pt x="32268" y="3555"/>
                      <a:pt x="49838" y="136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3"/>
              <p:cNvSpPr/>
              <p:nvPr/>
            </p:nvSpPr>
            <p:spPr>
              <a:xfrm>
                <a:off x="1618969" y="4729990"/>
                <a:ext cx="35474" cy="37162"/>
              </a:xfrm>
              <a:custGeom>
                <a:rect b="b" l="l" r="r" t="t"/>
                <a:pathLst>
                  <a:path extrusionOk="0" h="30091" w="28724">
                    <a:moveTo>
                      <a:pt x="28725" y="30227"/>
                    </a:moveTo>
                    <a:cubicBezTo>
                      <a:pt x="16299" y="23363"/>
                      <a:pt x="6274" y="12862"/>
                      <a:pt x="0" y="136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3"/>
              <p:cNvSpPr/>
              <p:nvPr/>
            </p:nvSpPr>
            <p:spPr>
              <a:xfrm>
                <a:off x="1594077" y="4356020"/>
                <a:ext cx="226098" cy="244017"/>
              </a:xfrm>
              <a:custGeom>
                <a:rect b="b" l="l" r="r" t="t"/>
                <a:pathLst>
                  <a:path extrusionOk="0" h="197585" w="183075">
                    <a:moveTo>
                      <a:pt x="0" y="197721"/>
                    </a:moveTo>
                    <a:cubicBezTo>
                      <a:pt x="46595" y="171935"/>
                      <a:pt x="70576" y="118528"/>
                      <a:pt x="58872" y="66611"/>
                    </a:cubicBezTo>
                    <a:cubicBezTo>
                      <a:pt x="76176" y="83793"/>
                      <a:pt x="91603" y="102437"/>
                      <a:pt x="109048" y="119423"/>
                    </a:cubicBezTo>
                    <a:cubicBezTo>
                      <a:pt x="125879" y="135810"/>
                      <a:pt x="145798" y="142870"/>
                      <a:pt x="168009" y="132127"/>
                    </a:cubicBezTo>
                    <a:cubicBezTo>
                      <a:pt x="173537" y="129719"/>
                      <a:pt x="178160" y="125625"/>
                      <a:pt x="181216" y="120431"/>
                    </a:cubicBezTo>
                    <a:cubicBezTo>
                      <a:pt x="186244" y="110927"/>
                      <a:pt x="179967" y="101966"/>
                      <a:pt x="175475" y="93657"/>
                    </a:cubicBezTo>
                    <a:cubicBezTo>
                      <a:pt x="169544" y="82688"/>
                      <a:pt x="161164" y="73230"/>
                      <a:pt x="154742" y="62540"/>
                    </a:cubicBezTo>
                    <a:cubicBezTo>
                      <a:pt x="145272" y="46774"/>
                      <a:pt x="143990" y="21215"/>
                      <a:pt x="129015" y="10424"/>
                    </a:cubicBezTo>
                    <a:cubicBezTo>
                      <a:pt x="113721" y="-596"/>
                      <a:pt x="91755" y="6348"/>
                      <a:pt x="74773" y="13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3"/>
              <p:cNvSpPr/>
              <p:nvPr/>
            </p:nvSpPr>
            <p:spPr>
              <a:xfrm>
                <a:off x="1184830" y="3384814"/>
                <a:ext cx="420902" cy="256648"/>
              </a:xfrm>
              <a:custGeom>
                <a:rect b="b" l="l" r="r" t="t"/>
                <a:pathLst>
                  <a:path extrusionOk="0" h="207812" w="340811">
                    <a:moveTo>
                      <a:pt x="233378" y="102323"/>
                    </a:moveTo>
                    <a:cubicBezTo>
                      <a:pt x="190756" y="106550"/>
                      <a:pt x="142283" y="146711"/>
                      <a:pt x="110923" y="172994"/>
                    </a:cubicBezTo>
                    <a:cubicBezTo>
                      <a:pt x="89426" y="191010"/>
                      <a:pt x="64361" y="208336"/>
                      <a:pt x="36310" y="207645"/>
                    </a:cubicBezTo>
                    <a:cubicBezTo>
                      <a:pt x="18833" y="210054"/>
                      <a:pt x="2710" y="197851"/>
                      <a:pt x="300" y="180389"/>
                    </a:cubicBezTo>
                    <a:cubicBezTo>
                      <a:pt x="-177" y="176935"/>
                      <a:pt x="-84" y="173426"/>
                      <a:pt x="575" y="170002"/>
                    </a:cubicBezTo>
                    <a:cubicBezTo>
                      <a:pt x="3014" y="146126"/>
                      <a:pt x="17513" y="125432"/>
                      <a:pt x="31537" y="105946"/>
                    </a:cubicBezTo>
                    <a:cubicBezTo>
                      <a:pt x="51310" y="78473"/>
                      <a:pt x="72517" y="49801"/>
                      <a:pt x="103439" y="35996"/>
                    </a:cubicBezTo>
                    <a:cubicBezTo>
                      <a:pt x="118020" y="30190"/>
                      <a:pt x="133255" y="26182"/>
                      <a:pt x="148806" y="24061"/>
                    </a:cubicBezTo>
                    <a:cubicBezTo>
                      <a:pt x="188247" y="17047"/>
                      <a:pt x="227687" y="10034"/>
                      <a:pt x="267127" y="3020"/>
                    </a:cubicBezTo>
                    <a:cubicBezTo>
                      <a:pt x="290689" y="-1171"/>
                      <a:pt x="319527" y="-3453"/>
                      <a:pt x="333960" y="15620"/>
                    </a:cubicBezTo>
                    <a:cubicBezTo>
                      <a:pt x="342952" y="29302"/>
                      <a:pt x="343104" y="46973"/>
                      <a:pt x="334349" y="60807"/>
                    </a:cubicBezTo>
                    <a:cubicBezTo>
                      <a:pt x="321873" y="79383"/>
                      <a:pt x="302842" y="92572"/>
                      <a:pt x="281057" y="97742"/>
                    </a:cubicBezTo>
                    <a:cubicBezTo>
                      <a:pt x="265284" y="100327"/>
                      <a:pt x="249356" y="101857"/>
                      <a:pt x="233378" y="1023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3"/>
              <p:cNvSpPr/>
              <p:nvPr/>
            </p:nvSpPr>
            <p:spPr>
              <a:xfrm>
                <a:off x="1354036" y="1343057"/>
                <a:ext cx="307678" cy="2900195"/>
              </a:xfrm>
              <a:custGeom>
                <a:rect b="b" l="l" r="r" t="t"/>
                <a:pathLst>
                  <a:path extrusionOk="0" h="2348336" w="249132">
                    <a:moveTo>
                      <a:pt x="225463" y="355"/>
                    </a:moveTo>
                    <a:cubicBezTo>
                      <a:pt x="210931" y="-1510"/>
                      <a:pt x="197637" y="8747"/>
                      <a:pt x="195770" y="23266"/>
                    </a:cubicBezTo>
                    <a:cubicBezTo>
                      <a:pt x="195718" y="23674"/>
                      <a:pt x="195675" y="24084"/>
                      <a:pt x="195641" y="24494"/>
                    </a:cubicBezTo>
                    <a:lnTo>
                      <a:pt x="224" y="2303826"/>
                    </a:lnTo>
                    <a:cubicBezTo>
                      <a:pt x="-1680" y="2327262"/>
                      <a:pt x="8741" y="2347231"/>
                      <a:pt x="23495" y="2348418"/>
                    </a:cubicBezTo>
                    <a:cubicBezTo>
                      <a:pt x="38237" y="2349602"/>
                      <a:pt x="51725" y="2331586"/>
                      <a:pt x="53627" y="2308167"/>
                    </a:cubicBezTo>
                    <a:lnTo>
                      <a:pt x="249044" y="28850"/>
                    </a:lnTo>
                    <a:cubicBezTo>
                      <a:pt x="250192" y="14745"/>
                      <a:pt x="240044" y="2228"/>
                      <a:pt x="225995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3"/>
              <p:cNvSpPr/>
              <p:nvPr/>
            </p:nvSpPr>
            <p:spPr>
              <a:xfrm>
                <a:off x="593160" y="1375918"/>
                <a:ext cx="2085086" cy="1048141"/>
              </a:xfrm>
              <a:custGeom>
                <a:rect b="b" l="l" r="r" t="t"/>
                <a:pathLst>
                  <a:path extrusionOk="0" h="848697" w="1688329">
                    <a:moveTo>
                      <a:pt x="0" y="717185"/>
                    </a:moveTo>
                    <a:lnTo>
                      <a:pt x="1633332" y="848697"/>
                    </a:lnTo>
                    <a:lnTo>
                      <a:pt x="1688330" y="131513"/>
                    </a:lnTo>
                    <a:lnTo>
                      <a:pt x="54997" y="0"/>
                    </a:lnTo>
                    <a:lnTo>
                      <a:pt x="0" y="71718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3"/>
              <p:cNvSpPr/>
              <p:nvPr/>
            </p:nvSpPr>
            <p:spPr>
              <a:xfrm>
                <a:off x="320375" y="3472627"/>
                <a:ext cx="1077135" cy="2142224"/>
              </a:xfrm>
              <a:custGeom>
                <a:rect b="b" l="l" r="r" t="t"/>
                <a:pathLst>
                  <a:path extrusionOk="0" h="1734594" w="872174">
                    <a:moveTo>
                      <a:pt x="615695" y="143112"/>
                    </a:moveTo>
                    <a:cubicBezTo>
                      <a:pt x="644224" y="113896"/>
                      <a:pt x="674775" y="86720"/>
                      <a:pt x="707121" y="61786"/>
                    </a:cubicBezTo>
                    <a:cubicBezTo>
                      <a:pt x="718544" y="53079"/>
                      <a:pt x="765759" y="29278"/>
                      <a:pt x="803785" y="5614"/>
                    </a:cubicBezTo>
                    <a:cubicBezTo>
                      <a:pt x="821162" y="-5067"/>
                      <a:pt x="843915" y="348"/>
                      <a:pt x="854606" y="17709"/>
                    </a:cubicBezTo>
                    <a:cubicBezTo>
                      <a:pt x="857792" y="22882"/>
                      <a:pt x="859650" y="28760"/>
                      <a:pt x="860017" y="34823"/>
                    </a:cubicBezTo>
                    <a:cubicBezTo>
                      <a:pt x="864745" y="108210"/>
                      <a:pt x="868715" y="181641"/>
                      <a:pt x="871925" y="255116"/>
                    </a:cubicBezTo>
                    <a:cubicBezTo>
                      <a:pt x="875746" y="342552"/>
                      <a:pt x="834872" y="413725"/>
                      <a:pt x="797355" y="489148"/>
                    </a:cubicBezTo>
                    <a:cubicBezTo>
                      <a:pt x="751472" y="581392"/>
                      <a:pt x="706263" y="673966"/>
                      <a:pt x="661728" y="766870"/>
                    </a:cubicBezTo>
                    <a:cubicBezTo>
                      <a:pt x="614531" y="865326"/>
                      <a:pt x="567260" y="962562"/>
                      <a:pt x="516727" y="1057642"/>
                    </a:cubicBezTo>
                    <a:cubicBezTo>
                      <a:pt x="500274" y="1088797"/>
                      <a:pt x="498961" y="1125753"/>
                      <a:pt x="513162" y="1157994"/>
                    </a:cubicBezTo>
                    <a:cubicBezTo>
                      <a:pt x="551253" y="1245180"/>
                      <a:pt x="576801" y="1337315"/>
                      <a:pt x="589044" y="1431655"/>
                    </a:cubicBezTo>
                    <a:cubicBezTo>
                      <a:pt x="593036" y="1462513"/>
                      <a:pt x="595493" y="1494539"/>
                      <a:pt x="585996" y="1524171"/>
                    </a:cubicBezTo>
                    <a:cubicBezTo>
                      <a:pt x="578210" y="1545509"/>
                      <a:pt x="566887" y="1565387"/>
                      <a:pt x="552501" y="1582973"/>
                    </a:cubicBezTo>
                    <a:cubicBezTo>
                      <a:pt x="476208" y="1683959"/>
                      <a:pt x="355034" y="1779105"/>
                      <a:pt x="224440" y="1712599"/>
                    </a:cubicBezTo>
                    <a:cubicBezTo>
                      <a:pt x="156498" y="1677998"/>
                      <a:pt x="109030" y="1612021"/>
                      <a:pt x="80049" y="1541547"/>
                    </a:cubicBezTo>
                    <a:cubicBezTo>
                      <a:pt x="51069" y="1471073"/>
                      <a:pt x="38282" y="1395234"/>
                      <a:pt x="22865" y="1320617"/>
                    </a:cubicBezTo>
                    <a:cubicBezTo>
                      <a:pt x="12304" y="1269499"/>
                      <a:pt x="367" y="1218182"/>
                      <a:pt x="8" y="1165988"/>
                    </a:cubicBezTo>
                    <a:cubicBezTo>
                      <a:pt x="-1170" y="994890"/>
                      <a:pt x="133718" y="826210"/>
                      <a:pt x="217858" y="686684"/>
                    </a:cubicBezTo>
                    <a:cubicBezTo>
                      <a:pt x="317007" y="522269"/>
                      <a:pt x="423225" y="361267"/>
                      <a:pt x="549019" y="215768"/>
                    </a:cubicBezTo>
                    <a:cubicBezTo>
                      <a:pt x="570486" y="190939"/>
                      <a:pt x="592588" y="166518"/>
                      <a:pt x="615695" y="1431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3"/>
              <p:cNvSpPr/>
              <p:nvPr/>
            </p:nvSpPr>
            <p:spPr>
              <a:xfrm>
                <a:off x="1277863" y="3477538"/>
                <a:ext cx="383707" cy="449844"/>
              </a:xfrm>
              <a:custGeom>
                <a:rect b="b" l="l" r="r" t="t"/>
                <a:pathLst>
                  <a:path extrusionOk="0" h="364246" w="310694">
                    <a:moveTo>
                      <a:pt x="4902" y="146928"/>
                    </a:moveTo>
                    <a:cubicBezTo>
                      <a:pt x="6727" y="105433"/>
                      <a:pt x="16157" y="63578"/>
                      <a:pt x="53761" y="40072"/>
                    </a:cubicBezTo>
                    <a:cubicBezTo>
                      <a:pt x="72402" y="28420"/>
                      <a:pt x="97558" y="27633"/>
                      <a:pt x="118541" y="20886"/>
                    </a:cubicBezTo>
                    <a:cubicBezTo>
                      <a:pt x="145804" y="11980"/>
                      <a:pt x="173821" y="5575"/>
                      <a:pt x="202247" y="1749"/>
                    </a:cubicBezTo>
                    <a:cubicBezTo>
                      <a:pt x="221252" y="-716"/>
                      <a:pt x="241783" y="-1549"/>
                      <a:pt x="258281" y="8194"/>
                    </a:cubicBezTo>
                    <a:cubicBezTo>
                      <a:pt x="274778" y="17936"/>
                      <a:pt x="283951" y="41975"/>
                      <a:pt x="272033" y="56969"/>
                    </a:cubicBezTo>
                    <a:cubicBezTo>
                      <a:pt x="297870" y="61927"/>
                      <a:pt x="314792" y="86873"/>
                      <a:pt x="309830" y="112687"/>
                    </a:cubicBezTo>
                    <a:cubicBezTo>
                      <a:pt x="308305" y="120623"/>
                      <a:pt x="304782" y="128040"/>
                      <a:pt x="299594" y="134240"/>
                    </a:cubicBezTo>
                    <a:cubicBezTo>
                      <a:pt x="315982" y="162791"/>
                      <a:pt x="311448" y="198737"/>
                      <a:pt x="288482" y="222334"/>
                    </a:cubicBezTo>
                    <a:cubicBezTo>
                      <a:pt x="300545" y="238816"/>
                      <a:pt x="299110" y="262476"/>
                      <a:pt x="289152" y="280306"/>
                    </a:cubicBezTo>
                    <a:cubicBezTo>
                      <a:pt x="278234" y="297711"/>
                      <a:pt x="262684" y="311737"/>
                      <a:pt x="244241" y="320814"/>
                    </a:cubicBezTo>
                    <a:cubicBezTo>
                      <a:pt x="207861" y="340884"/>
                      <a:pt x="166871" y="350735"/>
                      <a:pt x="126449" y="360371"/>
                    </a:cubicBezTo>
                    <a:cubicBezTo>
                      <a:pt x="96045" y="367619"/>
                      <a:pt x="69030" y="362578"/>
                      <a:pt x="38575" y="363811"/>
                    </a:cubicBezTo>
                    <a:cubicBezTo>
                      <a:pt x="27408" y="364263"/>
                      <a:pt x="14180" y="363520"/>
                      <a:pt x="8115" y="353818"/>
                    </a:cubicBezTo>
                    <a:cubicBezTo>
                      <a:pt x="5798" y="349410"/>
                      <a:pt x="4452" y="344558"/>
                      <a:pt x="4166" y="339587"/>
                    </a:cubicBezTo>
                    <a:cubicBezTo>
                      <a:pt x="-4127" y="275260"/>
                      <a:pt x="2041" y="211972"/>
                      <a:pt x="4902" y="14692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3"/>
              <p:cNvSpPr/>
              <p:nvPr/>
            </p:nvSpPr>
            <p:spPr>
              <a:xfrm>
                <a:off x="1290202" y="3923364"/>
                <a:ext cx="91123" cy="4304"/>
              </a:xfrm>
              <a:custGeom>
                <a:rect b="b" l="l" r="r" t="t"/>
                <a:pathLst>
                  <a:path extrusionOk="0" h="3485" w="73784">
                    <a:moveTo>
                      <a:pt x="73785" y="783"/>
                    </a:moveTo>
                    <a:cubicBezTo>
                      <a:pt x="58287" y="3016"/>
                      <a:pt x="14522" y="6157"/>
                      <a:pt x="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3"/>
              <p:cNvSpPr/>
              <p:nvPr/>
            </p:nvSpPr>
            <p:spPr>
              <a:xfrm>
                <a:off x="1327414" y="3478364"/>
                <a:ext cx="203548" cy="34618"/>
              </a:xfrm>
              <a:custGeom>
                <a:rect b="b" l="l" r="r" t="t"/>
                <a:pathLst>
                  <a:path extrusionOk="0" h="28031" w="164816">
                    <a:moveTo>
                      <a:pt x="164816" y="136"/>
                    </a:moveTo>
                    <a:cubicBezTo>
                      <a:pt x="123795" y="12081"/>
                      <a:pt x="81968" y="21064"/>
                      <a:pt x="39658" y="27016"/>
                    </a:cubicBezTo>
                    <a:cubicBezTo>
                      <a:pt x="25952" y="29231"/>
                      <a:pt x="10526" y="28979"/>
                      <a:pt x="0" y="1964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3"/>
              <p:cNvSpPr/>
              <p:nvPr/>
            </p:nvSpPr>
            <p:spPr>
              <a:xfrm>
                <a:off x="1518277" y="3584812"/>
                <a:ext cx="24438" cy="7429"/>
              </a:xfrm>
              <a:custGeom>
                <a:rect b="b" l="l" r="r" t="t"/>
                <a:pathLst>
                  <a:path extrusionOk="0" h="6015" w="19788">
                    <a:moveTo>
                      <a:pt x="19788" y="136"/>
                    </a:moveTo>
                    <a:cubicBezTo>
                      <a:pt x="13193" y="2141"/>
                      <a:pt x="6597" y="4147"/>
                      <a:pt x="0" y="615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3"/>
              <p:cNvSpPr/>
              <p:nvPr/>
            </p:nvSpPr>
            <p:spPr>
              <a:xfrm>
                <a:off x="1538056" y="3661584"/>
                <a:ext cx="16790" cy="4453"/>
              </a:xfrm>
              <a:custGeom>
                <a:rect b="b" l="l" r="r" t="t"/>
                <a:pathLst>
                  <a:path extrusionOk="0" h="3606" w="13595">
                    <a:moveTo>
                      <a:pt x="13596" y="136"/>
                    </a:moveTo>
                    <a:cubicBezTo>
                      <a:pt x="9408" y="2382"/>
                      <a:pt x="4751" y="3617"/>
                      <a:pt x="0" y="374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3"/>
              <p:cNvSpPr/>
              <p:nvPr/>
            </p:nvSpPr>
            <p:spPr>
              <a:xfrm>
                <a:off x="1542594" y="3711732"/>
                <a:ext cx="13704" cy="4647"/>
              </a:xfrm>
              <a:custGeom>
                <a:rect b="b" l="l" r="r" t="t"/>
                <a:pathLst>
                  <a:path extrusionOk="0" h="3763" w="11096">
                    <a:moveTo>
                      <a:pt x="11097" y="136"/>
                    </a:moveTo>
                    <a:cubicBezTo>
                      <a:pt x="7137" y="426"/>
                      <a:pt x="3318" y="1722"/>
                      <a:pt x="0" y="38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33"/>
              <p:cNvSpPr/>
              <p:nvPr/>
            </p:nvSpPr>
            <p:spPr>
              <a:xfrm>
                <a:off x="1554775" y="3763541"/>
                <a:ext cx="18237" cy="9221"/>
              </a:xfrm>
              <a:custGeom>
                <a:rect b="b" l="l" r="r" t="t"/>
                <a:pathLst>
                  <a:path extrusionOk="0" h="7466" w="14767">
                    <a:moveTo>
                      <a:pt x="14768" y="136"/>
                    </a:moveTo>
                    <a:lnTo>
                      <a:pt x="0" y="13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33"/>
              <p:cNvSpPr/>
              <p:nvPr/>
            </p:nvSpPr>
            <p:spPr>
              <a:xfrm>
                <a:off x="1575347" y="1444518"/>
                <a:ext cx="100465" cy="8394"/>
              </a:xfrm>
              <a:custGeom>
                <a:rect b="b" l="l" r="r" t="t"/>
                <a:pathLst>
                  <a:path extrusionOk="0" h="6797" w="81348">
                    <a:moveTo>
                      <a:pt x="0" y="136"/>
                    </a:moveTo>
                    <a:cubicBezTo>
                      <a:pt x="9804" y="1328"/>
                      <a:pt x="60223" y="5924"/>
                      <a:pt x="81349" y="69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33"/>
              <p:cNvSpPr/>
              <p:nvPr/>
            </p:nvSpPr>
            <p:spPr>
              <a:xfrm>
                <a:off x="2185127" y="3683007"/>
                <a:ext cx="286471" cy="147874"/>
              </a:xfrm>
              <a:custGeom>
                <a:rect b="b" l="l" r="r" t="t"/>
                <a:pathLst>
                  <a:path extrusionOk="0" h="119736" w="231960">
                    <a:moveTo>
                      <a:pt x="116345" y="13209"/>
                    </a:moveTo>
                    <a:cubicBezTo>
                      <a:pt x="91243" y="9771"/>
                      <a:pt x="65162" y="12017"/>
                      <a:pt x="41025" y="4285"/>
                    </a:cubicBezTo>
                    <a:cubicBezTo>
                      <a:pt x="35219" y="1811"/>
                      <a:pt x="29015" y="405"/>
                      <a:pt x="22709" y="136"/>
                    </a:cubicBezTo>
                    <a:cubicBezTo>
                      <a:pt x="7536" y="927"/>
                      <a:pt x="-2664" y="19479"/>
                      <a:pt x="614" y="34727"/>
                    </a:cubicBezTo>
                    <a:cubicBezTo>
                      <a:pt x="4941" y="49716"/>
                      <a:pt x="16101" y="61782"/>
                      <a:pt x="30715" y="67273"/>
                    </a:cubicBezTo>
                    <a:cubicBezTo>
                      <a:pt x="44992" y="72401"/>
                      <a:pt x="59595" y="76572"/>
                      <a:pt x="74427" y="79757"/>
                    </a:cubicBezTo>
                    <a:cubicBezTo>
                      <a:pt x="94037" y="85444"/>
                      <a:pt x="112386" y="94802"/>
                      <a:pt x="128499" y="107332"/>
                    </a:cubicBezTo>
                    <a:cubicBezTo>
                      <a:pt x="136337" y="113423"/>
                      <a:pt x="144762" y="120636"/>
                      <a:pt x="154612" y="119807"/>
                    </a:cubicBezTo>
                    <a:cubicBezTo>
                      <a:pt x="177915" y="117841"/>
                      <a:pt x="236383" y="99290"/>
                      <a:pt x="231694" y="80635"/>
                    </a:cubicBezTo>
                    <a:cubicBezTo>
                      <a:pt x="224920" y="53681"/>
                      <a:pt x="140182" y="16474"/>
                      <a:pt x="116345" y="1320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33"/>
              <p:cNvSpPr/>
              <p:nvPr/>
            </p:nvSpPr>
            <p:spPr>
              <a:xfrm>
                <a:off x="2214597" y="2078486"/>
                <a:ext cx="280073" cy="2015037"/>
              </a:xfrm>
              <a:custGeom>
                <a:rect b="b" l="l" r="r" t="t"/>
                <a:pathLst>
                  <a:path extrusionOk="0" h="1631609" w="226780">
                    <a:moveTo>
                      <a:pt x="30257" y="1631568"/>
                    </a:moveTo>
                    <a:lnTo>
                      <a:pt x="30257" y="1631568"/>
                    </a:lnTo>
                    <a:cubicBezTo>
                      <a:pt x="48764" y="1633461"/>
                      <a:pt x="65303" y="1620007"/>
                      <a:pt x="67197" y="1601517"/>
                    </a:cubicBezTo>
                    <a:cubicBezTo>
                      <a:pt x="67198" y="1601511"/>
                      <a:pt x="67199" y="1601505"/>
                      <a:pt x="67199" y="1601499"/>
                    </a:cubicBezTo>
                    <a:lnTo>
                      <a:pt x="226604" y="37201"/>
                    </a:lnTo>
                    <a:cubicBezTo>
                      <a:pt x="228488" y="18717"/>
                      <a:pt x="215023" y="2205"/>
                      <a:pt x="196523" y="314"/>
                    </a:cubicBezTo>
                    <a:lnTo>
                      <a:pt x="196523" y="314"/>
                    </a:lnTo>
                    <a:cubicBezTo>
                      <a:pt x="178016" y="-1579"/>
                      <a:pt x="161477" y="11877"/>
                      <a:pt x="159583" y="30368"/>
                    </a:cubicBezTo>
                    <a:cubicBezTo>
                      <a:pt x="159582" y="30373"/>
                      <a:pt x="159582" y="30378"/>
                      <a:pt x="159581" y="30384"/>
                    </a:cubicBezTo>
                    <a:lnTo>
                      <a:pt x="176" y="1594681"/>
                    </a:lnTo>
                    <a:cubicBezTo>
                      <a:pt x="-1707" y="1613165"/>
                      <a:pt x="11758" y="1629677"/>
                      <a:pt x="30257" y="16315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33"/>
              <p:cNvSpPr/>
              <p:nvPr/>
            </p:nvSpPr>
            <p:spPr>
              <a:xfrm>
                <a:off x="1373297" y="2060696"/>
                <a:ext cx="2101977" cy="1253179"/>
              </a:xfrm>
              <a:custGeom>
                <a:rect b="b" l="l" r="r" t="t"/>
                <a:pathLst>
                  <a:path extrusionOk="0" h="1014720" w="1702006">
                    <a:moveTo>
                      <a:pt x="1636277" y="1014721"/>
                    </a:moveTo>
                    <a:lnTo>
                      <a:pt x="0" y="847555"/>
                    </a:lnTo>
                    <a:lnTo>
                      <a:pt x="65729" y="0"/>
                    </a:lnTo>
                    <a:lnTo>
                      <a:pt x="1702006" y="167166"/>
                    </a:lnTo>
                    <a:lnTo>
                      <a:pt x="1636277" y="101472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33"/>
              <p:cNvSpPr/>
              <p:nvPr/>
            </p:nvSpPr>
            <p:spPr>
              <a:xfrm>
                <a:off x="2169327" y="3727830"/>
                <a:ext cx="548013" cy="1874863"/>
              </a:xfrm>
              <a:custGeom>
                <a:rect b="b" l="l" r="r" t="t"/>
                <a:pathLst>
                  <a:path extrusionOk="0" h="1518108" w="443735">
                    <a:moveTo>
                      <a:pt x="347512" y="173000"/>
                    </a:moveTo>
                    <a:cubicBezTo>
                      <a:pt x="324082" y="83609"/>
                      <a:pt x="264578" y="48800"/>
                      <a:pt x="192918" y="2588"/>
                    </a:cubicBezTo>
                    <a:cubicBezTo>
                      <a:pt x="185863" y="-1985"/>
                      <a:pt x="176433" y="23"/>
                      <a:pt x="171857" y="7072"/>
                    </a:cubicBezTo>
                    <a:cubicBezTo>
                      <a:pt x="170914" y="8524"/>
                      <a:pt x="170227" y="10126"/>
                      <a:pt x="169823" y="11808"/>
                    </a:cubicBezTo>
                    <a:cubicBezTo>
                      <a:pt x="162270" y="43199"/>
                      <a:pt x="145586" y="97513"/>
                      <a:pt x="143623" y="105454"/>
                    </a:cubicBezTo>
                    <a:cubicBezTo>
                      <a:pt x="133625" y="145892"/>
                      <a:pt x="123880" y="186391"/>
                      <a:pt x="114390" y="226952"/>
                    </a:cubicBezTo>
                    <a:cubicBezTo>
                      <a:pt x="106158" y="262137"/>
                      <a:pt x="92396" y="300428"/>
                      <a:pt x="91739" y="336478"/>
                    </a:cubicBezTo>
                    <a:cubicBezTo>
                      <a:pt x="91039" y="374816"/>
                      <a:pt x="90781" y="413601"/>
                      <a:pt x="87850" y="452482"/>
                    </a:cubicBezTo>
                    <a:cubicBezTo>
                      <a:pt x="75325" y="618625"/>
                      <a:pt x="55728" y="784033"/>
                      <a:pt x="29058" y="948706"/>
                    </a:cubicBezTo>
                    <a:cubicBezTo>
                      <a:pt x="16745" y="1024696"/>
                      <a:pt x="2902" y="1100749"/>
                      <a:pt x="447" y="1177689"/>
                    </a:cubicBezTo>
                    <a:cubicBezTo>
                      <a:pt x="-2930" y="1283484"/>
                      <a:pt x="10521" y="1439135"/>
                      <a:pt x="121424" y="1487892"/>
                    </a:cubicBezTo>
                    <a:cubicBezTo>
                      <a:pt x="207422" y="1525700"/>
                      <a:pt x="320037" y="1525321"/>
                      <a:pt x="410040" y="1502478"/>
                    </a:cubicBezTo>
                    <a:cubicBezTo>
                      <a:pt x="418625" y="1500919"/>
                      <a:pt x="426652" y="1497139"/>
                      <a:pt x="433319" y="1491515"/>
                    </a:cubicBezTo>
                    <a:cubicBezTo>
                      <a:pt x="444661" y="1480438"/>
                      <a:pt x="444340" y="1462428"/>
                      <a:pt x="443208" y="1446622"/>
                    </a:cubicBezTo>
                    <a:cubicBezTo>
                      <a:pt x="420831" y="1134298"/>
                      <a:pt x="371924" y="266133"/>
                      <a:pt x="347512" y="17300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33"/>
              <p:cNvSpPr/>
              <p:nvPr/>
            </p:nvSpPr>
            <p:spPr>
              <a:xfrm>
                <a:off x="2080576" y="3746281"/>
                <a:ext cx="350896" cy="450769"/>
              </a:xfrm>
              <a:custGeom>
                <a:rect b="b" l="l" r="r" t="t"/>
                <a:pathLst>
                  <a:path extrusionOk="0" h="364995" w="284126">
                    <a:moveTo>
                      <a:pt x="242768" y="49136"/>
                    </a:moveTo>
                    <a:cubicBezTo>
                      <a:pt x="219040" y="32054"/>
                      <a:pt x="162061" y="18424"/>
                      <a:pt x="162003" y="18407"/>
                    </a:cubicBezTo>
                    <a:cubicBezTo>
                      <a:pt x="159955" y="17803"/>
                      <a:pt x="157880" y="17156"/>
                      <a:pt x="155793" y="16492"/>
                    </a:cubicBezTo>
                    <a:cubicBezTo>
                      <a:pt x="154571" y="14751"/>
                      <a:pt x="152944" y="13332"/>
                      <a:pt x="151053" y="12356"/>
                    </a:cubicBezTo>
                    <a:cubicBezTo>
                      <a:pt x="127669" y="-164"/>
                      <a:pt x="100354" y="-3200"/>
                      <a:pt x="74788" y="3880"/>
                    </a:cubicBezTo>
                    <a:cubicBezTo>
                      <a:pt x="61793" y="7314"/>
                      <a:pt x="50810" y="15988"/>
                      <a:pt x="44464" y="27827"/>
                    </a:cubicBezTo>
                    <a:cubicBezTo>
                      <a:pt x="41757" y="33485"/>
                      <a:pt x="40499" y="39726"/>
                      <a:pt x="40803" y="45990"/>
                    </a:cubicBezTo>
                    <a:cubicBezTo>
                      <a:pt x="26249" y="50430"/>
                      <a:pt x="15136" y="62239"/>
                      <a:pt x="11597" y="77026"/>
                    </a:cubicBezTo>
                    <a:cubicBezTo>
                      <a:pt x="8893" y="89876"/>
                      <a:pt x="10907" y="103270"/>
                      <a:pt x="17271" y="114759"/>
                    </a:cubicBezTo>
                    <a:cubicBezTo>
                      <a:pt x="8877" y="120050"/>
                      <a:pt x="2957" y="128484"/>
                      <a:pt x="840" y="138171"/>
                    </a:cubicBezTo>
                    <a:cubicBezTo>
                      <a:pt x="-1904" y="152379"/>
                      <a:pt x="2155" y="167052"/>
                      <a:pt x="11812" y="177836"/>
                    </a:cubicBezTo>
                    <a:cubicBezTo>
                      <a:pt x="10746" y="181129"/>
                      <a:pt x="9425" y="184334"/>
                      <a:pt x="7862" y="187423"/>
                    </a:cubicBezTo>
                    <a:cubicBezTo>
                      <a:pt x="-8225" y="224131"/>
                      <a:pt x="23730" y="269965"/>
                      <a:pt x="52134" y="289034"/>
                    </a:cubicBezTo>
                    <a:cubicBezTo>
                      <a:pt x="91795" y="331171"/>
                      <a:pt x="163658" y="352154"/>
                      <a:pt x="212556" y="363231"/>
                    </a:cubicBezTo>
                    <a:cubicBezTo>
                      <a:pt x="222902" y="365575"/>
                      <a:pt x="235378" y="367160"/>
                      <a:pt x="242713" y="359147"/>
                    </a:cubicBezTo>
                    <a:cubicBezTo>
                      <a:pt x="245635" y="355432"/>
                      <a:pt x="247728" y="351135"/>
                      <a:pt x="248852" y="346545"/>
                    </a:cubicBezTo>
                    <a:cubicBezTo>
                      <a:pt x="267686" y="287931"/>
                      <a:pt x="272841" y="227799"/>
                      <a:pt x="281388" y="166595"/>
                    </a:cubicBezTo>
                    <a:cubicBezTo>
                      <a:pt x="288090" y="119016"/>
                      <a:pt x="285050" y="79580"/>
                      <a:pt x="242768" y="491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33"/>
              <p:cNvSpPr/>
              <p:nvPr/>
            </p:nvSpPr>
            <p:spPr>
              <a:xfrm>
                <a:off x="2277024" y="4179273"/>
                <a:ext cx="75121" cy="7035"/>
              </a:xfrm>
              <a:custGeom>
                <a:rect b="b" l="l" r="r" t="t"/>
                <a:pathLst>
                  <a:path extrusionOk="0" h="5696" w="60827">
                    <a:moveTo>
                      <a:pt x="0" y="3969"/>
                    </a:moveTo>
                    <a:cubicBezTo>
                      <a:pt x="14080" y="8719"/>
                      <a:pt x="46235" y="3256"/>
                      <a:pt x="60827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33"/>
              <p:cNvSpPr/>
              <p:nvPr/>
            </p:nvSpPr>
            <p:spPr>
              <a:xfrm>
                <a:off x="2320529" y="3784870"/>
                <a:ext cx="93891" cy="18879"/>
              </a:xfrm>
              <a:custGeom>
                <a:rect b="b" l="l" r="r" t="t"/>
                <a:pathLst>
                  <a:path extrusionOk="0" h="15287" w="76025">
                    <a:moveTo>
                      <a:pt x="0" y="136"/>
                    </a:moveTo>
                    <a:cubicBezTo>
                      <a:pt x="13173" y="441"/>
                      <a:pt x="25329" y="6731"/>
                      <a:pt x="37738" y="11158"/>
                    </a:cubicBezTo>
                    <a:cubicBezTo>
                      <a:pt x="50148" y="15586"/>
                      <a:pt x="64590" y="18005"/>
                      <a:pt x="76026" y="11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33"/>
              <p:cNvSpPr/>
              <p:nvPr/>
            </p:nvSpPr>
            <p:spPr>
              <a:xfrm>
                <a:off x="2097097" y="3966903"/>
                <a:ext cx="29720" cy="24402"/>
              </a:xfrm>
              <a:custGeom>
                <a:rect b="b" l="l" r="r" t="t"/>
                <a:pathLst>
                  <a:path extrusionOk="0" h="19759" w="24065">
                    <a:moveTo>
                      <a:pt x="0" y="136"/>
                    </a:moveTo>
                    <a:cubicBezTo>
                      <a:pt x="7724" y="7074"/>
                      <a:pt x="15746" y="13661"/>
                      <a:pt x="24065" y="1989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33"/>
              <p:cNvSpPr/>
              <p:nvPr/>
            </p:nvSpPr>
            <p:spPr>
              <a:xfrm>
                <a:off x="2104981" y="3878500"/>
                <a:ext cx="21191" cy="22144"/>
              </a:xfrm>
              <a:custGeom>
                <a:rect b="b" l="l" r="r" t="t"/>
                <a:pathLst>
                  <a:path extrusionOk="0" h="17930" w="17159">
                    <a:moveTo>
                      <a:pt x="0" y="136"/>
                    </a:moveTo>
                    <a:cubicBezTo>
                      <a:pt x="3918" y="7606"/>
                      <a:pt x="9866" y="13821"/>
                      <a:pt x="17160" y="1806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33"/>
              <p:cNvSpPr/>
              <p:nvPr/>
            </p:nvSpPr>
            <p:spPr>
              <a:xfrm>
                <a:off x="2131655" y="3800432"/>
                <a:ext cx="24162" cy="21251"/>
              </a:xfrm>
              <a:custGeom>
                <a:rect b="b" l="l" r="r" t="t"/>
                <a:pathLst>
                  <a:path extrusionOk="0" h="17207" w="19564">
                    <a:moveTo>
                      <a:pt x="0" y="136"/>
                    </a:moveTo>
                    <a:cubicBezTo>
                      <a:pt x="7867" y="4135"/>
                      <a:pt x="14597" y="10054"/>
                      <a:pt x="19564" y="1734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33"/>
              <p:cNvSpPr/>
              <p:nvPr/>
            </p:nvSpPr>
            <p:spPr>
              <a:xfrm>
                <a:off x="2190419" y="3752406"/>
                <a:ext cx="96714" cy="17292"/>
              </a:xfrm>
              <a:custGeom>
                <a:rect b="b" l="l" r="r" t="t"/>
                <a:pathLst>
                  <a:path extrusionOk="0" h="14002" w="78311">
                    <a:moveTo>
                      <a:pt x="0" y="192"/>
                    </a:moveTo>
                    <a:cubicBezTo>
                      <a:pt x="26775" y="-440"/>
                      <a:pt x="53404" y="4302"/>
                      <a:pt x="78311" y="141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33"/>
              <p:cNvSpPr/>
              <p:nvPr/>
            </p:nvSpPr>
            <p:spPr>
              <a:xfrm>
                <a:off x="2399112" y="2160279"/>
                <a:ext cx="110020" cy="9770"/>
              </a:xfrm>
              <a:custGeom>
                <a:rect b="b" l="l" r="r" t="t"/>
                <a:pathLst>
                  <a:path extrusionOk="0" h="7911" w="89085">
                    <a:moveTo>
                      <a:pt x="0" y="136"/>
                    </a:moveTo>
                    <a:cubicBezTo>
                      <a:pt x="29695" y="2773"/>
                      <a:pt x="59390" y="5410"/>
                      <a:pt x="89086" y="80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33"/>
              <p:cNvSpPr/>
              <p:nvPr/>
            </p:nvSpPr>
            <p:spPr>
              <a:xfrm>
                <a:off x="2277860" y="3203667"/>
                <a:ext cx="118777" cy="16786"/>
              </a:xfrm>
              <a:custGeom>
                <a:rect b="b" l="l" r="r" t="t"/>
                <a:pathLst>
                  <a:path extrusionOk="0" h="13592" w="96176">
                    <a:moveTo>
                      <a:pt x="0" y="136"/>
                    </a:moveTo>
                    <a:lnTo>
                      <a:pt x="96176" y="1372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33"/>
              <p:cNvSpPr/>
              <p:nvPr/>
            </p:nvSpPr>
            <p:spPr>
              <a:xfrm>
                <a:off x="2923843" y="3881833"/>
                <a:ext cx="741123" cy="2209457"/>
              </a:xfrm>
              <a:custGeom>
                <a:rect b="b" l="l" r="r" t="t"/>
                <a:pathLst>
                  <a:path extrusionOk="0" h="1789034" w="600100">
                    <a:moveTo>
                      <a:pt x="46965" y="425516"/>
                    </a:moveTo>
                    <a:cubicBezTo>
                      <a:pt x="81386" y="546682"/>
                      <a:pt x="118702" y="667027"/>
                      <a:pt x="151392" y="788708"/>
                    </a:cubicBezTo>
                    <a:cubicBezTo>
                      <a:pt x="189946" y="932218"/>
                      <a:pt x="217549" y="1083151"/>
                      <a:pt x="184531" y="1230628"/>
                    </a:cubicBezTo>
                    <a:cubicBezTo>
                      <a:pt x="166029" y="1313264"/>
                      <a:pt x="129222" y="1390724"/>
                      <a:pt x="107360" y="1472535"/>
                    </a:cubicBezTo>
                    <a:cubicBezTo>
                      <a:pt x="73864" y="1597881"/>
                      <a:pt x="84675" y="1853062"/>
                      <a:pt x="278474" y="1774398"/>
                    </a:cubicBezTo>
                    <a:cubicBezTo>
                      <a:pt x="387443" y="1730168"/>
                      <a:pt x="465927" y="1631541"/>
                      <a:pt x="517604" y="1525978"/>
                    </a:cubicBezTo>
                    <a:cubicBezTo>
                      <a:pt x="730315" y="1091459"/>
                      <a:pt x="491024" y="625992"/>
                      <a:pt x="259179" y="252687"/>
                    </a:cubicBezTo>
                    <a:cubicBezTo>
                      <a:pt x="257675" y="250263"/>
                      <a:pt x="267262" y="239151"/>
                      <a:pt x="268477" y="237419"/>
                    </a:cubicBezTo>
                    <a:cubicBezTo>
                      <a:pt x="276516" y="225959"/>
                      <a:pt x="284592" y="214533"/>
                      <a:pt x="292217" y="202792"/>
                    </a:cubicBezTo>
                    <a:cubicBezTo>
                      <a:pt x="310334" y="174896"/>
                      <a:pt x="335093" y="142109"/>
                      <a:pt x="324789" y="107442"/>
                    </a:cubicBezTo>
                    <a:cubicBezTo>
                      <a:pt x="322705" y="100577"/>
                      <a:pt x="319885" y="93957"/>
                      <a:pt x="316378" y="87696"/>
                    </a:cubicBezTo>
                    <a:cubicBezTo>
                      <a:pt x="306231" y="69355"/>
                      <a:pt x="292114" y="53286"/>
                      <a:pt x="283411" y="34221"/>
                    </a:cubicBezTo>
                    <a:cubicBezTo>
                      <a:pt x="281205" y="26973"/>
                      <a:pt x="276872" y="20553"/>
                      <a:pt x="270974" y="15791"/>
                    </a:cubicBezTo>
                    <a:cubicBezTo>
                      <a:pt x="264516" y="11940"/>
                      <a:pt x="256088" y="13010"/>
                      <a:pt x="249428" y="9521"/>
                    </a:cubicBezTo>
                    <a:cubicBezTo>
                      <a:pt x="246143" y="7799"/>
                      <a:pt x="243502" y="5072"/>
                      <a:pt x="240391" y="3054"/>
                    </a:cubicBezTo>
                    <a:cubicBezTo>
                      <a:pt x="233188" y="-1618"/>
                      <a:pt x="219907" y="566"/>
                      <a:pt x="211733" y="1206"/>
                    </a:cubicBezTo>
                    <a:cubicBezTo>
                      <a:pt x="199872" y="2113"/>
                      <a:pt x="188162" y="4437"/>
                      <a:pt x="176855" y="8126"/>
                    </a:cubicBezTo>
                    <a:cubicBezTo>
                      <a:pt x="104829" y="31774"/>
                      <a:pt x="61443" y="95753"/>
                      <a:pt x="13542" y="150379"/>
                    </a:cubicBezTo>
                    <a:cubicBezTo>
                      <a:pt x="8111" y="155738"/>
                      <a:pt x="3922" y="162221"/>
                      <a:pt x="1269" y="169371"/>
                    </a:cubicBezTo>
                    <a:cubicBezTo>
                      <a:pt x="-51" y="175158"/>
                      <a:pt x="-344" y="181131"/>
                      <a:pt x="403" y="187019"/>
                    </a:cubicBezTo>
                    <a:cubicBezTo>
                      <a:pt x="4929" y="250237"/>
                      <a:pt x="15690" y="312854"/>
                      <a:pt x="32530" y="373960"/>
                    </a:cubicBezTo>
                    <a:cubicBezTo>
                      <a:pt x="37269" y="391166"/>
                      <a:pt x="42081" y="408351"/>
                      <a:pt x="46965" y="4255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1" name="Google Shape;1001;p33"/>
              <p:cNvGrpSpPr/>
              <p:nvPr/>
            </p:nvGrpSpPr>
            <p:grpSpPr>
              <a:xfrm>
                <a:off x="2851646" y="2939178"/>
                <a:ext cx="1276276" cy="1290346"/>
                <a:chOff x="4276445" y="3625512"/>
                <a:chExt cx="1033589" cy="1044984"/>
              </a:xfrm>
            </p:grpSpPr>
            <p:sp>
              <p:nvSpPr>
                <p:cNvPr id="1002" name="Google Shape;1002;p33"/>
                <p:cNvSpPr/>
                <p:nvPr/>
              </p:nvSpPr>
              <p:spPr>
                <a:xfrm>
                  <a:off x="4399922" y="4210013"/>
                  <a:ext cx="271981" cy="460483"/>
                </a:xfrm>
                <a:custGeom>
                  <a:rect b="b" l="l" r="r" t="t"/>
                  <a:pathLst>
                    <a:path extrusionOk="0" h="460483" w="271981">
                      <a:moveTo>
                        <a:pt x="268143" y="407685"/>
                      </a:moveTo>
                      <a:cubicBezTo>
                        <a:pt x="235781" y="352271"/>
                        <a:pt x="209257" y="293653"/>
                        <a:pt x="188994" y="232774"/>
                      </a:cubicBezTo>
                      <a:cubicBezTo>
                        <a:pt x="181711" y="175424"/>
                        <a:pt x="149333" y="80202"/>
                        <a:pt x="129445" y="48892"/>
                      </a:cubicBezTo>
                      <a:cubicBezTo>
                        <a:pt x="65644" y="-51547"/>
                        <a:pt x="-20755" y="22802"/>
                        <a:pt x="4502" y="96342"/>
                      </a:cubicBezTo>
                      <a:cubicBezTo>
                        <a:pt x="91963" y="234463"/>
                        <a:pt x="174473" y="541044"/>
                        <a:pt x="264613" y="440872"/>
                      </a:cubicBezTo>
                      <a:cubicBezTo>
                        <a:pt x="272924" y="431770"/>
                        <a:pt x="274354" y="418329"/>
                        <a:pt x="268143" y="40768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33"/>
                <p:cNvSpPr/>
                <p:nvPr/>
              </p:nvSpPr>
              <p:spPr>
                <a:xfrm>
                  <a:off x="4276445" y="4085392"/>
                  <a:ext cx="259038" cy="235498"/>
                </a:xfrm>
                <a:custGeom>
                  <a:rect b="b" l="l" r="r" t="t"/>
                  <a:pathLst>
                    <a:path extrusionOk="0" h="235498" w="259038">
                      <a:moveTo>
                        <a:pt x="259038" y="195897"/>
                      </a:moveTo>
                      <a:lnTo>
                        <a:pt x="206891" y="136"/>
                      </a:lnTo>
                      <a:cubicBezTo>
                        <a:pt x="89737" y="22868"/>
                        <a:pt x="39869" y="80318"/>
                        <a:pt x="35553" y="132785"/>
                      </a:cubicBezTo>
                      <a:cubicBezTo>
                        <a:pt x="29905" y="135879"/>
                        <a:pt x="24622" y="139598"/>
                        <a:pt x="19806" y="143872"/>
                      </a:cubicBezTo>
                      <a:cubicBezTo>
                        <a:pt x="8396" y="153500"/>
                        <a:pt x="1287" y="167267"/>
                        <a:pt x="47" y="182137"/>
                      </a:cubicBezTo>
                      <a:cubicBezTo>
                        <a:pt x="-639" y="196787"/>
                        <a:pt x="6229" y="210768"/>
                        <a:pt x="18248" y="219187"/>
                      </a:cubicBezTo>
                      <a:cubicBezTo>
                        <a:pt x="24845" y="223369"/>
                        <a:pt x="32548" y="225471"/>
                        <a:pt x="40357" y="225221"/>
                      </a:cubicBezTo>
                      <a:cubicBezTo>
                        <a:pt x="48089" y="225289"/>
                        <a:pt x="55779" y="224101"/>
                        <a:pt x="63129" y="221703"/>
                      </a:cubicBezTo>
                      <a:cubicBezTo>
                        <a:pt x="67524" y="220198"/>
                        <a:pt x="71720" y="218164"/>
                        <a:pt x="75625" y="215648"/>
                      </a:cubicBezTo>
                      <a:cubicBezTo>
                        <a:pt x="115768" y="243499"/>
                        <a:pt x="182289" y="246809"/>
                        <a:pt x="259038" y="1958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3"/>
                <p:cNvSpPr/>
                <p:nvPr/>
              </p:nvSpPr>
              <p:spPr>
                <a:xfrm>
                  <a:off x="4472094" y="3659455"/>
                  <a:ext cx="826572" cy="619914"/>
                </a:xfrm>
                <a:custGeom>
                  <a:rect b="b" l="l" r="r" t="t"/>
                  <a:pathLst>
                    <a:path extrusionOk="0" h="619914" w="826572">
                      <a:moveTo>
                        <a:pt x="826572" y="589152"/>
                      </a:moveTo>
                      <a:lnTo>
                        <a:pt x="62799" y="619915"/>
                      </a:lnTo>
                      <a:lnTo>
                        <a:pt x="0" y="430094"/>
                      </a:lnTo>
                      <a:lnTo>
                        <a:pt x="631650" y="0"/>
                      </a:lnTo>
                      <a:lnTo>
                        <a:pt x="826572" y="58915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3"/>
                <p:cNvSpPr/>
                <p:nvPr/>
              </p:nvSpPr>
              <p:spPr>
                <a:xfrm>
                  <a:off x="5023482" y="3629231"/>
                  <a:ext cx="278752" cy="676811"/>
                </a:xfrm>
                <a:custGeom>
                  <a:rect b="b" l="l" r="r" t="t"/>
                  <a:pathLst>
                    <a:path extrusionOk="0" h="676811" w="278752">
                      <a:moveTo>
                        <a:pt x="238214" y="676460"/>
                      </a:moveTo>
                      <a:cubicBezTo>
                        <a:pt x="222018" y="673382"/>
                        <a:pt x="208576" y="656353"/>
                        <a:pt x="200314" y="643289"/>
                      </a:cubicBezTo>
                      <a:cubicBezTo>
                        <a:pt x="187472" y="622982"/>
                        <a:pt x="177998" y="601223"/>
                        <a:pt x="167242" y="579941"/>
                      </a:cubicBezTo>
                      <a:cubicBezTo>
                        <a:pt x="130088" y="505020"/>
                        <a:pt x="97680" y="427843"/>
                        <a:pt x="70207" y="348865"/>
                      </a:cubicBezTo>
                      <a:cubicBezTo>
                        <a:pt x="43040" y="272631"/>
                        <a:pt x="17455" y="194550"/>
                        <a:pt x="4794" y="114172"/>
                      </a:cubicBezTo>
                      <a:cubicBezTo>
                        <a:pt x="1109" y="93918"/>
                        <a:pt x="-459" y="73336"/>
                        <a:pt x="116" y="52758"/>
                      </a:cubicBezTo>
                      <a:cubicBezTo>
                        <a:pt x="338" y="45312"/>
                        <a:pt x="1393" y="37914"/>
                        <a:pt x="3261" y="30701"/>
                      </a:cubicBezTo>
                      <a:cubicBezTo>
                        <a:pt x="8054" y="13700"/>
                        <a:pt x="21774" y="7743"/>
                        <a:pt x="40348" y="1621"/>
                      </a:cubicBezTo>
                      <a:cubicBezTo>
                        <a:pt x="42858" y="643"/>
                        <a:pt x="45529" y="139"/>
                        <a:pt x="48223" y="136"/>
                      </a:cubicBezTo>
                      <a:cubicBezTo>
                        <a:pt x="51955" y="509"/>
                        <a:pt x="55365" y="2415"/>
                        <a:pt x="57634" y="5399"/>
                      </a:cubicBezTo>
                      <a:cubicBezTo>
                        <a:pt x="62397" y="12397"/>
                        <a:pt x="64993" y="20640"/>
                        <a:pt x="65100" y="29102"/>
                      </a:cubicBezTo>
                      <a:cubicBezTo>
                        <a:pt x="66860" y="45120"/>
                        <a:pt x="66485" y="61767"/>
                        <a:pt x="73664" y="76132"/>
                      </a:cubicBezTo>
                      <a:cubicBezTo>
                        <a:pt x="77931" y="84667"/>
                        <a:pt x="82736" y="92975"/>
                        <a:pt x="87078" y="101480"/>
                      </a:cubicBezTo>
                      <a:cubicBezTo>
                        <a:pt x="97056" y="121019"/>
                        <a:pt x="106448" y="140826"/>
                        <a:pt x="115495" y="160771"/>
                      </a:cubicBezTo>
                      <a:cubicBezTo>
                        <a:pt x="136527" y="207136"/>
                        <a:pt x="155712" y="254281"/>
                        <a:pt x="173513" y="301901"/>
                      </a:cubicBezTo>
                      <a:cubicBezTo>
                        <a:pt x="195182" y="359867"/>
                        <a:pt x="216067" y="418207"/>
                        <a:pt x="231916" y="478079"/>
                      </a:cubicBezTo>
                      <a:cubicBezTo>
                        <a:pt x="239611" y="505400"/>
                        <a:pt x="245097" y="533294"/>
                        <a:pt x="248323" y="561492"/>
                      </a:cubicBezTo>
                      <a:cubicBezTo>
                        <a:pt x="250729" y="585748"/>
                        <a:pt x="273018" y="604734"/>
                        <a:pt x="277557" y="629492"/>
                      </a:cubicBezTo>
                      <a:cubicBezTo>
                        <a:pt x="280480" y="640790"/>
                        <a:pt x="277976" y="652803"/>
                        <a:pt x="270783" y="661996"/>
                      </a:cubicBezTo>
                      <a:cubicBezTo>
                        <a:pt x="259257" y="674943"/>
                        <a:pt x="248211" y="678360"/>
                        <a:pt x="238214" y="67646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3"/>
                <p:cNvSpPr/>
                <p:nvPr/>
              </p:nvSpPr>
              <p:spPr>
                <a:xfrm>
                  <a:off x="5062348" y="3625512"/>
                  <a:ext cx="247686" cy="666963"/>
                </a:xfrm>
                <a:custGeom>
                  <a:rect b="b" l="l" r="r" t="t"/>
                  <a:pathLst>
                    <a:path extrusionOk="0" h="666963" w="247686">
                      <a:moveTo>
                        <a:pt x="234056" y="666750"/>
                      </a:moveTo>
                      <a:cubicBezTo>
                        <a:pt x="191231" y="684257"/>
                        <a:pt x="-60679" y="38378"/>
                        <a:pt x="13620" y="485"/>
                      </a:cubicBezTo>
                      <a:cubicBezTo>
                        <a:pt x="56380" y="-17002"/>
                        <a:pt x="308401" y="628842"/>
                        <a:pt x="234056" y="6667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7" name="Google Shape;1007;p33"/>
              <p:cNvSpPr/>
              <p:nvPr/>
            </p:nvSpPr>
            <p:spPr>
              <a:xfrm>
                <a:off x="3203395" y="4015990"/>
                <a:ext cx="152091" cy="133207"/>
              </a:xfrm>
              <a:custGeom>
                <a:rect b="b" l="l" r="r" t="t"/>
                <a:pathLst>
                  <a:path extrusionOk="0" h="107860" w="123151">
                    <a:moveTo>
                      <a:pt x="611" y="78588"/>
                    </a:moveTo>
                    <a:cubicBezTo>
                      <a:pt x="-6108" y="120682"/>
                      <a:pt x="44319" y="108578"/>
                      <a:pt x="65426" y="97033"/>
                    </a:cubicBezTo>
                    <a:cubicBezTo>
                      <a:pt x="78043" y="89432"/>
                      <a:pt x="89630" y="80241"/>
                      <a:pt x="99900" y="69686"/>
                    </a:cubicBezTo>
                    <a:cubicBezTo>
                      <a:pt x="110511" y="59639"/>
                      <a:pt x="121789" y="48249"/>
                      <a:pt x="123127" y="33705"/>
                    </a:cubicBezTo>
                    <a:cubicBezTo>
                      <a:pt x="123741" y="17845"/>
                      <a:pt x="112701" y="3901"/>
                      <a:pt x="97112" y="847"/>
                    </a:cubicBezTo>
                    <a:cubicBezTo>
                      <a:pt x="81560" y="-2855"/>
                      <a:pt x="70383" y="8581"/>
                      <a:pt x="60821" y="19584"/>
                    </a:cubicBezTo>
                    <a:cubicBezTo>
                      <a:pt x="55826" y="23924"/>
                      <a:pt x="50478" y="27841"/>
                      <a:pt x="44832" y="31292"/>
                    </a:cubicBezTo>
                    <a:cubicBezTo>
                      <a:pt x="35214" y="39354"/>
                      <a:pt x="24501" y="45929"/>
                      <a:pt x="15363" y="54626"/>
                    </a:cubicBezTo>
                    <a:cubicBezTo>
                      <a:pt x="7976" y="60805"/>
                      <a:pt x="2800" y="69215"/>
                      <a:pt x="612" y="78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33"/>
              <p:cNvSpPr/>
              <p:nvPr/>
            </p:nvSpPr>
            <p:spPr>
              <a:xfrm>
                <a:off x="3112993" y="3821124"/>
                <a:ext cx="150584" cy="112648"/>
              </a:xfrm>
              <a:custGeom>
                <a:rect b="b" l="l" r="r" t="t"/>
                <a:pathLst>
                  <a:path extrusionOk="0" h="91213" w="121930">
                    <a:moveTo>
                      <a:pt x="120559" y="20519"/>
                    </a:moveTo>
                    <a:cubicBezTo>
                      <a:pt x="119664" y="16899"/>
                      <a:pt x="118046" y="13496"/>
                      <a:pt x="115803" y="10515"/>
                    </a:cubicBezTo>
                    <a:cubicBezTo>
                      <a:pt x="107843" y="2423"/>
                      <a:pt x="96427" y="-1271"/>
                      <a:pt x="85231" y="624"/>
                    </a:cubicBezTo>
                    <a:cubicBezTo>
                      <a:pt x="70205" y="2229"/>
                      <a:pt x="55610" y="6614"/>
                      <a:pt x="42191" y="13556"/>
                    </a:cubicBezTo>
                    <a:cubicBezTo>
                      <a:pt x="27386" y="19685"/>
                      <a:pt x="14708" y="30021"/>
                      <a:pt x="5729" y="43282"/>
                    </a:cubicBezTo>
                    <a:cubicBezTo>
                      <a:pt x="-1795" y="56075"/>
                      <a:pt x="-4485" y="84947"/>
                      <a:pt x="14045" y="90837"/>
                    </a:cubicBezTo>
                    <a:cubicBezTo>
                      <a:pt x="16327" y="91402"/>
                      <a:pt x="18699" y="91501"/>
                      <a:pt x="21020" y="91130"/>
                    </a:cubicBezTo>
                    <a:cubicBezTo>
                      <a:pt x="39740" y="89833"/>
                      <a:pt x="58139" y="85605"/>
                      <a:pt x="75545" y="78601"/>
                    </a:cubicBezTo>
                    <a:cubicBezTo>
                      <a:pt x="89374" y="72591"/>
                      <a:pt x="110856" y="60150"/>
                      <a:pt x="118182" y="46270"/>
                    </a:cubicBezTo>
                    <a:cubicBezTo>
                      <a:pt x="122041" y="38532"/>
                      <a:pt x="122957" y="29658"/>
                      <a:pt x="120760" y="21296"/>
                    </a:cubicBezTo>
                    <a:cubicBezTo>
                      <a:pt x="120695" y="21037"/>
                      <a:pt x="120628" y="20778"/>
                      <a:pt x="120559" y="205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33"/>
              <p:cNvSpPr/>
              <p:nvPr/>
            </p:nvSpPr>
            <p:spPr>
              <a:xfrm>
                <a:off x="3124159" y="3889875"/>
                <a:ext cx="213434" cy="196937"/>
              </a:xfrm>
              <a:custGeom>
                <a:rect b="b" l="l" r="r" t="t"/>
                <a:pathLst>
                  <a:path extrusionOk="0" h="159463" w="172821">
                    <a:moveTo>
                      <a:pt x="51101" y="20751"/>
                    </a:moveTo>
                    <a:cubicBezTo>
                      <a:pt x="35984" y="35853"/>
                      <a:pt x="9077" y="40162"/>
                      <a:pt x="1505" y="62269"/>
                    </a:cubicBezTo>
                    <a:cubicBezTo>
                      <a:pt x="-1889" y="72312"/>
                      <a:pt x="555" y="83407"/>
                      <a:pt x="7855" y="91099"/>
                    </a:cubicBezTo>
                    <a:cubicBezTo>
                      <a:pt x="23596" y="106932"/>
                      <a:pt x="46024" y="93328"/>
                      <a:pt x="63138" y="87937"/>
                    </a:cubicBezTo>
                    <a:cubicBezTo>
                      <a:pt x="52753" y="96292"/>
                      <a:pt x="43413" y="105867"/>
                      <a:pt x="35320" y="116454"/>
                    </a:cubicBezTo>
                    <a:cubicBezTo>
                      <a:pt x="26772" y="128992"/>
                      <a:pt x="22601" y="146187"/>
                      <a:pt x="36653" y="156076"/>
                    </a:cubicBezTo>
                    <a:cubicBezTo>
                      <a:pt x="43816" y="159961"/>
                      <a:pt x="52280" y="160668"/>
                      <a:pt x="59989" y="158025"/>
                    </a:cubicBezTo>
                    <a:cubicBezTo>
                      <a:pt x="74565" y="154508"/>
                      <a:pt x="88386" y="148396"/>
                      <a:pt x="100792" y="139981"/>
                    </a:cubicBezTo>
                    <a:cubicBezTo>
                      <a:pt x="115887" y="129925"/>
                      <a:pt x="131517" y="121980"/>
                      <a:pt x="146973" y="112438"/>
                    </a:cubicBezTo>
                    <a:cubicBezTo>
                      <a:pt x="153504" y="108794"/>
                      <a:pt x="159420" y="104144"/>
                      <a:pt x="164503" y="98659"/>
                    </a:cubicBezTo>
                    <a:cubicBezTo>
                      <a:pt x="172623" y="89268"/>
                      <a:pt x="175008" y="76215"/>
                      <a:pt x="170731" y="64563"/>
                    </a:cubicBezTo>
                    <a:cubicBezTo>
                      <a:pt x="165969" y="52967"/>
                      <a:pt x="153946" y="46071"/>
                      <a:pt x="141522" y="47808"/>
                    </a:cubicBezTo>
                    <a:cubicBezTo>
                      <a:pt x="145944" y="46966"/>
                      <a:pt x="138412" y="19089"/>
                      <a:pt x="137128" y="16243"/>
                    </a:cubicBezTo>
                    <a:cubicBezTo>
                      <a:pt x="133312" y="7336"/>
                      <a:pt x="124925" y="1226"/>
                      <a:pt x="115269" y="321"/>
                    </a:cubicBezTo>
                    <a:cubicBezTo>
                      <a:pt x="103900" y="-447"/>
                      <a:pt x="92496" y="1182"/>
                      <a:pt x="81797" y="5102"/>
                    </a:cubicBezTo>
                    <a:cubicBezTo>
                      <a:pt x="70649" y="8287"/>
                      <a:pt x="60224" y="13601"/>
                      <a:pt x="51101" y="207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3"/>
              <p:cNvSpPr/>
              <p:nvPr/>
            </p:nvSpPr>
            <p:spPr>
              <a:xfrm>
                <a:off x="2911976" y="3828020"/>
                <a:ext cx="275843" cy="467780"/>
              </a:xfrm>
              <a:custGeom>
                <a:rect b="b" l="l" r="r" t="t"/>
                <a:pathLst>
                  <a:path extrusionOk="0" h="378769" w="223355">
                    <a:moveTo>
                      <a:pt x="140895" y="66648"/>
                    </a:moveTo>
                    <a:cubicBezTo>
                      <a:pt x="154457" y="76711"/>
                      <a:pt x="180194" y="66941"/>
                      <a:pt x="193405" y="60935"/>
                    </a:cubicBezTo>
                    <a:cubicBezTo>
                      <a:pt x="212825" y="52107"/>
                      <a:pt x="229769" y="34171"/>
                      <a:pt x="220965" y="11199"/>
                    </a:cubicBezTo>
                    <a:cubicBezTo>
                      <a:pt x="219563" y="6571"/>
                      <a:pt x="216199" y="2790"/>
                      <a:pt x="211763" y="855"/>
                    </a:cubicBezTo>
                    <a:cubicBezTo>
                      <a:pt x="209218" y="177"/>
                      <a:pt x="206568" y="-24"/>
                      <a:pt x="203950" y="263"/>
                    </a:cubicBezTo>
                    <a:cubicBezTo>
                      <a:pt x="169930" y="1902"/>
                      <a:pt x="135846" y="3547"/>
                      <a:pt x="102144" y="8463"/>
                    </a:cubicBezTo>
                    <a:cubicBezTo>
                      <a:pt x="35759" y="18146"/>
                      <a:pt x="15606" y="99777"/>
                      <a:pt x="5581" y="156995"/>
                    </a:cubicBezTo>
                    <a:cubicBezTo>
                      <a:pt x="-6421" y="224062"/>
                      <a:pt x="1026" y="293160"/>
                      <a:pt x="27045" y="356136"/>
                    </a:cubicBezTo>
                    <a:cubicBezTo>
                      <a:pt x="29336" y="363087"/>
                      <a:pt x="33519" y="369262"/>
                      <a:pt x="39125" y="373971"/>
                    </a:cubicBezTo>
                    <a:cubicBezTo>
                      <a:pt x="44663" y="377383"/>
                      <a:pt x="51082" y="379093"/>
                      <a:pt x="57585" y="378890"/>
                    </a:cubicBezTo>
                    <a:cubicBezTo>
                      <a:pt x="93224" y="379766"/>
                      <a:pt x="143269" y="343889"/>
                      <a:pt x="157609" y="311352"/>
                    </a:cubicBezTo>
                    <a:cubicBezTo>
                      <a:pt x="162263" y="299182"/>
                      <a:pt x="164554" y="286238"/>
                      <a:pt x="164358" y="273211"/>
                    </a:cubicBezTo>
                    <a:cubicBezTo>
                      <a:pt x="165237" y="236473"/>
                      <a:pt x="162255" y="199744"/>
                      <a:pt x="155460" y="163628"/>
                    </a:cubicBezTo>
                    <a:cubicBezTo>
                      <a:pt x="152595" y="147587"/>
                      <a:pt x="147302" y="132078"/>
                      <a:pt x="143923" y="116458"/>
                    </a:cubicBezTo>
                    <a:cubicBezTo>
                      <a:pt x="142234" y="108652"/>
                      <a:pt x="145792" y="70283"/>
                      <a:pt x="140895" y="666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3"/>
              <p:cNvSpPr/>
              <p:nvPr/>
            </p:nvSpPr>
            <p:spPr>
              <a:xfrm>
                <a:off x="3057907" y="3842674"/>
                <a:ext cx="133055" cy="244109"/>
              </a:xfrm>
              <a:custGeom>
                <a:rect b="b" l="l" r="r" t="t"/>
                <a:pathLst>
                  <a:path extrusionOk="0" h="197659" w="107737">
                    <a:moveTo>
                      <a:pt x="97648" y="136"/>
                    </a:moveTo>
                    <a:cubicBezTo>
                      <a:pt x="112222" y="5547"/>
                      <a:pt x="111761" y="21884"/>
                      <a:pt x="91308" y="40760"/>
                    </a:cubicBezTo>
                    <a:cubicBezTo>
                      <a:pt x="74487" y="56284"/>
                      <a:pt x="42052" y="55879"/>
                      <a:pt x="22084" y="52684"/>
                    </a:cubicBezTo>
                    <a:cubicBezTo>
                      <a:pt x="19125" y="52209"/>
                      <a:pt x="20804" y="61182"/>
                      <a:pt x="20787" y="63167"/>
                    </a:cubicBezTo>
                    <a:cubicBezTo>
                      <a:pt x="20734" y="69414"/>
                      <a:pt x="20628" y="75662"/>
                      <a:pt x="20471" y="81909"/>
                    </a:cubicBezTo>
                    <a:cubicBezTo>
                      <a:pt x="20170" y="93986"/>
                      <a:pt x="19686" y="106056"/>
                      <a:pt x="19019" y="118120"/>
                    </a:cubicBezTo>
                    <a:cubicBezTo>
                      <a:pt x="17494" y="145685"/>
                      <a:pt x="14632" y="174375"/>
                      <a:pt x="0" y="19779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3"/>
              <p:cNvSpPr/>
              <p:nvPr/>
            </p:nvSpPr>
            <p:spPr>
              <a:xfrm>
                <a:off x="3209968" y="4011796"/>
                <a:ext cx="113410" cy="75312"/>
              </a:xfrm>
              <a:custGeom>
                <a:rect b="b" l="l" r="r" t="t"/>
                <a:pathLst>
                  <a:path extrusionOk="0" h="60981" w="91830">
                    <a:moveTo>
                      <a:pt x="0" y="61118"/>
                    </a:moveTo>
                    <a:cubicBezTo>
                      <a:pt x="23938" y="44877"/>
                      <a:pt x="68257" y="16898"/>
                      <a:pt x="91831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3"/>
              <p:cNvSpPr/>
              <p:nvPr/>
            </p:nvSpPr>
            <p:spPr>
              <a:xfrm>
                <a:off x="3172209" y="3949543"/>
                <a:ext cx="128132" cy="67926"/>
              </a:xfrm>
              <a:custGeom>
                <a:rect b="b" l="l" r="r" t="t"/>
                <a:pathLst>
                  <a:path extrusionOk="0" h="55001" w="103751">
                    <a:moveTo>
                      <a:pt x="103751" y="136"/>
                    </a:moveTo>
                    <a:cubicBezTo>
                      <a:pt x="71070" y="13417"/>
                      <a:pt x="30633" y="37651"/>
                      <a:pt x="0" y="5513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3"/>
              <p:cNvSpPr/>
              <p:nvPr/>
            </p:nvSpPr>
            <p:spPr>
              <a:xfrm>
                <a:off x="3153128" y="3891058"/>
                <a:ext cx="95652" cy="45510"/>
              </a:xfrm>
              <a:custGeom>
                <a:rect b="b" l="l" r="r" t="t"/>
                <a:pathLst>
                  <a:path extrusionOk="0" h="36850" w="77451">
                    <a:moveTo>
                      <a:pt x="77451" y="136"/>
                    </a:moveTo>
                    <a:cubicBezTo>
                      <a:pt x="44096" y="15789"/>
                      <a:pt x="33356" y="21335"/>
                      <a:pt x="0" y="3698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3"/>
              <p:cNvSpPr/>
              <p:nvPr/>
            </p:nvSpPr>
            <p:spPr>
              <a:xfrm>
                <a:off x="3095386" y="3513544"/>
                <a:ext cx="91165" cy="247840"/>
              </a:xfrm>
              <a:custGeom>
                <a:rect b="b" l="l" r="r" t="t"/>
                <a:pathLst>
                  <a:path extrusionOk="0" h="200680" w="73818">
                    <a:moveTo>
                      <a:pt x="0" y="136"/>
                    </a:moveTo>
                    <a:cubicBezTo>
                      <a:pt x="31301" y="64378"/>
                      <a:pt x="56032" y="131613"/>
                      <a:pt x="73818" y="20081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33"/>
              <p:cNvSpPr/>
              <p:nvPr/>
            </p:nvSpPr>
            <p:spPr>
              <a:xfrm>
                <a:off x="3017573" y="3762590"/>
                <a:ext cx="131515" cy="32571"/>
              </a:xfrm>
              <a:custGeom>
                <a:rect b="b" l="l" r="r" t="t"/>
                <a:pathLst>
                  <a:path extrusionOk="0" h="26373" w="106490">
                    <a:moveTo>
                      <a:pt x="0" y="26510"/>
                    </a:moveTo>
                    <a:cubicBezTo>
                      <a:pt x="17729" y="22812"/>
                      <a:pt x="35458" y="19114"/>
                      <a:pt x="53187" y="15415"/>
                    </a:cubicBezTo>
                    <a:cubicBezTo>
                      <a:pt x="60191" y="14132"/>
                      <a:pt x="67091" y="12338"/>
                      <a:pt x="73833" y="10047"/>
                    </a:cubicBezTo>
                    <a:cubicBezTo>
                      <a:pt x="84607" y="6092"/>
                      <a:pt x="95034" y="-514"/>
                      <a:pt x="106491" y="18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33"/>
              <p:cNvSpPr/>
              <p:nvPr/>
            </p:nvSpPr>
            <p:spPr>
              <a:xfrm>
                <a:off x="2895608" y="3674768"/>
                <a:ext cx="50491" cy="106748"/>
              </a:xfrm>
              <a:custGeom>
                <a:rect b="b" l="l" r="r" t="t"/>
                <a:pathLst>
                  <a:path extrusionOk="0" h="86436" w="40883">
                    <a:moveTo>
                      <a:pt x="0" y="136"/>
                    </a:moveTo>
                    <a:cubicBezTo>
                      <a:pt x="5574" y="32105"/>
                      <a:pt x="19701" y="61972"/>
                      <a:pt x="40883" y="8657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3822079" y="2939609"/>
                <a:ext cx="289059" cy="823270"/>
              </a:xfrm>
              <a:custGeom>
                <a:rect b="b" l="l" r="r" t="t"/>
                <a:pathLst>
                  <a:path extrusionOk="0" h="666615" w="234056">
                    <a:moveTo>
                      <a:pt x="234056" y="666402"/>
                    </a:moveTo>
                    <a:cubicBezTo>
                      <a:pt x="191231" y="683908"/>
                      <a:pt x="-60679" y="38029"/>
                      <a:pt x="1362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3780007" y="3084582"/>
                <a:ext cx="200622" cy="575223"/>
              </a:xfrm>
              <a:custGeom>
                <a:rect b="b" l="l" r="r" t="t"/>
                <a:pathLst>
                  <a:path extrusionOk="0" h="465768" w="162447">
                    <a:moveTo>
                      <a:pt x="162448" y="465905"/>
                    </a:moveTo>
                    <a:cubicBezTo>
                      <a:pt x="125294" y="390984"/>
                      <a:pt x="92886" y="313807"/>
                      <a:pt x="65413" y="234829"/>
                    </a:cubicBezTo>
                    <a:cubicBezTo>
                      <a:pt x="38246" y="158595"/>
                      <a:pt x="12661" y="80514"/>
                      <a:pt x="0" y="1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3877117" y="3238217"/>
                <a:ext cx="132911" cy="204825"/>
              </a:xfrm>
              <a:custGeom>
                <a:rect b="b" l="l" r="r" t="t"/>
                <a:pathLst>
                  <a:path extrusionOk="0" h="165850" w="107620">
                    <a:moveTo>
                      <a:pt x="0" y="2697"/>
                    </a:moveTo>
                    <a:cubicBezTo>
                      <a:pt x="46511" y="-8808"/>
                      <a:pt x="93551" y="19535"/>
                      <a:pt x="105066" y="66005"/>
                    </a:cubicBezTo>
                    <a:cubicBezTo>
                      <a:pt x="115164" y="106752"/>
                      <a:pt x="94587" y="148873"/>
                      <a:pt x="56222" y="16598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3126363" y="4021940"/>
                <a:ext cx="211675" cy="209169"/>
              </a:xfrm>
              <a:custGeom>
                <a:rect b="b" l="l" r="r" t="t"/>
                <a:pathLst>
                  <a:path extrusionOk="0" h="169368" w="171397">
                    <a:moveTo>
                      <a:pt x="0" y="136"/>
                    </a:moveTo>
                    <a:cubicBezTo>
                      <a:pt x="10752" y="28197"/>
                      <a:pt x="23840" y="55308"/>
                      <a:pt x="39126" y="81184"/>
                    </a:cubicBezTo>
                    <a:cubicBezTo>
                      <a:pt x="54290" y="106741"/>
                      <a:pt x="69780" y="135691"/>
                      <a:pt x="91917" y="155917"/>
                    </a:cubicBezTo>
                    <a:cubicBezTo>
                      <a:pt x="97322" y="161171"/>
                      <a:pt x="103744" y="165266"/>
                      <a:pt x="110790" y="167952"/>
                    </a:cubicBezTo>
                    <a:cubicBezTo>
                      <a:pt x="120462" y="170730"/>
                      <a:pt x="130827" y="169757"/>
                      <a:pt x="139813" y="165229"/>
                    </a:cubicBezTo>
                    <a:cubicBezTo>
                      <a:pt x="152287" y="159173"/>
                      <a:pt x="163120" y="150207"/>
                      <a:pt x="171397" y="1390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1681925" y="4652475"/>
                <a:ext cx="241183" cy="45826"/>
              </a:xfrm>
              <a:custGeom>
                <a:rect b="b" l="l" r="r" t="t"/>
                <a:pathLst>
                  <a:path extrusionOk="0" h="37106" w="210181">
                    <a:moveTo>
                      <a:pt x="210181" y="136"/>
                    </a:moveTo>
                    <a:cubicBezTo>
                      <a:pt x="140275" y="13590"/>
                      <a:pt x="68498" y="17860"/>
                      <a:pt x="0" y="37242"/>
                    </a:cubicBezTo>
                  </a:path>
                </a:pathLst>
              </a:custGeom>
              <a:solidFill>
                <a:srgbClr val="A36593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23" name="Google Shape;1023;p33"/>
          <p:cNvSpPr txBox="1"/>
          <p:nvPr/>
        </p:nvSpPr>
        <p:spPr>
          <a:xfrm>
            <a:off x="1915825" y="1132850"/>
            <a:ext cx="5426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নড়াইল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24" name="Google Shape;1024;p33"/>
          <p:cNvSpPr txBox="1"/>
          <p:nvPr/>
        </p:nvSpPr>
        <p:spPr>
          <a:xfrm rot="311717">
            <a:off x="696583" y="2123448"/>
            <a:ext cx="5426794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রংপুর 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25" name="Google Shape;1025;p33"/>
          <p:cNvSpPr txBox="1"/>
          <p:nvPr/>
        </p:nvSpPr>
        <p:spPr>
          <a:xfrm rot="311717">
            <a:off x="-141617" y="1285248"/>
            <a:ext cx="5426794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চট্টগ্রাম</a:t>
            </a:r>
            <a:r>
              <a:rPr b="1" lang="en" sz="48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 </a:t>
            </a:r>
            <a:endParaRPr b="1" sz="480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42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About Data</a:t>
            </a:r>
            <a:endParaRPr/>
          </a:p>
        </p:txBody>
      </p:sp>
      <p:pic>
        <p:nvPicPr>
          <p:cNvPr id="1246" name="Google Shape;1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75" y="1093850"/>
            <a:ext cx="4847035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42"/>
          <p:cNvSpPr txBox="1"/>
          <p:nvPr/>
        </p:nvSpPr>
        <p:spPr>
          <a:xfrm>
            <a:off x="5675575" y="2256450"/>
            <a:ext cx="3488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Number of Training samples: </a:t>
            </a:r>
            <a:r>
              <a:rPr b="1"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30311</a:t>
            </a:r>
            <a:endParaRPr b="1"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Number of Testing samples: </a:t>
            </a:r>
            <a:r>
              <a:rPr b="1"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8941</a:t>
            </a:r>
            <a:r>
              <a:rPr lang="en" sz="1450">
                <a:solidFill>
                  <a:srgbClr val="3C40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3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Training Texts Are More Lengthy (Character Count)</a:t>
            </a:r>
            <a:endParaRPr sz="3700"/>
          </a:p>
        </p:txBody>
      </p:sp>
      <p:pic>
        <p:nvPicPr>
          <p:cNvPr id="1253" name="Google Shape;1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4850"/>
            <a:ext cx="8839200" cy="315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4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Training Texts Are More Lengthy (Word Count)</a:t>
            </a:r>
            <a:endParaRPr sz="3700"/>
          </a:p>
        </p:txBody>
      </p:sp>
      <p:pic>
        <p:nvPicPr>
          <p:cNvPr id="1259" name="Google Shape;1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25" y="1560713"/>
            <a:ext cx="4466250" cy="26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0" name="Google Shape;1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61" y="1522025"/>
            <a:ext cx="4466314" cy="26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45"/>
          <p:cNvSpPr txBox="1"/>
          <p:nvPr>
            <p:ph type="title"/>
          </p:nvPr>
        </p:nvSpPr>
        <p:spPr>
          <a:xfrm>
            <a:off x="6601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District Wise Distribution (Train-Test) </a:t>
            </a:r>
            <a:endParaRPr sz="3700"/>
          </a:p>
        </p:txBody>
      </p:sp>
      <p:pic>
        <p:nvPicPr>
          <p:cNvPr id="1266" name="Google Shape;1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650"/>
            <a:ext cx="8839202" cy="319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6"/>
          <p:cNvSpPr txBox="1"/>
          <p:nvPr>
            <p:ph type="title"/>
          </p:nvPr>
        </p:nvSpPr>
        <p:spPr>
          <a:xfrm>
            <a:off x="1498375" y="105950"/>
            <a:ext cx="8336100" cy="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Out Of Vocabulary Words</a:t>
            </a:r>
            <a:endParaRPr sz="3700"/>
          </a:p>
        </p:txBody>
      </p:sp>
      <p:pic>
        <p:nvPicPr>
          <p:cNvPr id="1272" name="Google Shape;12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50" y="940375"/>
            <a:ext cx="6730750" cy="40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7"/>
          <p:cNvSpPr txBox="1"/>
          <p:nvPr>
            <p:ph type="title"/>
          </p:nvPr>
        </p:nvSpPr>
        <p:spPr>
          <a:xfrm>
            <a:off x="322975" y="1361225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Special Train Validation Split</a:t>
            </a:r>
            <a:endParaRPr sz="4000"/>
          </a:p>
        </p:txBody>
      </p:sp>
      <p:grpSp>
        <p:nvGrpSpPr>
          <p:cNvPr id="1278" name="Google Shape;1278;p47"/>
          <p:cNvGrpSpPr/>
          <p:nvPr/>
        </p:nvGrpSpPr>
        <p:grpSpPr>
          <a:xfrm>
            <a:off x="4730340" y="1632231"/>
            <a:ext cx="4400120" cy="3494864"/>
            <a:chOff x="4058420" y="2844134"/>
            <a:chExt cx="1991275" cy="1581601"/>
          </a:xfrm>
        </p:grpSpPr>
        <p:grpSp>
          <p:nvGrpSpPr>
            <p:cNvPr id="1279" name="Google Shape;1279;p47"/>
            <p:cNvGrpSpPr/>
            <p:nvPr/>
          </p:nvGrpSpPr>
          <p:grpSpPr>
            <a:xfrm>
              <a:off x="5454818" y="3761707"/>
              <a:ext cx="422999" cy="664028"/>
              <a:chOff x="3803915" y="7131191"/>
              <a:chExt cx="214895" cy="337327"/>
            </a:xfrm>
          </p:grpSpPr>
          <p:sp>
            <p:nvSpPr>
              <p:cNvPr id="1280" name="Google Shape;1280;p47"/>
              <p:cNvSpPr/>
              <p:nvPr/>
            </p:nvSpPr>
            <p:spPr>
              <a:xfrm>
                <a:off x="3803915" y="7242994"/>
                <a:ext cx="70851" cy="117925"/>
              </a:xfrm>
              <a:custGeom>
                <a:rect b="b" l="l" r="r" t="t"/>
                <a:pathLst>
                  <a:path extrusionOk="0" h="117925" w="70851">
                    <a:moveTo>
                      <a:pt x="17685" y="75526"/>
                    </a:moveTo>
                    <a:cubicBezTo>
                      <a:pt x="8768" y="61141"/>
                      <a:pt x="2335" y="45549"/>
                      <a:pt x="845" y="28776"/>
                    </a:cubicBezTo>
                    <a:cubicBezTo>
                      <a:pt x="72" y="20088"/>
                      <a:pt x="949" y="10565"/>
                      <a:pt x="6729" y="4033"/>
                    </a:cubicBezTo>
                    <a:cubicBezTo>
                      <a:pt x="7909" y="2532"/>
                      <a:pt x="9544" y="1455"/>
                      <a:pt x="11388" y="963"/>
                    </a:cubicBezTo>
                    <a:cubicBezTo>
                      <a:pt x="14450" y="354"/>
                      <a:pt x="17383" y="2330"/>
                      <a:pt x="19788" y="4321"/>
                    </a:cubicBezTo>
                    <a:cubicBezTo>
                      <a:pt x="34594" y="16577"/>
                      <a:pt x="45239" y="33252"/>
                      <a:pt x="52851" y="50900"/>
                    </a:cubicBezTo>
                    <a:cubicBezTo>
                      <a:pt x="57033" y="60834"/>
                      <a:pt x="60576" y="71025"/>
                      <a:pt x="63458" y="81411"/>
                    </a:cubicBezTo>
                    <a:cubicBezTo>
                      <a:pt x="65725" y="89311"/>
                      <a:pt x="71191" y="100407"/>
                      <a:pt x="71444" y="108433"/>
                    </a:cubicBezTo>
                    <a:cubicBezTo>
                      <a:pt x="72097" y="129122"/>
                      <a:pt x="47824" y="113507"/>
                      <a:pt x="41733" y="106764"/>
                    </a:cubicBezTo>
                    <a:cubicBezTo>
                      <a:pt x="32802" y="97088"/>
                      <a:pt x="24754" y="86634"/>
                      <a:pt x="17685" y="755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7"/>
              <p:cNvSpPr/>
              <p:nvPr/>
            </p:nvSpPr>
            <p:spPr>
              <a:xfrm>
                <a:off x="3886595" y="7274148"/>
                <a:ext cx="116771" cy="66114"/>
              </a:xfrm>
              <a:custGeom>
                <a:rect b="b" l="l" r="r" t="t"/>
                <a:pathLst>
                  <a:path extrusionOk="0" h="66114" w="116771">
                    <a:moveTo>
                      <a:pt x="24558" y="34423"/>
                    </a:moveTo>
                    <a:cubicBezTo>
                      <a:pt x="46744" y="16319"/>
                      <a:pt x="74561" y="-846"/>
                      <a:pt x="103110" y="985"/>
                    </a:cubicBezTo>
                    <a:cubicBezTo>
                      <a:pt x="108619" y="1338"/>
                      <a:pt x="115005" y="3171"/>
                      <a:pt x="116858" y="8370"/>
                    </a:cubicBezTo>
                    <a:cubicBezTo>
                      <a:pt x="117534" y="10705"/>
                      <a:pt x="117550" y="13183"/>
                      <a:pt x="116904" y="15527"/>
                    </a:cubicBezTo>
                    <a:cubicBezTo>
                      <a:pt x="108368" y="55035"/>
                      <a:pt x="44773" y="64598"/>
                      <a:pt x="11734" y="66911"/>
                    </a:cubicBezTo>
                    <a:cubicBezTo>
                      <a:pt x="7214" y="67227"/>
                      <a:pt x="1188" y="66237"/>
                      <a:pt x="611" y="61744"/>
                    </a:cubicBezTo>
                    <a:cubicBezTo>
                      <a:pt x="542" y="59934"/>
                      <a:pt x="1077" y="58153"/>
                      <a:pt x="2132" y="56681"/>
                    </a:cubicBezTo>
                    <a:cubicBezTo>
                      <a:pt x="5465" y="51600"/>
                      <a:pt x="9553" y="47056"/>
                      <a:pt x="14255" y="43206"/>
                    </a:cubicBezTo>
                    <a:cubicBezTo>
                      <a:pt x="17528" y="40305"/>
                      <a:pt x="20969" y="37352"/>
                      <a:pt x="24558" y="34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7"/>
              <p:cNvSpPr/>
              <p:nvPr/>
            </p:nvSpPr>
            <p:spPr>
              <a:xfrm>
                <a:off x="3891825" y="7184883"/>
                <a:ext cx="32653" cy="107128"/>
              </a:xfrm>
              <a:custGeom>
                <a:rect b="b" l="l" r="r" t="t"/>
                <a:pathLst>
                  <a:path extrusionOk="0" h="107128" w="32653">
                    <a:moveTo>
                      <a:pt x="4274" y="81429"/>
                    </a:moveTo>
                    <a:cubicBezTo>
                      <a:pt x="1378" y="59682"/>
                      <a:pt x="-1507" y="37461"/>
                      <a:pt x="2784" y="15946"/>
                    </a:cubicBezTo>
                    <a:cubicBezTo>
                      <a:pt x="3318" y="12306"/>
                      <a:pt x="4614" y="8819"/>
                      <a:pt x="6588" y="5714"/>
                    </a:cubicBezTo>
                    <a:cubicBezTo>
                      <a:pt x="8632" y="2582"/>
                      <a:pt x="12160" y="741"/>
                      <a:pt x="15899" y="856"/>
                    </a:cubicBezTo>
                    <a:cubicBezTo>
                      <a:pt x="21952" y="1437"/>
                      <a:pt x="25201" y="8135"/>
                      <a:pt x="26967" y="13952"/>
                    </a:cubicBezTo>
                    <a:cubicBezTo>
                      <a:pt x="32239" y="30439"/>
                      <a:pt x="34228" y="47800"/>
                      <a:pt x="32821" y="65051"/>
                    </a:cubicBezTo>
                    <a:cubicBezTo>
                      <a:pt x="31741" y="76117"/>
                      <a:pt x="28651" y="97173"/>
                      <a:pt x="19749" y="105075"/>
                    </a:cubicBezTo>
                    <a:cubicBezTo>
                      <a:pt x="6809" y="116561"/>
                      <a:pt x="5536" y="90902"/>
                      <a:pt x="4274" y="814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47"/>
              <p:cNvSpPr/>
              <p:nvPr/>
            </p:nvSpPr>
            <p:spPr>
              <a:xfrm>
                <a:off x="3836249" y="7221553"/>
                <a:ext cx="117701" cy="246965"/>
              </a:xfrm>
              <a:custGeom>
                <a:rect b="b" l="l" r="r" t="t"/>
                <a:pathLst>
                  <a:path extrusionOk="0" h="246965" w="117701">
                    <a:moveTo>
                      <a:pt x="118307" y="851"/>
                    </a:moveTo>
                    <a:cubicBezTo>
                      <a:pt x="72194" y="62139"/>
                      <a:pt x="14190" y="172333"/>
                      <a:pt x="605" y="247816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7"/>
              <p:cNvSpPr/>
              <p:nvPr/>
            </p:nvSpPr>
            <p:spPr>
              <a:xfrm>
                <a:off x="3935621" y="7131191"/>
                <a:ext cx="83189" cy="114808"/>
              </a:xfrm>
              <a:custGeom>
                <a:rect b="b" l="l" r="r" t="t"/>
                <a:pathLst>
                  <a:path extrusionOk="0" h="114808" w="83189">
                    <a:moveTo>
                      <a:pt x="9687" y="75715"/>
                    </a:moveTo>
                    <a:cubicBezTo>
                      <a:pt x="20456" y="47240"/>
                      <a:pt x="42816" y="23624"/>
                      <a:pt x="65941" y="4372"/>
                    </a:cubicBezTo>
                    <a:cubicBezTo>
                      <a:pt x="67675" y="2644"/>
                      <a:pt x="69872" y="1454"/>
                      <a:pt x="72267" y="947"/>
                    </a:cubicBezTo>
                    <a:cubicBezTo>
                      <a:pt x="89050" y="-955"/>
                      <a:pt x="83454" y="25701"/>
                      <a:pt x="80341" y="33489"/>
                    </a:cubicBezTo>
                    <a:cubicBezTo>
                      <a:pt x="74875" y="47163"/>
                      <a:pt x="65307" y="58868"/>
                      <a:pt x="56192" y="70250"/>
                    </a:cubicBezTo>
                    <a:cubicBezTo>
                      <a:pt x="42425" y="87451"/>
                      <a:pt x="25958" y="102306"/>
                      <a:pt x="7434" y="114236"/>
                    </a:cubicBezTo>
                    <a:cubicBezTo>
                      <a:pt x="5340" y="115582"/>
                      <a:pt x="1950" y="116575"/>
                      <a:pt x="876" y="114330"/>
                    </a:cubicBezTo>
                    <a:cubicBezTo>
                      <a:pt x="591" y="113551"/>
                      <a:pt x="529" y="112709"/>
                      <a:pt x="699" y="111898"/>
                    </a:cubicBezTo>
                    <a:cubicBezTo>
                      <a:pt x="2204" y="99515"/>
                      <a:pt x="5223" y="87363"/>
                      <a:pt x="9687" y="757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5" name="Google Shape;1285;p47"/>
            <p:cNvGrpSpPr/>
            <p:nvPr/>
          </p:nvGrpSpPr>
          <p:grpSpPr>
            <a:xfrm>
              <a:off x="5152988" y="4003399"/>
              <a:ext cx="325440" cy="412212"/>
              <a:chOff x="3650577" y="7253971"/>
              <a:chExt cx="165332" cy="209404"/>
            </a:xfrm>
          </p:grpSpPr>
          <p:grpSp>
            <p:nvGrpSpPr>
              <p:cNvPr id="1286" name="Google Shape;1286;p47"/>
              <p:cNvGrpSpPr/>
              <p:nvPr/>
            </p:nvGrpSpPr>
            <p:grpSpPr>
              <a:xfrm>
                <a:off x="3672867" y="7253971"/>
                <a:ext cx="95715" cy="78720"/>
                <a:chOff x="3672867" y="7253971"/>
                <a:chExt cx="95715" cy="78720"/>
              </a:xfrm>
            </p:grpSpPr>
            <p:sp>
              <p:nvSpPr>
                <p:cNvPr id="1287" name="Google Shape;1287;p47"/>
                <p:cNvSpPr/>
                <p:nvPr/>
              </p:nvSpPr>
              <p:spPr>
                <a:xfrm>
                  <a:off x="3688054" y="7302316"/>
                  <a:ext cx="32870" cy="30375"/>
                </a:xfrm>
                <a:custGeom>
                  <a:rect b="b" l="l" r="r" t="t"/>
                  <a:pathLst>
                    <a:path extrusionOk="0" h="30375" w="32870">
                      <a:moveTo>
                        <a:pt x="33476" y="31226"/>
                      </a:moveTo>
                      <a:cubicBezTo>
                        <a:pt x="29058" y="16698"/>
                        <a:pt x="9474" y="13177"/>
                        <a:pt x="605" y="85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47"/>
                <p:cNvSpPr/>
                <p:nvPr/>
              </p:nvSpPr>
              <p:spPr>
                <a:xfrm>
                  <a:off x="3745142" y="7269544"/>
                  <a:ext cx="11703" cy="52721"/>
                </a:xfrm>
                <a:custGeom>
                  <a:rect b="b" l="l" r="r" t="t"/>
                  <a:pathLst>
                    <a:path extrusionOk="0" h="52721" w="11703">
                      <a:moveTo>
                        <a:pt x="679" y="53572"/>
                      </a:moveTo>
                      <a:cubicBezTo>
                        <a:pt x="1" y="35295"/>
                        <a:pt x="4004" y="17147"/>
                        <a:pt x="12308" y="85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47"/>
                <p:cNvSpPr/>
                <p:nvPr/>
              </p:nvSpPr>
              <p:spPr>
                <a:xfrm>
                  <a:off x="3747379" y="7253971"/>
                  <a:ext cx="21203" cy="21313"/>
                </a:xfrm>
                <a:custGeom>
                  <a:rect b="b" l="l" r="r" t="t"/>
                  <a:pathLst>
                    <a:path extrusionOk="0" h="21313" w="21203">
                      <a:moveTo>
                        <a:pt x="20935" y="7083"/>
                      </a:moveTo>
                      <a:cubicBezTo>
                        <a:pt x="20530" y="5832"/>
                        <a:pt x="19808" y="4708"/>
                        <a:pt x="18838" y="3820"/>
                      </a:cubicBezTo>
                      <a:cubicBezTo>
                        <a:pt x="18154" y="3291"/>
                        <a:pt x="17470" y="2763"/>
                        <a:pt x="16786" y="2235"/>
                      </a:cubicBezTo>
                      <a:cubicBezTo>
                        <a:pt x="15234" y="1326"/>
                        <a:pt x="13467" y="848"/>
                        <a:pt x="11669" y="851"/>
                      </a:cubicBezTo>
                      <a:lnTo>
                        <a:pt x="8973" y="1213"/>
                      </a:lnTo>
                      <a:cubicBezTo>
                        <a:pt x="7281" y="1679"/>
                        <a:pt x="5740" y="2578"/>
                        <a:pt x="4499" y="3820"/>
                      </a:cubicBezTo>
                      <a:cubicBezTo>
                        <a:pt x="4153" y="4166"/>
                        <a:pt x="3807" y="4512"/>
                        <a:pt x="3461" y="4858"/>
                      </a:cubicBezTo>
                      <a:cubicBezTo>
                        <a:pt x="-347" y="8879"/>
                        <a:pt x="-347" y="15174"/>
                        <a:pt x="3461" y="19195"/>
                      </a:cubicBezTo>
                      <a:cubicBezTo>
                        <a:pt x="4145" y="19723"/>
                        <a:pt x="4829" y="20252"/>
                        <a:pt x="5513" y="20780"/>
                      </a:cubicBezTo>
                      <a:cubicBezTo>
                        <a:pt x="7065" y="21689"/>
                        <a:pt x="8832" y="22167"/>
                        <a:pt x="10630" y="22164"/>
                      </a:cubicBezTo>
                      <a:cubicBezTo>
                        <a:pt x="11529" y="22044"/>
                        <a:pt x="12428" y="21923"/>
                        <a:pt x="13326" y="21802"/>
                      </a:cubicBezTo>
                      <a:cubicBezTo>
                        <a:pt x="15018" y="21335"/>
                        <a:pt x="16560" y="20437"/>
                        <a:pt x="17800" y="19195"/>
                      </a:cubicBezTo>
                      <a:cubicBezTo>
                        <a:pt x="18146" y="18849"/>
                        <a:pt x="18492" y="18503"/>
                        <a:pt x="18838" y="18157"/>
                      </a:cubicBezTo>
                      <a:cubicBezTo>
                        <a:pt x="21802" y="15277"/>
                        <a:pt x="22641" y="10847"/>
                        <a:pt x="20935" y="70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47"/>
                <p:cNvSpPr/>
                <p:nvPr/>
              </p:nvSpPr>
              <p:spPr>
                <a:xfrm>
                  <a:off x="3672867" y="7289263"/>
                  <a:ext cx="19588" cy="20275"/>
                </a:xfrm>
                <a:custGeom>
                  <a:rect b="b" l="l" r="r" t="t"/>
                  <a:pathLst>
                    <a:path extrusionOk="0" h="20275" w="19588">
                      <a:moveTo>
                        <a:pt x="10400" y="851"/>
                      </a:moveTo>
                      <a:cubicBezTo>
                        <a:pt x="-2649" y="851"/>
                        <a:pt x="-2670" y="21126"/>
                        <a:pt x="10400" y="21126"/>
                      </a:cubicBezTo>
                      <a:cubicBezTo>
                        <a:pt x="23447" y="21126"/>
                        <a:pt x="23469" y="851"/>
                        <a:pt x="10400" y="8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91" name="Google Shape;1291;p47"/>
              <p:cNvSpPr/>
              <p:nvPr/>
            </p:nvSpPr>
            <p:spPr>
              <a:xfrm>
                <a:off x="3744854" y="7355728"/>
                <a:ext cx="10604" cy="107647"/>
              </a:xfrm>
              <a:custGeom>
                <a:rect b="b" l="l" r="r" t="t"/>
                <a:pathLst>
                  <a:path extrusionOk="0" h="107647" w="10604">
                    <a:moveTo>
                      <a:pt x="605" y="851"/>
                    </a:moveTo>
                    <a:cubicBezTo>
                      <a:pt x="4545" y="16939"/>
                      <a:pt x="8495" y="33088"/>
                      <a:pt x="10220" y="49562"/>
                    </a:cubicBezTo>
                    <a:cubicBezTo>
                      <a:pt x="12275" y="69263"/>
                      <a:pt x="11124" y="89166"/>
                      <a:pt x="6809" y="10849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7"/>
              <p:cNvSpPr/>
              <p:nvPr/>
            </p:nvSpPr>
            <p:spPr>
              <a:xfrm>
                <a:off x="3650577" y="7272515"/>
                <a:ext cx="165332" cy="116101"/>
              </a:xfrm>
              <a:custGeom>
                <a:rect b="b" l="l" r="r" t="t"/>
                <a:pathLst>
                  <a:path extrusionOk="0" h="116101" w="165332">
                    <a:moveTo>
                      <a:pt x="22916" y="98180"/>
                    </a:moveTo>
                    <a:cubicBezTo>
                      <a:pt x="15131" y="93782"/>
                      <a:pt x="7466" y="88350"/>
                      <a:pt x="3301" y="80438"/>
                    </a:cubicBezTo>
                    <a:cubicBezTo>
                      <a:pt x="-864" y="72526"/>
                      <a:pt x="-461" y="61611"/>
                      <a:pt x="6328" y="55792"/>
                    </a:cubicBezTo>
                    <a:cubicBezTo>
                      <a:pt x="14101" y="49128"/>
                      <a:pt x="26040" y="51664"/>
                      <a:pt x="35374" y="55874"/>
                    </a:cubicBezTo>
                    <a:cubicBezTo>
                      <a:pt x="49129" y="62090"/>
                      <a:pt x="61462" y="71064"/>
                      <a:pt x="71608" y="82239"/>
                    </a:cubicBezTo>
                    <a:cubicBezTo>
                      <a:pt x="62106" y="62485"/>
                      <a:pt x="52355" y="40761"/>
                      <a:pt x="57325" y="19411"/>
                    </a:cubicBezTo>
                    <a:cubicBezTo>
                      <a:pt x="58765" y="13224"/>
                      <a:pt x="61697" y="7011"/>
                      <a:pt x="67032" y="3562"/>
                    </a:cubicBezTo>
                    <a:cubicBezTo>
                      <a:pt x="74489" y="-1260"/>
                      <a:pt x="84897" y="766"/>
                      <a:pt x="91792" y="6362"/>
                    </a:cubicBezTo>
                    <a:cubicBezTo>
                      <a:pt x="98688" y="11958"/>
                      <a:pt x="102665" y="20374"/>
                      <a:pt x="105457" y="28803"/>
                    </a:cubicBezTo>
                    <a:cubicBezTo>
                      <a:pt x="109848" y="42085"/>
                      <a:pt x="111847" y="56040"/>
                      <a:pt x="111358" y="70019"/>
                    </a:cubicBezTo>
                    <a:cubicBezTo>
                      <a:pt x="112241" y="56326"/>
                      <a:pt x="116270" y="43021"/>
                      <a:pt x="123132" y="31138"/>
                    </a:cubicBezTo>
                    <a:cubicBezTo>
                      <a:pt x="129028" y="20950"/>
                      <a:pt x="139670" y="11006"/>
                      <a:pt x="151077" y="13916"/>
                    </a:cubicBezTo>
                    <a:cubicBezTo>
                      <a:pt x="163504" y="17085"/>
                      <a:pt x="167479" y="33149"/>
                      <a:pt x="165424" y="45807"/>
                    </a:cubicBezTo>
                    <a:cubicBezTo>
                      <a:pt x="160106" y="78575"/>
                      <a:pt x="132558" y="101257"/>
                      <a:pt x="103217" y="112990"/>
                    </a:cubicBezTo>
                    <a:cubicBezTo>
                      <a:pt x="77064" y="123450"/>
                      <a:pt x="46213" y="111342"/>
                      <a:pt x="22916" y="98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3" name="Google Shape;1293;p47"/>
            <p:cNvGrpSpPr/>
            <p:nvPr/>
          </p:nvGrpSpPr>
          <p:grpSpPr>
            <a:xfrm>
              <a:off x="5749665" y="4065647"/>
              <a:ext cx="217463" cy="294978"/>
              <a:chOff x="3953705" y="7285593"/>
              <a:chExt cx="110477" cy="149849"/>
            </a:xfrm>
          </p:grpSpPr>
          <p:sp>
            <p:nvSpPr>
              <p:cNvPr id="1294" name="Google Shape;1294;p47"/>
              <p:cNvSpPr/>
              <p:nvPr/>
            </p:nvSpPr>
            <p:spPr>
              <a:xfrm>
                <a:off x="4017857" y="7343107"/>
                <a:ext cx="46325" cy="92335"/>
              </a:xfrm>
              <a:custGeom>
                <a:rect b="b" l="l" r="r" t="t"/>
                <a:pathLst>
                  <a:path extrusionOk="0" h="92335" w="46325">
                    <a:moveTo>
                      <a:pt x="605" y="851"/>
                    </a:moveTo>
                    <a:cubicBezTo>
                      <a:pt x="25772" y="25705"/>
                      <a:pt x="42052" y="58155"/>
                      <a:pt x="46931" y="9318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7"/>
              <p:cNvSpPr/>
              <p:nvPr/>
            </p:nvSpPr>
            <p:spPr>
              <a:xfrm>
                <a:off x="3953705" y="7285593"/>
                <a:ext cx="106408" cy="101659"/>
              </a:xfrm>
              <a:custGeom>
                <a:rect b="b" l="l" r="r" t="t"/>
                <a:pathLst>
                  <a:path extrusionOk="0" h="101659" w="106408">
                    <a:moveTo>
                      <a:pt x="1219" y="85868"/>
                    </a:moveTo>
                    <a:cubicBezTo>
                      <a:pt x="-4603" y="68806"/>
                      <a:pt x="32516" y="59605"/>
                      <a:pt x="47632" y="66655"/>
                    </a:cubicBezTo>
                    <a:cubicBezTo>
                      <a:pt x="34427" y="60386"/>
                      <a:pt x="24632" y="48645"/>
                      <a:pt x="20832" y="34530"/>
                    </a:cubicBezTo>
                    <a:cubicBezTo>
                      <a:pt x="17703" y="22586"/>
                      <a:pt x="21187" y="7032"/>
                      <a:pt x="32939" y="3242"/>
                    </a:cubicBezTo>
                    <a:cubicBezTo>
                      <a:pt x="40255" y="883"/>
                      <a:pt x="48498" y="4099"/>
                      <a:pt x="53926" y="9542"/>
                    </a:cubicBezTo>
                    <a:cubicBezTo>
                      <a:pt x="59353" y="14985"/>
                      <a:pt x="62442" y="22304"/>
                      <a:pt x="64876" y="29595"/>
                    </a:cubicBezTo>
                    <a:cubicBezTo>
                      <a:pt x="67450" y="37306"/>
                      <a:pt x="69438" y="45200"/>
                      <a:pt x="70822" y="53211"/>
                    </a:cubicBezTo>
                    <a:cubicBezTo>
                      <a:pt x="68466" y="39568"/>
                      <a:pt x="62643" y="-908"/>
                      <a:pt x="87324" y="910"/>
                    </a:cubicBezTo>
                    <a:cubicBezTo>
                      <a:pt x="99167" y="1782"/>
                      <a:pt x="105907" y="15238"/>
                      <a:pt x="106870" y="27073"/>
                    </a:cubicBezTo>
                    <a:cubicBezTo>
                      <a:pt x="108162" y="47001"/>
                      <a:pt x="100717" y="66505"/>
                      <a:pt x="86476" y="80506"/>
                    </a:cubicBezTo>
                    <a:cubicBezTo>
                      <a:pt x="72126" y="94301"/>
                      <a:pt x="53088" y="102156"/>
                      <a:pt x="33185" y="102493"/>
                    </a:cubicBezTo>
                    <a:cubicBezTo>
                      <a:pt x="24647" y="102682"/>
                      <a:pt x="15568" y="101349"/>
                      <a:pt x="9011" y="95878"/>
                    </a:cubicBezTo>
                    <a:cubicBezTo>
                      <a:pt x="5557" y="93306"/>
                      <a:pt x="2865" y="89847"/>
                      <a:pt x="1219" y="858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6" name="Google Shape;1296;p47"/>
            <p:cNvGrpSpPr/>
            <p:nvPr/>
          </p:nvGrpSpPr>
          <p:grpSpPr>
            <a:xfrm>
              <a:off x="4704446" y="4068065"/>
              <a:ext cx="339905" cy="283783"/>
              <a:chOff x="3422706" y="7286821"/>
              <a:chExt cx="172681" cy="144162"/>
            </a:xfrm>
          </p:grpSpPr>
          <p:grpSp>
            <p:nvGrpSpPr>
              <p:cNvPr id="1297" name="Google Shape;1297;p47"/>
              <p:cNvGrpSpPr/>
              <p:nvPr/>
            </p:nvGrpSpPr>
            <p:grpSpPr>
              <a:xfrm>
                <a:off x="3503365" y="7286821"/>
                <a:ext cx="34640" cy="135594"/>
                <a:chOff x="3503365" y="7286821"/>
                <a:chExt cx="34640" cy="135594"/>
              </a:xfrm>
            </p:grpSpPr>
            <p:sp>
              <p:nvSpPr>
                <p:cNvPr id="1298" name="Google Shape;1298;p47"/>
                <p:cNvSpPr/>
                <p:nvPr/>
              </p:nvSpPr>
              <p:spPr>
                <a:xfrm>
                  <a:off x="3516636" y="7286821"/>
                  <a:ext cx="21369" cy="22118"/>
                </a:xfrm>
                <a:custGeom>
                  <a:rect b="b" l="l" r="r" t="t"/>
                  <a:pathLst>
                    <a:path extrusionOk="0" h="22118" w="21369">
                      <a:moveTo>
                        <a:pt x="11290" y="851"/>
                      </a:moveTo>
                      <a:cubicBezTo>
                        <a:pt x="-2944" y="851"/>
                        <a:pt x="-2968" y="22969"/>
                        <a:pt x="11290" y="22969"/>
                      </a:cubicBezTo>
                      <a:cubicBezTo>
                        <a:pt x="25524" y="22969"/>
                        <a:pt x="25548" y="851"/>
                        <a:pt x="11290" y="8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47"/>
                <p:cNvSpPr/>
                <p:nvPr/>
              </p:nvSpPr>
              <p:spPr>
                <a:xfrm>
                  <a:off x="3503365" y="7294730"/>
                  <a:ext cx="23582" cy="127685"/>
                </a:xfrm>
                <a:custGeom>
                  <a:rect b="b" l="l" r="r" t="t"/>
                  <a:pathLst>
                    <a:path extrusionOk="0" h="127685" w="23582">
                      <a:moveTo>
                        <a:pt x="24188" y="851"/>
                      </a:moveTo>
                      <a:cubicBezTo>
                        <a:pt x="19921" y="43998"/>
                        <a:pt x="12032" y="86710"/>
                        <a:pt x="605" y="1285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0" name="Google Shape;1300;p47"/>
              <p:cNvGrpSpPr/>
              <p:nvPr/>
            </p:nvGrpSpPr>
            <p:grpSpPr>
              <a:xfrm>
                <a:off x="3520143" y="7299251"/>
                <a:ext cx="67927" cy="81405"/>
                <a:chOff x="3520143" y="7299251"/>
                <a:chExt cx="67927" cy="81405"/>
              </a:xfrm>
            </p:grpSpPr>
            <p:sp>
              <p:nvSpPr>
                <p:cNvPr id="1301" name="Google Shape;1301;p47"/>
                <p:cNvSpPr/>
                <p:nvPr/>
              </p:nvSpPr>
              <p:spPr>
                <a:xfrm>
                  <a:off x="3566638" y="7299251"/>
                  <a:ext cx="21432" cy="22170"/>
                </a:xfrm>
                <a:custGeom>
                  <a:rect b="b" l="l" r="r" t="t"/>
                  <a:pathLst>
                    <a:path extrusionOk="0" h="22170" w="21432">
                      <a:moveTo>
                        <a:pt x="13180" y="1034"/>
                      </a:moveTo>
                      <a:cubicBezTo>
                        <a:pt x="-851" y="-1358"/>
                        <a:pt x="-4593" y="20442"/>
                        <a:pt x="9463" y="22838"/>
                      </a:cubicBezTo>
                      <a:cubicBezTo>
                        <a:pt x="23494" y="25230"/>
                        <a:pt x="27235" y="3429"/>
                        <a:pt x="13180" y="10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47"/>
                <p:cNvSpPr/>
                <p:nvPr/>
              </p:nvSpPr>
              <p:spPr>
                <a:xfrm>
                  <a:off x="3520143" y="7308742"/>
                  <a:ext cx="55594" cy="71914"/>
                </a:xfrm>
                <a:custGeom>
                  <a:rect b="b" l="l" r="r" t="t"/>
                  <a:pathLst>
                    <a:path extrusionOk="0" h="71914" w="55594">
                      <a:moveTo>
                        <a:pt x="56199" y="851"/>
                      </a:moveTo>
                      <a:cubicBezTo>
                        <a:pt x="42173" y="27988"/>
                        <a:pt x="23336" y="52354"/>
                        <a:pt x="605" y="7276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3" name="Google Shape;1303;p47"/>
              <p:cNvSpPr/>
              <p:nvPr/>
            </p:nvSpPr>
            <p:spPr>
              <a:xfrm>
                <a:off x="3422706" y="7306618"/>
                <a:ext cx="172681" cy="124365"/>
              </a:xfrm>
              <a:custGeom>
                <a:rect b="b" l="l" r="r" t="t"/>
                <a:pathLst>
                  <a:path extrusionOk="0" h="124365" w="172681">
                    <a:moveTo>
                      <a:pt x="635" y="24447"/>
                    </a:moveTo>
                    <a:cubicBezTo>
                      <a:pt x="740" y="18936"/>
                      <a:pt x="1259" y="12903"/>
                      <a:pt x="5096" y="8944"/>
                    </a:cubicBezTo>
                    <a:cubicBezTo>
                      <a:pt x="11539" y="2295"/>
                      <a:pt x="23157" y="5674"/>
                      <a:pt x="29955" y="11962"/>
                    </a:cubicBezTo>
                    <a:cubicBezTo>
                      <a:pt x="46155" y="26946"/>
                      <a:pt x="47196" y="51764"/>
                      <a:pt x="47106" y="73830"/>
                    </a:cubicBezTo>
                    <a:cubicBezTo>
                      <a:pt x="48760" y="58852"/>
                      <a:pt x="50546" y="43720"/>
                      <a:pt x="55072" y="29287"/>
                    </a:cubicBezTo>
                    <a:cubicBezTo>
                      <a:pt x="58439" y="18550"/>
                      <a:pt x="64259" y="-1158"/>
                      <a:pt x="78863" y="1017"/>
                    </a:cubicBezTo>
                    <a:cubicBezTo>
                      <a:pt x="95138" y="3440"/>
                      <a:pt x="91032" y="22772"/>
                      <a:pt x="89497" y="34274"/>
                    </a:cubicBezTo>
                    <a:cubicBezTo>
                      <a:pt x="87529" y="49024"/>
                      <a:pt x="82733" y="62212"/>
                      <a:pt x="77654" y="76062"/>
                    </a:cubicBezTo>
                    <a:cubicBezTo>
                      <a:pt x="85329" y="55131"/>
                      <a:pt x="96790" y="33783"/>
                      <a:pt x="116718" y="23784"/>
                    </a:cubicBezTo>
                    <a:cubicBezTo>
                      <a:pt x="121925" y="21172"/>
                      <a:pt x="127849" y="19414"/>
                      <a:pt x="133566" y="20540"/>
                    </a:cubicBezTo>
                    <a:cubicBezTo>
                      <a:pt x="139282" y="21666"/>
                      <a:pt x="144574" y="26325"/>
                      <a:pt x="144933" y="32139"/>
                    </a:cubicBezTo>
                    <a:cubicBezTo>
                      <a:pt x="144854" y="35825"/>
                      <a:pt x="143763" y="39418"/>
                      <a:pt x="141779" y="42526"/>
                    </a:cubicBezTo>
                    <a:cubicBezTo>
                      <a:pt x="132876" y="59212"/>
                      <a:pt x="121078" y="74183"/>
                      <a:pt x="106936" y="86742"/>
                    </a:cubicBezTo>
                    <a:cubicBezTo>
                      <a:pt x="117480" y="77312"/>
                      <a:pt x="128869" y="67470"/>
                      <a:pt x="142855" y="65344"/>
                    </a:cubicBezTo>
                    <a:cubicBezTo>
                      <a:pt x="156841" y="63218"/>
                      <a:pt x="173494" y="72723"/>
                      <a:pt x="173284" y="86866"/>
                    </a:cubicBezTo>
                    <a:cubicBezTo>
                      <a:pt x="173137" y="96807"/>
                      <a:pt x="165117" y="104837"/>
                      <a:pt x="156742" y="110197"/>
                    </a:cubicBezTo>
                    <a:cubicBezTo>
                      <a:pt x="137929" y="122239"/>
                      <a:pt x="114816" y="126562"/>
                      <a:pt x="92543" y="124861"/>
                    </a:cubicBezTo>
                    <a:cubicBezTo>
                      <a:pt x="65969" y="122831"/>
                      <a:pt x="39150" y="115589"/>
                      <a:pt x="22194" y="94541"/>
                    </a:cubicBezTo>
                    <a:cubicBezTo>
                      <a:pt x="5805" y="74196"/>
                      <a:pt x="140" y="50393"/>
                      <a:pt x="635" y="244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4" name="Google Shape;1304;p47"/>
            <p:cNvGrpSpPr/>
            <p:nvPr/>
          </p:nvGrpSpPr>
          <p:grpSpPr>
            <a:xfrm>
              <a:off x="4263743" y="4045515"/>
              <a:ext cx="195921" cy="325186"/>
              <a:chOff x="3198817" y="7275366"/>
              <a:chExt cx="99533" cy="165195"/>
            </a:xfrm>
          </p:grpSpPr>
          <p:sp>
            <p:nvSpPr>
              <p:cNvPr id="1305" name="Google Shape;1305;p47"/>
              <p:cNvSpPr/>
              <p:nvPr/>
            </p:nvSpPr>
            <p:spPr>
              <a:xfrm>
                <a:off x="3203045" y="7369053"/>
                <a:ext cx="28211" cy="71508"/>
              </a:xfrm>
              <a:custGeom>
                <a:rect b="b" l="l" r="r" t="t"/>
                <a:pathLst>
                  <a:path extrusionOk="0" h="71508" w="28211">
                    <a:moveTo>
                      <a:pt x="28817" y="851"/>
                    </a:moveTo>
                    <a:cubicBezTo>
                      <a:pt x="14685" y="22540"/>
                      <a:pt x="5089" y="46864"/>
                      <a:pt x="605" y="7235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3227546" y="7290609"/>
                <a:ext cx="6238" cy="57567"/>
              </a:xfrm>
              <a:custGeom>
                <a:rect b="b" l="l" r="r" t="t"/>
                <a:pathLst>
                  <a:path extrusionOk="0" h="57567" w="6238">
                    <a:moveTo>
                      <a:pt x="1625" y="58418"/>
                    </a:moveTo>
                    <a:cubicBezTo>
                      <a:pt x="-748" y="39076"/>
                      <a:pt x="1031" y="19451"/>
                      <a:pt x="6843" y="85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3222105" y="7275366"/>
                <a:ext cx="22130" cy="22637"/>
              </a:xfrm>
              <a:custGeom>
                <a:rect b="b" l="l" r="r" t="t"/>
                <a:pathLst>
                  <a:path extrusionOk="0" h="22637" w="22130">
                    <a:moveTo>
                      <a:pt x="21774" y="7649"/>
                    </a:moveTo>
                    <a:cubicBezTo>
                      <a:pt x="20006" y="3617"/>
                      <a:pt x="16068" y="968"/>
                      <a:pt x="11666" y="851"/>
                    </a:cubicBezTo>
                    <a:cubicBezTo>
                      <a:pt x="10686" y="982"/>
                      <a:pt x="9706" y="1114"/>
                      <a:pt x="8726" y="1246"/>
                    </a:cubicBezTo>
                    <a:cubicBezTo>
                      <a:pt x="6880" y="1755"/>
                      <a:pt x="5198" y="2735"/>
                      <a:pt x="3845" y="4090"/>
                    </a:cubicBezTo>
                    <a:cubicBezTo>
                      <a:pt x="3268" y="4836"/>
                      <a:pt x="2692" y="5582"/>
                      <a:pt x="2115" y="6328"/>
                    </a:cubicBezTo>
                    <a:cubicBezTo>
                      <a:pt x="1123" y="8021"/>
                      <a:pt x="602" y="9948"/>
                      <a:pt x="605" y="11910"/>
                    </a:cubicBezTo>
                    <a:lnTo>
                      <a:pt x="605" y="12429"/>
                    </a:lnTo>
                    <a:cubicBezTo>
                      <a:pt x="766" y="18469"/>
                      <a:pt x="5625" y="23328"/>
                      <a:pt x="11666" y="23488"/>
                    </a:cubicBezTo>
                    <a:cubicBezTo>
                      <a:pt x="12646" y="23357"/>
                      <a:pt x="13626" y="23225"/>
                      <a:pt x="14606" y="23093"/>
                    </a:cubicBezTo>
                    <a:cubicBezTo>
                      <a:pt x="16452" y="22584"/>
                      <a:pt x="18134" y="21604"/>
                      <a:pt x="19487" y="20249"/>
                    </a:cubicBezTo>
                    <a:cubicBezTo>
                      <a:pt x="20063" y="19503"/>
                      <a:pt x="20640" y="18757"/>
                      <a:pt x="21217" y="18011"/>
                    </a:cubicBezTo>
                    <a:cubicBezTo>
                      <a:pt x="22209" y="16318"/>
                      <a:pt x="22730" y="14391"/>
                      <a:pt x="22727" y="12429"/>
                    </a:cubicBezTo>
                    <a:lnTo>
                      <a:pt x="22727" y="11910"/>
                    </a:lnTo>
                    <a:cubicBezTo>
                      <a:pt x="22794" y="10430"/>
                      <a:pt x="22465" y="8959"/>
                      <a:pt x="21774" y="76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3276981" y="7298201"/>
                <a:ext cx="21369" cy="22119"/>
              </a:xfrm>
              <a:custGeom>
                <a:rect b="b" l="l" r="r" t="t"/>
                <a:pathLst>
                  <a:path extrusionOk="0" h="22119" w="21369">
                    <a:moveTo>
                      <a:pt x="11290" y="851"/>
                    </a:moveTo>
                    <a:cubicBezTo>
                      <a:pt x="-2944" y="851"/>
                      <a:pt x="-2968" y="22970"/>
                      <a:pt x="11290" y="22970"/>
                    </a:cubicBezTo>
                    <a:cubicBezTo>
                      <a:pt x="25524" y="22970"/>
                      <a:pt x="25548" y="851"/>
                      <a:pt x="11290" y="8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3251611" y="7309261"/>
                <a:ext cx="31902" cy="41831"/>
              </a:xfrm>
              <a:custGeom>
                <a:rect b="b" l="l" r="r" t="t"/>
                <a:pathLst>
                  <a:path extrusionOk="0" h="41831" w="31902">
                    <a:moveTo>
                      <a:pt x="32508" y="851"/>
                    </a:moveTo>
                    <a:cubicBezTo>
                      <a:pt x="24641" y="16703"/>
                      <a:pt x="13812" y="30902"/>
                      <a:pt x="605" y="4268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3198817" y="7304324"/>
                <a:ext cx="92988" cy="78982"/>
              </a:xfrm>
              <a:custGeom>
                <a:rect b="b" l="l" r="r" t="t"/>
                <a:pathLst>
                  <a:path extrusionOk="0" h="78982" w="92988">
                    <a:moveTo>
                      <a:pt x="732" y="24147"/>
                    </a:moveTo>
                    <a:cubicBezTo>
                      <a:pt x="272" y="18978"/>
                      <a:pt x="1068" y="13775"/>
                      <a:pt x="3050" y="8980"/>
                    </a:cubicBezTo>
                    <a:cubicBezTo>
                      <a:pt x="5306" y="4333"/>
                      <a:pt x="10046" y="556"/>
                      <a:pt x="15204" y="869"/>
                    </a:cubicBezTo>
                    <a:cubicBezTo>
                      <a:pt x="21917" y="1276"/>
                      <a:pt x="26382" y="7930"/>
                      <a:pt x="28885" y="14171"/>
                    </a:cubicBezTo>
                    <a:cubicBezTo>
                      <a:pt x="32334" y="22784"/>
                      <a:pt x="34157" y="31961"/>
                      <a:pt x="34261" y="41238"/>
                    </a:cubicBezTo>
                    <a:cubicBezTo>
                      <a:pt x="31614" y="28767"/>
                      <a:pt x="35660" y="15819"/>
                      <a:pt x="44938" y="7074"/>
                    </a:cubicBezTo>
                    <a:cubicBezTo>
                      <a:pt x="48612" y="3690"/>
                      <a:pt x="54088" y="1030"/>
                      <a:pt x="58468" y="3433"/>
                    </a:cubicBezTo>
                    <a:cubicBezTo>
                      <a:pt x="62018" y="5381"/>
                      <a:pt x="63280" y="9833"/>
                      <a:pt x="63693" y="13861"/>
                    </a:cubicBezTo>
                    <a:cubicBezTo>
                      <a:pt x="64869" y="25834"/>
                      <a:pt x="61568" y="37818"/>
                      <a:pt x="54427" y="47500"/>
                    </a:cubicBezTo>
                    <a:cubicBezTo>
                      <a:pt x="57797" y="40482"/>
                      <a:pt x="62962" y="34479"/>
                      <a:pt x="69399" y="30099"/>
                    </a:cubicBezTo>
                    <a:cubicBezTo>
                      <a:pt x="75918" y="25678"/>
                      <a:pt x="85809" y="23556"/>
                      <a:pt x="90940" y="29533"/>
                    </a:cubicBezTo>
                    <a:cubicBezTo>
                      <a:pt x="93574" y="32991"/>
                      <a:pt x="94302" y="37539"/>
                      <a:pt x="92877" y="41646"/>
                    </a:cubicBezTo>
                    <a:cubicBezTo>
                      <a:pt x="91429" y="45678"/>
                      <a:pt x="89109" y="49340"/>
                      <a:pt x="86083" y="52372"/>
                    </a:cubicBezTo>
                    <a:cubicBezTo>
                      <a:pt x="73680" y="65998"/>
                      <a:pt x="48401" y="82054"/>
                      <a:pt x="28768" y="79578"/>
                    </a:cubicBezTo>
                    <a:cubicBezTo>
                      <a:pt x="5632" y="76659"/>
                      <a:pt x="1318" y="42474"/>
                      <a:pt x="732" y="2414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1" name="Google Shape;1311;p47"/>
            <p:cNvSpPr/>
            <p:nvPr/>
          </p:nvSpPr>
          <p:spPr>
            <a:xfrm>
              <a:off x="4058420" y="2844134"/>
              <a:ext cx="802807" cy="746401"/>
            </a:xfrm>
            <a:custGeom>
              <a:rect b="b" l="l" r="r" t="t"/>
              <a:pathLst>
                <a:path extrusionOk="0" h="379365" w="442928">
                  <a:moveTo>
                    <a:pt x="410179" y="270514"/>
                  </a:moveTo>
                  <a:cubicBezTo>
                    <a:pt x="325991" y="226393"/>
                    <a:pt x="250081" y="163285"/>
                    <a:pt x="183657" y="96117"/>
                  </a:cubicBezTo>
                  <a:cubicBezTo>
                    <a:pt x="164115" y="76355"/>
                    <a:pt x="143679" y="57533"/>
                    <a:pt x="122349" y="39652"/>
                  </a:cubicBezTo>
                  <a:cubicBezTo>
                    <a:pt x="108960" y="28429"/>
                    <a:pt x="95249" y="17604"/>
                    <a:pt x="81217" y="7177"/>
                  </a:cubicBezTo>
                  <a:cubicBezTo>
                    <a:pt x="78538" y="5324"/>
                    <a:pt x="76054" y="3204"/>
                    <a:pt x="73803" y="851"/>
                  </a:cubicBezTo>
                  <a:lnTo>
                    <a:pt x="605" y="851"/>
                  </a:lnTo>
                  <a:lnTo>
                    <a:pt x="605" y="197335"/>
                  </a:lnTo>
                  <a:cubicBezTo>
                    <a:pt x="109514" y="272979"/>
                    <a:pt x="229061" y="325659"/>
                    <a:pt x="351144" y="378246"/>
                  </a:cubicBezTo>
                  <a:cubicBezTo>
                    <a:pt x="353729" y="379638"/>
                    <a:pt x="356639" y="380314"/>
                    <a:pt x="359573" y="380205"/>
                  </a:cubicBezTo>
                  <a:cubicBezTo>
                    <a:pt x="363501" y="379695"/>
                    <a:pt x="366462" y="376506"/>
                    <a:pt x="369040" y="373499"/>
                  </a:cubicBezTo>
                  <a:cubicBezTo>
                    <a:pt x="396661" y="341276"/>
                    <a:pt x="421547" y="306805"/>
                    <a:pt x="443438" y="270446"/>
                  </a:cubicBezTo>
                  <a:cubicBezTo>
                    <a:pt x="445513" y="266995"/>
                    <a:pt x="413100" y="272045"/>
                    <a:pt x="410179" y="270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4734133" y="2941380"/>
              <a:ext cx="1315561" cy="810919"/>
            </a:xfrm>
            <a:custGeom>
              <a:rect b="b" l="l" r="r" t="t"/>
              <a:pathLst>
                <a:path extrusionOk="0" h="412157" w="725827">
                  <a:moveTo>
                    <a:pt x="524459" y="287821"/>
                  </a:moveTo>
                  <a:cubicBezTo>
                    <a:pt x="534216" y="285522"/>
                    <a:pt x="544098" y="283666"/>
                    <a:pt x="553474" y="281032"/>
                  </a:cubicBezTo>
                  <a:cubicBezTo>
                    <a:pt x="577289" y="274339"/>
                    <a:pt x="600696" y="265304"/>
                    <a:pt x="624171" y="257487"/>
                  </a:cubicBezTo>
                  <a:cubicBezTo>
                    <a:pt x="650342" y="248772"/>
                    <a:pt x="677723" y="239291"/>
                    <a:pt x="696288" y="218891"/>
                  </a:cubicBezTo>
                  <a:cubicBezTo>
                    <a:pt x="715626" y="197640"/>
                    <a:pt x="722274" y="167835"/>
                    <a:pt x="724996" y="139233"/>
                  </a:cubicBezTo>
                  <a:cubicBezTo>
                    <a:pt x="728870" y="98534"/>
                    <a:pt x="725759" y="55523"/>
                    <a:pt x="705066" y="20261"/>
                  </a:cubicBezTo>
                  <a:cubicBezTo>
                    <a:pt x="700263" y="12075"/>
                    <a:pt x="693827" y="3890"/>
                    <a:pt x="684631" y="1541"/>
                  </a:cubicBezTo>
                  <a:cubicBezTo>
                    <a:pt x="675048" y="-908"/>
                    <a:pt x="665199" y="3605"/>
                    <a:pt x="656389" y="8101"/>
                  </a:cubicBezTo>
                  <a:cubicBezTo>
                    <a:pt x="566490" y="53977"/>
                    <a:pt x="487678" y="114355"/>
                    <a:pt x="404075" y="169905"/>
                  </a:cubicBezTo>
                  <a:cubicBezTo>
                    <a:pt x="371834" y="191326"/>
                    <a:pt x="342773" y="212963"/>
                    <a:pt x="304621" y="221922"/>
                  </a:cubicBezTo>
                  <a:cubicBezTo>
                    <a:pt x="271059" y="229802"/>
                    <a:pt x="241763" y="230845"/>
                    <a:pt x="213559" y="253690"/>
                  </a:cubicBezTo>
                  <a:cubicBezTo>
                    <a:pt x="175817" y="284261"/>
                    <a:pt x="147505" y="315336"/>
                    <a:pt x="95721" y="320893"/>
                  </a:cubicBezTo>
                  <a:cubicBezTo>
                    <a:pt x="75180" y="323097"/>
                    <a:pt x="54600" y="324886"/>
                    <a:pt x="33982" y="326261"/>
                  </a:cubicBezTo>
                  <a:cubicBezTo>
                    <a:pt x="21857" y="327070"/>
                    <a:pt x="7444" y="329190"/>
                    <a:pt x="2243" y="340170"/>
                  </a:cubicBezTo>
                  <a:cubicBezTo>
                    <a:pt x="-1707" y="348511"/>
                    <a:pt x="1919" y="358886"/>
                    <a:pt x="8516" y="365341"/>
                  </a:cubicBezTo>
                  <a:cubicBezTo>
                    <a:pt x="15112" y="371796"/>
                    <a:pt x="24069" y="375154"/>
                    <a:pt x="32825" y="378074"/>
                  </a:cubicBezTo>
                  <a:cubicBezTo>
                    <a:pt x="61161" y="387522"/>
                    <a:pt x="89713" y="392344"/>
                    <a:pt x="118915" y="397888"/>
                  </a:cubicBezTo>
                  <a:cubicBezTo>
                    <a:pt x="143838" y="402620"/>
                    <a:pt x="167583" y="409791"/>
                    <a:pt x="193467" y="412337"/>
                  </a:cubicBezTo>
                  <a:cubicBezTo>
                    <a:pt x="208855" y="413876"/>
                    <a:pt x="224392" y="412765"/>
                    <a:pt x="239404" y="409053"/>
                  </a:cubicBezTo>
                  <a:cubicBezTo>
                    <a:pt x="329186" y="384999"/>
                    <a:pt x="408380" y="328409"/>
                    <a:pt x="495993" y="297368"/>
                  </a:cubicBezTo>
                  <a:cubicBezTo>
                    <a:pt x="505080" y="293095"/>
                    <a:pt x="514633" y="289891"/>
                    <a:pt x="524459" y="2878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3" name="Google Shape;1313;p47"/>
            <p:cNvGrpSpPr/>
            <p:nvPr/>
          </p:nvGrpSpPr>
          <p:grpSpPr>
            <a:xfrm>
              <a:off x="4386264" y="3741835"/>
              <a:ext cx="341584" cy="666942"/>
              <a:chOff x="3261061" y="7121096"/>
              <a:chExt cx="173534" cy="338807"/>
            </a:xfrm>
          </p:grpSpPr>
          <p:sp>
            <p:nvSpPr>
              <p:cNvPr id="1314" name="Google Shape;1314;p47"/>
              <p:cNvSpPr/>
              <p:nvPr/>
            </p:nvSpPr>
            <p:spPr>
              <a:xfrm>
                <a:off x="3356784" y="7256407"/>
                <a:ext cx="77811" cy="91560"/>
              </a:xfrm>
              <a:custGeom>
                <a:rect b="b" l="l" r="r" t="t"/>
                <a:pathLst>
                  <a:path extrusionOk="0" h="91560" w="77811">
                    <a:moveTo>
                      <a:pt x="49258" y="65302"/>
                    </a:moveTo>
                    <a:cubicBezTo>
                      <a:pt x="56851" y="57204"/>
                      <a:pt x="63306" y="48109"/>
                      <a:pt x="68444" y="38269"/>
                    </a:cubicBezTo>
                    <a:cubicBezTo>
                      <a:pt x="72571" y="30404"/>
                      <a:pt x="79073" y="18004"/>
                      <a:pt x="78363" y="8783"/>
                    </a:cubicBezTo>
                    <a:cubicBezTo>
                      <a:pt x="77160" y="-6857"/>
                      <a:pt x="53445" y="4519"/>
                      <a:pt x="46931" y="10014"/>
                    </a:cubicBezTo>
                    <a:cubicBezTo>
                      <a:pt x="31655" y="22903"/>
                      <a:pt x="20966" y="45034"/>
                      <a:pt x="11830" y="62537"/>
                    </a:cubicBezTo>
                    <a:cubicBezTo>
                      <a:pt x="8737" y="68462"/>
                      <a:pt x="2575" y="76412"/>
                      <a:pt x="1066" y="82765"/>
                    </a:cubicBezTo>
                    <a:cubicBezTo>
                      <a:pt x="-2825" y="99143"/>
                      <a:pt x="19058" y="90655"/>
                      <a:pt x="25010" y="86275"/>
                    </a:cubicBezTo>
                    <a:cubicBezTo>
                      <a:pt x="33701" y="80020"/>
                      <a:pt x="41816" y="73001"/>
                      <a:pt x="49258" y="653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3282755" y="7344815"/>
                <a:ext cx="84427" cy="67533"/>
              </a:xfrm>
              <a:custGeom>
                <a:rect b="b" l="l" r="r" t="t"/>
                <a:pathLst>
                  <a:path extrusionOk="0" h="67533" w="84427">
                    <a:moveTo>
                      <a:pt x="70373" y="40093"/>
                    </a:moveTo>
                    <a:cubicBezTo>
                      <a:pt x="55803" y="22248"/>
                      <a:pt x="36643" y="4236"/>
                      <a:pt x="13846" y="1079"/>
                    </a:cubicBezTo>
                    <a:cubicBezTo>
                      <a:pt x="9446" y="471"/>
                      <a:pt x="4117" y="886"/>
                      <a:pt x="1819" y="4685"/>
                    </a:cubicBezTo>
                    <a:cubicBezTo>
                      <a:pt x="909" y="6417"/>
                      <a:pt x="497" y="8367"/>
                      <a:pt x="629" y="10319"/>
                    </a:cubicBezTo>
                    <a:cubicBezTo>
                      <a:pt x="990" y="42836"/>
                      <a:pt x="49576" y="60620"/>
                      <a:pt x="75245" y="67767"/>
                    </a:cubicBezTo>
                    <a:cubicBezTo>
                      <a:pt x="78757" y="68744"/>
                      <a:pt x="83666" y="68935"/>
                      <a:pt x="84845" y="65486"/>
                    </a:cubicBezTo>
                    <a:cubicBezTo>
                      <a:pt x="85191" y="64071"/>
                      <a:pt x="85057" y="62580"/>
                      <a:pt x="84462" y="61250"/>
                    </a:cubicBezTo>
                    <a:cubicBezTo>
                      <a:pt x="82654" y="56708"/>
                      <a:pt x="80164" y="52468"/>
                      <a:pt x="77078" y="48676"/>
                    </a:cubicBezTo>
                    <a:cubicBezTo>
                      <a:pt x="74966" y="45861"/>
                      <a:pt x="72729" y="42979"/>
                      <a:pt x="70373" y="40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3338281" y="7184203"/>
                <a:ext cx="42009" cy="100601"/>
              </a:xfrm>
              <a:custGeom>
                <a:rect b="b" l="l" r="r" t="t"/>
                <a:pathLst>
                  <a:path extrusionOk="0" h="100601" w="42009">
                    <a:moveTo>
                      <a:pt x="26058" y="83024"/>
                    </a:moveTo>
                    <a:cubicBezTo>
                      <a:pt x="37862" y="62622"/>
                      <a:pt x="43563" y="39262"/>
                      <a:pt x="42486" y="15717"/>
                    </a:cubicBezTo>
                    <a:cubicBezTo>
                      <a:pt x="42125" y="8181"/>
                      <a:pt x="38121" y="673"/>
                      <a:pt x="29928" y="854"/>
                    </a:cubicBezTo>
                    <a:cubicBezTo>
                      <a:pt x="20741" y="1057"/>
                      <a:pt x="17221" y="9903"/>
                      <a:pt x="14653" y="17503"/>
                    </a:cubicBezTo>
                    <a:cubicBezTo>
                      <a:pt x="10314" y="30356"/>
                      <a:pt x="7185" y="43586"/>
                      <a:pt x="5307" y="57021"/>
                    </a:cubicBezTo>
                    <a:cubicBezTo>
                      <a:pt x="3635" y="68970"/>
                      <a:pt x="1700" y="81196"/>
                      <a:pt x="699" y="93109"/>
                    </a:cubicBezTo>
                    <a:cubicBezTo>
                      <a:pt x="-1027" y="113659"/>
                      <a:pt x="21569" y="90567"/>
                      <a:pt x="25372" y="84189"/>
                    </a:cubicBezTo>
                    <a:cubicBezTo>
                      <a:pt x="25603" y="83802"/>
                      <a:pt x="25832" y="83413"/>
                      <a:pt x="26058" y="830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3306064" y="7194370"/>
                <a:ext cx="65912" cy="265533"/>
              </a:xfrm>
              <a:custGeom>
                <a:rect b="b" l="l" r="r" t="t"/>
                <a:pathLst>
                  <a:path extrusionOk="0" h="265533" w="65912">
                    <a:moveTo>
                      <a:pt x="605" y="851"/>
                    </a:moveTo>
                    <a:cubicBezTo>
                      <a:pt x="33507" y="70132"/>
                      <a:pt x="68261" y="189710"/>
                      <a:pt x="66449" y="266384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3261061" y="7121096"/>
                <a:ext cx="57989" cy="99857"/>
              </a:xfrm>
              <a:custGeom>
                <a:rect b="b" l="l" r="r" t="t"/>
                <a:pathLst>
                  <a:path extrusionOk="0" h="99857" w="57989">
                    <a:moveTo>
                      <a:pt x="54907" y="66007"/>
                    </a:moveTo>
                    <a:cubicBezTo>
                      <a:pt x="54279" y="63303"/>
                      <a:pt x="53513" y="60634"/>
                      <a:pt x="52610" y="58009"/>
                    </a:cubicBezTo>
                    <a:cubicBezTo>
                      <a:pt x="48607" y="47029"/>
                      <a:pt x="43875" y="36330"/>
                      <a:pt x="38445" y="25981"/>
                    </a:cubicBezTo>
                    <a:cubicBezTo>
                      <a:pt x="35773" y="20143"/>
                      <a:pt x="32445" y="14628"/>
                      <a:pt x="28526" y="9543"/>
                    </a:cubicBezTo>
                    <a:cubicBezTo>
                      <a:pt x="25889" y="6124"/>
                      <a:pt x="22401" y="3458"/>
                      <a:pt x="18410" y="1811"/>
                    </a:cubicBezTo>
                    <a:cubicBezTo>
                      <a:pt x="14351" y="187"/>
                      <a:pt x="9756" y="642"/>
                      <a:pt x="6096" y="3031"/>
                    </a:cubicBezTo>
                    <a:cubicBezTo>
                      <a:pt x="1110" y="6639"/>
                      <a:pt x="170" y="13697"/>
                      <a:pt x="762" y="19823"/>
                    </a:cubicBezTo>
                    <a:cubicBezTo>
                      <a:pt x="2248" y="35174"/>
                      <a:pt x="10404" y="48990"/>
                      <a:pt x="18777" y="61943"/>
                    </a:cubicBezTo>
                    <a:cubicBezTo>
                      <a:pt x="24304" y="70982"/>
                      <a:pt x="30703" y="79459"/>
                      <a:pt x="37881" y="87253"/>
                    </a:cubicBezTo>
                    <a:cubicBezTo>
                      <a:pt x="41843" y="91416"/>
                      <a:pt x="46267" y="95113"/>
                      <a:pt x="51067" y="98274"/>
                    </a:cubicBezTo>
                    <a:cubicBezTo>
                      <a:pt x="57942" y="102664"/>
                      <a:pt x="59097" y="101087"/>
                      <a:pt x="58431" y="93766"/>
                    </a:cubicBezTo>
                    <a:cubicBezTo>
                      <a:pt x="57547" y="84046"/>
                      <a:pt x="57044" y="75165"/>
                      <a:pt x="54907" y="66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3279963" y="7253939"/>
                <a:ext cx="70532" cy="70628"/>
              </a:xfrm>
              <a:custGeom>
                <a:rect b="b" l="l" r="r" t="t"/>
                <a:pathLst>
                  <a:path extrusionOk="0" h="70628" w="70532">
                    <a:moveTo>
                      <a:pt x="30415" y="50711"/>
                    </a:moveTo>
                    <a:cubicBezTo>
                      <a:pt x="20535" y="42483"/>
                      <a:pt x="11949" y="32816"/>
                      <a:pt x="4945" y="22035"/>
                    </a:cubicBezTo>
                    <a:cubicBezTo>
                      <a:pt x="2750" y="18645"/>
                      <a:pt x="653" y="14941"/>
                      <a:pt x="606" y="10903"/>
                    </a:cubicBezTo>
                    <a:cubicBezTo>
                      <a:pt x="437" y="-3612"/>
                      <a:pt x="18660" y="95"/>
                      <a:pt x="25649" y="6470"/>
                    </a:cubicBezTo>
                    <a:cubicBezTo>
                      <a:pt x="40208" y="19755"/>
                      <a:pt x="53205" y="34655"/>
                      <a:pt x="64390" y="50882"/>
                    </a:cubicBezTo>
                    <a:cubicBezTo>
                      <a:pt x="68317" y="56582"/>
                      <a:pt x="72180" y="63209"/>
                      <a:pt x="70882" y="70007"/>
                    </a:cubicBezTo>
                    <a:cubicBezTo>
                      <a:pt x="68931" y="72357"/>
                      <a:pt x="65180" y="71466"/>
                      <a:pt x="62368" y="70273"/>
                    </a:cubicBezTo>
                    <a:cubicBezTo>
                      <a:pt x="50816" y="65353"/>
                      <a:pt x="40050" y="58762"/>
                      <a:pt x="30415" y="507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0" name="Google Shape;1320;p47"/>
            <p:cNvSpPr/>
            <p:nvPr/>
          </p:nvSpPr>
          <p:spPr>
            <a:xfrm>
              <a:off x="4620001" y="3343448"/>
              <a:ext cx="623177" cy="424598"/>
            </a:xfrm>
            <a:custGeom>
              <a:rect b="b" l="l" r="r" t="t"/>
              <a:pathLst>
                <a:path extrusionOk="0" h="215806" w="343822">
                  <a:moveTo>
                    <a:pt x="151023" y="140579"/>
                  </a:moveTo>
                  <a:cubicBezTo>
                    <a:pt x="144301" y="138340"/>
                    <a:pt x="137900" y="135237"/>
                    <a:pt x="131981" y="131346"/>
                  </a:cubicBezTo>
                  <a:cubicBezTo>
                    <a:pt x="109620" y="116631"/>
                    <a:pt x="151701" y="120117"/>
                    <a:pt x="159393" y="122322"/>
                  </a:cubicBezTo>
                  <a:cubicBezTo>
                    <a:pt x="205506" y="135543"/>
                    <a:pt x="231341" y="172540"/>
                    <a:pt x="263923" y="204716"/>
                  </a:cubicBezTo>
                  <a:cubicBezTo>
                    <a:pt x="269537" y="210259"/>
                    <a:pt x="275977" y="215851"/>
                    <a:pt x="283831" y="216600"/>
                  </a:cubicBezTo>
                  <a:cubicBezTo>
                    <a:pt x="291685" y="217350"/>
                    <a:pt x="300523" y="210589"/>
                    <a:pt x="298788" y="202893"/>
                  </a:cubicBezTo>
                  <a:cubicBezTo>
                    <a:pt x="302842" y="205785"/>
                    <a:pt x="308287" y="205776"/>
                    <a:pt x="312331" y="202872"/>
                  </a:cubicBezTo>
                  <a:cubicBezTo>
                    <a:pt x="317515" y="198985"/>
                    <a:pt x="312923" y="191246"/>
                    <a:pt x="316537" y="188477"/>
                  </a:cubicBezTo>
                  <a:cubicBezTo>
                    <a:pt x="316878" y="188300"/>
                    <a:pt x="317279" y="188274"/>
                    <a:pt x="317641" y="188405"/>
                  </a:cubicBezTo>
                  <a:cubicBezTo>
                    <a:pt x="322413" y="189339"/>
                    <a:pt x="327208" y="186054"/>
                    <a:pt x="329594" y="181818"/>
                  </a:cubicBezTo>
                  <a:cubicBezTo>
                    <a:pt x="334648" y="172841"/>
                    <a:pt x="331515" y="162136"/>
                    <a:pt x="329400" y="152718"/>
                  </a:cubicBezTo>
                  <a:cubicBezTo>
                    <a:pt x="326814" y="141200"/>
                    <a:pt x="322354" y="130186"/>
                    <a:pt x="316197" y="120114"/>
                  </a:cubicBezTo>
                  <a:cubicBezTo>
                    <a:pt x="322633" y="125885"/>
                    <a:pt x="331948" y="131948"/>
                    <a:pt x="339122" y="127125"/>
                  </a:cubicBezTo>
                  <a:cubicBezTo>
                    <a:pt x="351740" y="118642"/>
                    <a:pt x="338707" y="97929"/>
                    <a:pt x="332391" y="89701"/>
                  </a:cubicBezTo>
                  <a:cubicBezTo>
                    <a:pt x="322766" y="77159"/>
                    <a:pt x="309582" y="67707"/>
                    <a:pt x="296219" y="59520"/>
                  </a:cubicBezTo>
                  <a:cubicBezTo>
                    <a:pt x="224151" y="15369"/>
                    <a:pt x="142729" y="-1402"/>
                    <a:pt x="58840" y="1090"/>
                  </a:cubicBezTo>
                  <a:cubicBezTo>
                    <a:pt x="47913" y="1415"/>
                    <a:pt x="36531" y="2140"/>
                    <a:pt x="27042" y="7570"/>
                  </a:cubicBezTo>
                  <a:cubicBezTo>
                    <a:pt x="19624" y="12152"/>
                    <a:pt x="13603" y="18679"/>
                    <a:pt x="9632" y="26441"/>
                  </a:cubicBezTo>
                  <a:cubicBezTo>
                    <a:pt x="-3118" y="49616"/>
                    <a:pt x="-1997" y="79289"/>
                    <a:pt x="10695" y="102496"/>
                  </a:cubicBezTo>
                  <a:cubicBezTo>
                    <a:pt x="28698" y="135411"/>
                    <a:pt x="61330" y="142229"/>
                    <a:pt x="91414" y="158855"/>
                  </a:cubicBezTo>
                  <a:cubicBezTo>
                    <a:pt x="107410" y="167694"/>
                    <a:pt x="124244" y="174924"/>
                    <a:pt x="141668" y="180441"/>
                  </a:cubicBezTo>
                  <a:cubicBezTo>
                    <a:pt x="153527" y="184194"/>
                    <a:pt x="171970" y="186906"/>
                    <a:pt x="183976" y="183045"/>
                  </a:cubicBezTo>
                  <a:cubicBezTo>
                    <a:pt x="192485" y="180307"/>
                    <a:pt x="199819" y="171998"/>
                    <a:pt x="198546" y="163151"/>
                  </a:cubicBezTo>
                  <a:cubicBezTo>
                    <a:pt x="197489" y="155794"/>
                    <a:pt x="190956" y="150281"/>
                    <a:pt x="183987" y="147696"/>
                  </a:cubicBezTo>
                  <a:cubicBezTo>
                    <a:pt x="177017" y="145111"/>
                    <a:pt x="169453" y="144763"/>
                    <a:pt x="162140" y="143431"/>
                  </a:cubicBezTo>
                  <a:cubicBezTo>
                    <a:pt x="158371" y="142743"/>
                    <a:pt x="154656" y="141790"/>
                    <a:pt x="151023" y="140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4977977" y="3436757"/>
              <a:ext cx="250208" cy="162695"/>
            </a:xfrm>
            <a:custGeom>
              <a:rect b="b" l="l" r="r" t="t"/>
              <a:pathLst>
                <a:path extrusionOk="0" h="82691" w="138046">
                  <a:moveTo>
                    <a:pt x="138652" y="83542"/>
                  </a:moveTo>
                  <a:cubicBezTo>
                    <a:pt x="130847" y="82455"/>
                    <a:pt x="124419" y="77380"/>
                    <a:pt x="119880" y="71817"/>
                  </a:cubicBezTo>
                  <a:cubicBezTo>
                    <a:pt x="115164" y="66108"/>
                    <a:pt x="110008" y="60776"/>
                    <a:pt x="104459" y="55872"/>
                  </a:cubicBezTo>
                  <a:cubicBezTo>
                    <a:pt x="93290" y="46047"/>
                    <a:pt x="81064" y="37494"/>
                    <a:pt x="68005" y="30369"/>
                  </a:cubicBezTo>
                  <a:cubicBezTo>
                    <a:pt x="46549" y="18441"/>
                    <a:pt x="23537" y="9614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4946628" y="3477751"/>
              <a:ext cx="247334" cy="236169"/>
            </a:xfrm>
            <a:custGeom>
              <a:rect b="b" l="l" r="r" t="t"/>
              <a:pathLst>
                <a:path extrusionOk="0" h="120035" w="136460">
                  <a:moveTo>
                    <a:pt x="137066" y="120887"/>
                  </a:moveTo>
                  <a:cubicBezTo>
                    <a:pt x="133459" y="92641"/>
                    <a:pt x="115466" y="67829"/>
                    <a:pt x="93274" y="49983"/>
                  </a:cubicBezTo>
                  <a:cubicBezTo>
                    <a:pt x="71083" y="32137"/>
                    <a:pt x="44784" y="20285"/>
                    <a:pt x="18802" y="8626"/>
                  </a:cubicBezTo>
                  <a:cubicBezTo>
                    <a:pt x="12783" y="5925"/>
                    <a:pt x="6762" y="3222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4918870" y="3510279"/>
              <a:ext cx="242304" cy="231270"/>
            </a:xfrm>
            <a:custGeom>
              <a:rect b="b" l="l" r="r" t="t"/>
              <a:pathLst>
                <a:path extrusionOk="0" h="117545" w="133685">
                  <a:moveTo>
                    <a:pt x="134290" y="118396"/>
                  </a:moveTo>
                  <a:cubicBezTo>
                    <a:pt x="120780" y="93138"/>
                    <a:pt x="103206" y="71796"/>
                    <a:pt x="83371" y="51131"/>
                  </a:cubicBezTo>
                  <a:cubicBezTo>
                    <a:pt x="71517" y="38780"/>
                    <a:pt x="58909" y="27236"/>
                    <a:pt x="43657" y="19234"/>
                  </a:cubicBezTo>
                  <a:cubicBezTo>
                    <a:pt x="29705" y="12213"/>
                    <a:pt x="15326" y="6073"/>
                    <a:pt x="605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4984876" y="3399385"/>
              <a:ext cx="540444" cy="422733"/>
            </a:xfrm>
            <a:custGeom>
              <a:rect b="b" l="l" r="r" t="t"/>
              <a:pathLst>
                <a:path extrusionOk="0" h="214858" w="298176">
                  <a:moveTo>
                    <a:pt x="105547" y="147788"/>
                  </a:moveTo>
                  <a:cubicBezTo>
                    <a:pt x="97728" y="161718"/>
                    <a:pt x="70707" y="176360"/>
                    <a:pt x="59126" y="165711"/>
                  </a:cubicBezTo>
                  <a:cubicBezTo>
                    <a:pt x="50006" y="157323"/>
                    <a:pt x="45366" y="144219"/>
                    <a:pt x="41874" y="132555"/>
                  </a:cubicBezTo>
                  <a:cubicBezTo>
                    <a:pt x="39763" y="125505"/>
                    <a:pt x="37819" y="118208"/>
                    <a:pt x="33500" y="112249"/>
                  </a:cubicBezTo>
                  <a:cubicBezTo>
                    <a:pt x="29180" y="106291"/>
                    <a:pt x="21800" y="101889"/>
                    <a:pt x="14596" y="103397"/>
                  </a:cubicBezTo>
                  <a:cubicBezTo>
                    <a:pt x="7219" y="104940"/>
                    <a:pt x="2170" y="112275"/>
                    <a:pt x="978" y="119715"/>
                  </a:cubicBezTo>
                  <a:cubicBezTo>
                    <a:pt x="-215" y="127155"/>
                    <a:pt x="1663" y="134714"/>
                    <a:pt x="3675" y="141976"/>
                  </a:cubicBezTo>
                  <a:cubicBezTo>
                    <a:pt x="11973" y="171931"/>
                    <a:pt x="27751" y="214675"/>
                    <a:pt x="65462" y="215691"/>
                  </a:cubicBezTo>
                  <a:cubicBezTo>
                    <a:pt x="84264" y="216198"/>
                    <a:pt x="101863" y="205685"/>
                    <a:pt x="119219" y="200033"/>
                  </a:cubicBezTo>
                  <a:cubicBezTo>
                    <a:pt x="140333" y="193156"/>
                    <a:pt x="158328" y="179231"/>
                    <a:pt x="175817" y="166371"/>
                  </a:cubicBezTo>
                  <a:cubicBezTo>
                    <a:pt x="195279" y="152062"/>
                    <a:pt x="215832" y="141644"/>
                    <a:pt x="230736" y="121796"/>
                  </a:cubicBezTo>
                  <a:cubicBezTo>
                    <a:pt x="242686" y="105882"/>
                    <a:pt x="249706" y="86751"/>
                    <a:pt x="261276" y="70559"/>
                  </a:cubicBezTo>
                  <a:cubicBezTo>
                    <a:pt x="272237" y="55222"/>
                    <a:pt x="287189" y="42640"/>
                    <a:pt x="295569" y="25754"/>
                  </a:cubicBezTo>
                  <a:cubicBezTo>
                    <a:pt x="298544" y="19759"/>
                    <a:pt x="300487" y="12163"/>
                    <a:pt x="296638" y="6688"/>
                  </a:cubicBezTo>
                  <a:cubicBezTo>
                    <a:pt x="293012" y="1528"/>
                    <a:pt x="285792" y="514"/>
                    <a:pt x="279499" y="936"/>
                  </a:cubicBezTo>
                  <a:cubicBezTo>
                    <a:pt x="260904" y="2182"/>
                    <a:pt x="243966" y="11704"/>
                    <a:pt x="228259" y="21733"/>
                  </a:cubicBezTo>
                  <a:cubicBezTo>
                    <a:pt x="178062" y="53785"/>
                    <a:pt x="134715" y="95823"/>
                    <a:pt x="105547" y="1477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7"/>
            <p:cNvSpPr/>
            <p:nvPr/>
          </p:nvSpPr>
          <p:spPr>
            <a:xfrm>
              <a:off x="4794024" y="3573646"/>
              <a:ext cx="165818" cy="203392"/>
            </a:xfrm>
            <a:custGeom>
              <a:rect b="b" l="l" r="r" t="t"/>
              <a:pathLst>
                <a:path extrusionOk="0" h="103376" w="91486">
                  <a:moveTo>
                    <a:pt x="60907" y="103488"/>
                  </a:moveTo>
                  <a:cubicBezTo>
                    <a:pt x="48268" y="103319"/>
                    <a:pt x="34572" y="102785"/>
                    <a:pt x="24761" y="94816"/>
                  </a:cubicBezTo>
                  <a:cubicBezTo>
                    <a:pt x="16447" y="88062"/>
                    <a:pt x="12679" y="77334"/>
                    <a:pt x="9292" y="67172"/>
                  </a:cubicBezTo>
                  <a:cubicBezTo>
                    <a:pt x="5529" y="55882"/>
                    <a:pt x="1942" y="44287"/>
                    <a:pt x="1107" y="32348"/>
                  </a:cubicBezTo>
                  <a:cubicBezTo>
                    <a:pt x="450" y="22956"/>
                    <a:pt x="-753" y="13186"/>
                    <a:pt x="6612" y="5840"/>
                  </a:cubicBezTo>
                  <a:cubicBezTo>
                    <a:pt x="9800" y="2774"/>
                    <a:pt x="14015" y="1004"/>
                    <a:pt x="18436" y="873"/>
                  </a:cubicBezTo>
                  <a:cubicBezTo>
                    <a:pt x="25556" y="591"/>
                    <a:pt x="30164" y="2979"/>
                    <a:pt x="33308" y="9078"/>
                  </a:cubicBezTo>
                  <a:cubicBezTo>
                    <a:pt x="36179" y="14809"/>
                    <a:pt x="38458" y="20817"/>
                    <a:pt x="40112" y="27009"/>
                  </a:cubicBezTo>
                  <a:cubicBezTo>
                    <a:pt x="43479" y="39066"/>
                    <a:pt x="45198" y="51497"/>
                    <a:pt x="47964" y="63691"/>
                  </a:cubicBezTo>
                  <a:cubicBezTo>
                    <a:pt x="48523" y="66158"/>
                    <a:pt x="49338" y="68899"/>
                    <a:pt x="51571" y="70090"/>
                  </a:cubicBezTo>
                  <a:cubicBezTo>
                    <a:pt x="53548" y="70837"/>
                    <a:pt x="55715" y="70918"/>
                    <a:pt x="57742" y="70321"/>
                  </a:cubicBezTo>
                  <a:cubicBezTo>
                    <a:pt x="67403" y="68689"/>
                    <a:pt x="78241" y="69183"/>
                    <a:pt x="85722" y="75509"/>
                  </a:cubicBezTo>
                  <a:cubicBezTo>
                    <a:pt x="91967" y="80791"/>
                    <a:pt x="94787" y="93235"/>
                    <a:pt x="88738" y="99826"/>
                  </a:cubicBezTo>
                  <a:cubicBezTo>
                    <a:pt x="82564" y="106553"/>
                    <a:pt x="68963" y="103596"/>
                    <a:pt x="60907" y="10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7"/>
            <p:cNvSpPr/>
            <p:nvPr/>
          </p:nvSpPr>
          <p:spPr>
            <a:xfrm>
              <a:off x="4892030" y="3582654"/>
              <a:ext cx="186785" cy="221013"/>
            </a:xfrm>
            <a:custGeom>
              <a:rect b="b" l="l" r="r" t="t"/>
              <a:pathLst>
                <a:path extrusionOk="0" h="112332" w="103054">
                  <a:moveTo>
                    <a:pt x="54224" y="52860"/>
                  </a:moveTo>
                  <a:cubicBezTo>
                    <a:pt x="51315" y="42628"/>
                    <a:pt x="41477" y="28672"/>
                    <a:pt x="38648" y="18403"/>
                  </a:cubicBezTo>
                  <a:cubicBezTo>
                    <a:pt x="37249" y="13326"/>
                    <a:pt x="35678" y="7961"/>
                    <a:pt x="31771" y="4429"/>
                  </a:cubicBezTo>
                  <a:cubicBezTo>
                    <a:pt x="25665" y="-1092"/>
                    <a:pt x="15335" y="108"/>
                    <a:pt x="9339" y="5749"/>
                  </a:cubicBezTo>
                  <a:cubicBezTo>
                    <a:pt x="-12654" y="26443"/>
                    <a:pt x="12176" y="80508"/>
                    <a:pt x="25977" y="99652"/>
                  </a:cubicBezTo>
                  <a:cubicBezTo>
                    <a:pt x="40268" y="119476"/>
                    <a:pt x="74693" y="112994"/>
                    <a:pt x="95963" y="108260"/>
                  </a:cubicBezTo>
                  <a:cubicBezTo>
                    <a:pt x="97641" y="107994"/>
                    <a:pt x="99246" y="107385"/>
                    <a:pt x="100678" y="106472"/>
                  </a:cubicBezTo>
                  <a:cubicBezTo>
                    <a:pt x="104200" y="103893"/>
                    <a:pt x="104189" y="98565"/>
                    <a:pt x="102761" y="94440"/>
                  </a:cubicBezTo>
                  <a:cubicBezTo>
                    <a:pt x="100054" y="87508"/>
                    <a:pt x="95194" y="81627"/>
                    <a:pt x="88896" y="77661"/>
                  </a:cubicBezTo>
                  <a:cubicBezTo>
                    <a:pt x="83451" y="73835"/>
                    <a:pt x="77373" y="71000"/>
                    <a:pt x="70942" y="69286"/>
                  </a:cubicBezTo>
                  <a:cubicBezTo>
                    <a:pt x="65323" y="67935"/>
                    <a:pt x="72198" y="64535"/>
                    <a:pt x="67613" y="59732"/>
                  </a:cubicBezTo>
                  <a:cubicBezTo>
                    <a:pt x="66533" y="58376"/>
                    <a:pt x="65817" y="56766"/>
                    <a:pt x="65533" y="55055"/>
                  </a:cubicBezTo>
                  <a:cubicBezTo>
                    <a:pt x="65057" y="53188"/>
                    <a:pt x="55801" y="58407"/>
                    <a:pt x="54224" y="52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7"/>
            <p:cNvSpPr/>
            <p:nvPr/>
          </p:nvSpPr>
          <p:spPr>
            <a:xfrm>
              <a:off x="4984137" y="3626312"/>
              <a:ext cx="60142" cy="171796"/>
            </a:xfrm>
            <a:custGeom>
              <a:rect b="b" l="l" r="r" t="t"/>
              <a:pathLst>
                <a:path extrusionOk="0" h="87317" w="33182">
                  <a:moveTo>
                    <a:pt x="1399" y="851"/>
                  </a:moveTo>
                  <a:cubicBezTo>
                    <a:pt x="-3874" y="31884"/>
                    <a:pt x="18286" y="63050"/>
                    <a:pt x="33788" y="88168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7"/>
            <p:cNvSpPr/>
            <p:nvPr/>
          </p:nvSpPr>
          <p:spPr>
            <a:xfrm>
              <a:off x="5060229" y="3571796"/>
              <a:ext cx="200946" cy="158272"/>
            </a:xfrm>
            <a:custGeom>
              <a:rect b="b" l="l" r="r" t="t"/>
              <a:pathLst>
                <a:path extrusionOk="0" h="80443" w="110867">
                  <a:moveTo>
                    <a:pt x="111472" y="851"/>
                  </a:moveTo>
                  <a:cubicBezTo>
                    <a:pt x="97216" y="10148"/>
                    <a:pt x="85168" y="22454"/>
                    <a:pt x="76176" y="36904"/>
                  </a:cubicBezTo>
                  <a:cubicBezTo>
                    <a:pt x="68984" y="48553"/>
                    <a:pt x="63773" y="61727"/>
                    <a:pt x="53962" y="71275"/>
                  </a:cubicBezTo>
                  <a:cubicBezTo>
                    <a:pt x="44150" y="80824"/>
                    <a:pt x="27385" y="85395"/>
                    <a:pt x="16908" y="76583"/>
                  </a:cubicBezTo>
                  <a:cubicBezTo>
                    <a:pt x="11581" y="72102"/>
                    <a:pt x="9031" y="65221"/>
                    <a:pt x="6699" y="58663"/>
                  </a:cubicBezTo>
                  <a:cubicBezTo>
                    <a:pt x="4668" y="52950"/>
                    <a:pt x="2636" y="47238"/>
                    <a:pt x="605" y="4152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7"/>
            <p:cNvSpPr/>
            <p:nvPr/>
          </p:nvSpPr>
          <p:spPr>
            <a:xfrm>
              <a:off x="4889971" y="3580013"/>
              <a:ext cx="99243" cy="204108"/>
            </a:xfrm>
            <a:custGeom>
              <a:rect b="b" l="l" r="r" t="t"/>
              <a:pathLst>
                <a:path extrusionOk="0" h="103740" w="54755">
                  <a:moveTo>
                    <a:pt x="31028" y="104591"/>
                  </a:moveTo>
                  <a:cubicBezTo>
                    <a:pt x="21061" y="90057"/>
                    <a:pt x="12873" y="74381"/>
                    <a:pt x="6639" y="57898"/>
                  </a:cubicBezTo>
                  <a:cubicBezTo>
                    <a:pt x="3502" y="49602"/>
                    <a:pt x="844" y="40979"/>
                    <a:pt x="619" y="32113"/>
                  </a:cubicBezTo>
                  <a:cubicBezTo>
                    <a:pt x="395" y="23247"/>
                    <a:pt x="2839" y="14030"/>
                    <a:pt x="8829" y="7489"/>
                  </a:cubicBezTo>
                  <a:cubicBezTo>
                    <a:pt x="13598" y="2280"/>
                    <a:pt x="23820" y="-2028"/>
                    <a:pt x="29962" y="3274"/>
                  </a:cubicBezTo>
                  <a:cubicBezTo>
                    <a:pt x="32372" y="5723"/>
                    <a:pt x="34167" y="8710"/>
                    <a:pt x="35199" y="11988"/>
                  </a:cubicBezTo>
                  <a:cubicBezTo>
                    <a:pt x="40822" y="26557"/>
                    <a:pt x="47563" y="40671"/>
                    <a:pt x="55361" y="542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7"/>
            <p:cNvSpPr/>
            <p:nvPr/>
          </p:nvSpPr>
          <p:spPr>
            <a:xfrm>
              <a:off x="4850858" y="3585473"/>
              <a:ext cx="56387" cy="128621"/>
            </a:xfrm>
            <a:custGeom>
              <a:rect b="b" l="l" r="r" t="t"/>
              <a:pathLst>
                <a:path extrusionOk="0" h="65373" w="31110">
                  <a:moveTo>
                    <a:pt x="605" y="851"/>
                  </a:moveTo>
                  <a:cubicBezTo>
                    <a:pt x="3920" y="6751"/>
                    <a:pt x="6399" y="13082"/>
                    <a:pt x="7973" y="19664"/>
                  </a:cubicBezTo>
                  <a:cubicBezTo>
                    <a:pt x="10358" y="28107"/>
                    <a:pt x="14048" y="63990"/>
                    <a:pt x="22534" y="65444"/>
                  </a:cubicBezTo>
                  <a:cubicBezTo>
                    <a:pt x="25571" y="65965"/>
                    <a:pt x="28780" y="65291"/>
                    <a:pt x="31716" y="6622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7"/>
            <p:cNvSpPr/>
            <p:nvPr/>
          </p:nvSpPr>
          <p:spPr>
            <a:xfrm>
              <a:off x="4794062" y="3615450"/>
              <a:ext cx="9693" cy="73189"/>
            </a:xfrm>
            <a:custGeom>
              <a:rect b="b" l="l" r="r" t="t"/>
              <a:pathLst>
                <a:path extrusionOk="0" h="37199" w="5348">
                  <a:moveTo>
                    <a:pt x="5954" y="38050"/>
                  </a:moveTo>
                  <a:cubicBezTo>
                    <a:pt x="3458" y="22082"/>
                    <a:pt x="-262" y="17671"/>
                    <a:pt x="787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7"/>
            <p:cNvSpPr/>
            <p:nvPr/>
          </p:nvSpPr>
          <p:spPr>
            <a:xfrm>
              <a:off x="4729082" y="3626367"/>
              <a:ext cx="68464" cy="33473"/>
            </a:xfrm>
            <a:custGeom>
              <a:rect b="b" l="l" r="r" t="t"/>
              <a:pathLst>
                <a:path extrusionOk="0" h="17013" w="37773">
                  <a:moveTo>
                    <a:pt x="605" y="851"/>
                  </a:moveTo>
                  <a:cubicBezTo>
                    <a:pt x="12781" y="6406"/>
                    <a:pt x="25521" y="14150"/>
                    <a:pt x="38379" y="1786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7"/>
            <p:cNvSpPr/>
            <p:nvPr/>
          </p:nvSpPr>
          <p:spPr>
            <a:xfrm>
              <a:off x="5278404" y="3530688"/>
              <a:ext cx="59905" cy="29003"/>
            </a:xfrm>
            <a:custGeom>
              <a:rect b="b" l="l" r="r" t="t"/>
              <a:pathLst>
                <a:path extrusionOk="0" h="14741" w="33051">
                  <a:moveTo>
                    <a:pt x="605" y="15592"/>
                  </a:moveTo>
                  <a:cubicBezTo>
                    <a:pt x="10996" y="9379"/>
                    <a:pt x="22092" y="4430"/>
                    <a:pt x="33657" y="8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8"/>
          <p:cNvSpPr txBox="1"/>
          <p:nvPr>
            <p:ph type="title"/>
          </p:nvPr>
        </p:nvSpPr>
        <p:spPr>
          <a:xfrm>
            <a:off x="226650" y="1625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Train-Validation Split (85%-15%)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District Wise</a:t>
            </a:r>
            <a:endParaRPr sz="3000"/>
          </a:p>
        </p:txBody>
      </p:sp>
      <p:sp>
        <p:nvSpPr>
          <p:cNvPr id="1339" name="Google Shape;1339;p48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340" name="Google Shape;1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625" y="1202250"/>
            <a:ext cx="6681776" cy="3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/>
          <p:nvPr/>
        </p:nvSpPr>
        <p:spPr>
          <a:xfrm>
            <a:off x="2905187" y="1822633"/>
            <a:ext cx="6207234" cy="3370220"/>
          </a:xfrm>
          <a:custGeom>
            <a:rect b="b" l="l" r="r" t="t"/>
            <a:pathLst>
              <a:path extrusionOk="0" h="497266" w="915859">
                <a:moveTo>
                  <a:pt x="880268" y="88616"/>
                </a:moveTo>
                <a:cubicBezTo>
                  <a:pt x="846592" y="74186"/>
                  <a:pt x="814570" y="56088"/>
                  <a:pt x="780594" y="42126"/>
                </a:cubicBezTo>
                <a:cubicBezTo>
                  <a:pt x="714176" y="14834"/>
                  <a:pt x="642878" y="-4811"/>
                  <a:pt x="570456" y="1586"/>
                </a:cubicBezTo>
                <a:cubicBezTo>
                  <a:pt x="482109" y="9390"/>
                  <a:pt x="400397" y="57646"/>
                  <a:pt x="344793" y="125785"/>
                </a:cubicBezTo>
                <a:cubicBezTo>
                  <a:pt x="292114" y="190339"/>
                  <a:pt x="263579" y="269430"/>
                  <a:pt x="218903" y="339012"/>
                </a:cubicBezTo>
                <a:cubicBezTo>
                  <a:pt x="169919" y="417233"/>
                  <a:pt x="91023" y="471976"/>
                  <a:pt x="594" y="490490"/>
                </a:cubicBezTo>
                <a:cubicBezTo>
                  <a:pt x="311499" y="494761"/>
                  <a:pt x="607400" y="499314"/>
                  <a:pt x="916454" y="497023"/>
                </a:cubicBezTo>
                <a:lnTo>
                  <a:pt x="916454" y="100636"/>
                </a:lnTo>
                <a:cubicBezTo>
                  <a:pt x="902690" y="95270"/>
                  <a:pt x="887097" y="91542"/>
                  <a:pt x="880268" y="88616"/>
                </a:cubicBez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9"/>
          <p:cNvSpPr txBox="1"/>
          <p:nvPr>
            <p:ph type="title"/>
          </p:nvPr>
        </p:nvSpPr>
        <p:spPr>
          <a:xfrm>
            <a:off x="907675" y="153480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Post Processing &amp; Preprocessing </a:t>
            </a:r>
            <a:r>
              <a:rPr lang="en" sz="4000"/>
              <a:t>Techniques</a:t>
            </a:r>
            <a:endParaRPr sz="4000"/>
          </a:p>
        </p:txBody>
      </p:sp>
      <p:grpSp>
        <p:nvGrpSpPr>
          <p:cNvPr id="1347" name="Google Shape;1347;p49"/>
          <p:cNvGrpSpPr/>
          <p:nvPr/>
        </p:nvGrpSpPr>
        <p:grpSpPr>
          <a:xfrm>
            <a:off x="5026964" y="841847"/>
            <a:ext cx="4979599" cy="5142687"/>
            <a:chOff x="5026964" y="841847"/>
            <a:chExt cx="4979599" cy="5142687"/>
          </a:xfrm>
        </p:grpSpPr>
        <p:sp>
          <p:nvSpPr>
            <p:cNvPr id="1348" name="Google Shape;1348;p49"/>
            <p:cNvSpPr/>
            <p:nvPr/>
          </p:nvSpPr>
          <p:spPr>
            <a:xfrm>
              <a:off x="5666194" y="2616933"/>
              <a:ext cx="57160" cy="34816"/>
            </a:xfrm>
            <a:custGeom>
              <a:rect b="b" l="l" r="r" t="t"/>
              <a:pathLst>
                <a:path extrusionOk="0" h="30540" w="50140">
                  <a:moveTo>
                    <a:pt x="50298" y="3696"/>
                  </a:moveTo>
                  <a:cubicBezTo>
                    <a:pt x="33087" y="-4902"/>
                    <a:pt x="12163" y="2080"/>
                    <a:pt x="3564" y="19292"/>
                  </a:cubicBezTo>
                  <a:cubicBezTo>
                    <a:pt x="1798" y="22827"/>
                    <a:pt x="646" y="26636"/>
                    <a:pt x="158" y="30557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9" name="Google Shape;1349;p49"/>
            <p:cNvGrpSpPr/>
            <p:nvPr/>
          </p:nvGrpSpPr>
          <p:grpSpPr>
            <a:xfrm>
              <a:off x="7051137" y="1281476"/>
              <a:ext cx="2955426" cy="3996297"/>
              <a:chOff x="2370392" y="-244920"/>
              <a:chExt cx="2594527" cy="3508293"/>
            </a:xfrm>
          </p:grpSpPr>
          <p:sp>
            <p:nvSpPr>
              <p:cNvPr id="1350" name="Google Shape;1350;p49"/>
              <p:cNvSpPr/>
              <p:nvPr/>
            </p:nvSpPr>
            <p:spPr>
              <a:xfrm>
                <a:off x="3455598" y="231488"/>
                <a:ext cx="175269" cy="166903"/>
              </a:xfrm>
              <a:custGeom>
                <a:rect b="b" l="l" r="r" t="t"/>
                <a:pathLst>
                  <a:path extrusionOk="0" h="166903" w="175269">
                    <a:moveTo>
                      <a:pt x="107843" y="2835"/>
                    </a:moveTo>
                    <a:cubicBezTo>
                      <a:pt x="89722" y="1087"/>
                      <a:pt x="64895" y="-3600"/>
                      <a:pt x="48632" y="5196"/>
                    </a:cubicBezTo>
                    <a:cubicBezTo>
                      <a:pt x="33195" y="12746"/>
                      <a:pt x="20032" y="24249"/>
                      <a:pt x="10483" y="38536"/>
                    </a:cubicBezTo>
                    <a:cubicBezTo>
                      <a:pt x="-975" y="59666"/>
                      <a:pt x="-2996" y="84646"/>
                      <a:pt x="4918" y="107342"/>
                    </a:cubicBezTo>
                    <a:cubicBezTo>
                      <a:pt x="14306" y="137627"/>
                      <a:pt x="39719" y="165408"/>
                      <a:pt x="71388" y="166919"/>
                    </a:cubicBezTo>
                    <a:cubicBezTo>
                      <a:pt x="86267" y="166762"/>
                      <a:pt x="100942" y="163443"/>
                      <a:pt x="114441" y="157182"/>
                    </a:cubicBezTo>
                    <a:cubicBezTo>
                      <a:pt x="131437" y="150430"/>
                      <a:pt x="148811" y="142243"/>
                      <a:pt x="159844" y="127657"/>
                    </a:cubicBezTo>
                    <a:cubicBezTo>
                      <a:pt x="167489" y="116657"/>
                      <a:pt x="172338" y="103961"/>
                      <a:pt x="173974" y="90666"/>
                    </a:cubicBezTo>
                    <a:cubicBezTo>
                      <a:pt x="175744" y="81241"/>
                      <a:pt x="175899" y="71584"/>
                      <a:pt x="174435" y="62106"/>
                    </a:cubicBezTo>
                    <a:cubicBezTo>
                      <a:pt x="167979" y="26610"/>
                      <a:pt x="142077" y="6136"/>
                      <a:pt x="107843" y="28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9"/>
              <p:cNvSpPr/>
              <p:nvPr/>
            </p:nvSpPr>
            <p:spPr>
              <a:xfrm>
                <a:off x="2370392" y="650243"/>
                <a:ext cx="2578637" cy="1913969"/>
              </a:xfrm>
              <a:custGeom>
                <a:rect b="b" l="l" r="r" t="t"/>
                <a:pathLst>
                  <a:path extrusionOk="0" h="1913969" w="2578637">
                    <a:moveTo>
                      <a:pt x="544600" y="124026"/>
                    </a:moveTo>
                    <a:cubicBezTo>
                      <a:pt x="584623" y="105965"/>
                      <a:pt x="626081" y="91268"/>
                      <a:pt x="668544" y="80087"/>
                    </a:cubicBezTo>
                    <a:cubicBezTo>
                      <a:pt x="856231" y="29841"/>
                      <a:pt x="1049418" y="3032"/>
                      <a:pt x="1243694" y="270"/>
                    </a:cubicBezTo>
                    <a:cubicBezTo>
                      <a:pt x="1494368" y="-3252"/>
                      <a:pt x="1697779" y="28309"/>
                      <a:pt x="1902463" y="190285"/>
                    </a:cubicBezTo>
                    <a:cubicBezTo>
                      <a:pt x="2053331" y="309672"/>
                      <a:pt x="2172344" y="464104"/>
                      <a:pt x="2283116" y="621406"/>
                    </a:cubicBezTo>
                    <a:cubicBezTo>
                      <a:pt x="2402794" y="791360"/>
                      <a:pt x="2594397" y="1013049"/>
                      <a:pt x="2577782" y="1228965"/>
                    </a:cubicBezTo>
                    <a:cubicBezTo>
                      <a:pt x="2560782" y="1449918"/>
                      <a:pt x="2439583" y="1635100"/>
                      <a:pt x="2247402" y="1747194"/>
                    </a:cubicBezTo>
                    <a:cubicBezTo>
                      <a:pt x="2046721" y="1864247"/>
                      <a:pt x="1807818" y="1894100"/>
                      <a:pt x="1575819" y="1906607"/>
                    </a:cubicBezTo>
                    <a:cubicBezTo>
                      <a:pt x="1312376" y="1920809"/>
                      <a:pt x="1047257" y="1915696"/>
                      <a:pt x="785530" y="1880849"/>
                    </a:cubicBezTo>
                    <a:cubicBezTo>
                      <a:pt x="554907" y="1850144"/>
                      <a:pt x="310584" y="1820720"/>
                      <a:pt x="138254" y="1651663"/>
                    </a:cubicBezTo>
                    <a:cubicBezTo>
                      <a:pt x="-124592" y="1393808"/>
                      <a:pt x="50212" y="928474"/>
                      <a:pt x="152491" y="629875"/>
                    </a:cubicBezTo>
                    <a:cubicBezTo>
                      <a:pt x="234014" y="391873"/>
                      <a:pt x="335629" y="219340"/>
                      <a:pt x="544600" y="1240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9"/>
              <p:cNvSpPr/>
              <p:nvPr/>
            </p:nvSpPr>
            <p:spPr>
              <a:xfrm>
                <a:off x="2422917" y="649771"/>
                <a:ext cx="2542002" cy="2613602"/>
              </a:xfrm>
              <a:custGeom>
                <a:rect b="b" l="l" r="r" t="t"/>
                <a:pathLst>
                  <a:path extrusionOk="0" h="2613602" w="2542002">
                    <a:moveTo>
                      <a:pt x="488854" y="1416590"/>
                    </a:moveTo>
                    <a:cubicBezTo>
                      <a:pt x="488977" y="1363890"/>
                      <a:pt x="485936" y="1308071"/>
                      <a:pt x="492512" y="1255745"/>
                    </a:cubicBezTo>
                    <a:cubicBezTo>
                      <a:pt x="494480" y="1240091"/>
                      <a:pt x="498703" y="1225831"/>
                      <a:pt x="499283" y="1209958"/>
                    </a:cubicBezTo>
                    <a:cubicBezTo>
                      <a:pt x="499540" y="1202923"/>
                      <a:pt x="504492" y="1137918"/>
                      <a:pt x="503019" y="1136742"/>
                    </a:cubicBezTo>
                    <a:cubicBezTo>
                      <a:pt x="354081" y="1017796"/>
                      <a:pt x="204604" y="898473"/>
                      <a:pt x="41351" y="800090"/>
                    </a:cubicBezTo>
                    <a:cubicBezTo>
                      <a:pt x="28612" y="792412"/>
                      <a:pt x="15367" y="784471"/>
                      <a:pt x="7056" y="772135"/>
                    </a:cubicBezTo>
                    <a:cubicBezTo>
                      <a:pt x="-1254" y="759799"/>
                      <a:pt x="-3028" y="741669"/>
                      <a:pt x="7165" y="730837"/>
                    </a:cubicBezTo>
                    <a:cubicBezTo>
                      <a:pt x="13395" y="724216"/>
                      <a:pt x="22626" y="721571"/>
                      <a:pt x="30631" y="717261"/>
                    </a:cubicBezTo>
                    <a:cubicBezTo>
                      <a:pt x="52190" y="705654"/>
                      <a:pt x="60942" y="663592"/>
                      <a:pt x="69777" y="642683"/>
                    </a:cubicBezTo>
                    <a:cubicBezTo>
                      <a:pt x="81756" y="614326"/>
                      <a:pt x="92207" y="584542"/>
                      <a:pt x="105970" y="557016"/>
                    </a:cubicBezTo>
                    <a:cubicBezTo>
                      <a:pt x="128035" y="504792"/>
                      <a:pt x="151501" y="455300"/>
                      <a:pt x="184786" y="409235"/>
                    </a:cubicBezTo>
                    <a:cubicBezTo>
                      <a:pt x="211820" y="371821"/>
                      <a:pt x="230536" y="328884"/>
                      <a:pt x="259350" y="291472"/>
                    </a:cubicBezTo>
                    <a:cubicBezTo>
                      <a:pt x="303761" y="233849"/>
                      <a:pt x="358040" y="184558"/>
                      <a:pt x="419665" y="145890"/>
                    </a:cubicBezTo>
                    <a:cubicBezTo>
                      <a:pt x="447917" y="128177"/>
                      <a:pt x="476049" y="107789"/>
                      <a:pt x="508467" y="100124"/>
                    </a:cubicBezTo>
                    <a:cubicBezTo>
                      <a:pt x="548500" y="90709"/>
                      <a:pt x="589016" y="83479"/>
                      <a:pt x="629834" y="78466"/>
                    </a:cubicBezTo>
                    <a:cubicBezTo>
                      <a:pt x="634551" y="77881"/>
                      <a:pt x="640506" y="77947"/>
                      <a:pt x="642614" y="82206"/>
                    </a:cubicBezTo>
                    <a:cubicBezTo>
                      <a:pt x="643366" y="84462"/>
                      <a:pt x="643646" y="86849"/>
                      <a:pt x="643437" y="89219"/>
                    </a:cubicBezTo>
                    <a:cubicBezTo>
                      <a:pt x="644050" y="102529"/>
                      <a:pt x="657351" y="110108"/>
                      <a:pt x="662160" y="121570"/>
                    </a:cubicBezTo>
                    <a:cubicBezTo>
                      <a:pt x="667383" y="134020"/>
                      <a:pt x="668084" y="146838"/>
                      <a:pt x="674926" y="159858"/>
                    </a:cubicBezTo>
                    <a:cubicBezTo>
                      <a:pt x="730887" y="266138"/>
                      <a:pt x="819035" y="351991"/>
                      <a:pt x="926754" y="405130"/>
                    </a:cubicBezTo>
                    <a:cubicBezTo>
                      <a:pt x="932640" y="408556"/>
                      <a:pt x="939284" y="410468"/>
                      <a:pt x="946090" y="410697"/>
                    </a:cubicBezTo>
                    <a:cubicBezTo>
                      <a:pt x="954195" y="409533"/>
                      <a:pt x="961781" y="406023"/>
                      <a:pt x="967915" y="400599"/>
                    </a:cubicBezTo>
                    <a:cubicBezTo>
                      <a:pt x="1032229" y="353337"/>
                      <a:pt x="1090481" y="298341"/>
                      <a:pt x="1141360" y="236850"/>
                    </a:cubicBezTo>
                    <a:cubicBezTo>
                      <a:pt x="1167132" y="205743"/>
                      <a:pt x="1182616" y="166964"/>
                      <a:pt x="1200928" y="131118"/>
                    </a:cubicBezTo>
                    <a:lnTo>
                      <a:pt x="1263865" y="7913"/>
                    </a:lnTo>
                    <a:cubicBezTo>
                      <a:pt x="1265676" y="2406"/>
                      <a:pt x="1271308" y="-887"/>
                      <a:pt x="1276996" y="234"/>
                    </a:cubicBezTo>
                    <a:cubicBezTo>
                      <a:pt x="1347571" y="-651"/>
                      <a:pt x="1418076" y="4272"/>
                      <a:pt x="1488486" y="9191"/>
                    </a:cubicBezTo>
                    <a:cubicBezTo>
                      <a:pt x="1543003" y="9191"/>
                      <a:pt x="1598655" y="16888"/>
                      <a:pt x="1653059" y="20689"/>
                    </a:cubicBezTo>
                    <a:cubicBezTo>
                      <a:pt x="1705674" y="24365"/>
                      <a:pt x="1757702" y="25610"/>
                      <a:pt x="1809695" y="34144"/>
                    </a:cubicBezTo>
                    <a:cubicBezTo>
                      <a:pt x="1973757" y="61075"/>
                      <a:pt x="2138916" y="118215"/>
                      <a:pt x="2258158" y="234073"/>
                    </a:cubicBezTo>
                    <a:cubicBezTo>
                      <a:pt x="2327171" y="301126"/>
                      <a:pt x="2377857" y="385049"/>
                      <a:pt x="2417580" y="472690"/>
                    </a:cubicBezTo>
                    <a:cubicBezTo>
                      <a:pt x="2540247" y="743327"/>
                      <a:pt x="2528017" y="1048136"/>
                      <a:pt x="2540621" y="1337107"/>
                    </a:cubicBezTo>
                    <a:cubicBezTo>
                      <a:pt x="2553686" y="1636645"/>
                      <a:pt x="2482641" y="1949857"/>
                      <a:pt x="2364485" y="2223706"/>
                    </a:cubicBezTo>
                    <a:cubicBezTo>
                      <a:pt x="2325559" y="2313925"/>
                      <a:pt x="2276685" y="2405760"/>
                      <a:pt x="2193678" y="2458340"/>
                    </a:cubicBezTo>
                    <a:cubicBezTo>
                      <a:pt x="2136313" y="2494679"/>
                      <a:pt x="2067993" y="2508714"/>
                      <a:pt x="2001186" y="2520888"/>
                    </a:cubicBezTo>
                    <a:cubicBezTo>
                      <a:pt x="1655833" y="2583803"/>
                      <a:pt x="1305426" y="2614831"/>
                      <a:pt x="954391" y="2613583"/>
                    </a:cubicBezTo>
                    <a:cubicBezTo>
                      <a:pt x="825403" y="2613115"/>
                      <a:pt x="676721" y="2598141"/>
                      <a:pt x="603528" y="2491929"/>
                    </a:cubicBezTo>
                    <a:cubicBezTo>
                      <a:pt x="562587" y="2432517"/>
                      <a:pt x="555332" y="2356945"/>
                      <a:pt x="549337" y="2285042"/>
                    </a:cubicBezTo>
                    <a:cubicBezTo>
                      <a:pt x="525282" y="1996522"/>
                      <a:pt x="488175" y="1706173"/>
                      <a:pt x="488854" y="14165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9"/>
              <p:cNvSpPr/>
              <p:nvPr/>
            </p:nvSpPr>
            <p:spPr>
              <a:xfrm>
                <a:off x="3031214" y="-14402"/>
                <a:ext cx="508736" cy="575069"/>
              </a:xfrm>
              <a:custGeom>
                <a:rect b="b" l="l" r="r" t="t"/>
                <a:pathLst>
                  <a:path extrusionOk="0" h="575069" w="508736">
                    <a:moveTo>
                      <a:pt x="486712" y="396883"/>
                    </a:moveTo>
                    <a:cubicBezTo>
                      <a:pt x="471939" y="446755"/>
                      <a:pt x="440445" y="490020"/>
                      <a:pt x="397525" y="519403"/>
                    </a:cubicBezTo>
                    <a:cubicBezTo>
                      <a:pt x="362106" y="542711"/>
                      <a:pt x="318484" y="555586"/>
                      <a:pt x="274860" y="565215"/>
                    </a:cubicBezTo>
                    <a:cubicBezTo>
                      <a:pt x="241308" y="572622"/>
                      <a:pt x="206145" y="578365"/>
                      <a:pt x="172048" y="572956"/>
                    </a:cubicBezTo>
                    <a:cubicBezTo>
                      <a:pt x="127492" y="565205"/>
                      <a:pt x="87740" y="540320"/>
                      <a:pt x="61301" y="503627"/>
                    </a:cubicBezTo>
                    <a:cubicBezTo>
                      <a:pt x="1247" y="421207"/>
                      <a:pt x="-17035" y="233549"/>
                      <a:pt x="17504" y="143171"/>
                    </a:cubicBezTo>
                    <a:cubicBezTo>
                      <a:pt x="47679" y="64211"/>
                      <a:pt x="125639" y="56159"/>
                      <a:pt x="214478" y="18954"/>
                    </a:cubicBezTo>
                    <a:cubicBezTo>
                      <a:pt x="246436" y="5572"/>
                      <a:pt x="282592" y="-3721"/>
                      <a:pt x="317808" y="1485"/>
                    </a:cubicBezTo>
                    <a:cubicBezTo>
                      <a:pt x="338008" y="4961"/>
                      <a:pt x="357487" y="11780"/>
                      <a:pt x="375446" y="21660"/>
                    </a:cubicBezTo>
                    <a:cubicBezTo>
                      <a:pt x="399906" y="33905"/>
                      <a:pt x="422186" y="50089"/>
                      <a:pt x="441394" y="69565"/>
                    </a:cubicBezTo>
                    <a:cubicBezTo>
                      <a:pt x="524787" y="157121"/>
                      <a:pt x="519357" y="294643"/>
                      <a:pt x="486712" y="3968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9"/>
              <p:cNvSpPr/>
              <p:nvPr/>
            </p:nvSpPr>
            <p:spPr>
              <a:xfrm>
                <a:off x="3138444" y="365835"/>
                <a:ext cx="442600" cy="456404"/>
              </a:xfrm>
              <a:custGeom>
                <a:rect b="b" l="l" r="r" t="t"/>
                <a:pathLst>
                  <a:path extrusionOk="0" h="456404" w="442600">
                    <a:moveTo>
                      <a:pt x="340484" y="44970"/>
                    </a:moveTo>
                    <a:cubicBezTo>
                      <a:pt x="335863" y="30132"/>
                      <a:pt x="331632" y="15162"/>
                      <a:pt x="327932" y="16"/>
                    </a:cubicBezTo>
                    <a:cubicBezTo>
                      <a:pt x="221722" y="18970"/>
                      <a:pt x="116670" y="43924"/>
                      <a:pt x="13282" y="74756"/>
                    </a:cubicBezTo>
                    <a:cubicBezTo>
                      <a:pt x="8813" y="75547"/>
                      <a:pt x="4766" y="77891"/>
                      <a:pt x="1857" y="81374"/>
                    </a:cubicBezTo>
                    <a:cubicBezTo>
                      <a:pt x="58" y="85126"/>
                      <a:pt x="-327" y="89401"/>
                      <a:pt x="772" y="93414"/>
                    </a:cubicBezTo>
                    <a:cubicBezTo>
                      <a:pt x="10164" y="152254"/>
                      <a:pt x="40634" y="207696"/>
                      <a:pt x="58366" y="264624"/>
                    </a:cubicBezTo>
                    <a:cubicBezTo>
                      <a:pt x="77327" y="325469"/>
                      <a:pt x="92054" y="387554"/>
                      <a:pt x="102442" y="450433"/>
                    </a:cubicBezTo>
                    <a:cubicBezTo>
                      <a:pt x="165392" y="455923"/>
                      <a:pt x="229334" y="460981"/>
                      <a:pt x="291408" y="449497"/>
                    </a:cubicBezTo>
                    <a:cubicBezTo>
                      <a:pt x="355857" y="437572"/>
                      <a:pt x="460133" y="396555"/>
                      <a:pt x="440288" y="322466"/>
                    </a:cubicBezTo>
                    <a:cubicBezTo>
                      <a:pt x="415021" y="228131"/>
                      <a:pt x="369848" y="139235"/>
                      <a:pt x="340484" y="449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49"/>
              <p:cNvSpPr/>
              <p:nvPr/>
            </p:nvSpPr>
            <p:spPr>
              <a:xfrm>
                <a:off x="2966249" y="-244920"/>
                <a:ext cx="638082" cy="540909"/>
              </a:xfrm>
              <a:custGeom>
                <a:rect b="b" l="l" r="r" t="t"/>
                <a:pathLst>
                  <a:path extrusionOk="0" h="540909" w="638082">
                    <a:moveTo>
                      <a:pt x="630450" y="362440"/>
                    </a:moveTo>
                    <a:cubicBezTo>
                      <a:pt x="624678" y="322577"/>
                      <a:pt x="619141" y="275071"/>
                      <a:pt x="600082" y="239097"/>
                    </a:cubicBezTo>
                    <a:cubicBezTo>
                      <a:pt x="574493" y="192067"/>
                      <a:pt x="535163" y="153965"/>
                      <a:pt x="487345" y="129881"/>
                    </a:cubicBezTo>
                    <a:cubicBezTo>
                      <a:pt x="445286" y="109040"/>
                      <a:pt x="399333" y="97227"/>
                      <a:pt x="352437" y="95199"/>
                    </a:cubicBezTo>
                    <a:cubicBezTo>
                      <a:pt x="363299" y="85443"/>
                      <a:pt x="372448" y="73933"/>
                      <a:pt x="379502" y="61150"/>
                    </a:cubicBezTo>
                    <a:cubicBezTo>
                      <a:pt x="385854" y="48532"/>
                      <a:pt x="391636" y="24987"/>
                      <a:pt x="372320" y="20154"/>
                    </a:cubicBezTo>
                    <a:cubicBezTo>
                      <a:pt x="355563" y="15961"/>
                      <a:pt x="340482" y="32010"/>
                      <a:pt x="332189" y="44461"/>
                    </a:cubicBezTo>
                    <a:cubicBezTo>
                      <a:pt x="330474" y="47077"/>
                      <a:pt x="328921" y="49794"/>
                      <a:pt x="327536" y="52598"/>
                    </a:cubicBezTo>
                    <a:cubicBezTo>
                      <a:pt x="326802" y="49265"/>
                      <a:pt x="326058" y="45932"/>
                      <a:pt x="325057" y="42666"/>
                    </a:cubicBezTo>
                    <a:cubicBezTo>
                      <a:pt x="320450" y="27633"/>
                      <a:pt x="311345" y="9248"/>
                      <a:pt x="296643" y="1673"/>
                    </a:cubicBezTo>
                    <a:cubicBezTo>
                      <a:pt x="290144" y="-1892"/>
                      <a:pt x="281985" y="486"/>
                      <a:pt x="278420" y="6985"/>
                    </a:cubicBezTo>
                    <a:cubicBezTo>
                      <a:pt x="278184" y="7416"/>
                      <a:pt x="277971" y="7859"/>
                      <a:pt x="277784" y="8313"/>
                    </a:cubicBezTo>
                    <a:cubicBezTo>
                      <a:pt x="275106" y="16057"/>
                      <a:pt x="274939" y="24449"/>
                      <a:pt x="277308" y="32293"/>
                    </a:cubicBezTo>
                    <a:cubicBezTo>
                      <a:pt x="281349" y="50681"/>
                      <a:pt x="289204" y="68015"/>
                      <a:pt x="300364" y="83177"/>
                    </a:cubicBezTo>
                    <a:cubicBezTo>
                      <a:pt x="303233" y="87258"/>
                      <a:pt x="306272" y="91204"/>
                      <a:pt x="309382" y="95090"/>
                    </a:cubicBezTo>
                    <a:cubicBezTo>
                      <a:pt x="293543" y="95850"/>
                      <a:pt x="277755" y="97441"/>
                      <a:pt x="262082" y="99856"/>
                    </a:cubicBezTo>
                    <a:cubicBezTo>
                      <a:pt x="181211" y="112357"/>
                      <a:pt x="100427" y="147719"/>
                      <a:pt x="51082" y="212998"/>
                    </a:cubicBezTo>
                    <a:cubicBezTo>
                      <a:pt x="-11129" y="295298"/>
                      <a:pt x="-17374" y="434116"/>
                      <a:pt x="38056" y="525794"/>
                    </a:cubicBezTo>
                    <a:cubicBezTo>
                      <a:pt x="38787" y="511108"/>
                      <a:pt x="23393" y="499558"/>
                      <a:pt x="36877" y="493695"/>
                    </a:cubicBezTo>
                    <a:cubicBezTo>
                      <a:pt x="50747" y="487888"/>
                      <a:pt x="66691" y="490220"/>
                      <a:pt x="78316" y="499757"/>
                    </a:cubicBezTo>
                    <a:cubicBezTo>
                      <a:pt x="67040" y="490246"/>
                      <a:pt x="72593" y="458241"/>
                      <a:pt x="76475" y="446956"/>
                    </a:cubicBezTo>
                    <a:cubicBezTo>
                      <a:pt x="82761" y="428681"/>
                      <a:pt x="88807" y="412944"/>
                      <a:pt x="88260" y="392957"/>
                    </a:cubicBezTo>
                    <a:cubicBezTo>
                      <a:pt x="91655" y="401756"/>
                      <a:pt x="96743" y="409803"/>
                      <a:pt x="103235" y="416645"/>
                    </a:cubicBezTo>
                    <a:cubicBezTo>
                      <a:pt x="109933" y="423524"/>
                      <a:pt x="119797" y="426298"/>
                      <a:pt x="129099" y="423921"/>
                    </a:cubicBezTo>
                    <a:cubicBezTo>
                      <a:pt x="134112" y="421958"/>
                      <a:pt x="138547" y="418760"/>
                      <a:pt x="141991" y="414622"/>
                    </a:cubicBezTo>
                    <a:cubicBezTo>
                      <a:pt x="170222" y="383876"/>
                      <a:pt x="169230" y="337322"/>
                      <a:pt x="180739" y="297199"/>
                    </a:cubicBezTo>
                    <a:cubicBezTo>
                      <a:pt x="180430" y="327449"/>
                      <a:pt x="185581" y="357507"/>
                      <a:pt x="195945" y="385929"/>
                    </a:cubicBezTo>
                    <a:cubicBezTo>
                      <a:pt x="198938" y="397029"/>
                      <a:pt x="205594" y="406793"/>
                      <a:pt x="214831" y="413637"/>
                    </a:cubicBezTo>
                    <a:cubicBezTo>
                      <a:pt x="227622" y="421347"/>
                      <a:pt x="244831" y="417487"/>
                      <a:pt x="256636" y="408338"/>
                    </a:cubicBezTo>
                    <a:cubicBezTo>
                      <a:pt x="267832" y="398387"/>
                      <a:pt x="276875" y="386251"/>
                      <a:pt x="283209" y="372677"/>
                    </a:cubicBezTo>
                    <a:cubicBezTo>
                      <a:pt x="284150" y="384381"/>
                      <a:pt x="287278" y="395804"/>
                      <a:pt x="292432" y="406355"/>
                    </a:cubicBezTo>
                    <a:cubicBezTo>
                      <a:pt x="297846" y="417039"/>
                      <a:pt x="308788" y="423791"/>
                      <a:pt x="320765" y="423839"/>
                    </a:cubicBezTo>
                    <a:cubicBezTo>
                      <a:pt x="334594" y="422800"/>
                      <a:pt x="344335" y="410289"/>
                      <a:pt x="352230" y="398888"/>
                    </a:cubicBezTo>
                    <a:cubicBezTo>
                      <a:pt x="361191" y="385948"/>
                      <a:pt x="370153" y="373008"/>
                      <a:pt x="379114" y="360068"/>
                    </a:cubicBezTo>
                    <a:cubicBezTo>
                      <a:pt x="385335" y="377374"/>
                      <a:pt x="392665" y="394942"/>
                      <a:pt x="405847" y="407764"/>
                    </a:cubicBezTo>
                    <a:cubicBezTo>
                      <a:pt x="445941" y="446757"/>
                      <a:pt x="470015" y="401015"/>
                      <a:pt x="498804" y="378641"/>
                    </a:cubicBezTo>
                    <a:cubicBezTo>
                      <a:pt x="508852" y="401938"/>
                      <a:pt x="489244" y="454733"/>
                      <a:pt x="516787" y="470080"/>
                    </a:cubicBezTo>
                    <a:cubicBezTo>
                      <a:pt x="528556" y="476637"/>
                      <a:pt x="542046" y="465419"/>
                      <a:pt x="550827" y="455202"/>
                    </a:cubicBezTo>
                    <a:cubicBezTo>
                      <a:pt x="542796" y="464547"/>
                      <a:pt x="530595" y="535678"/>
                      <a:pt x="551454" y="540804"/>
                    </a:cubicBezTo>
                    <a:cubicBezTo>
                      <a:pt x="562810" y="543595"/>
                      <a:pt x="588165" y="497181"/>
                      <a:pt x="610411" y="493873"/>
                    </a:cubicBezTo>
                    <a:cubicBezTo>
                      <a:pt x="619672" y="492533"/>
                      <a:pt x="629123" y="493721"/>
                      <a:pt x="637765" y="497311"/>
                    </a:cubicBezTo>
                    <a:cubicBezTo>
                      <a:pt x="639368" y="452226"/>
                      <a:pt x="636920" y="407087"/>
                      <a:pt x="630450" y="362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49"/>
              <p:cNvSpPr/>
              <p:nvPr/>
            </p:nvSpPr>
            <p:spPr>
              <a:xfrm>
                <a:off x="3160139" y="500087"/>
                <a:ext cx="252006" cy="58017"/>
              </a:xfrm>
              <a:custGeom>
                <a:rect b="b" l="l" r="r" t="t"/>
                <a:pathLst>
                  <a:path extrusionOk="0" h="58017" w="252006">
                    <a:moveTo>
                      <a:pt x="158" y="47850"/>
                    </a:moveTo>
                    <a:cubicBezTo>
                      <a:pt x="87053" y="71336"/>
                      <a:pt x="179919" y="53708"/>
                      <a:pt x="252164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9"/>
              <p:cNvSpPr/>
              <p:nvPr/>
            </p:nvSpPr>
            <p:spPr>
              <a:xfrm>
                <a:off x="3511911" y="318712"/>
                <a:ext cx="19263" cy="76278"/>
              </a:xfrm>
              <a:custGeom>
                <a:rect b="b" l="l" r="r" t="t"/>
                <a:pathLst>
                  <a:path extrusionOk="0" h="76278" w="19263">
                    <a:moveTo>
                      <a:pt x="19422" y="16"/>
                    </a:moveTo>
                    <a:cubicBezTo>
                      <a:pt x="16986" y="26286"/>
                      <a:pt x="10488" y="52018"/>
                      <a:pt x="158" y="76294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9"/>
              <p:cNvSpPr/>
              <p:nvPr/>
            </p:nvSpPr>
            <p:spPr>
              <a:xfrm>
                <a:off x="2922688" y="176466"/>
                <a:ext cx="157054" cy="175810"/>
              </a:xfrm>
              <a:custGeom>
                <a:rect b="b" l="l" r="r" t="t"/>
                <a:pathLst>
                  <a:path extrusionOk="0" h="175810" w="157054">
                    <a:moveTo>
                      <a:pt x="94502" y="6778"/>
                    </a:moveTo>
                    <a:cubicBezTo>
                      <a:pt x="8074" y="-29851"/>
                      <a:pt x="-26165" y="91649"/>
                      <a:pt x="22288" y="147900"/>
                    </a:cubicBezTo>
                    <a:cubicBezTo>
                      <a:pt x="42614" y="171498"/>
                      <a:pt x="82176" y="183577"/>
                      <a:pt x="111554" y="170389"/>
                    </a:cubicBezTo>
                    <a:cubicBezTo>
                      <a:pt x="162890" y="147344"/>
                      <a:pt x="170480" y="75827"/>
                      <a:pt x="136631" y="35161"/>
                    </a:cubicBezTo>
                    <a:cubicBezTo>
                      <a:pt x="125026" y="22506"/>
                      <a:pt x="110589" y="12779"/>
                      <a:pt x="94502" y="67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9" name="Google Shape;1359;p49"/>
            <p:cNvSpPr/>
            <p:nvPr/>
          </p:nvSpPr>
          <p:spPr>
            <a:xfrm>
              <a:off x="7161675" y="3119570"/>
              <a:ext cx="309517" cy="221234"/>
            </a:xfrm>
            <a:custGeom>
              <a:rect b="b" l="l" r="r" t="t"/>
              <a:pathLst>
                <a:path extrusionOk="0" h="194065" w="271506">
                  <a:moveTo>
                    <a:pt x="158" y="16"/>
                  </a:moveTo>
                  <a:cubicBezTo>
                    <a:pt x="92673" y="61825"/>
                    <a:pt x="183175" y="126513"/>
                    <a:pt x="271664" y="194081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8011518" y="2347373"/>
              <a:ext cx="53077" cy="126101"/>
            </a:xfrm>
            <a:custGeom>
              <a:rect b="b" l="l" r="r" t="t"/>
              <a:pathLst>
                <a:path extrusionOk="0" h="110615" w="46559">
                  <a:moveTo>
                    <a:pt x="158" y="16"/>
                  </a:moveTo>
                  <a:cubicBezTo>
                    <a:pt x="7587" y="39794"/>
                    <a:pt x="23464" y="77515"/>
                    <a:pt x="46718" y="11063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8177651" y="2574661"/>
              <a:ext cx="44264" cy="6386"/>
            </a:xfrm>
            <a:custGeom>
              <a:rect b="b" l="l" r="r" t="t"/>
              <a:pathLst>
                <a:path extrusionOk="0" h="5602" w="38828">
                  <a:moveTo>
                    <a:pt x="38987" y="16"/>
                  </a:moveTo>
                  <a:cubicBezTo>
                    <a:pt x="27078" y="6800"/>
                    <a:pt x="12637" y="7460"/>
                    <a:pt x="158" y="179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8176270" y="1834647"/>
              <a:ext cx="37758" cy="37598"/>
            </a:xfrm>
            <a:custGeom>
              <a:rect b="b" l="l" r="r" t="t"/>
              <a:pathLst>
                <a:path extrusionOk="0" h="32981" w="33121">
                  <a:moveTo>
                    <a:pt x="278" y="14462"/>
                  </a:moveTo>
                  <a:cubicBezTo>
                    <a:pt x="-812" y="23542"/>
                    <a:pt x="5665" y="31787"/>
                    <a:pt x="14745" y="32877"/>
                  </a:cubicBezTo>
                  <a:cubicBezTo>
                    <a:pt x="23825" y="33968"/>
                    <a:pt x="32070" y="27490"/>
                    <a:pt x="33160" y="18410"/>
                  </a:cubicBezTo>
                  <a:cubicBezTo>
                    <a:pt x="34179" y="9926"/>
                    <a:pt x="28574" y="2060"/>
                    <a:pt x="20223" y="252"/>
                  </a:cubicBezTo>
                  <a:cubicBezTo>
                    <a:pt x="10796" y="-1310"/>
                    <a:pt x="1880" y="5043"/>
                    <a:pt x="278" y="144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7930052" y="1808185"/>
              <a:ext cx="37758" cy="37598"/>
            </a:xfrm>
            <a:custGeom>
              <a:rect b="b" l="l" r="r" t="t"/>
              <a:pathLst>
                <a:path extrusionOk="0" h="32981" w="33121">
                  <a:moveTo>
                    <a:pt x="278" y="14462"/>
                  </a:moveTo>
                  <a:cubicBezTo>
                    <a:pt x="-813" y="23542"/>
                    <a:pt x="5664" y="31787"/>
                    <a:pt x="14745" y="32877"/>
                  </a:cubicBezTo>
                  <a:cubicBezTo>
                    <a:pt x="23825" y="33968"/>
                    <a:pt x="32069" y="27491"/>
                    <a:pt x="33160" y="18411"/>
                  </a:cubicBezTo>
                  <a:cubicBezTo>
                    <a:pt x="34179" y="9927"/>
                    <a:pt x="28575" y="2061"/>
                    <a:pt x="20223" y="252"/>
                  </a:cubicBezTo>
                  <a:cubicBezTo>
                    <a:pt x="10796" y="-1310"/>
                    <a:pt x="1880" y="5042"/>
                    <a:pt x="278" y="144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7581683" y="2416381"/>
              <a:ext cx="101222" cy="56187"/>
            </a:xfrm>
            <a:custGeom>
              <a:rect b="b" l="l" r="r" t="t"/>
              <a:pathLst>
                <a:path extrusionOk="0" h="49287" w="88791">
                  <a:moveTo>
                    <a:pt x="88949" y="16"/>
                  </a:moveTo>
                  <a:cubicBezTo>
                    <a:pt x="58404" y="14675"/>
                    <a:pt x="28755" y="31134"/>
                    <a:pt x="158" y="49304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405932" y="2510033"/>
              <a:ext cx="119276" cy="122321"/>
            </a:xfrm>
            <a:custGeom>
              <a:rect b="b" l="l" r="r" t="t"/>
              <a:pathLst>
                <a:path extrusionOk="0" h="107299" w="104628">
                  <a:moveTo>
                    <a:pt x="104787" y="16"/>
                  </a:moveTo>
                  <a:cubicBezTo>
                    <a:pt x="65926" y="31667"/>
                    <a:pt x="30820" y="67669"/>
                    <a:pt x="158" y="107316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183988" y="2842855"/>
              <a:ext cx="87594" cy="208709"/>
            </a:xfrm>
            <a:custGeom>
              <a:rect b="b" l="l" r="r" t="t"/>
              <a:pathLst>
                <a:path extrusionOk="0" h="183078" w="76837">
                  <a:moveTo>
                    <a:pt x="76995" y="16"/>
                  </a:moveTo>
                  <a:cubicBezTo>
                    <a:pt x="49398" y="60184"/>
                    <a:pt x="23786" y="121210"/>
                    <a:pt x="158" y="183095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8326528" y="2069340"/>
              <a:ext cx="76968" cy="207928"/>
            </a:xfrm>
            <a:custGeom>
              <a:rect b="b" l="l" r="r" t="t"/>
              <a:pathLst>
                <a:path extrusionOk="0" h="182393" w="67516">
                  <a:moveTo>
                    <a:pt x="158" y="16"/>
                  </a:moveTo>
                  <a:cubicBezTo>
                    <a:pt x="17344" y="46110"/>
                    <a:pt x="50489" y="136315"/>
                    <a:pt x="67675" y="18240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972439" y="2019268"/>
              <a:ext cx="157105" cy="60174"/>
            </a:xfrm>
            <a:custGeom>
              <a:rect b="b" l="l" r="r" t="t"/>
              <a:pathLst>
                <a:path extrusionOk="0" h="52784" w="137811">
                  <a:moveTo>
                    <a:pt x="137970" y="16"/>
                  </a:moveTo>
                  <a:cubicBezTo>
                    <a:pt x="132378" y="28503"/>
                    <a:pt x="103641" y="51491"/>
                    <a:pt x="72051" y="52746"/>
                  </a:cubicBezTo>
                  <a:cubicBezTo>
                    <a:pt x="40462" y="54000"/>
                    <a:pt x="9119" y="33401"/>
                    <a:pt x="158" y="5492"/>
                  </a:cubicBezTo>
                  <a:close/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7838071" y="2309726"/>
              <a:ext cx="709651" cy="460087"/>
            </a:xfrm>
            <a:custGeom>
              <a:rect b="b" l="l" r="r" t="t"/>
              <a:pathLst>
                <a:path extrusionOk="0" h="403585" w="622501">
                  <a:moveTo>
                    <a:pt x="158" y="70923"/>
                  </a:moveTo>
                  <a:cubicBezTo>
                    <a:pt x="35824" y="143329"/>
                    <a:pt x="81153" y="210560"/>
                    <a:pt x="134903" y="270774"/>
                  </a:cubicBezTo>
                  <a:cubicBezTo>
                    <a:pt x="167276" y="307062"/>
                    <a:pt x="258345" y="420071"/>
                    <a:pt x="315315" y="401570"/>
                  </a:cubicBezTo>
                  <a:cubicBezTo>
                    <a:pt x="323465" y="398345"/>
                    <a:pt x="330948" y="393639"/>
                    <a:pt x="337386" y="387690"/>
                  </a:cubicBezTo>
                  <a:cubicBezTo>
                    <a:pt x="354262" y="373906"/>
                    <a:pt x="371140" y="360122"/>
                    <a:pt x="388017" y="346339"/>
                  </a:cubicBezTo>
                  <a:cubicBezTo>
                    <a:pt x="442116" y="303517"/>
                    <a:pt x="487755" y="250982"/>
                    <a:pt x="522596" y="191430"/>
                  </a:cubicBezTo>
                  <a:cubicBezTo>
                    <a:pt x="559533" y="129563"/>
                    <a:pt x="592941" y="65656"/>
                    <a:pt x="622660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8827834" y="2863118"/>
              <a:ext cx="333374" cy="540805"/>
            </a:xfrm>
            <a:custGeom>
              <a:rect b="b" l="l" r="r" t="t"/>
              <a:pathLst>
                <a:path extrusionOk="0" h="474390" w="292433">
                  <a:moveTo>
                    <a:pt x="158" y="16"/>
                  </a:moveTo>
                  <a:cubicBezTo>
                    <a:pt x="107768" y="186415"/>
                    <a:pt x="147931" y="213162"/>
                    <a:pt x="292591" y="47440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021247" y="1792920"/>
              <a:ext cx="44833" cy="157732"/>
            </a:xfrm>
            <a:custGeom>
              <a:rect b="b" l="l" r="r" t="t"/>
              <a:pathLst>
                <a:path extrusionOk="0" h="138361" w="39327">
                  <a:moveTo>
                    <a:pt x="26619" y="16"/>
                  </a:moveTo>
                  <a:cubicBezTo>
                    <a:pt x="31129" y="20223"/>
                    <a:pt x="37857" y="59690"/>
                    <a:pt x="27028" y="78905"/>
                  </a:cubicBezTo>
                  <a:cubicBezTo>
                    <a:pt x="17884" y="95135"/>
                    <a:pt x="-14212" y="105395"/>
                    <a:pt x="7630" y="130082"/>
                  </a:cubicBezTo>
                  <a:cubicBezTo>
                    <a:pt x="15220" y="139596"/>
                    <a:pt x="29085" y="141156"/>
                    <a:pt x="38599" y="133567"/>
                  </a:cubicBezTo>
                  <a:cubicBezTo>
                    <a:pt x="38901" y="133326"/>
                    <a:pt x="39196" y="133077"/>
                    <a:pt x="39485" y="132821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7809104" y="1776740"/>
              <a:ext cx="39053" cy="78641"/>
            </a:xfrm>
            <a:custGeom>
              <a:rect b="b" l="l" r="r" t="t"/>
              <a:pathLst>
                <a:path extrusionOk="0" h="68983" w="34257">
                  <a:moveTo>
                    <a:pt x="158" y="16"/>
                  </a:moveTo>
                  <a:cubicBezTo>
                    <a:pt x="11735" y="6953"/>
                    <a:pt x="20742" y="17466"/>
                    <a:pt x="25821" y="29970"/>
                  </a:cubicBezTo>
                  <a:cubicBezTo>
                    <a:pt x="30829" y="42414"/>
                    <a:pt x="33734" y="55604"/>
                    <a:pt x="34416" y="69000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7729578" y="1818746"/>
              <a:ext cx="81557" cy="57451"/>
            </a:xfrm>
            <a:custGeom>
              <a:rect b="b" l="l" r="r" t="t"/>
              <a:pathLst>
                <a:path extrusionOk="0" h="50396" w="71541">
                  <a:moveTo>
                    <a:pt x="158" y="2983"/>
                  </a:moveTo>
                  <a:cubicBezTo>
                    <a:pt x="15477" y="-512"/>
                    <a:pt x="32369" y="-2189"/>
                    <a:pt x="46197" y="5274"/>
                  </a:cubicBezTo>
                  <a:cubicBezTo>
                    <a:pt x="62035" y="13824"/>
                    <a:pt x="69932" y="32502"/>
                    <a:pt x="71700" y="5041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293337" y="1649453"/>
              <a:ext cx="20538" cy="81185"/>
            </a:xfrm>
            <a:custGeom>
              <a:rect b="b" l="l" r="r" t="t"/>
              <a:pathLst>
                <a:path extrusionOk="0" h="71215" w="18016">
                  <a:moveTo>
                    <a:pt x="158" y="71231"/>
                  </a:moveTo>
                  <a:cubicBezTo>
                    <a:pt x="2718" y="68970"/>
                    <a:pt x="4316" y="65816"/>
                    <a:pt x="4627" y="62415"/>
                  </a:cubicBezTo>
                  <a:cubicBezTo>
                    <a:pt x="9143" y="41615"/>
                    <a:pt x="13659" y="20816"/>
                    <a:pt x="18175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349204" y="1742564"/>
              <a:ext cx="22563" cy="75963"/>
            </a:xfrm>
            <a:custGeom>
              <a:rect b="b" l="l" r="r" t="t"/>
              <a:pathLst>
                <a:path extrusionOk="0" h="66634" w="19792">
                  <a:moveTo>
                    <a:pt x="158" y="66650"/>
                  </a:moveTo>
                  <a:cubicBezTo>
                    <a:pt x="6756" y="44439"/>
                    <a:pt x="13353" y="22227"/>
                    <a:pt x="19951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162186" y="1613259"/>
              <a:ext cx="9643" cy="90286"/>
            </a:xfrm>
            <a:custGeom>
              <a:rect b="b" l="l" r="r" t="t"/>
              <a:pathLst>
                <a:path extrusionOk="0" h="79198" w="8459">
                  <a:moveTo>
                    <a:pt x="158" y="79214"/>
                  </a:moveTo>
                  <a:cubicBezTo>
                    <a:pt x="5262" y="53109"/>
                    <a:pt x="8092" y="26610"/>
                    <a:pt x="861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048453" y="1680745"/>
              <a:ext cx="2834" cy="45023"/>
            </a:xfrm>
            <a:custGeom>
              <a:rect b="b" l="l" r="r" t="t"/>
              <a:pathLst>
                <a:path extrusionOk="0" h="39494" w="2486">
                  <a:moveTo>
                    <a:pt x="158" y="39510"/>
                  </a:moveTo>
                  <a:cubicBezTo>
                    <a:pt x="987" y="26345"/>
                    <a:pt x="1816" y="13180"/>
                    <a:pt x="2645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936078" y="1607643"/>
              <a:ext cx="7496" cy="36581"/>
            </a:xfrm>
            <a:custGeom>
              <a:rect b="b" l="l" r="r" t="t"/>
              <a:pathLst>
                <a:path extrusionOk="0" h="32089" w="6575">
                  <a:moveTo>
                    <a:pt x="158" y="32106"/>
                  </a:moveTo>
                  <a:lnTo>
                    <a:pt x="158" y="16"/>
                  </a:ln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822579" y="1672385"/>
              <a:ext cx="5618" cy="81413"/>
            </a:xfrm>
            <a:custGeom>
              <a:rect b="b" l="l" r="r" t="t"/>
              <a:pathLst>
                <a:path extrusionOk="0" h="71415" w="4928">
                  <a:moveTo>
                    <a:pt x="5087" y="71431"/>
                  </a:moveTo>
                  <a:cubicBezTo>
                    <a:pt x="3444" y="47626"/>
                    <a:pt x="1801" y="23821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156647" y="1784648"/>
              <a:ext cx="91778" cy="26744"/>
            </a:xfrm>
            <a:custGeom>
              <a:rect b="b" l="l" r="r" t="t"/>
              <a:pathLst>
                <a:path extrusionOk="0" h="23460" w="80507">
                  <a:moveTo>
                    <a:pt x="158" y="11057"/>
                  </a:moveTo>
                  <a:cubicBezTo>
                    <a:pt x="25855" y="-7599"/>
                    <a:pt x="61786" y="-2056"/>
                    <a:pt x="80666" y="2347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899641" y="1764445"/>
              <a:ext cx="82900" cy="26065"/>
            </a:xfrm>
            <a:custGeom>
              <a:rect b="b" l="l" r="r" t="t"/>
              <a:pathLst>
                <a:path extrusionOk="0" h="22864" w="72719">
                  <a:moveTo>
                    <a:pt x="72878" y="7994"/>
                  </a:moveTo>
                  <a:cubicBezTo>
                    <a:pt x="48487" y="-6893"/>
                    <a:pt x="16737" y="-393"/>
                    <a:pt x="158" y="22881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6303936" y="2802999"/>
              <a:ext cx="311170" cy="582767"/>
            </a:xfrm>
            <a:custGeom>
              <a:rect b="b" l="l" r="r" t="t"/>
              <a:pathLst>
                <a:path extrusionOk="0" h="511199" w="272956">
                  <a:moveTo>
                    <a:pt x="158" y="16"/>
                  </a:moveTo>
                  <a:cubicBezTo>
                    <a:pt x="128263" y="162088"/>
                    <a:pt x="213015" y="313563"/>
                    <a:pt x="273114" y="511215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6333568" y="3769928"/>
              <a:ext cx="241485" cy="168210"/>
            </a:xfrm>
            <a:custGeom>
              <a:rect b="b" l="l" r="r" t="t"/>
              <a:pathLst>
                <a:path extrusionOk="0" h="147553" w="211829">
                  <a:moveTo>
                    <a:pt x="211988" y="16"/>
                  </a:moveTo>
                  <a:cubicBezTo>
                    <a:pt x="166093" y="81877"/>
                    <a:pt x="90803" y="123258"/>
                    <a:pt x="158" y="147570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6541648" y="2010793"/>
              <a:ext cx="408101" cy="447776"/>
            </a:xfrm>
            <a:custGeom>
              <a:rect b="b" l="l" r="r" t="t"/>
              <a:pathLst>
                <a:path extrusionOk="0" h="392786" w="357983">
                  <a:moveTo>
                    <a:pt x="56258" y="0"/>
                  </a:moveTo>
                  <a:lnTo>
                    <a:pt x="0" y="342644"/>
                  </a:lnTo>
                  <a:lnTo>
                    <a:pt x="346668" y="392786"/>
                  </a:lnTo>
                  <a:lnTo>
                    <a:pt x="357984" y="10231"/>
                  </a:lnTo>
                  <a:lnTo>
                    <a:pt x="562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6503166" y="1532763"/>
              <a:ext cx="543872" cy="621870"/>
            </a:xfrm>
            <a:custGeom>
              <a:rect b="b" l="l" r="r" t="t"/>
              <a:pathLst>
                <a:path extrusionOk="0" h="545500" w="477081">
                  <a:moveTo>
                    <a:pt x="23013" y="384960"/>
                  </a:moveTo>
                  <a:cubicBezTo>
                    <a:pt x="31118" y="410304"/>
                    <a:pt x="42249" y="434578"/>
                    <a:pt x="56167" y="457256"/>
                  </a:cubicBezTo>
                  <a:cubicBezTo>
                    <a:pt x="94641" y="519173"/>
                    <a:pt x="151919" y="543372"/>
                    <a:pt x="223205" y="545230"/>
                  </a:cubicBezTo>
                  <a:cubicBezTo>
                    <a:pt x="260516" y="546866"/>
                    <a:pt x="297802" y="541491"/>
                    <a:pt x="333131" y="529383"/>
                  </a:cubicBezTo>
                  <a:cubicBezTo>
                    <a:pt x="368576" y="517130"/>
                    <a:pt x="399582" y="494624"/>
                    <a:pt x="422218" y="464722"/>
                  </a:cubicBezTo>
                  <a:cubicBezTo>
                    <a:pt x="434104" y="447592"/>
                    <a:pt x="443620" y="428934"/>
                    <a:pt x="450507" y="409254"/>
                  </a:cubicBezTo>
                  <a:cubicBezTo>
                    <a:pt x="469290" y="358801"/>
                    <a:pt x="478326" y="305242"/>
                    <a:pt x="477136" y="251419"/>
                  </a:cubicBezTo>
                  <a:cubicBezTo>
                    <a:pt x="476381" y="218118"/>
                    <a:pt x="476939" y="123641"/>
                    <a:pt x="459988" y="94878"/>
                  </a:cubicBezTo>
                  <a:cubicBezTo>
                    <a:pt x="447200" y="73179"/>
                    <a:pt x="444234" y="71691"/>
                    <a:pt x="427496" y="53721"/>
                  </a:cubicBezTo>
                  <a:cubicBezTo>
                    <a:pt x="394066" y="17828"/>
                    <a:pt x="333297" y="37579"/>
                    <a:pt x="287457" y="18383"/>
                  </a:cubicBezTo>
                  <a:cubicBezTo>
                    <a:pt x="256466" y="5404"/>
                    <a:pt x="221402" y="-3608"/>
                    <a:pt x="187251" y="1440"/>
                  </a:cubicBezTo>
                  <a:cubicBezTo>
                    <a:pt x="167661" y="4812"/>
                    <a:pt x="148771" y="11424"/>
                    <a:pt x="131355" y="21006"/>
                  </a:cubicBezTo>
                  <a:cubicBezTo>
                    <a:pt x="107238" y="33532"/>
                    <a:pt x="68252" y="-8153"/>
                    <a:pt x="50583" y="10398"/>
                  </a:cubicBezTo>
                  <a:cubicBezTo>
                    <a:pt x="-4886" y="68636"/>
                    <a:pt x="-3302" y="208918"/>
                    <a:pt x="3521" y="286690"/>
                  </a:cubicBezTo>
                  <a:cubicBezTo>
                    <a:pt x="6290" y="320078"/>
                    <a:pt x="12828" y="353044"/>
                    <a:pt x="23013" y="384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6345183" y="1267439"/>
              <a:ext cx="740138" cy="660588"/>
            </a:xfrm>
            <a:custGeom>
              <a:rect b="b" l="l" r="r" t="t"/>
              <a:pathLst>
                <a:path extrusionOk="0" h="579463" w="649244">
                  <a:moveTo>
                    <a:pt x="613248" y="486558"/>
                  </a:moveTo>
                  <a:cubicBezTo>
                    <a:pt x="613618" y="498206"/>
                    <a:pt x="619764" y="526813"/>
                    <a:pt x="614745" y="536923"/>
                  </a:cubicBezTo>
                  <a:cubicBezTo>
                    <a:pt x="621516" y="522562"/>
                    <a:pt x="627095" y="507669"/>
                    <a:pt x="631426" y="492393"/>
                  </a:cubicBezTo>
                  <a:cubicBezTo>
                    <a:pt x="653242" y="420011"/>
                    <a:pt x="657286" y="334973"/>
                    <a:pt x="631886" y="266474"/>
                  </a:cubicBezTo>
                  <a:cubicBezTo>
                    <a:pt x="610580" y="210745"/>
                    <a:pt x="568519" y="165433"/>
                    <a:pt x="514527" y="140046"/>
                  </a:cubicBezTo>
                  <a:cubicBezTo>
                    <a:pt x="462019" y="115333"/>
                    <a:pt x="386498" y="118737"/>
                    <a:pt x="329243" y="121245"/>
                  </a:cubicBezTo>
                  <a:cubicBezTo>
                    <a:pt x="316098" y="121740"/>
                    <a:pt x="302987" y="122920"/>
                    <a:pt x="289964" y="124781"/>
                  </a:cubicBezTo>
                  <a:cubicBezTo>
                    <a:pt x="291451" y="111524"/>
                    <a:pt x="290049" y="98103"/>
                    <a:pt x="285855" y="85440"/>
                  </a:cubicBezTo>
                  <a:cubicBezTo>
                    <a:pt x="281814" y="68931"/>
                    <a:pt x="274039" y="53569"/>
                    <a:pt x="263130" y="40536"/>
                  </a:cubicBezTo>
                  <a:cubicBezTo>
                    <a:pt x="242739" y="18371"/>
                    <a:pt x="208844" y="9100"/>
                    <a:pt x="180221" y="3823"/>
                  </a:cubicBezTo>
                  <a:cubicBezTo>
                    <a:pt x="149511" y="-2829"/>
                    <a:pt x="117549" y="-733"/>
                    <a:pt x="87970" y="9873"/>
                  </a:cubicBezTo>
                  <a:cubicBezTo>
                    <a:pt x="36345" y="30369"/>
                    <a:pt x="5386" y="83268"/>
                    <a:pt x="706" y="137090"/>
                  </a:cubicBezTo>
                  <a:cubicBezTo>
                    <a:pt x="-2032" y="168576"/>
                    <a:pt x="5163" y="198124"/>
                    <a:pt x="29748" y="219311"/>
                  </a:cubicBezTo>
                  <a:cubicBezTo>
                    <a:pt x="52443" y="238806"/>
                    <a:pt x="80068" y="251674"/>
                    <a:pt x="109593" y="256504"/>
                  </a:cubicBezTo>
                  <a:cubicBezTo>
                    <a:pt x="86503" y="299278"/>
                    <a:pt x="80231" y="349673"/>
                    <a:pt x="83781" y="398218"/>
                  </a:cubicBezTo>
                  <a:cubicBezTo>
                    <a:pt x="87482" y="439325"/>
                    <a:pt x="95301" y="479956"/>
                    <a:pt x="107120" y="519501"/>
                  </a:cubicBezTo>
                  <a:cubicBezTo>
                    <a:pt x="110553" y="531692"/>
                    <a:pt x="112414" y="541024"/>
                    <a:pt x="120922" y="550354"/>
                  </a:cubicBezTo>
                  <a:cubicBezTo>
                    <a:pt x="128531" y="558700"/>
                    <a:pt x="153099" y="563376"/>
                    <a:pt x="151717" y="579480"/>
                  </a:cubicBezTo>
                  <a:cubicBezTo>
                    <a:pt x="155672" y="533388"/>
                    <a:pt x="158713" y="479131"/>
                    <a:pt x="179783" y="437982"/>
                  </a:cubicBezTo>
                  <a:cubicBezTo>
                    <a:pt x="204143" y="390406"/>
                    <a:pt x="224340" y="340813"/>
                    <a:pt x="240148" y="289755"/>
                  </a:cubicBezTo>
                  <a:cubicBezTo>
                    <a:pt x="230509" y="320898"/>
                    <a:pt x="337732" y="349122"/>
                    <a:pt x="354173" y="355662"/>
                  </a:cubicBezTo>
                  <a:cubicBezTo>
                    <a:pt x="368189" y="361237"/>
                    <a:pt x="384780" y="366639"/>
                    <a:pt x="397584" y="358666"/>
                  </a:cubicBezTo>
                  <a:cubicBezTo>
                    <a:pt x="381934" y="343082"/>
                    <a:pt x="372374" y="322414"/>
                    <a:pt x="370632" y="300396"/>
                  </a:cubicBezTo>
                  <a:cubicBezTo>
                    <a:pt x="372389" y="323721"/>
                    <a:pt x="422747" y="337827"/>
                    <a:pt x="439352" y="342686"/>
                  </a:cubicBezTo>
                  <a:cubicBezTo>
                    <a:pt x="461937" y="350084"/>
                    <a:pt x="484886" y="356321"/>
                    <a:pt x="508108" y="361372"/>
                  </a:cubicBezTo>
                  <a:cubicBezTo>
                    <a:pt x="517421" y="363089"/>
                    <a:pt x="533627" y="367789"/>
                    <a:pt x="542850" y="365155"/>
                  </a:cubicBezTo>
                  <a:cubicBezTo>
                    <a:pt x="552395" y="362430"/>
                    <a:pt x="554837" y="349153"/>
                    <a:pt x="554905" y="339915"/>
                  </a:cubicBezTo>
                  <a:cubicBezTo>
                    <a:pt x="554536" y="330186"/>
                    <a:pt x="552863" y="320550"/>
                    <a:pt x="549930" y="311266"/>
                  </a:cubicBezTo>
                  <a:cubicBezTo>
                    <a:pt x="569920" y="324252"/>
                    <a:pt x="585172" y="343357"/>
                    <a:pt x="593409" y="365726"/>
                  </a:cubicBezTo>
                  <a:cubicBezTo>
                    <a:pt x="602523" y="389266"/>
                    <a:pt x="608237" y="413985"/>
                    <a:pt x="610378" y="439137"/>
                  </a:cubicBezTo>
                  <a:cubicBezTo>
                    <a:pt x="612002" y="454902"/>
                    <a:pt x="612748" y="470784"/>
                    <a:pt x="613248" y="4865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6400425" y="1800253"/>
              <a:ext cx="198113" cy="188655"/>
            </a:xfrm>
            <a:custGeom>
              <a:rect b="b" l="l" r="r" t="t"/>
              <a:pathLst>
                <a:path extrusionOk="0" h="165487" w="173783">
                  <a:moveTo>
                    <a:pt x="67170" y="2810"/>
                  </a:moveTo>
                  <a:cubicBezTo>
                    <a:pt x="85137" y="1078"/>
                    <a:pt x="109753" y="-3569"/>
                    <a:pt x="125878" y="5153"/>
                  </a:cubicBezTo>
                  <a:cubicBezTo>
                    <a:pt x="141185" y="12638"/>
                    <a:pt x="154236" y="24044"/>
                    <a:pt x="163704" y="38211"/>
                  </a:cubicBezTo>
                  <a:cubicBezTo>
                    <a:pt x="175065" y="59160"/>
                    <a:pt x="177069" y="83928"/>
                    <a:pt x="169222" y="106431"/>
                  </a:cubicBezTo>
                  <a:cubicBezTo>
                    <a:pt x="159914" y="136458"/>
                    <a:pt x="134716" y="164004"/>
                    <a:pt x="103315" y="165503"/>
                  </a:cubicBezTo>
                  <a:cubicBezTo>
                    <a:pt x="88562" y="165347"/>
                    <a:pt x="74012" y="162056"/>
                    <a:pt x="60628" y="155849"/>
                  </a:cubicBezTo>
                  <a:cubicBezTo>
                    <a:pt x="43777" y="149154"/>
                    <a:pt x="26548" y="141036"/>
                    <a:pt x="15611" y="126574"/>
                  </a:cubicBezTo>
                  <a:cubicBezTo>
                    <a:pt x="8031" y="115668"/>
                    <a:pt x="3221" y="103078"/>
                    <a:pt x="1600" y="89895"/>
                  </a:cubicBezTo>
                  <a:cubicBezTo>
                    <a:pt x="-155" y="80551"/>
                    <a:pt x="-309" y="70976"/>
                    <a:pt x="1143" y="61579"/>
                  </a:cubicBezTo>
                  <a:cubicBezTo>
                    <a:pt x="7543" y="26384"/>
                    <a:pt x="33226" y="6083"/>
                    <a:pt x="67170" y="2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7128814" y="2337906"/>
              <a:ext cx="1296114" cy="1879575"/>
            </a:xfrm>
            <a:custGeom>
              <a:rect b="b" l="l" r="r" t="t"/>
              <a:pathLst>
                <a:path extrusionOk="0" h="1648750" w="1136942">
                  <a:moveTo>
                    <a:pt x="371495" y="1157294"/>
                  </a:moveTo>
                  <a:lnTo>
                    <a:pt x="396900" y="1159707"/>
                  </a:lnTo>
                  <a:cubicBezTo>
                    <a:pt x="421566" y="1162049"/>
                    <a:pt x="447289" y="1130715"/>
                    <a:pt x="465789" y="1116024"/>
                  </a:cubicBezTo>
                  <a:cubicBezTo>
                    <a:pt x="492753" y="1094612"/>
                    <a:pt x="519363" y="1072712"/>
                    <a:pt x="544731" y="1049417"/>
                  </a:cubicBezTo>
                  <a:cubicBezTo>
                    <a:pt x="597032" y="1001386"/>
                    <a:pt x="694048" y="922372"/>
                    <a:pt x="660497" y="842388"/>
                  </a:cubicBezTo>
                  <a:cubicBezTo>
                    <a:pt x="647182" y="810646"/>
                    <a:pt x="621394" y="786073"/>
                    <a:pt x="596018" y="762817"/>
                  </a:cubicBezTo>
                  <a:cubicBezTo>
                    <a:pt x="506463" y="679215"/>
                    <a:pt x="410945" y="602240"/>
                    <a:pt x="310219" y="532499"/>
                  </a:cubicBezTo>
                  <a:cubicBezTo>
                    <a:pt x="273151" y="507337"/>
                    <a:pt x="235069" y="483471"/>
                    <a:pt x="200478" y="454998"/>
                  </a:cubicBezTo>
                  <a:cubicBezTo>
                    <a:pt x="161686" y="423065"/>
                    <a:pt x="101441" y="374821"/>
                    <a:pt x="78555" y="329438"/>
                  </a:cubicBezTo>
                  <a:cubicBezTo>
                    <a:pt x="55317" y="283357"/>
                    <a:pt x="74493" y="207987"/>
                    <a:pt x="88242" y="161767"/>
                  </a:cubicBezTo>
                  <a:cubicBezTo>
                    <a:pt x="97763" y="129757"/>
                    <a:pt x="-23026" y="28774"/>
                    <a:pt x="4151" y="9363"/>
                  </a:cubicBezTo>
                  <a:cubicBezTo>
                    <a:pt x="42110" y="-17748"/>
                    <a:pt x="161639" y="21491"/>
                    <a:pt x="206563" y="34048"/>
                  </a:cubicBezTo>
                  <a:cubicBezTo>
                    <a:pt x="402418" y="88790"/>
                    <a:pt x="738462" y="302871"/>
                    <a:pt x="880447" y="448746"/>
                  </a:cubicBezTo>
                  <a:cubicBezTo>
                    <a:pt x="988294" y="559547"/>
                    <a:pt x="1047923" y="598383"/>
                    <a:pt x="1114949" y="740021"/>
                  </a:cubicBezTo>
                  <a:cubicBezTo>
                    <a:pt x="1178328" y="873955"/>
                    <a:pt x="1093607" y="1041080"/>
                    <a:pt x="1012958" y="1156627"/>
                  </a:cubicBezTo>
                  <a:cubicBezTo>
                    <a:pt x="941334" y="1259245"/>
                    <a:pt x="843741" y="1340505"/>
                    <a:pt x="746167" y="1418862"/>
                  </a:cubicBezTo>
                  <a:cubicBezTo>
                    <a:pt x="665902" y="1483320"/>
                    <a:pt x="583973" y="1547247"/>
                    <a:pt x="491228" y="1591920"/>
                  </a:cubicBezTo>
                  <a:cubicBezTo>
                    <a:pt x="398482" y="1636593"/>
                    <a:pt x="293008" y="1661112"/>
                    <a:pt x="191765" y="1642476"/>
                  </a:cubicBezTo>
                  <a:cubicBezTo>
                    <a:pt x="161264" y="1553438"/>
                    <a:pt x="142242" y="1460873"/>
                    <a:pt x="135159" y="1367022"/>
                  </a:cubicBezTo>
                  <a:cubicBezTo>
                    <a:pt x="134084" y="1352743"/>
                    <a:pt x="133426" y="1337699"/>
                    <a:pt x="139730" y="1324841"/>
                  </a:cubicBezTo>
                  <a:cubicBezTo>
                    <a:pt x="145735" y="1312592"/>
                    <a:pt x="157198" y="1304094"/>
                    <a:pt x="168240" y="1296083"/>
                  </a:cubicBezTo>
                  <a:cubicBezTo>
                    <a:pt x="192064" y="1278799"/>
                    <a:pt x="227091" y="1261461"/>
                    <a:pt x="245097" y="1238554"/>
                  </a:cubicBezTo>
                  <a:cubicBezTo>
                    <a:pt x="265468" y="1212639"/>
                    <a:pt x="275814" y="1183419"/>
                    <a:pt x="301195" y="1160003"/>
                  </a:cubicBezTo>
                  <a:cubicBezTo>
                    <a:pt x="304011" y="1157062"/>
                    <a:pt x="307424" y="1154758"/>
                    <a:pt x="311206" y="1153248"/>
                  </a:cubicBezTo>
                  <a:cubicBezTo>
                    <a:pt x="315216" y="1152241"/>
                    <a:pt x="319391" y="1152066"/>
                    <a:pt x="323472" y="1152734"/>
                  </a:cubicBezTo>
                  <a:cubicBezTo>
                    <a:pt x="339480" y="1154254"/>
                    <a:pt x="355488" y="1155774"/>
                    <a:pt x="371495" y="11572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5913135" y="2303257"/>
              <a:ext cx="1726702" cy="3041382"/>
            </a:xfrm>
            <a:custGeom>
              <a:rect b="b" l="l" r="r" t="t"/>
              <a:pathLst>
                <a:path extrusionOk="0" h="2667879" w="1514651">
                  <a:moveTo>
                    <a:pt x="466693" y="2667895"/>
                  </a:moveTo>
                  <a:cubicBezTo>
                    <a:pt x="466891" y="2662553"/>
                    <a:pt x="-43" y="2573260"/>
                    <a:pt x="158" y="2567924"/>
                  </a:cubicBezTo>
                  <a:cubicBezTo>
                    <a:pt x="10987" y="2281293"/>
                    <a:pt x="157083" y="1450170"/>
                    <a:pt x="158634" y="1162583"/>
                  </a:cubicBezTo>
                  <a:cubicBezTo>
                    <a:pt x="160117" y="887638"/>
                    <a:pt x="155955" y="608513"/>
                    <a:pt x="194933" y="335675"/>
                  </a:cubicBezTo>
                  <a:cubicBezTo>
                    <a:pt x="207142" y="248945"/>
                    <a:pt x="105610" y="199824"/>
                    <a:pt x="160526" y="128645"/>
                  </a:cubicBezTo>
                  <a:cubicBezTo>
                    <a:pt x="173002" y="112473"/>
                    <a:pt x="182603" y="71716"/>
                    <a:pt x="197552" y="61997"/>
                  </a:cubicBezTo>
                  <a:cubicBezTo>
                    <a:pt x="257066" y="23306"/>
                    <a:pt x="456217" y="11159"/>
                    <a:pt x="531765" y="6687"/>
                  </a:cubicBezTo>
                  <a:cubicBezTo>
                    <a:pt x="567743" y="4557"/>
                    <a:pt x="603715" y="2967"/>
                    <a:pt x="639682" y="1919"/>
                  </a:cubicBezTo>
                  <a:cubicBezTo>
                    <a:pt x="789493" y="-2684"/>
                    <a:pt x="940248" y="-18"/>
                    <a:pt x="1088733" y="22052"/>
                  </a:cubicBezTo>
                  <a:cubicBezTo>
                    <a:pt x="1210533" y="40155"/>
                    <a:pt x="1301386" y="63542"/>
                    <a:pt x="1400968" y="114847"/>
                  </a:cubicBezTo>
                  <a:cubicBezTo>
                    <a:pt x="1402533" y="188981"/>
                    <a:pt x="1404982" y="263092"/>
                    <a:pt x="1410245" y="337065"/>
                  </a:cubicBezTo>
                  <a:cubicBezTo>
                    <a:pt x="1416327" y="430668"/>
                    <a:pt x="1428805" y="523745"/>
                    <a:pt x="1447594" y="615645"/>
                  </a:cubicBezTo>
                  <a:cubicBezTo>
                    <a:pt x="1446111" y="616846"/>
                    <a:pt x="1445079" y="618516"/>
                    <a:pt x="1444669" y="620380"/>
                  </a:cubicBezTo>
                  <a:cubicBezTo>
                    <a:pt x="1433322" y="670809"/>
                    <a:pt x="1423884" y="721650"/>
                    <a:pt x="1417440" y="772948"/>
                  </a:cubicBezTo>
                  <a:cubicBezTo>
                    <a:pt x="1386639" y="1018119"/>
                    <a:pt x="1440063" y="1238728"/>
                    <a:pt x="1477334" y="1476963"/>
                  </a:cubicBezTo>
                  <a:cubicBezTo>
                    <a:pt x="1506070" y="1660644"/>
                    <a:pt x="1522954" y="2426683"/>
                    <a:pt x="1510843" y="26123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6845175" y="1784258"/>
              <a:ext cx="27111" cy="140092"/>
            </a:xfrm>
            <a:custGeom>
              <a:rect b="b" l="l" r="r" t="t"/>
              <a:pathLst>
                <a:path extrusionOk="0" h="122888" w="23782">
                  <a:moveTo>
                    <a:pt x="158" y="16"/>
                  </a:moveTo>
                  <a:cubicBezTo>
                    <a:pt x="313" y="20823"/>
                    <a:pt x="468" y="41630"/>
                    <a:pt x="623" y="62436"/>
                  </a:cubicBezTo>
                  <a:cubicBezTo>
                    <a:pt x="351" y="66479"/>
                    <a:pt x="1001" y="70530"/>
                    <a:pt x="2525" y="74284"/>
                  </a:cubicBezTo>
                  <a:cubicBezTo>
                    <a:pt x="5739" y="80719"/>
                    <a:pt x="13409" y="83459"/>
                    <a:pt x="18333" y="88702"/>
                  </a:cubicBezTo>
                  <a:cubicBezTo>
                    <a:pt x="26154" y="97029"/>
                    <a:pt x="25744" y="110121"/>
                    <a:pt x="17416" y="117942"/>
                  </a:cubicBezTo>
                  <a:cubicBezTo>
                    <a:pt x="14871" y="120332"/>
                    <a:pt x="11763" y="122039"/>
                    <a:pt x="8381" y="122904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6803741" y="2002459"/>
              <a:ext cx="91749" cy="12424"/>
            </a:xfrm>
            <a:custGeom>
              <a:rect b="b" l="l" r="r" t="t"/>
              <a:pathLst>
                <a:path extrusionOk="0" h="10898" w="80482">
                  <a:moveTo>
                    <a:pt x="80641" y="16"/>
                  </a:moveTo>
                  <a:cubicBezTo>
                    <a:pt x="55593" y="12465"/>
                    <a:pt x="26594" y="14331"/>
                    <a:pt x="158" y="519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6943061" y="1812627"/>
              <a:ext cx="37645" cy="37645"/>
            </a:xfrm>
            <a:custGeom>
              <a:rect b="b" l="l" r="r" t="t"/>
              <a:pathLst>
                <a:path extrusionOk="0" h="33022" w="33022">
                  <a:moveTo>
                    <a:pt x="158" y="16527"/>
                  </a:moveTo>
                  <a:cubicBezTo>
                    <a:pt x="158" y="25646"/>
                    <a:pt x="7550" y="33038"/>
                    <a:pt x="16669" y="33038"/>
                  </a:cubicBezTo>
                  <a:cubicBezTo>
                    <a:pt x="25788" y="33038"/>
                    <a:pt x="33181" y="25646"/>
                    <a:pt x="33181" y="16527"/>
                  </a:cubicBezTo>
                  <a:cubicBezTo>
                    <a:pt x="33181" y="7409"/>
                    <a:pt x="25789" y="16"/>
                    <a:pt x="16670" y="16"/>
                  </a:cubicBezTo>
                  <a:cubicBezTo>
                    <a:pt x="7551" y="16"/>
                    <a:pt x="159" y="7408"/>
                    <a:pt x="158" y="165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6671691" y="1815314"/>
              <a:ext cx="37645" cy="37645"/>
            </a:xfrm>
            <a:custGeom>
              <a:rect b="b" l="l" r="r" t="t"/>
              <a:pathLst>
                <a:path extrusionOk="0" h="33022" w="33022">
                  <a:moveTo>
                    <a:pt x="33022" y="16511"/>
                  </a:moveTo>
                  <a:cubicBezTo>
                    <a:pt x="33022" y="25630"/>
                    <a:pt x="25630" y="33022"/>
                    <a:pt x="16511" y="33022"/>
                  </a:cubicBezTo>
                  <a:cubicBezTo>
                    <a:pt x="7392" y="33022"/>
                    <a:pt x="0" y="25630"/>
                    <a:pt x="0" y="16511"/>
                  </a:cubicBezTo>
                  <a:cubicBezTo>
                    <a:pt x="0" y="7392"/>
                    <a:pt x="7392" y="0"/>
                    <a:pt x="16511" y="0"/>
                  </a:cubicBezTo>
                  <a:cubicBezTo>
                    <a:pt x="25630" y="0"/>
                    <a:pt x="33022" y="7392"/>
                    <a:pt x="33022" y="165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6505108" y="1983240"/>
              <a:ext cx="33612" cy="5381"/>
            </a:xfrm>
            <a:custGeom>
              <a:rect b="b" l="l" r="r" t="t"/>
              <a:pathLst>
                <a:path extrusionOk="0" h="4720" w="29484">
                  <a:moveTo>
                    <a:pt x="29642" y="4736"/>
                  </a:moveTo>
                  <a:cubicBezTo>
                    <a:pt x="19626" y="4742"/>
                    <a:pt x="9672" y="3149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5" name="Google Shape;1395;p49"/>
            <p:cNvGrpSpPr/>
            <p:nvPr/>
          </p:nvGrpSpPr>
          <p:grpSpPr>
            <a:xfrm>
              <a:off x="6604433" y="1689665"/>
              <a:ext cx="499160" cy="297064"/>
              <a:chOff x="1978237" y="-20366"/>
              <a:chExt cx="438205" cy="260788"/>
            </a:xfrm>
          </p:grpSpPr>
          <p:grpSp>
            <p:nvGrpSpPr>
              <p:cNvPr id="1396" name="Google Shape;1396;p49"/>
              <p:cNvGrpSpPr/>
              <p:nvPr/>
            </p:nvGrpSpPr>
            <p:grpSpPr>
              <a:xfrm>
                <a:off x="1978237" y="-20366"/>
                <a:ext cx="438205" cy="242060"/>
                <a:chOff x="1978237" y="-20366"/>
                <a:chExt cx="438205" cy="242060"/>
              </a:xfrm>
            </p:grpSpPr>
            <p:sp>
              <p:nvSpPr>
                <p:cNvPr id="1397" name="Google Shape;1397;p49"/>
                <p:cNvSpPr/>
                <p:nvPr/>
              </p:nvSpPr>
              <p:spPr>
                <a:xfrm rot="-5228256">
                  <a:off x="2201274" y="7269"/>
                  <a:ext cx="232604" cy="186351"/>
                </a:xfrm>
                <a:custGeom>
                  <a:rect b="b" l="l" r="r" t="t"/>
                  <a:pathLst>
                    <a:path extrusionOk="0" h="186118" w="232314">
                      <a:moveTo>
                        <a:pt x="232473" y="93075"/>
                      </a:moveTo>
                      <a:cubicBezTo>
                        <a:pt x="232473" y="144470"/>
                        <a:pt x="180467" y="186134"/>
                        <a:pt x="116315" y="186134"/>
                      </a:cubicBezTo>
                      <a:cubicBezTo>
                        <a:pt x="52163" y="186134"/>
                        <a:pt x="158" y="144470"/>
                        <a:pt x="158" y="93075"/>
                      </a:cubicBezTo>
                      <a:cubicBezTo>
                        <a:pt x="158" y="41680"/>
                        <a:pt x="52163" y="16"/>
                        <a:pt x="116315" y="16"/>
                      </a:cubicBezTo>
                      <a:cubicBezTo>
                        <a:pt x="180467" y="16"/>
                        <a:pt x="232473" y="41680"/>
                        <a:pt x="232473" y="93075"/>
                      </a:cubicBezTo>
                      <a:close/>
                    </a:path>
                  </a:pathLst>
                </a:custGeom>
                <a:noFill/>
                <a:ln cap="flat" cmpd="sng" w="98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49"/>
                <p:cNvSpPr/>
                <p:nvPr/>
              </p:nvSpPr>
              <p:spPr>
                <a:xfrm rot="-5228256">
                  <a:off x="1960802" y="7709"/>
                  <a:ext cx="232604" cy="186351"/>
                </a:xfrm>
                <a:custGeom>
                  <a:rect b="b" l="l" r="r" t="t"/>
                  <a:pathLst>
                    <a:path extrusionOk="0" h="186118" w="232314">
                      <a:moveTo>
                        <a:pt x="232472" y="93075"/>
                      </a:moveTo>
                      <a:cubicBezTo>
                        <a:pt x="232472" y="144471"/>
                        <a:pt x="180467" y="186135"/>
                        <a:pt x="116315" y="186135"/>
                      </a:cubicBezTo>
                      <a:cubicBezTo>
                        <a:pt x="52163" y="186135"/>
                        <a:pt x="158" y="144471"/>
                        <a:pt x="158" y="93075"/>
                      </a:cubicBezTo>
                      <a:cubicBezTo>
                        <a:pt x="158" y="41680"/>
                        <a:pt x="52163" y="16"/>
                        <a:pt x="116315" y="16"/>
                      </a:cubicBezTo>
                      <a:cubicBezTo>
                        <a:pt x="180467" y="16"/>
                        <a:pt x="232472" y="41680"/>
                        <a:pt x="232472" y="93075"/>
                      </a:cubicBezTo>
                      <a:close/>
                    </a:path>
                  </a:pathLst>
                </a:custGeom>
                <a:noFill/>
                <a:ln cap="flat" cmpd="sng" w="98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99" name="Google Shape;1399;p49"/>
              <p:cNvSpPr/>
              <p:nvPr/>
            </p:nvSpPr>
            <p:spPr>
              <a:xfrm>
                <a:off x="2169800" y="239237"/>
                <a:ext cx="58809" cy="1185"/>
              </a:xfrm>
              <a:custGeom>
                <a:rect b="b" l="l" r="r" t="t"/>
                <a:pathLst>
                  <a:path extrusionOk="0" h="1185" w="58809">
                    <a:moveTo>
                      <a:pt x="58809" y="1186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0" name="Google Shape;1400;p49"/>
            <p:cNvSpPr/>
            <p:nvPr/>
          </p:nvSpPr>
          <p:spPr>
            <a:xfrm>
              <a:off x="6514739" y="1799438"/>
              <a:ext cx="94068" cy="27387"/>
            </a:xfrm>
            <a:custGeom>
              <a:rect b="b" l="l" r="r" t="t"/>
              <a:pathLst>
                <a:path extrusionOk="0" h="24024" w="82516">
                  <a:moveTo>
                    <a:pt x="82517" y="24024"/>
                  </a:moveTo>
                  <a:lnTo>
                    <a:pt x="0" y="0"/>
                  </a:lnTo>
                </a:path>
              </a:pathLst>
            </a:custGeom>
            <a:noFill/>
            <a:ln cap="flat" cmpd="sng" w="98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6446079" y="1840478"/>
              <a:ext cx="112802" cy="65376"/>
            </a:xfrm>
            <a:custGeom>
              <a:rect b="b" l="l" r="r" t="t"/>
              <a:pathLst>
                <a:path extrusionOk="0" h="57347" w="98949">
                  <a:moveTo>
                    <a:pt x="158" y="14126"/>
                  </a:moveTo>
                  <a:cubicBezTo>
                    <a:pt x="3261" y="9201"/>
                    <a:pt x="8067" y="5588"/>
                    <a:pt x="13662" y="3979"/>
                  </a:cubicBezTo>
                  <a:cubicBezTo>
                    <a:pt x="46661" y="-8210"/>
                    <a:pt x="83293" y="8661"/>
                    <a:pt x="95481" y="41660"/>
                  </a:cubicBezTo>
                  <a:cubicBezTo>
                    <a:pt x="97350" y="46720"/>
                    <a:pt x="98569" y="51996"/>
                    <a:pt x="99108" y="5736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6675643" y="2106024"/>
              <a:ext cx="276600" cy="60103"/>
            </a:xfrm>
            <a:custGeom>
              <a:rect b="b" l="l" r="r" t="t"/>
              <a:pathLst>
                <a:path extrusionOk="0" h="52722" w="242632">
                  <a:moveTo>
                    <a:pt x="242791" y="16"/>
                  </a:moveTo>
                  <a:cubicBezTo>
                    <a:pt x="229158" y="9114"/>
                    <a:pt x="215019" y="17428"/>
                    <a:pt x="200442" y="24919"/>
                  </a:cubicBezTo>
                  <a:cubicBezTo>
                    <a:pt x="165585" y="42833"/>
                    <a:pt x="126717" y="56174"/>
                    <a:pt x="87754" y="51954"/>
                  </a:cubicBezTo>
                  <a:cubicBezTo>
                    <a:pt x="55850" y="48500"/>
                    <a:pt x="26189" y="33462"/>
                    <a:pt x="158" y="1469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6494692" y="1870533"/>
              <a:ext cx="45415" cy="20783"/>
            </a:xfrm>
            <a:custGeom>
              <a:rect b="b" l="l" r="r" t="t"/>
              <a:pathLst>
                <a:path extrusionOk="0" h="18231" w="39838">
                  <a:moveTo>
                    <a:pt x="39997" y="16"/>
                  </a:moveTo>
                  <a:cubicBezTo>
                    <a:pt x="24709" y="60"/>
                    <a:pt x="10185" y="6706"/>
                    <a:pt x="158" y="1824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6403386" y="2318527"/>
              <a:ext cx="667378" cy="394450"/>
            </a:xfrm>
            <a:custGeom>
              <a:rect b="b" l="l" r="r" t="t"/>
              <a:pathLst>
                <a:path extrusionOk="0" h="346009" w="585419">
                  <a:moveTo>
                    <a:pt x="158" y="4585"/>
                  </a:moveTo>
                  <a:cubicBezTo>
                    <a:pt x="20148" y="67603"/>
                    <a:pt x="39459" y="131833"/>
                    <a:pt x="67939" y="191480"/>
                  </a:cubicBezTo>
                  <a:cubicBezTo>
                    <a:pt x="91590" y="241012"/>
                    <a:pt x="106690" y="290290"/>
                    <a:pt x="155912" y="321312"/>
                  </a:cubicBezTo>
                  <a:cubicBezTo>
                    <a:pt x="198790" y="348335"/>
                    <a:pt x="245524" y="349313"/>
                    <a:pt x="294101" y="342424"/>
                  </a:cubicBezTo>
                  <a:cubicBezTo>
                    <a:pt x="317612" y="339675"/>
                    <a:pt x="340422" y="332652"/>
                    <a:pt x="361408" y="321700"/>
                  </a:cubicBezTo>
                  <a:cubicBezTo>
                    <a:pt x="378101" y="311809"/>
                    <a:pt x="393467" y="299834"/>
                    <a:pt x="407138" y="286064"/>
                  </a:cubicBezTo>
                  <a:cubicBezTo>
                    <a:pt x="489696" y="207213"/>
                    <a:pt x="551063" y="108838"/>
                    <a:pt x="58557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>
              <a:off x="6450095" y="2314418"/>
              <a:ext cx="564211" cy="343691"/>
            </a:xfrm>
            <a:custGeom>
              <a:rect b="b" l="l" r="r" t="t"/>
              <a:pathLst>
                <a:path extrusionOk="0" h="301483" w="494922">
                  <a:moveTo>
                    <a:pt x="158" y="3997"/>
                  </a:moveTo>
                  <a:cubicBezTo>
                    <a:pt x="17058" y="58906"/>
                    <a:pt x="33384" y="114870"/>
                    <a:pt x="57462" y="166842"/>
                  </a:cubicBezTo>
                  <a:cubicBezTo>
                    <a:pt x="77456" y="210000"/>
                    <a:pt x="90221" y="252937"/>
                    <a:pt x="131834" y="279966"/>
                  </a:cubicBezTo>
                  <a:cubicBezTo>
                    <a:pt x="168084" y="303512"/>
                    <a:pt x="207593" y="304364"/>
                    <a:pt x="248662" y="298362"/>
                  </a:cubicBezTo>
                  <a:cubicBezTo>
                    <a:pt x="268590" y="295950"/>
                    <a:pt x="287891" y="289825"/>
                    <a:pt x="305563" y="280305"/>
                  </a:cubicBezTo>
                  <a:cubicBezTo>
                    <a:pt x="319724" y="271649"/>
                    <a:pt x="332717" y="261214"/>
                    <a:pt x="344225" y="249255"/>
                  </a:cubicBezTo>
                  <a:cubicBezTo>
                    <a:pt x="414380" y="179955"/>
                    <a:pt x="466219" y="94310"/>
                    <a:pt x="495080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>
              <a:off x="5241491" y="2336335"/>
              <a:ext cx="1187245" cy="1811500"/>
            </a:xfrm>
            <a:custGeom>
              <a:rect b="b" l="l" r="r" t="t"/>
              <a:pathLst>
                <a:path extrusionOk="0" h="1589035" w="1041443">
                  <a:moveTo>
                    <a:pt x="27967" y="685965"/>
                  </a:moveTo>
                  <a:cubicBezTo>
                    <a:pt x="94992" y="544326"/>
                    <a:pt x="210364" y="430055"/>
                    <a:pt x="318211" y="319254"/>
                  </a:cubicBezTo>
                  <a:cubicBezTo>
                    <a:pt x="460196" y="173379"/>
                    <a:pt x="566253" y="73688"/>
                    <a:pt x="850124" y="10742"/>
                  </a:cubicBezTo>
                  <a:cubicBezTo>
                    <a:pt x="895664" y="644"/>
                    <a:pt x="936248" y="-9837"/>
                    <a:pt x="974207" y="17273"/>
                  </a:cubicBezTo>
                  <a:cubicBezTo>
                    <a:pt x="1001383" y="36684"/>
                    <a:pt x="1014431" y="70042"/>
                    <a:pt x="1023953" y="102053"/>
                  </a:cubicBezTo>
                  <a:cubicBezTo>
                    <a:pt x="1046837" y="178983"/>
                    <a:pt x="1054651" y="270698"/>
                    <a:pt x="1002500" y="331709"/>
                  </a:cubicBezTo>
                  <a:cubicBezTo>
                    <a:pt x="983195" y="354293"/>
                    <a:pt x="957468" y="370257"/>
                    <a:pt x="932179" y="385850"/>
                  </a:cubicBezTo>
                  <a:cubicBezTo>
                    <a:pt x="800030" y="467336"/>
                    <a:pt x="488040" y="759725"/>
                    <a:pt x="481092" y="800643"/>
                  </a:cubicBezTo>
                  <a:cubicBezTo>
                    <a:pt x="472657" y="850329"/>
                    <a:pt x="542689" y="910973"/>
                    <a:pt x="573801" y="950622"/>
                  </a:cubicBezTo>
                  <a:cubicBezTo>
                    <a:pt x="594797" y="976275"/>
                    <a:pt x="618853" y="999263"/>
                    <a:pt x="645431" y="1019075"/>
                  </a:cubicBezTo>
                  <a:cubicBezTo>
                    <a:pt x="657147" y="1028187"/>
                    <a:pt x="668798" y="1038786"/>
                    <a:pt x="680581" y="1047292"/>
                  </a:cubicBezTo>
                  <a:cubicBezTo>
                    <a:pt x="692039" y="1055563"/>
                    <a:pt x="707515" y="1055441"/>
                    <a:pt x="721007" y="1056229"/>
                  </a:cubicBezTo>
                  <a:cubicBezTo>
                    <a:pt x="742109" y="1057464"/>
                    <a:pt x="762996" y="1061146"/>
                    <a:pt x="783250" y="1067199"/>
                  </a:cubicBezTo>
                  <a:cubicBezTo>
                    <a:pt x="810210" y="1075260"/>
                    <a:pt x="837401" y="1088835"/>
                    <a:pt x="851791" y="1113017"/>
                  </a:cubicBezTo>
                  <a:cubicBezTo>
                    <a:pt x="853007" y="1115061"/>
                    <a:pt x="854112" y="1117708"/>
                    <a:pt x="852797" y="1119690"/>
                  </a:cubicBezTo>
                  <a:cubicBezTo>
                    <a:pt x="851739" y="1120934"/>
                    <a:pt x="850231" y="1121710"/>
                    <a:pt x="848604" y="1121845"/>
                  </a:cubicBezTo>
                  <a:cubicBezTo>
                    <a:pt x="835082" y="1124411"/>
                    <a:pt x="819958" y="1119233"/>
                    <a:pt x="807952" y="1125962"/>
                  </a:cubicBezTo>
                  <a:cubicBezTo>
                    <a:pt x="806052" y="1127027"/>
                    <a:pt x="804121" y="1128730"/>
                    <a:pt x="804215" y="1130905"/>
                  </a:cubicBezTo>
                  <a:cubicBezTo>
                    <a:pt x="804643" y="1140777"/>
                    <a:pt x="822731" y="1148450"/>
                    <a:pt x="829308" y="1153193"/>
                  </a:cubicBezTo>
                  <a:cubicBezTo>
                    <a:pt x="842278" y="1162547"/>
                    <a:pt x="855221" y="1171938"/>
                    <a:pt x="868139" y="1181365"/>
                  </a:cubicBezTo>
                  <a:cubicBezTo>
                    <a:pt x="893411" y="1199699"/>
                    <a:pt x="918683" y="1218033"/>
                    <a:pt x="943955" y="1236368"/>
                  </a:cubicBezTo>
                  <a:cubicBezTo>
                    <a:pt x="954997" y="1244379"/>
                    <a:pt x="966459" y="1252878"/>
                    <a:pt x="972465" y="1265126"/>
                  </a:cubicBezTo>
                  <a:cubicBezTo>
                    <a:pt x="978768" y="1277984"/>
                    <a:pt x="978110" y="1293028"/>
                    <a:pt x="977035" y="1307307"/>
                  </a:cubicBezTo>
                  <a:cubicBezTo>
                    <a:pt x="969953" y="1401158"/>
                    <a:pt x="950931" y="1493723"/>
                    <a:pt x="920429" y="1582762"/>
                  </a:cubicBezTo>
                  <a:cubicBezTo>
                    <a:pt x="819187" y="1601397"/>
                    <a:pt x="713712" y="1576878"/>
                    <a:pt x="620967" y="1532205"/>
                  </a:cubicBezTo>
                  <a:cubicBezTo>
                    <a:pt x="528221" y="1487532"/>
                    <a:pt x="446293" y="1423605"/>
                    <a:pt x="366027" y="1359147"/>
                  </a:cubicBezTo>
                  <a:cubicBezTo>
                    <a:pt x="268454" y="1280790"/>
                    <a:pt x="170860" y="1199531"/>
                    <a:pt x="99237" y="1096912"/>
                  </a:cubicBezTo>
                  <a:cubicBezTo>
                    <a:pt x="18588" y="981365"/>
                    <a:pt x="-35412" y="819898"/>
                    <a:pt x="27967" y="6859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7529594" y="2984206"/>
              <a:ext cx="29317" cy="50085"/>
            </a:xfrm>
            <a:custGeom>
              <a:rect b="b" l="l" r="r" t="t"/>
              <a:pathLst>
                <a:path extrusionOk="0" h="43934" w="25717">
                  <a:moveTo>
                    <a:pt x="25876" y="43951"/>
                  </a:moveTo>
                  <a:cubicBezTo>
                    <a:pt x="19496" y="28128"/>
                    <a:pt x="10831" y="13326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6088740" y="2893827"/>
              <a:ext cx="48941" cy="60704"/>
            </a:xfrm>
            <a:custGeom>
              <a:rect b="b" l="l" r="r" t="t"/>
              <a:pathLst>
                <a:path extrusionOk="0" h="53249" w="42931">
                  <a:moveTo>
                    <a:pt x="158" y="53265"/>
                  </a:moveTo>
                  <a:cubicBezTo>
                    <a:pt x="16486" y="37241"/>
                    <a:pt x="30893" y="19371"/>
                    <a:pt x="43089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9" name="Google Shape;1409;p49"/>
            <p:cNvGrpSpPr/>
            <p:nvPr/>
          </p:nvGrpSpPr>
          <p:grpSpPr>
            <a:xfrm>
              <a:off x="7093173" y="3698199"/>
              <a:ext cx="475530" cy="519695"/>
              <a:chOff x="2407295" y="1876687"/>
              <a:chExt cx="417461" cy="456233"/>
            </a:xfrm>
          </p:grpSpPr>
          <p:sp>
            <p:nvSpPr>
              <p:cNvPr id="1410" name="Google Shape;1410;p49"/>
              <p:cNvSpPr/>
              <p:nvPr/>
            </p:nvSpPr>
            <p:spPr>
              <a:xfrm>
                <a:off x="2407295" y="2062126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417619" y="244662"/>
                    </a:moveTo>
                    <a:cubicBezTo>
                      <a:pt x="336542" y="265396"/>
                      <a:pt x="252818" y="273878"/>
                      <a:pt x="169229" y="269827"/>
                    </a:cubicBezTo>
                    <a:cubicBezTo>
                      <a:pt x="154055" y="269087"/>
                      <a:pt x="134911" y="264506"/>
                      <a:pt x="132578" y="249494"/>
                    </a:cubicBezTo>
                    <a:cubicBezTo>
                      <a:pt x="130126" y="233719"/>
                      <a:pt x="148621" y="223733"/>
                      <a:pt x="163793" y="218770"/>
                    </a:cubicBezTo>
                    <a:cubicBezTo>
                      <a:pt x="210501" y="203490"/>
                      <a:pt x="257209" y="188211"/>
                      <a:pt x="303917" y="172932"/>
                    </a:cubicBezTo>
                    <a:cubicBezTo>
                      <a:pt x="248134" y="188170"/>
                      <a:pt x="190949" y="197712"/>
                      <a:pt x="133240" y="201412"/>
                    </a:cubicBezTo>
                    <a:cubicBezTo>
                      <a:pt x="109388" y="202938"/>
                      <a:pt x="84619" y="203315"/>
                      <a:pt x="62578" y="194070"/>
                    </a:cubicBezTo>
                    <a:cubicBezTo>
                      <a:pt x="52738" y="189944"/>
                      <a:pt x="42912" y="182882"/>
                      <a:pt x="40725" y="172439"/>
                    </a:cubicBezTo>
                    <a:cubicBezTo>
                      <a:pt x="39546" y="162586"/>
                      <a:pt x="43196" y="152771"/>
                      <a:pt x="50525" y="146082"/>
                    </a:cubicBezTo>
                    <a:cubicBezTo>
                      <a:pt x="66631" y="129270"/>
                      <a:pt x="91015" y="123988"/>
                      <a:pt x="113863" y="119516"/>
                    </a:cubicBezTo>
                    <a:cubicBezTo>
                      <a:pt x="170970" y="108340"/>
                      <a:pt x="228076" y="97163"/>
                      <a:pt x="285183" y="85986"/>
                    </a:cubicBezTo>
                    <a:cubicBezTo>
                      <a:pt x="206442" y="91929"/>
                      <a:pt x="110388" y="109832"/>
                      <a:pt x="33269" y="89930"/>
                    </a:cubicBezTo>
                    <a:cubicBezTo>
                      <a:pt x="24828" y="88183"/>
                      <a:pt x="16880" y="84585"/>
                      <a:pt x="9997" y="79396"/>
                    </a:cubicBezTo>
                    <a:cubicBezTo>
                      <a:pt x="3068" y="74041"/>
                      <a:pt x="-602" y="65486"/>
                      <a:pt x="290" y="56775"/>
                    </a:cubicBezTo>
                    <a:cubicBezTo>
                      <a:pt x="2205" y="48537"/>
                      <a:pt x="7978" y="41731"/>
                      <a:pt x="15792" y="38497"/>
                    </a:cubicBezTo>
                    <a:cubicBezTo>
                      <a:pt x="23517" y="35384"/>
                      <a:pt x="31693" y="33538"/>
                      <a:pt x="40006" y="33030"/>
                    </a:cubicBezTo>
                    <a:cubicBezTo>
                      <a:pt x="118137" y="24050"/>
                      <a:pt x="194769" y="11832"/>
                      <a:pt x="272394" y="16"/>
                    </a:cubicBezTo>
                  </a:path>
                </a:pathLst>
              </a:custGeom>
              <a:noFill/>
              <a:ln cap="rnd" cmpd="sng" w="98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9"/>
              <p:cNvSpPr/>
              <p:nvPr/>
            </p:nvSpPr>
            <p:spPr>
              <a:xfrm>
                <a:off x="2427428" y="1876687"/>
                <a:ext cx="356353" cy="210053"/>
              </a:xfrm>
              <a:custGeom>
                <a:rect b="b" l="l" r="r" t="t"/>
                <a:pathLst>
                  <a:path extrusionOk="0" h="210053" w="356353">
                    <a:moveTo>
                      <a:pt x="89361" y="209898"/>
                    </a:moveTo>
                    <a:cubicBezTo>
                      <a:pt x="70081" y="210165"/>
                      <a:pt x="-13085" y="213587"/>
                      <a:pt x="1970" y="171615"/>
                    </a:cubicBezTo>
                    <a:cubicBezTo>
                      <a:pt x="5982" y="160439"/>
                      <a:pt x="18848" y="155659"/>
                      <a:pt x="30214" y="152240"/>
                    </a:cubicBezTo>
                    <a:cubicBezTo>
                      <a:pt x="80082" y="137240"/>
                      <a:pt x="131583" y="128628"/>
                      <a:pt x="181723" y="114657"/>
                    </a:cubicBezTo>
                    <a:cubicBezTo>
                      <a:pt x="232872" y="100405"/>
                      <a:pt x="346802" y="62698"/>
                      <a:pt x="356512" y="16"/>
                    </a:cubicBezTo>
                  </a:path>
                </a:pathLst>
              </a:custGeom>
              <a:noFill/>
              <a:ln cap="rnd" cmpd="sng" w="98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2" name="Google Shape;1412;p49"/>
            <p:cNvSpPr/>
            <p:nvPr/>
          </p:nvSpPr>
          <p:spPr>
            <a:xfrm>
              <a:off x="7598040" y="3651390"/>
              <a:ext cx="225538" cy="434603"/>
            </a:xfrm>
            <a:custGeom>
              <a:rect b="b" l="l" r="r" t="t"/>
              <a:pathLst>
                <a:path extrusionOk="0" h="381231" w="197840">
                  <a:moveTo>
                    <a:pt x="158" y="16"/>
                  </a:moveTo>
                  <a:cubicBezTo>
                    <a:pt x="66105" y="127093"/>
                    <a:pt x="132052" y="254170"/>
                    <a:pt x="197999" y="381247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>
              <a:off x="7522043" y="3618080"/>
              <a:ext cx="18035" cy="83125"/>
            </a:xfrm>
            <a:custGeom>
              <a:rect b="b" l="l" r="r" t="t"/>
              <a:pathLst>
                <a:path extrusionOk="0" h="72917" w="15820">
                  <a:moveTo>
                    <a:pt x="15631" y="16"/>
                  </a:moveTo>
                  <a:cubicBezTo>
                    <a:pt x="18390" y="22165"/>
                    <a:pt x="3934" y="50935"/>
                    <a:pt x="158" y="72933"/>
                  </a:cubicBez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4" name="Google Shape;1414;p49"/>
            <p:cNvGrpSpPr/>
            <p:nvPr/>
          </p:nvGrpSpPr>
          <p:grpSpPr>
            <a:xfrm>
              <a:off x="6074408" y="3525291"/>
              <a:ext cx="475530" cy="640173"/>
              <a:chOff x="1512935" y="1724894"/>
              <a:chExt cx="417461" cy="561999"/>
            </a:xfrm>
          </p:grpSpPr>
          <p:sp>
            <p:nvSpPr>
              <p:cNvPr id="1415" name="Google Shape;1415;p49"/>
              <p:cNvSpPr/>
              <p:nvPr/>
            </p:nvSpPr>
            <p:spPr>
              <a:xfrm>
                <a:off x="1512935" y="2016099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158" y="244662"/>
                    </a:moveTo>
                    <a:cubicBezTo>
                      <a:pt x="81236" y="265396"/>
                      <a:pt x="164959" y="273878"/>
                      <a:pt x="248548" y="269827"/>
                    </a:cubicBezTo>
                    <a:cubicBezTo>
                      <a:pt x="263722" y="269087"/>
                      <a:pt x="282867" y="264506"/>
                      <a:pt x="285200" y="249494"/>
                    </a:cubicBezTo>
                    <a:cubicBezTo>
                      <a:pt x="287652" y="233719"/>
                      <a:pt x="269157" y="223733"/>
                      <a:pt x="253984" y="218770"/>
                    </a:cubicBezTo>
                    <a:cubicBezTo>
                      <a:pt x="207276" y="203490"/>
                      <a:pt x="160568" y="188211"/>
                      <a:pt x="113860" y="172932"/>
                    </a:cubicBezTo>
                    <a:cubicBezTo>
                      <a:pt x="169644" y="188170"/>
                      <a:pt x="226829" y="197712"/>
                      <a:pt x="284538" y="201412"/>
                    </a:cubicBezTo>
                    <a:cubicBezTo>
                      <a:pt x="308390" y="202938"/>
                      <a:pt x="333158" y="203315"/>
                      <a:pt x="355199" y="194070"/>
                    </a:cubicBezTo>
                    <a:cubicBezTo>
                      <a:pt x="365039" y="189944"/>
                      <a:pt x="374865" y="182882"/>
                      <a:pt x="377052" y="172439"/>
                    </a:cubicBezTo>
                    <a:cubicBezTo>
                      <a:pt x="378231" y="162586"/>
                      <a:pt x="374582" y="152771"/>
                      <a:pt x="367253" y="146082"/>
                    </a:cubicBezTo>
                    <a:cubicBezTo>
                      <a:pt x="351146" y="129270"/>
                      <a:pt x="326763" y="123988"/>
                      <a:pt x="303914" y="119516"/>
                    </a:cubicBezTo>
                    <a:cubicBezTo>
                      <a:pt x="246807" y="108339"/>
                      <a:pt x="189701" y="97162"/>
                      <a:pt x="132594" y="85986"/>
                    </a:cubicBezTo>
                    <a:cubicBezTo>
                      <a:pt x="211335" y="91929"/>
                      <a:pt x="307390" y="109832"/>
                      <a:pt x="384508" y="89930"/>
                    </a:cubicBezTo>
                    <a:cubicBezTo>
                      <a:pt x="392949" y="88183"/>
                      <a:pt x="400898" y="84585"/>
                      <a:pt x="407780" y="79396"/>
                    </a:cubicBezTo>
                    <a:cubicBezTo>
                      <a:pt x="414709" y="74040"/>
                      <a:pt x="418380" y="65486"/>
                      <a:pt x="417487" y="56775"/>
                    </a:cubicBezTo>
                    <a:cubicBezTo>
                      <a:pt x="415572" y="48537"/>
                      <a:pt x="409799" y="41731"/>
                      <a:pt x="401985" y="38496"/>
                    </a:cubicBezTo>
                    <a:cubicBezTo>
                      <a:pt x="394260" y="35384"/>
                      <a:pt x="386084" y="33538"/>
                      <a:pt x="377772" y="33030"/>
                    </a:cubicBezTo>
                    <a:cubicBezTo>
                      <a:pt x="299640" y="24050"/>
                      <a:pt x="223009" y="11832"/>
                      <a:pt x="145383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9"/>
              <p:cNvSpPr/>
              <p:nvPr/>
            </p:nvSpPr>
            <p:spPr>
              <a:xfrm>
                <a:off x="1531106" y="1724894"/>
                <a:ext cx="379158" cy="315819"/>
              </a:xfrm>
              <a:custGeom>
                <a:rect b="b" l="l" r="r" t="t"/>
                <a:pathLst>
                  <a:path extrusionOk="0" h="315819" w="379158">
                    <a:moveTo>
                      <a:pt x="290113" y="315664"/>
                    </a:moveTo>
                    <a:cubicBezTo>
                      <a:pt x="309393" y="315931"/>
                      <a:pt x="392559" y="319353"/>
                      <a:pt x="377505" y="277381"/>
                    </a:cubicBezTo>
                    <a:cubicBezTo>
                      <a:pt x="373492" y="266205"/>
                      <a:pt x="360626" y="261425"/>
                      <a:pt x="349260" y="258006"/>
                    </a:cubicBezTo>
                    <a:cubicBezTo>
                      <a:pt x="276547" y="236134"/>
                      <a:pt x="199520" y="227837"/>
                      <a:pt x="129688" y="196748"/>
                    </a:cubicBezTo>
                    <a:cubicBezTo>
                      <a:pt x="55036" y="163512"/>
                      <a:pt x="23103" y="135402"/>
                      <a:pt x="3244" y="55556"/>
                    </a:cubicBezTo>
                    <a:lnTo>
                      <a:pt x="158" y="1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7" name="Google Shape;1417;p49"/>
            <p:cNvSpPr/>
            <p:nvPr/>
          </p:nvSpPr>
          <p:spPr>
            <a:xfrm>
              <a:off x="6118304" y="3651822"/>
              <a:ext cx="1404833" cy="46413"/>
            </a:xfrm>
            <a:custGeom>
              <a:rect b="b" l="l" r="r" t="t"/>
              <a:pathLst>
                <a:path extrusionOk="0" h="40713" w="1232310">
                  <a:moveTo>
                    <a:pt x="1232311" y="40714"/>
                  </a:moveTo>
                  <a:lnTo>
                    <a:pt x="0" y="0"/>
                  </a:ln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>
              <a:off x="6822132" y="4139064"/>
              <a:ext cx="28109" cy="645696"/>
            </a:xfrm>
            <a:custGeom>
              <a:rect b="b" l="l" r="r" t="t"/>
              <a:pathLst>
                <a:path extrusionOk="0" h="566400" w="24657">
                  <a:moveTo>
                    <a:pt x="24815" y="16"/>
                  </a:moveTo>
                  <a:lnTo>
                    <a:pt x="158" y="566416"/>
                  </a:lnTo>
                </a:path>
              </a:pathLst>
            </a:custGeom>
            <a:noFill/>
            <a:ln cap="rnd" cmpd="sng" w="9825">
              <a:solidFill>
                <a:srgbClr val="2222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>
              <a:off x="6602059" y="1555619"/>
              <a:ext cx="45499" cy="82477"/>
            </a:xfrm>
            <a:custGeom>
              <a:rect b="b" l="l" r="r" t="t"/>
              <a:pathLst>
                <a:path extrusionOk="0" h="72348" w="39911">
                  <a:moveTo>
                    <a:pt x="40069" y="72365"/>
                  </a:moveTo>
                  <a:cubicBezTo>
                    <a:pt x="15675" y="56282"/>
                    <a:pt x="751" y="29229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6734091" y="1570387"/>
              <a:ext cx="48597" cy="69588"/>
            </a:xfrm>
            <a:custGeom>
              <a:rect b="b" l="l" r="r" t="t"/>
              <a:pathLst>
                <a:path extrusionOk="0" h="61042" w="42629">
                  <a:moveTo>
                    <a:pt x="42788" y="61059"/>
                  </a:moveTo>
                  <a:cubicBezTo>
                    <a:pt x="25034" y="43430"/>
                    <a:pt x="10595" y="22754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6950243" y="1591478"/>
              <a:ext cx="29873" cy="42031"/>
            </a:xfrm>
            <a:custGeom>
              <a:rect b="b" l="l" r="r" t="t"/>
              <a:pathLst>
                <a:path extrusionOk="0" h="36869" w="26204">
                  <a:moveTo>
                    <a:pt x="26362" y="36885"/>
                  </a:moveTo>
                  <a:cubicBezTo>
                    <a:pt x="19095" y="23616"/>
                    <a:pt x="10301" y="11242"/>
                    <a:pt x="158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466736" y="1409833"/>
              <a:ext cx="184071" cy="155021"/>
            </a:xfrm>
            <a:custGeom>
              <a:rect b="b" l="l" r="r" t="t"/>
              <a:pathLst>
                <a:path extrusionOk="0" h="135983" w="161466">
                  <a:moveTo>
                    <a:pt x="158" y="136000"/>
                  </a:moveTo>
                  <a:cubicBezTo>
                    <a:pt x="39966" y="76250"/>
                    <a:pt x="95975" y="29081"/>
                    <a:pt x="161624" y="16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6915299" y="2310611"/>
              <a:ext cx="13250" cy="42097"/>
            </a:xfrm>
            <a:custGeom>
              <a:rect b="b" l="l" r="r" t="t"/>
              <a:pathLst>
                <a:path extrusionOk="0" h="36927" w="11623">
                  <a:moveTo>
                    <a:pt x="11781" y="16"/>
                  </a:moveTo>
                  <a:cubicBezTo>
                    <a:pt x="11260" y="13140"/>
                    <a:pt x="7248" y="25887"/>
                    <a:pt x="158" y="36943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6556676" y="2306442"/>
              <a:ext cx="8201" cy="33826"/>
            </a:xfrm>
            <a:custGeom>
              <a:rect b="b" l="l" r="r" t="t"/>
              <a:pathLst>
                <a:path extrusionOk="0" h="29672" w="7194">
                  <a:moveTo>
                    <a:pt x="158" y="16"/>
                  </a:moveTo>
                  <a:cubicBezTo>
                    <a:pt x="2556" y="9907"/>
                    <a:pt x="4954" y="19798"/>
                    <a:pt x="7353" y="2968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6700022" y="2501032"/>
              <a:ext cx="83782" cy="5670"/>
            </a:xfrm>
            <a:custGeom>
              <a:rect b="b" l="l" r="r" t="t"/>
              <a:pathLst>
                <a:path extrusionOk="0" h="4974" w="73493">
                  <a:moveTo>
                    <a:pt x="73651" y="16"/>
                  </a:moveTo>
                  <a:cubicBezTo>
                    <a:pt x="49600" y="6453"/>
                    <a:pt x="24305" y="6646"/>
                    <a:pt x="158" y="577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757094" y="3540388"/>
              <a:ext cx="271806" cy="423676"/>
            </a:xfrm>
            <a:custGeom>
              <a:rect b="b" l="l" r="r" t="t"/>
              <a:pathLst>
                <a:path extrusionOk="0" h="371646" w="238426">
                  <a:moveTo>
                    <a:pt x="238585" y="16"/>
                  </a:moveTo>
                  <a:cubicBezTo>
                    <a:pt x="148619" y="116846"/>
                    <a:pt x="68850" y="241184"/>
                    <a:pt x="158" y="371662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7" name="Google Shape;1427;p49"/>
            <p:cNvGrpSpPr/>
            <p:nvPr/>
          </p:nvGrpSpPr>
          <p:grpSpPr>
            <a:xfrm>
              <a:off x="6349303" y="2800528"/>
              <a:ext cx="660462" cy="660462"/>
              <a:chOff x="1754262" y="1088635"/>
              <a:chExt cx="579810" cy="579810"/>
            </a:xfrm>
          </p:grpSpPr>
          <p:sp>
            <p:nvSpPr>
              <p:cNvPr id="1428" name="Google Shape;1428;p49"/>
              <p:cNvSpPr/>
              <p:nvPr/>
            </p:nvSpPr>
            <p:spPr>
              <a:xfrm rot="-2700000">
                <a:off x="1839173" y="1173546"/>
                <a:ext cx="409988" cy="409988"/>
              </a:xfrm>
              <a:custGeom>
                <a:rect b="b" l="l" r="r" t="t"/>
                <a:pathLst>
                  <a:path extrusionOk="0" h="409760" w="409760">
                    <a:moveTo>
                      <a:pt x="409918" y="204896"/>
                    </a:moveTo>
                    <a:cubicBezTo>
                      <a:pt x="409918" y="318048"/>
                      <a:pt x="318190" y="409776"/>
                      <a:pt x="205038" y="409776"/>
                    </a:cubicBezTo>
                    <a:cubicBezTo>
                      <a:pt x="91886" y="409776"/>
                      <a:pt x="158" y="318048"/>
                      <a:pt x="158" y="204896"/>
                    </a:cubicBezTo>
                    <a:cubicBezTo>
                      <a:pt x="158" y="91744"/>
                      <a:pt x="91886" y="16"/>
                      <a:pt x="205038" y="16"/>
                    </a:cubicBezTo>
                    <a:cubicBezTo>
                      <a:pt x="318190" y="16"/>
                      <a:pt x="409918" y="91744"/>
                      <a:pt x="409918" y="204896"/>
                    </a:cubicBezTo>
                    <a:close/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49"/>
              <p:cNvSpPr/>
              <p:nvPr/>
            </p:nvSpPr>
            <p:spPr>
              <a:xfrm>
                <a:off x="1868748" y="1178596"/>
                <a:ext cx="150573" cy="296215"/>
              </a:xfrm>
              <a:custGeom>
                <a:rect b="b" l="l" r="r" t="t"/>
                <a:pathLst>
                  <a:path extrusionOk="0" h="296215" w="150573">
                    <a:moveTo>
                      <a:pt x="150574" y="0"/>
                    </a:moveTo>
                    <a:lnTo>
                      <a:pt x="145635" y="165388"/>
                    </a:lnTo>
                    <a:lnTo>
                      <a:pt x="0" y="29621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49"/>
              <p:cNvSpPr/>
              <p:nvPr/>
            </p:nvSpPr>
            <p:spPr>
              <a:xfrm>
                <a:off x="2079157" y="1178596"/>
                <a:ext cx="145043" cy="288805"/>
              </a:xfrm>
              <a:custGeom>
                <a:rect b="b" l="l" r="r" t="t"/>
                <a:pathLst>
                  <a:path extrusionOk="0" h="288805" w="145043">
                    <a:moveTo>
                      <a:pt x="0" y="0"/>
                    </a:moveTo>
                    <a:lnTo>
                      <a:pt x="4938" y="165388"/>
                    </a:lnTo>
                    <a:lnTo>
                      <a:pt x="145044" y="288806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9"/>
              <p:cNvSpPr/>
              <p:nvPr/>
            </p:nvSpPr>
            <p:spPr>
              <a:xfrm>
                <a:off x="1892196" y="1399525"/>
                <a:ext cx="125890" cy="177722"/>
              </a:xfrm>
              <a:custGeom>
                <a:rect b="b" l="l" r="r" t="t"/>
                <a:pathLst>
                  <a:path extrusionOk="0" h="177722" w="125890">
                    <a:moveTo>
                      <a:pt x="0" y="114778"/>
                    </a:moveTo>
                    <a:lnTo>
                      <a:pt x="125890" y="0"/>
                    </a:lnTo>
                    <a:lnTo>
                      <a:pt x="117250" y="177723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49"/>
              <p:cNvSpPr/>
              <p:nvPr/>
            </p:nvSpPr>
            <p:spPr>
              <a:xfrm>
                <a:off x="2068689" y="1395816"/>
                <a:ext cx="128362" cy="183903"/>
              </a:xfrm>
              <a:custGeom>
                <a:rect b="b" l="l" r="r" t="t"/>
                <a:pathLst>
                  <a:path extrusionOk="0" h="183903" w="128362">
                    <a:moveTo>
                      <a:pt x="0" y="183904"/>
                    </a:moveTo>
                    <a:lnTo>
                      <a:pt x="0" y="0"/>
                    </a:lnTo>
                    <a:lnTo>
                      <a:pt x="128362" y="111082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3" name="Google Shape;1433;p49"/>
            <p:cNvGrpSpPr/>
            <p:nvPr/>
          </p:nvGrpSpPr>
          <p:grpSpPr>
            <a:xfrm>
              <a:off x="6361645" y="2763987"/>
              <a:ext cx="2750768" cy="3220547"/>
              <a:chOff x="1765097" y="1056556"/>
              <a:chExt cx="2414861" cy="2827273"/>
            </a:xfrm>
          </p:grpSpPr>
          <p:sp>
            <p:nvSpPr>
              <p:cNvPr id="1434" name="Google Shape;1434;p49"/>
              <p:cNvSpPr/>
              <p:nvPr/>
            </p:nvSpPr>
            <p:spPr>
              <a:xfrm>
                <a:off x="2408832" y="1149166"/>
                <a:ext cx="452986" cy="1004205"/>
              </a:xfrm>
              <a:custGeom>
                <a:rect b="b" l="l" r="r" t="t"/>
                <a:pathLst>
                  <a:path extrusionOk="0" h="1004205" w="452986">
                    <a:moveTo>
                      <a:pt x="262004" y="15490"/>
                    </a:moveTo>
                    <a:cubicBezTo>
                      <a:pt x="218080" y="61157"/>
                      <a:pt x="191990" y="121149"/>
                      <a:pt x="173981" y="181899"/>
                    </a:cubicBezTo>
                    <a:cubicBezTo>
                      <a:pt x="163788" y="216282"/>
                      <a:pt x="158579" y="250597"/>
                      <a:pt x="151723" y="285168"/>
                    </a:cubicBezTo>
                    <a:cubicBezTo>
                      <a:pt x="143052" y="328885"/>
                      <a:pt x="122371" y="373011"/>
                      <a:pt x="108672" y="415505"/>
                    </a:cubicBezTo>
                    <a:cubicBezTo>
                      <a:pt x="80981" y="501397"/>
                      <a:pt x="54797" y="587754"/>
                      <a:pt x="30120" y="674579"/>
                    </a:cubicBezTo>
                    <a:cubicBezTo>
                      <a:pt x="14878" y="728207"/>
                      <a:pt x="102" y="782799"/>
                      <a:pt x="158" y="838551"/>
                    </a:cubicBezTo>
                    <a:cubicBezTo>
                      <a:pt x="218" y="898316"/>
                      <a:pt x="22133" y="997787"/>
                      <a:pt x="94592" y="1003871"/>
                    </a:cubicBezTo>
                    <a:cubicBezTo>
                      <a:pt x="145674" y="1008162"/>
                      <a:pt x="190717" y="972278"/>
                      <a:pt x="227167" y="936233"/>
                    </a:cubicBezTo>
                    <a:cubicBezTo>
                      <a:pt x="269518" y="894353"/>
                      <a:pt x="309162" y="848549"/>
                      <a:pt x="335082" y="794924"/>
                    </a:cubicBezTo>
                    <a:cubicBezTo>
                      <a:pt x="360614" y="742100"/>
                      <a:pt x="371886" y="683763"/>
                      <a:pt x="385653" y="626731"/>
                    </a:cubicBezTo>
                    <a:cubicBezTo>
                      <a:pt x="411054" y="521508"/>
                      <a:pt x="445865" y="417504"/>
                      <a:pt x="452236" y="309445"/>
                    </a:cubicBezTo>
                    <a:cubicBezTo>
                      <a:pt x="454148" y="259890"/>
                      <a:pt x="453042" y="210265"/>
                      <a:pt x="448925" y="160845"/>
                    </a:cubicBezTo>
                    <a:cubicBezTo>
                      <a:pt x="447683" y="141119"/>
                      <a:pt x="446316" y="120876"/>
                      <a:pt x="438074" y="102913"/>
                    </a:cubicBezTo>
                    <a:cubicBezTo>
                      <a:pt x="429619" y="84486"/>
                      <a:pt x="414629" y="69987"/>
                      <a:pt x="399722" y="56245"/>
                    </a:cubicBezTo>
                    <a:cubicBezTo>
                      <a:pt x="377591" y="35844"/>
                      <a:pt x="353867" y="15498"/>
                      <a:pt x="324949" y="7147"/>
                    </a:cubicBezTo>
                    <a:cubicBezTo>
                      <a:pt x="296031" y="-1204"/>
                      <a:pt x="282870" y="-6204"/>
                      <a:pt x="262004" y="154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9"/>
              <p:cNvSpPr/>
              <p:nvPr/>
            </p:nvSpPr>
            <p:spPr>
              <a:xfrm>
                <a:off x="2691899" y="1616850"/>
                <a:ext cx="346667" cy="369365"/>
              </a:xfrm>
              <a:custGeom>
                <a:rect b="b" l="l" r="r" t="t"/>
                <a:pathLst>
                  <a:path extrusionOk="0" h="369365" w="346667">
                    <a:moveTo>
                      <a:pt x="330539" y="79"/>
                    </a:moveTo>
                    <a:lnTo>
                      <a:pt x="327764" y="138929"/>
                    </a:lnTo>
                    <a:lnTo>
                      <a:pt x="346668" y="319229"/>
                    </a:lnTo>
                    <a:lnTo>
                      <a:pt x="0" y="369366"/>
                    </a:lnTo>
                    <a:lnTo>
                      <a:pt x="20581" y="0"/>
                    </a:lnTo>
                    <a:lnTo>
                      <a:pt x="330539" y="7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9"/>
              <p:cNvSpPr/>
              <p:nvPr/>
            </p:nvSpPr>
            <p:spPr>
              <a:xfrm>
                <a:off x="2680583" y="1593436"/>
                <a:ext cx="357983" cy="342643"/>
              </a:xfrm>
              <a:custGeom>
                <a:rect b="b" l="l" r="r" t="t"/>
                <a:pathLst>
                  <a:path extrusionOk="0" h="342643" w="357983">
                    <a:moveTo>
                      <a:pt x="301732" y="0"/>
                    </a:moveTo>
                    <a:lnTo>
                      <a:pt x="357983" y="342644"/>
                    </a:lnTo>
                    <a:lnTo>
                      <a:pt x="46027" y="342644"/>
                    </a:lnTo>
                    <a:lnTo>
                      <a:pt x="0" y="10224"/>
                    </a:lnTo>
                    <a:lnTo>
                      <a:pt x="3017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37" name="Google Shape;1437;p49"/>
              <p:cNvGrpSpPr/>
              <p:nvPr/>
            </p:nvGrpSpPr>
            <p:grpSpPr>
              <a:xfrm>
                <a:off x="2564141" y="1056556"/>
                <a:ext cx="911691" cy="1043825"/>
                <a:chOff x="2564141" y="1056556"/>
                <a:chExt cx="911691" cy="1043825"/>
              </a:xfrm>
            </p:grpSpPr>
            <p:sp>
              <p:nvSpPr>
                <p:cNvPr id="1438" name="Google Shape;1438;p49"/>
                <p:cNvSpPr/>
                <p:nvPr/>
              </p:nvSpPr>
              <p:spPr>
                <a:xfrm>
                  <a:off x="2595269" y="1173775"/>
                  <a:ext cx="477082" cy="545500"/>
                </a:xfrm>
                <a:custGeom>
                  <a:rect b="b" l="l" r="r" t="t"/>
                  <a:pathLst>
                    <a:path extrusionOk="0" h="545500" w="477082">
                      <a:moveTo>
                        <a:pt x="454385" y="384960"/>
                      </a:moveTo>
                      <a:cubicBezTo>
                        <a:pt x="446281" y="410304"/>
                        <a:pt x="435149" y="434578"/>
                        <a:pt x="421232" y="457256"/>
                      </a:cubicBezTo>
                      <a:cubicBezTo>
                        <a:pt x="382758" y="519173"/>
                        <a:pt x="325479" y="543372"/>
                        <a:pt x="254193" y="545230"/>
                      </a:cubicBezTo>
                      <a:cubicBezTo>
                        <a:pt x="216882" y="546866"/>
                        <a:pt x="179596" y="541491"/>
                        <a:pt x="144267" y="529383"/>
                      </a:cubicBezTo>
                      <a:cubicBezTo>
                        <a:pt x="108822" y="517129"/>
                        <a:pt x="77815" y="494624"/>
                        <a:pt x="55180" y="464722"/>
                      </a:cubicBezTo>
                      <a:cubicBezTo>
                        <a:pt x="43294" y="447592"/>
                        <a:pt x="33778" y="428933"/>
                        <a:pt x="26891" y="409254"/>
                      </a:cubicBezTo>
                      <a:cubicBezTo>
                        <a:pt x="8109" y="358801"/>
                        <a:pt x="-928" y="305241"/>
                        <a:pt x="262" y="251418"/>
                      </a:cubicBezTo>
                      <a:cubicBezTo>
                        <a:pt x="1017" y="218118"/>
                        <a:pt x="460" y="123641"/>
                        <a:pt x="17410" y="94878"/>
                      </a:cubicBezTo>
                      <a:cubicBezTo>
                        <a:pt x="30198" y="73179"/>
                        <a:pt x="33164" y="71691"/>
                        <a:pt x="49903" y="53721"/>
                      </a:cubicBezTo>
                      <a:cubicBezTo>
                        <a:pt x="83333" y="17828"/>
                        <a:pt x="144102" y="37579"/>
                        <a:pt x="189941" y="18383"/>
                      </a:cubicBezTo>
                      <a:cubicBezTo>
                        <a:pt x="220933" y="5404"/>
                        <a:pt x="255996" y="-3608"/>
                        <a:pt x="290148" y="1440"/>
                      </a:cubicBezTo>
                      <a:cubicBezTo>
                        <a:pt x="309737" y="4812"/>
                        <a:pt x="328627" y="11424"/>
                        <a:pt x="346043" y="21006"/>
                      </a:cubicBezTo>
                      <a:cubicBezTo>
                        <a:pt x="370161" y="33532"/>
                        <a:pt x="409146" y="-8153"/>
                        <a:pt x="426815" y="10397"/>
                      </a:cubicBezTo>
                      <a:cubicBezTo>
                        <a:pt x="482285" y="68636"/>
                        <a:pt x="480701" y="208918"/>
                        <a:pt x="473877" y="286690"/>
                      </a:cubicBezTo>
                      <a:cubicBezTo>
                        <a:pt x="471109" y="320077"/>
                        <a:pt x="464570" y="353044"/>
                        <a:pt x="454385" y="3849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9" name="Google Shape;1439;p49"/>
                <p:cNvSpPr/>
                <p:nvPr/>
              </p:nvSpPr>
              <p:spPr>
                <a:xfrm>
                  <a:off x="2564141" y="1056556"/>
                  <a:ext cx="911691" cy="1043825"/>
                </a:xfrm>
                <a:custGeom>
                  <a:rect b="b" l="l" r="r" t="t"/>
                  <a:pathLst>
                    <a:path extrusionOk="0" h="1043825" w="911691">
                      <a:moveTo>
                        <a:pt x="25837" y="274549"/>
                      </a:moveTo>
                      <a:cubicBezTo>
                        <a:pt x="41616" y="271010"/>
                        <a:pt x="55531" y="261767"/>
                        <a:pt x="64912" y="248596"/>
                      </a:cubicBezTo>
                      <a:cubicBezTo>
                        <a:pt x="71481" y="241192"/>
                        <a:pt x="77015" y="232930"/>
                        <a:pt x="81364" y="224038"/>
                      </a:cubicBezTo>
                      <a:cubicBezTo>
                        <a:pt x="83599" y="236120"/>
                        <a:pt x="97664" y="243172"/>
                        <a:pt x="109827" y="241425"/>
                      </a:cubicBezTo>
                      <a:cubicBezTo>
                        <a:pt x="121925" y="238741"/>
                        <a:pt x="132767" y="232062"/>
                        <a:pt x="140605" y="222464"/>
                      </a:cubicBezTo>
                      <a:cubicBezTo>
                        <a:pt x="152298" y="209975"/>
                        <a:pt x="161755" y="195569"/>
                        <a:pt x="168566" y="179875"/>
                      </a:cubicBezTo>
                      <a:cubicBezTo>
                        <a:pt x="170174" y="197262"/>
                        <a:pt x="181637" y="212173"/>
                        <a:pt x="198025" y="218198"/>
                      </a:cubicBezTo>
                      <a:cubicBezTo>
                        <a:pt x="215392" y="223073"/>
                        <a:pt x="234021" y="220127"/>
                        <a:pt x="249037" y="210132"/>
                      </a:cubicBezTo>
                      <a:cubicBezTo>
                        <a:pt x="263781" y="200171"/>
                        <a:pt x="277426" y="188671"/>
                        <a:pt x="289740" y="175827"/>
                      </a:cubicBezTo>
                      <a:cubicBezTo>
                        <a:pt x="288882" y="191946"/>
                        <a:pt x="291173" y="208078"/>
                        <a:pt x="296485" y="223321"/>
                      </a:cubicBezTo>
                      <a:cubicBezTo>
                        <a:pt x="298043" y="228749"/>
                        <a:pt x="300887" y="233723"/>
                        <a:pt x="304775" y="237820"/>
                      </a:cubicBezTo>
                      <a:cubicBezTo>
                        <a:pt x="311806" y="243276"/>
                        <a:pt x="320694" y="245763"/>
                        <a:pt x="329536" y="244748"/>
                      </a:cubicBezTo>
                      <a:cubicBezTo>
                        <a:pt x="349129" y="244033"/>
                        <a:pt x="368044" y="237388"/>
                        <a:pt x="383778" y="225691"/>
                      </a:cubicBezTo>
                      <a:cubicBezTo>
                        <a:pt x="390783" y="219148"/>
                        <a:pt x="398515" y="213432"/>
                        <a:pt x="406825" y="208656"/>
                      </a:cubicBezTo>
                      <a:cubicBezTo>
                        <a:pt x="412136" y="206360"/>
                        <a:pt x="417970" y="207243"/>
                        <a:pt x="423396" y="204438"/>
                      </a:cubicBezTo>
                      <a:cubicBezTo>
                        <a:pt x="408357" y="213731"/>
                        <a:pt x="390448" y="225631"/>
                        <a:pt x="387600" y="244595"/>
                      </a:cubicBezTo>
                      <a:cubicBezTo>
                        <a:pt x="384800" y="263237"/>
                        <a:pt x="399701" y="281339"/>
                        <a:pt x="417740" y="286815"/>
                      </a:cubicBezTo>
                      <a:cubicBezTo>
                        <a:pt x="435778" y="292292"/>
                        <a:pt x="455548" y="287449"/>
                        <a:pt x="472307" y="278817"/>
                      </a:cubicBezTo>
                      <a:cubicBezTo>
                        <a:pt x="468112" y="280978"/>
                        <a:pt x="468364" y="355876"/>
                        <a:pt x="468481" y="364468"/>
                      </a:cubicBezTo>
                      <a:cubicBezTo>
                        <a:pt x="469039" y="405350"/>
                        <a:pt x="463283" y="445908"/>
                        <a:pt x="461309" y="486590"/>
                      </a:cubicBezTo>
                      <a:cubicBezTo>
                        <a:pt x="456756" y="580416"/>
                        <a:pt x="447376" y="673299"/>
                        <a:pt x="456512" y="767015"/>
                      </a:cubicBezTo>
                      <a:cubicBezTo>
                        <a:pt x="459298" y="795592"/>
                        <a:pt x="462213" y="824689"/>
                        <a:pt x="473475" y="851101"/>
                      </a:cubicBezTo>
                      <a:cubicBezTo>
                        <a:pt x="485618" y="879055"/>
                        <a:pt x="506391" y="902388"/>
                        <a:pt x="532753" y="917684"/>
                      </a:cubicBezTo>
                      <a:cubicBezTo>
                        <a:pt x="545237" y="924937"/>
                        <a:pt x="558443" y="928130"/>
                        <a:pt x="567022" y="937639"/>
                      </a:cubicBezTo>
                      <a:cubicBezTo>
                        <a:pt x="575064" y="946554"/>
                        <a:pt x="572682" y="958779"/>
                        <a:pt x="586270" y="966721"/>
                      </a:cubicBezTo>
                      <a:cubicBezTo>
                        <a:pt x="598584" y="973919"/>
                        <a:pt x="613049" y="976285"/>
                        <a:pt x="626421" y="981249"/>
                      </a:cubicBezTo>
                      <a:cubicBezTo>
                        <a:pt x="646105" y="988556"/>
                        <a:pt x="663159" y="1001383"/>
                        <a:pt x="681360" y="1011853"/>
                      </a:cubicBezTo>
                      <a:cubicBezTo>
                        <a:pt x="753944" y="1053603"/>
                        <a:pt x="924337" y="1074331"/>
                        <a:pt x="911122" y="945645"/>
                      </a:cubicBezTo>
                      <a:cubicBezTo>
                        <a:pt x="907146" y="906929"/>
                        <a:pt x="894408" y="869724"/>
                        <a:pt x="881760" y="832916"/>
                      </a:cubicBezTo>
                      <a:cubicBezTo>
                        <a:pt x="845327" y="726890"/>
                        <a:pt x="808679" y="620938"/>
                        <a:pt x="771816" y="515060"/>
                      </a:cubicBezTo>
                      <a:cubicBezTo>
                        <a:pt x="716764" y="357965"/>
                        <a:pt x="654987" y="143162"/>
                        <a:pt x="510438" y="45711"/>
                      </a:cubicBezTo>
                      <a:cubicBezTo>
                        <a:pt x="480823" y="25746"/>
                        <a:pt x="450269" y="8201"/>
                        <a:pt x="414765" y="4287"/>
                      </a:cubicBezTo>
                      <a:cubicBezTo>
                        <a:pt x="368046" y="-865"/>
                        <a:pt x="320931" y="-1357"/>
                        <a:pt x="274115" y="2818"/>
                      </a:cubicBezTo>
                      <a:cubicBezTo>
                        <a:pt x="228293" y="6911"/>
                        <a:pt x="182079" y="15757"/>
                        <a:pt x="141446" y="37331"/>
                      </a:cubicBezTo>
                      <a:cubicBezTo>
                        <a:pt x="87243" y="66111"/>
                        <a:pt x="48212" y="120410"/>
                        <a:pt x="22026" y="174302"/>
                      </a:cubicBezTo>
                      <a:cubicBezTo>
                        <a:pt x="8502" y="202136"/>
                        <a:pt x="-5375" y="232997"/>
                        <a:pt x="2402" y="262949"/>
                      </a:cubicBezTo>
                      <a:cubicBezTo>
                        <a:pt x="3024" y="266094"/>
                        <a:pt x="4431" y="269030"/>
                        <a:pt x="6494" y="271485"/>
                      </a:cubicBezTo>
                      <a:cubicBezTo>
                        <a:pt x="11474" y="275489"/>
                        <a:pt x="18115" y="276762"/>
                        <a:pt x="24223" y="274883"/>
                      </a:cubicBezTo>
                      <a:cubicBezTo>
                        <a:pt x="24762" y="274779"/>
                        <a:pt x="25301" y="274667"/>
                        <a:pt x="25837" y="2745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49"/>
                <p:cNvSpPr/>
                <p:nvPr/>
              </p:nvSpPr>
              <p:spPr>
                <a:xfrm>
                  <a:off x="2985986" y="1374407"/>
                  <a:ext cx="167068" cy="162181"/>
                </a:xfrm>
                <a:custGeom>
                  <a:rect b="b" l="l" r="r" t="t"/>
                  <a:pathLst>
                    <a:path extrusionOk="0" h="162181" w="167068">
                      <a:moveTo>
                        <a:pt x="108483" y="1343"/>
                      </a:moveTo>
                      <a:cubicBezTo>
                        <a:pt x="104753" y="552"/>
                        <a:pt x="100956" y="111"/>
                        <a:pt x="97143" y="29"/>
                      </a:cubicBezTo>
                      <a:cubicBezTo>
                        <a:pt x="80237" y="-227"/>
                        <a:pt x="63499" y="3407"/>
                        <a:pt x="48222" y="10652"/>
                      </a:cubicBezTo>
                      <a:cubicBezTo>
                        <a:pt x="32915" y="18137"/>
                        <a:pt x="19864" y="29544"/>
                        <a:pt x="10396" y="43710"/>
                      </a:cubicBezTo>
                      <a:cubicBezTo>
                        <a:pt x="-966" y="64660"/>
                        <a:pt x="-2969" y="89428"/>
                        <a:pt x="4878" y="111931"/>
                      </a:cubicBezTo>
                      <a:cubicBezTo>
                        <a:pt x="15101" y="144906"/>
                        <a:pt x="42445" y="164358"/>
                        <a:pt x="79193" y="162005"/>
                      </a:cubicBezTo>
                      <a:cubicBezTo>
                        <a:pt x="97855" y="160811"/>
                        <a:pt x="120535" y="164450"/>
                        <a:pt x="134047" y="151523"/>
                      </a:cubicBezTo>
                      <a:cubicBezTo>
                        <a:pt x="158023" y="128582"/>
                        <a:pt x="172040" y="94050"/>
                        <a:pt x="165706" y="61476"/>
                      </a:cubicBezTo>
                      <a:cubicBezTo>
                        <a:pt x="159889" y="32040"/>
                        <a:pt x="137595" y="8612"/>
                        <a:pt x="108483" y="13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41" name="Google Shape;1441;p49"/>
              <p:cNvSpPr/>
              <p:nvPr/>
            </p:nvSpPr>
            <p:spPr>
              <a:xfrm>
                <a:off x="1765097" y="1887099"/>
                <a:ext cx="698764" cy="1649796"/>
              </a:xfrm>
              <a:custGeom>
                <a:rect b="b" l="l" r="r" t="t"/>
                <a:pathLst>
                  <a:path extrusionOk="0" h="1649796" w="698764">
                    <a:moveTo>
                      <a:pt x="572581" y="1140156"/>
                    </a:moveTo>
                    <a:cubicBezTo>
                      <a:pt x="568695" y="1087423"/>
                      <a:pt x="564445" y="1034688"/>
                      <a:pt x="564659" y="981869"/>
                    </a:cubicBezTo>
                    <a:cubicBezTo>
                      <a:pt x="565059" y="883059"/>
                      <a:pt x="580900" y="785066"/>
                      <a:pt x="592174" y="686900"/>
                    </a:cubicBezTo>
                    <a:cubicBezTo>
                      <a:pt x="602947" y="593103"/>
                      <a:pt x="609544" y="498887"/>
                      <a:pt x="614498" y="404621"/>
                    </a:cubicBezTo>
                    <a:cubicBezTo>
                      <a:pt x="618661" y="325408"/>
                      <a:pt x="633592" y="239412"/>
                      <a:pt x="610836" y="162665"/>
                    </a:cubicBezTo>
                    <a:cubicBezTo>
                      <a:pt x="601345" y="130656"/>
                      <a:pt x="722008" y="29758"/>
                      <a:pt x="694961" y="10293"/>
                    </a:cubicBezTo>
                    <a:cubicBezTo>
                      <a:pt x="650685" y="-21572"/>
                      <a:pt x="525304" y="29249"/>
                      <a:pt x="480817" y="46662"/>
                    </a:cubicBezTo>
                    <a:cubicBezTo>
                      <a:pt x="377819" y="86977"/>
                      <a:pt x="284603" y="163777"/>
                      <a:pt x="216889" y="250602"/>
                    </a:cubicBezTo>
                    <a:cubicBezTo>
                      <a:pt x="100478" y="399868"/>
                      <a:pt x="29812" y="583019"/>
                      <a:pt x="7841" y="771032"/>
                    </a:cubicBezTo>
                    <a:cubicBezTo>
                      <a:pt x="-11783" y="938964"/>
                      <a:pt x="6861" y="1110422"/>
                      <a:pt x="56061" y="1271886"/>
                    </a:cubicBezTo>
                    <a:cubicBezTo>
                      <a:pt x="86565" y="1371993"/>
                      <a:pt x="94028" y="1534588"/>
                      <a:pt x="197036" y="1591738"/>
                    </a:cubicBezTo>
                    <a:cubicBezTo>
                      <a:pt x="284856" y="1640461"/>
                      <a:pt x="408984" y="1661483"/>
                      <a:pt x="507315" y="1643384"/>
                    </a:cubicBezTo>
                    <a:cubicBezTo>
                      <a:pt x="541290" y="1544261"/>
                      <a:pt x="569855" y="1429928"/>
                      <a:pt x="576963" y="1325654"/>
                    </a:cubicBezTo>
                    <a:cubicBezTo>
                      <a:pt x="581184" y="1263734"/>
                      <a:pt x="577133" y="1201946"/>
                      <a:pt x="572581" y="1140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49"/>
              <p:cNvSpPr/>
              <p:nvPr/>
            </p:nvSpPr>
            <p:spPr>
              <a:xfrm>
                <a:off x="2077868" y="1850183"/>
                <a:ext cx="1389603" cy="2033646"/>
              </a:xfrm>
              <a:custGeom>
                <a:rect b="b" l="l" r="r" t="t"/>
                <a:pathLst>
                  <a:path extrusionOk="0" h="2033646" w="1389603">
                    <a:moveTo>
                      <a:pt x="1389762" y="2033662"/>
                    </a:moveTo>
                    <a:cubicBezTo>
                      <a:pt x="1389564" y="2028321"/>
                      <a:pt x="1389364" y="2022982"/>
                      <a:pt x="1389163" y="2017644"/>
                    </a:cubicBezTo>
                    <a:cubicBezTo>
                      <a:pt x="1378334" y="1731013"/>
                      <a:pt x="1355697" y="1450169"/>
                      <a:pt x="1354147" y="1162584"/>
                    </a:cubicBezTo>
                    <a:cubicBezTo>
                      <a:pt x="1352664" y="887638"/>
                      <a:pt x="1356825" y="608514"/>
                      <a:pt x="1317848" y="335675"/>
                    </a:cubicBezTo>
                    <a:cubicBezTo>
                      <a:pt x="1305639" y="248945"/>
                      <a:pt x="1407170" y="199824"/>
                      <a:pt x="1352255" y="128645"/>
                    </a:cubicBezTo>
                    <a:cubicBezTo>
                      <a:pt x="1339778" y="112473"/>
                      <a:pt x="1330178" y="71716"/>
                      <a:pt x="1315228" y="61997"/>
                    </a:cubicBezTo>
                    <a:cubicBezTo>
                      <a:pt x="1255714" y="23306"/>
                      <a:pt x="1056563" y="11159"/>
                      <a:pt x="981015" y="6687"/>
                    </a:cubicBezTo>
                    <a:cubicBezTo>
                      <a:pt x="945038" y="4557"/>
                      <a:pt x="909065" y="2968"/>
                      <a:pt x="873099" y="1919"/>
                    </a:cubicBezTo>
                    <a:cubicBezTo>
                      <a:pt x="723288" y="-2684"/>
                      <a:pt x="572533" y="-18"/>
                      <a:pt x="424048" y="22052"/>
                    </a:cubicBezTo>
                    <a:cubicBezTo>
                      <a:pt x="302248" y="40155"/>
                      <a:pt x="211394" y="63542"/>
                      <a:pt x="111812" y="114847"/>
                    </a:cubicBezTo>
                    <a:cubicBezTo>
                      <a:pt x="110248" y="188980"/>
                      <a:pt x="107798" y="263091"/>
                      <a:pt x="102535" y="337065"/>
                    </a:cubicBezTo>
                    <a:cubicBezTo>
                      <a:pt x="96453" y="430668"/>
                      <a:pt x="83975" y="523745"/>
                      <a:pt x="65186" y="615645"/>
                    </a:cubicBezTo>
                    <a:cubicBezTo>
                      <a:pt x="66670" y="616847"/>
                      <a:pt x="67701" y="618517"/>
                      <a:pt x="68111" y="620381"/>
                    </a:cubicBezTo>
                    <a:cubicBezTo>
                      <a:pt x="79458" y="670810"/>
                      <a:pt x="88896" y="721650"/>
                      <a:pt x="95341" y="772948"/>
                    </a:cubicBezTo>
                    <a:cubicBezTo>
                      <a:pt x="126141" y="1018119"/>
                      <a:pt x="72717" y="1238728"/>
                      <a:pt x="35447" y="1476963"/>
                    </a:cubicBezTo>
                    <a:cubicBezTo>
                      <a:pt x="6710" y="1660644"/>
                      <a:pt x="-7638" y="1847990"/>
                      <a:pt x="4473" y="20336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49"/>
              <p:cNvSpPr/>
              <p:nvPr/>
            </p:nvSpPr>
            <p:spPr>
              <a:xfrm>
                <a:off x="2653151" y="1419465"/>
                <a:ext cx="33021" cy="33021"/>
              </a:xfrm>
              <a:custGeom>
                <a:rect b="b" l="l" r="r" t="t"/>
                <a:pathLst>
                  <a:path extrusionOk="0" h="33021" w="33021">
                    <a:moveTo>
                      <a:pt x="33180" y="16527"/>
                    </a:moveTo>
                    <a:cubicBezTo>
                      <a:pt x="33180" y="25646"/>
                      <a:pt x="25787" y="33038"/>
                      <a:pt x="16669" y="33038"/>
                    </a:cubicBezTo>
                    <a:cubicBezTo>
                      <a:pt x="7550" y="33038"/>
                      <a:pt x="158" y="25645"/>
                      <a:pt x="158" y="16526"/>
                    </a:cubicBezTo>
                    <a:cubicBezTo>
                      <a:pt x="158" y="7408"/>
                      <a:pt x="7550" y="16"/>
                      <a:pt x="16668" y="16"/>
                    </a:cubicBezTo>
                    <a:cubicBezTo>
                      <a:pt x="25787" y="16"/>
                      <a:pt x="33179" y="7408"/>
                      <a:pt x="33180" y="16527"/>
                    </a:cubicBezTo>
                    <a:cubicBezTo>
                      <a:pt x="33180" y="16527"/>
                      <a:pt x="33180" y="16527"/>
                      <a:pt x="33180" y="165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9"/>
              <p:cNvSpPr/>
              <p:nvPr/>
            </p:nvSpPr>
            <p:spPr>
              <a:xfrm>
                <a:off x="2867079" y="1418062"/>
                <a:ext cx="33022" cy="33022"/>
              </a:xfrm>
              <a:custGeom>
                <a:rect b="b" l="l" r="r" t="t"/>
                <a:pathLst>
                  <a:path extrusionOk="0" h="33022" w="33022">
                    <a:moveTo>
                      <a:pt x="33181" y="16527"/>
                    </a:moveTo>
                    <a:cubicBezTo>
                      <a:pt x="33181" y="25646"/>
                      <a:pt x="25788" y="33038"/>
                      <a:pt x="16669" y="33038"/>
                    </a:cubicBezTo>
                    <a:cubicBezTo>
                      <a:pt x="7550" y="33038"/>
                      <a:pt x="158" y="25646"/>
                      <a:pt x="158" y="16527"/>
                    </a:cubicBezTo>
                    <a:cubicBezTo>
                      <a:pt x="158" y="7408"/>
                      <a:pt x="7550" y="16"/>
                      <a:pt x="16669" y="16"/>
                    </a:cubicBezTo>
                    <a:cubicBezTo>
                      <a:pt x="25788" y="16"/>
                      <a:pt x="33180" y="7408"/>
                      <a:pt x="33181" y="165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49"/>
              <p:cNvSpPr/>
              <p:nvPr/>
            </p:nvSpPr>
            <p:spPr>
              <a:xfrm>
                <a:off x="3036611" y="1523336"/>
                <a:ext cx="29484" cy="4720"/>
              </a:xfrm>
              <a:custGeom>
                <a:rect b="b" l="l" r="r" t="t"/>
                <a:pathLst>
                  <a:path extrusionOk="0" h="4720" w="29484">
                    <a:moveTo>
                      <a:pt x="158" y="4736"/>
                    </a:moveTo>
                    <a:cubicBezTo>
                      <a:pt x="10175" y="4742"/>
                      <a:pt x="20128" y="3149"/>
                      <a:pt x="29642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9"/>
              <p:cNvSpPr/>
              <p:nvPr/>
            </p:nvSpPr>
            <p:spPr>
              <a:xfrm>
                <a:off x="3018966" y="1400784"/>
                <a:ext cx="98950" cy="57346"/>
              </a:xfrm>
              <a:custGeom>
                <a:rect b="b" l="l" r="r" t="t"/>
                <a:pathLst>
                  <a:path extrusionOk="0" h="57346" w="98950">
                    <a:moveTo>
                      <a:pt x="99109" y="14126"/>
                    </a:moveTo>
                    <a:cubicBezTo>
                      <a:pt x="96006" y="9200"/>
                      <a:pt x="91199" y="5588"/>
                      <a:pt x="85604" y="3978"/>
                    </a:cubicBezTo>
                    <a:cubicBezTo>
                      <a:pt x="52605" y="-8210"/>
                      <a:pt x="15973" y="8661"/>
                      <a:pt x="3784" y="41661"/>
                    </a:cubicBezTo>
                    <a:cubicBezTo>
                      <a:pt x="1916" y="46720"/>
                      <a:pt x="697" y="51996"/>
                      <a:pt x="158" y="5736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49"/>
              <p:cNvSpPr/>
              <p:nvPr/>
            </p:nvSpPr>
            <p:spPr>
              <a:xfrm>
                <a:off x="2702160" y="1654667"/>
                <a:ext cx="266303" cy="60826"/>
              </a:xfrm>
              <a:custGeom>
                <a:rect b="b" l="l" r="r" t="t"/>
                <a:pathLst>
                  <a:path extrusionOk="0" h="60826" w="266303">
                    <a:moveTo>
                      <a:pt x="158" y="32629"/>
                    </a:moveTo>
                    <a:cubicBezTo>
                      <a:pt x="41155" y="59123"/>
                      <a:pt x="109751" y="68560"/>
                      <a:pt x="155875" y="54029"/>
                    </a:cubicBezTo>
                    <a:cubicBezTo>
                      <a:pt x="195218" y="41623"/>
                      <a:pt x="232490" y="23418"/>
                      <a:pt x="266462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9"/>
              <p:cNvSpPr/>
              <p:nvPr/>
            </p:nvSpPr>
            <p:spPr>
              <a:xfrm>
                <a:off x="3035399" y="1427168"/>
                <a:ext cx="39838" cy="18231"/>
              </a:xfrm>
              <a:custGeom>
                <a:rect b="b" l="l" r="r" t="t"/>
                <a:pathLst>
                  <a:path extrusionOk="0" h="18231" w="39838">
                    <a:moveTo>
                      <a:pt x="158" y="16"/>
                    </a:moveTo>
                    <a:cubicBezTo>
                      <a:pt x="15446" y="60"/>
                      <a:pt x="29970" y="6706"/>
                      <a:pt x="39997" y="18247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49"/>
              <p:cNvSpPr/>
              <p:nvPr/>
            </p:nvSpPr>
            <p:spPr>
              <a:xfrm>
                <a:off x="2624019" y="1859980"/>
                <a:ext cx="494922" cy="250136"/>
              </a:xfrm>
              <a:custGeom>
                <a:rect b="b" l="l" r="r" t="t"/>
                <a:pathLst>
                  <a:path extrusionOk="0" h="250136" w="494922">
                    <a:moveTo>
                      <a:pt x="495080" y="3997"/>
                    </a:moveTo>
                    <a:cubicBezTo>
                      <a:pt x="473913" y="72770"/>
                      <a:pt x="454377" y="130905"/>
                      <a:pt x="397867" y="179791"/>
                    </a:cubicBezTo>
                    <a:cubicBezTo>
                      <a:pt x="347242" y="224290"/>
                      <a:pt x="282387" y="249242"/>
                      <a:pt x="214991" y="250153"/>
                    </a:cubicBezTo>
                    <a:cubicBezTo>
                      <a:pt x="94473" y="250011"/>
                      <a:pt x="30268" y="98309"/>
                      <a:pt x="158" y="16"/>
                    </a:cubicBezTo>
                  </a:path>
                </a:pathLst>
              </a:custGeom>
              <a:solidFill>
                <a:schemeClr val="accent1"/>
              </a:solidFill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49"/>
              <p:cNvSpPr/>
              <p:nvPr/>
            </p:nvSpPr>
            <p:spPr>
              <a:xfrm>
                <a:off x="3138515" y="1879221"/>
                <a:ext cx="1041443" cy="1589035"/>
              </a:xfrm>
              <a:custGeom>
                <a:rect b="b" l="l" r="r" t="t"/>
                <a:pathLst>
                  <a:path extrusionOk="0" h="1589035" w="1041443">
                    <a:moveTo>
                      <a:pt x="1013792" y="685965"/>
                    </a:moveTo>
                    <a:cubicBezTo>
                      <a:pt x="946768" y="544326"/>
                      <a:pt x="831396" y="430055"/>
                      <a:pt x="723549" y="319254"/>
                    </a:cubicBezTo>
                    <a:cubicBezTo>
                      <a:pt x="581564" y="173380"/>
                      <a:pt x="475506" y="73688"/>
                      <a:pt x="191636" y="10742"/>
                    </a:cubicBezTo>
                    <a:cubicBezTo>
                      <a:pt x="146096" y="645"/>
                      <a:pt x="105512" y="-9838"/>
                      <a:pt x="67553" y="17274"/>
                    </a:cubicBezTo>
                    <a:cubicBezTo>
                      <a:pt x="40376" y="36684"/>
                      <a:pt x="27329" y="70043"/>
                      <a:pt x="17806" y="102054"/>
                    </a:cubicBezTo>
                    <a:cubicBezTo>
                      <a:pt x="-5078" y="178984"/>
                      <a:pt x="-12891" y="270699"/>
                      <a:pt x="39259" y="331709"/>
                    </a:cubicBezTo>
                    <a:cubicBezTo>
                      <a:pt x="58564" y="354293"/>
                      <a:pt x="84291" y="370257"/>
                      <a:pt x="109580" y="385850"/>
                    </a:cubicBezTo>
                    <a:cubicBezTo>
                      <a:pt x="241729" y="467336"/>
                      <a:pt x="553720" y="759725"/>
                      <a:pt x="560667" y="800643"/>
                    </a:cubicBezTo>
                    <a:cubicBezTo>
                      <a:pt x="569103" y="850329"/>
                      <a:pt x="499070" y="910973"/>
                      <a:pt x="467959" y="950622"/>
                    </a:cubicBezTo>
                    <a:cubicBezTo>
                      <a:pt x="446962" y="976275"/>
                      <a:pt x="422907" y="999263"/>
                      <a:pt x="396328" y="1019075"/>
                    </a:cubicBezTo>
                    <a:cubicBezTo>
                      <a:pt x="384612" y="1028186"/>
                      <a:pt x="372962" y="1038786"/>
                      <a:pt x="361178" y="1047292"/>
                    </a:cubicBezTo>
                    <a:cubicBezTo>
                      <a:pt x="349720" y="1055564"/>
                      <a:pt x="334245" y="1055441"/>
                      <a:pt x="320753" y="1056229"/>
                    </a:cubicBezTo>
                    <a:cubicBezTo>
                      <a:pt x="299651" y="1057465"/>
                      <a:pt x="278763" y="1061146"/>
                      <a:pt x="258510" y="1067199"/>
                    </a:cubicBezTo>
                    <a:cubicBezTo>
                      <a:pt x="231550" y="1075260"/>
                      <a:pt x="204358" y="1088836"/>
                      <a:pt x="189969" y="1113017"/>
                    </a:cubicBezTo>
                    <a:cubicBezTo>
                      <a:pt x="188753" y="1115062"/>
                      <a:pt x="187647" y="1117708"/>
                      <a:pt x="188963" y="1119690"/>
                    </a:cubicBezTo>
                    <a:cubicBezTo>
                      <a:pt x="190020" y="1120935"/>
                      <a:pt x="191528" y="1121710"/>
                      <a:pt x="193156" y="1121846"/>
                    </a:cubicBezTo>
                    <a:cubicBezTo>
                      <a:pt x="206678" y="1124411"/>
                      <a:pt x="221801" y="1119233"/>
                      <a:pt x="233808" y="1125962"/>
                    </a:cubicBezTo>
                    <a:cubicBezTo>
                      <a:pt x="235708" y="1127028"/>
                      <a:pt x="237639" y="1128730"/>
                      <a:pt x="237544" y="1130906"/>
                    </a:cubicBezTo>
                    <a:cubicBezTo>
                      <a:pt x="237117" y="1140778"/>
                      <a:pt x="219028" y="1148450"/>
                      <a:pt x="212452" y="1153193"/>
                    </a:cubicBezTo>
                    <a:cubicBezTo>
                      <a:pt x="199481" y="1162547"/>
                      <a:pt x="186537" y="1171938"/>
                      <a:pt x="173620" y="1181365"/>
                    </a:cubicBezTo>
                    <a:cubicBezTo>
                      <a:pt x="148348" y="1199699"/>
                      <a:pt x="123077" y="1218033"/>
                      <a:pt x="97805" y="1236367"/>
                    </a:cubicBezTo>
                    <a:cubicBezTo>
                      <a:pt x="86763" y="1244379"/>
                      <a:pt x="75300" y="1252878"/>
                      <a:pt x="69295" y="1265127"/>
                    </a:cubicBezTo>
                    <a:cubicBezTo>
                      <a:pt x="62992" y="1277984"/>
                      <a:pt x="63650" y="1293028"/>
                      <a:pt x="64725" y="1307308"/>
                    </a:cubicBezTo>
                    <a:cubicBezTo>
                      <a:pt x="71807" y="1401159"/>
                      <a:pt x="90829" y="1493723"/>
                      <a:pt x="121331" y="1582762"/>
                    </a:cubicBezTo>
                    <a:cubicBezTo>
                      <a:pt x="222573" y="1601397"/>
                      <a:pt x="328048" y="1576877"/>
                      <a:pt x="420792" y="1532205"/>
                    </a:cubicBezTo>
                    <a:cubicBezTo>
                      <a:pt x="513537" y="1487533"/>
                      <a:pt x="595467" y="1423606"/>
                      <a:pt x="675733" y="1359148"/>
                    </a:cubicBezTo>
                    <a:cubicBezTo>
                      <a:pt x="773305" y="1280790"/>
                      <a:pt x="870900" y="1199531"/>
                      <a:pt x="942523" y="1096913"/>
                    </a:cubicBezTo>
                    <a:cubicBezTo>
                      <a:pt x="1023171" y="981366"/>
                      <a:pt x="1077171" y="819899"/>
                      <a:pt x="1013792" y="685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49"/>
              <p:cNvSpPr/>
              <p:nvPr/>
            </p:nvSpPr>
            <p:spPr>
              <a:xfrm>
                <a:off x="3393239" y="2368635"/>
                <a:ext cx="42931" cy="53249"/>
              </a:xfrm>
              <a:custGeom>
                <a:rect b="b" l="l" r="r" t="t"/>
                <a:pathLst>
                  <a:path extrusionOk="0" h="53249" w="42931">
                    <a:moveTo>
                      <a:pt x="43089" y="53265"/>
                    </a:moveTo>
                    <a:cubicBezTo>
                      <a:pt x="26762" y="37241"/>
                      <a:pt x="12354" y="19371"/>
                      <a:pt x="158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9"/>
              <p:cNvSpPr/>
              <p:nvPr/>
            </p:nvSpPr>
            <p:spPr>
              <a:xfrm>
                <a:off x="2136931" y="3260221"/>
                <a:ext cx="417461" cy="270794"/>
              </a:xfrm>
              <a:custGeom>
                <a:rect b="b" l="l" r="r" t="t"/>
                <a:pathLst>
                  <a:path extrusionOk="0" h="270794" w="417461">
                    <a:moveTo>
                      <a:pt x="158" y="244662"/>
                    </a:moveTo>
                    <a:cubicBezTo>
                      <a:pt x="81235" y="265396"/>
                      <a:pt x="164959" y="273878"/>
                      <a:pt x="248548" y="269827"/>
                    </a:cubicBezTo>
                    <a:cubicBezTo>
                      <a:pt x="263722" y="269088"/>
                      <a:pt x="282867" y="264506"/>
                      <a:pt x="285200" y="249495"/>
                    </a:cubicBezTo>
                    <a:cubicBezTo>
                      <a:pt x="287652" y="233719"/>
                      <a:pt x="269157" y="223733"/>
                      <a:pt x="253984" y="218770"/>
                    </a:cubicBezTo>
                    <a:cubicBezTo>
                      <a:pt x="207276" y="203490"/>
                      <a:pt x="160568" y="188211"/>
                      <a:pt x="113860" y="172932"/>
                    </a:cubicBezTo>
                    <a:cubicBezTo>
                      <a:pt x="169644" y="188171"/>
                      <a:pt x="226829" y="197713"/>
                      <a:pt x="284538" y="201412"/>
                    </a:cubicBezTo>
                    <a:cubicBezTo>
                      <a:pt x="308390" y="202939"/>
                      <a:pt x="333158" y="203315"/>
                      <a:pt x="355199" y="194071"/>
                    </a:cubicBezTo>
                    <a:cubicBezTo>
                      <a:pt x="365039" y="189944"/>
                      <a:pt x="374865" y="182883"/>
                      <a:pt x="377052" y="172438"/>
                    </a:cubicBezTo>
                    <a:cubicBezTo>
                      <a:pt x="378231" y="162586"/>
                      <a:pt x="374582" y="152771"/>
                      <a:pt x="367253" y="146082"/>
                    </a:cubicBezTo>
                    <a:cubicBezTo>
                      <a:pt x="351146" y="129271"/>
                      <a:pt x="326763" y="123989"/>
                      <a:pt x="303914" y="119517"/>
                    </a:cubicBezTo>
                    <a:cubicBezTo>
                      <a:pt x="246808" y="108340"/>
                      <a:pt x="189702" y="97163"/>
                      <a:pt x="132594" y="85986"/>
                    </a:cubicBezTo>
                    <a:cubicBezTo>
                      <a:pt x="211335" y="91929"/>
                      <a:pt x="307390" y="109832"/>
                      <a:pt x="384508" y="89930"/>
                    </a:cubicBezTo>
                    <a:cubicBezTo>
                      <a:pt x="392949" y="88184"/>
                      <a:pt x="400898" y="84586"/>
                      <a:pt x="407781" y="79396"/>
                    </a:cubicBezTo>
                    <a:cubicBezTo>
                      <a:pt x="414709" y="74040"/>
                      <a:pt x="418380" y="65486"/>
                      <a:pt x="417488" y="56775"/>
                    </a:cubicBezTo>
                    <a:cubicBezTo>
                      <a:pt x="415572" y="48537"/>
                      <a:pt x="409799" y="41731"/>
                      <a:pt x="401985" y="38496"/>
                    </a:cubicBezTo>
                    <a:cubicBezTo>
                      <a:pt x="394261" y="35384"/>
                      <a:pt x="386084" y="33538"/>
                      <a:pt x="377772" y="33030"/>
                    </a:cubicBezTo>
                    <a:cubicBezTo>
                      <a:pt x="299640" y="24050"/>
                      <a:pt x="223009" y="11833"/>
                      <a:pt x="145383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49"/>
              <p:cNvSpPr/>
              <p:nvPr/>
            </p:nvSpPr>
            <p:spPr>
              <a:xfrm>
                <a:off x="2162074" y="3004448"/>
                <a:ext cx="15819" cy="72917"/>
              </a:xfrm>
              <a:custGeom>
                <a:rect b="b" l="l" r="r" t="t"/>
                <a:pathLst>
                  <a:path extrusionOk="0" h="72917" w="15819">
                    <a:moveTo>
                      <a:pt x="506" y="16"/>
                    </a:moveTo>
                    <a:cubicBezTo>
                      <a:pt x="-2253" y="22165"/>
                      <a:pt x="12202" y="50935"/>
                      <a:pt x="15978" y="7293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4" name="Google Shape;1454;p49"/>
              <p:cNvGrpSpPr/>
              <p:nvPr/>
            </p:nvGrpSpPr>
            <p:grpSpPr>
              <a:xfrm>
                <a:off x="3031291" y="2922989"/>
                <a:ext cx="417461" cy="561999"/>
                <a:chOff x="3031291" y="2922989"/>
                <a:chExt cx="417461" cy="561999"/>
              </a:xfrm>
            </p:grpSpPr>
            <p:sp>
              <p:nvSpPr>
                <p:cNvPr id="1455" name="Google Shape;1455;p49"/>
                <p:cNvSpPr/>
                <p:nvPr/>
              </p:nvSpPr>
              <p:spPr>
                <a:xfrm>
                  <a:off x="3031291" y="3214194"/>
                  <a:ext cx="417461" cy="270794"/>
                </a:xfrm>
                <a:custGeom>
                  <a:rect b="b" l="l" r="r" t="t"/>
                  <a:pathLst>
                    <a:path extrusionOk="0" h="270794" w="417461">
                      <a:moveTo>
                        <a:pt x="417619" y="244662"/>
                      </a:moveTo>
                      <a:cubicBezTo>
                        <a:pt x="336542" y="265396"/>
                        <a:pt x="252817" y="273878"/>
                        <a:pt x="169229" y="269827"/>
                      </a:cubicBezTo>
                      <a:cubicBezTo>
                        <a:pt x="154055" y="269088"/>
                        <a:pt x="134911" y="264506"/>
                        <a:pt x="132578" y="249494"/>
                      </a:cubicBezTo>
                      <a:cubicBezTo>
                        <a:pt x="130126" y="233719"/>
                        <a:pt x="148621" y="223733"/>
                        <a:pt x="163794" y="218770"/>
                      </a:cubicBezTo>
                      <a:cubicBezTo>
                        <a:pt x="210501" y="203490"/>
                        <a:pt x="257209" y="188211"/>
                        <a:pt x="303917" y="172932"/>
                      </a:cubicBezTo>
                      <a:cubicBezTo>
                        <a:pt x="248134" y="188171"/>
                        <a:pt x="190949" y="197713"/>
                        <a:pt x="133240" y="201412"/>
                      </a:cubicBezTo>
                      <a:cubicBezTo>
                        <a:pt x="109387" y="202939"/>
                        <a:pt x="84619" y="203315"/>
                        <a:pt x="62578" y="194071"/>
                      </a:cubicBezTo>
                      <a:cubicBezTo>
                        <a:pt x="52738" y="189944"/>
                        <a:pt x="42912" y="182883"/>
                        <a:pt x="40725" y="172438"/>
                      </a:cubicBezTo>
                      <a:cubicBezTo>
                        <a:pt x="39546" y="162586"/>
                        <a:pt x="43196" y="152771"/>
                        <a:pt x="50525" y="146082"/>
                      </a:cubicBezTo>
                      <a:cubicBezTo>
                        <a:pt x="66631" y="129271"/>
                        <a:pt x="91015" y="123989"/>
                        <a:pt x="113863" y="119517"/>
                      </a:cubicBezTo>
                      <a:cubicBezTo>
                        <a:pt x="170969" y="108340"/>
                        <a:pt x="228076" y="97163"/>
                        <a:pt x="285183" y="85986"/>
                      </a:cubicBezTo>
                      <a:cubicBezTo>
                        <a:pt x="206442" y="91929"/>
                        <a:pt x="110388" y="109831"/>
                        <a:pt x="33269" y="89930"/>
                      </a:cubicBezTo>
                      <a:cubicBezTo>
                        <a:pt x="24828" y="88183"/>
                        <a:pt x="16880" y="84585"/>
                        <a:pt x="9997" y="79396"/>
                      </a:cubicBezTo>
                      <a:cubicBezTo>
                        <a:pt x="3069" y="74041"/>
                        <a:pt x="-602" y="65486"/>
                        <a:pt x="290" y="56775"/>
                      </a:cubicBezTo>
                      <a:cubicBezTo>
                        <a:pt x="2206" y="48537"/>
                        <a:pt x="7979" y="41731"/>
                        <a:pt x="15793" y="38496"/>
                      </a:cubicBezTo>
                      <a:cubicBezTo>
                        <a:pt x="23517" y="35384"/>
                        <a:pt x="31693" y="33538"/>
                        <a:pt x="40006" y="33030"/>
                      </a:cubicBezTo>
                      <a:cubicBezTo>
                        <a:pt x="118137" y="24050"/>
                        <a:pt x="194769" y="11833"/>
                        <a:pt x="272394" y="16"/>
                      </a:cubicBezTo>
                    </a:path>
                  </a:pathLst>
                </a:custGeom>
                <a:noFill/>
                <a:ln cap="rnd" cmpd="sng" w="98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6" name="Google Shape;1456;p49"/>
                <p:cNvSpPr/>
                <p:nvPr/>
              </p:nvSpPr>
              <p:spPr>
                <a:xfrm>
                  <a:off x="3051424" y="2922989"/>
                  <a:ext cx="379157" cy="315820"/>
                </a:xfrm>
                <a:custGeom>
                  <a:rect b="b" l="l" r="r" t="t"/>
                  <a:pathLst>
                    <a:path extrusionOk="0" h="315820" w="379157">
                      <a:moveTo>
                        <a:pt x="89362" y="315664"/>
                      </a:moveTo>
                      <a:cubicBezTo>
                        <a:pt x="70081" y="315931"/>
                        <a:pt x="-13085" y="319354"/>
                        <a:pt x="1970" y="277382"/>
                      </a:cubicBezTo>
                      <a:cubicBezTo>
                        <a:pt x="5982" y="266205"/>
                        <a:pt x="18848" y="261426"/>
                        <a:pt x="30214" y="258006"/>
                      </a:cubicBezTo>
                      <a:cubicBezTo>
                        <a:pt x="102927" y="236134"/>
                        <a:pt x="179954" y="227837"/>
                        <a:pt x="249786" y="196748"/>
                      </a:cubicBezTo>
                      <a:cubicBezTo>
                        <a:pt x="324438" y="163513"/>
                        <a:pt x="356372" y="135403"/>
                        <a:pt x="376231" y="55556"/>
                      </a:cubicBezTo>
                      <a:lnTo>
                        <a:pt x="379315" y="16"/>
                      </a:lnTo>
                    </a:path>
                  </a:pathLst>
                </a:custGeom>
                <a:noFill/>
                <a:ln cap="rnd" cmpd="sng" w="98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57" name="Google Shape;1457;p49"/>
              <p:cNvSpPr/>
              <p:nvPr/>
            </p:nvSpPr>
            <p:spPr>
              <a:xfrm>
                <a:off x="2177906" y="3034069"/>
                <a:ext cx="1232310" cy="40714"/>
              </a:xfrm>
              <a:custGeom>
                <a:rect b="b" l="l" r="r" t="t"/>
                <a:pathLst>
                  <a:path extrusionOk="0" h="40714" w="1232310">
                    <a:moveTo>
                      <a:pt x="0" y="40714"/>
                    </a:moveTo>
                    <a:lnTo>
                      <a:pt x="1232311" y="0"/>
                    </a:ln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49"/>
              <p:cNvSpPr/>
              <p:nvPr/>
            </p:nvSpPr>
            <p:spPr>
              <a:xfrm>
                <a:off x="2698923" y="1856638"/>
                <a:ext cx="11623" cy="36927"/>
              </a:xfrm>
              <a:custGeom>
                <a:rect b="b" l="l" r="r" t="t"/>
                <a:pathLst>
                  <a:path extrusionOk="0" h="36927" w="11623">
                    <a:moveTo>
                      <a:pt x="158" y="16"/>
                    </a:moveTo>
                    <a:cubicBezTo>
                      <a:pt x="679" y="13140"/>
                      <a:pt x="4691" y="25887"/>
                      <a:pt x="11781" y="36943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018181" y="1852978"/>
                <a:ext cx="7194" cy="29672"/>
              </a:xfrm>
              <a:custGeom>
                <a:rect b="b" l="l" r="r" t="t"/>
                <a:pathLst>
                  <a:path extrusionOk="0" h="29672" w="7194">
                    <a:moveTo>
                      <a:pt x="7353" y="16"/>
                    </a:moveTo>
                    <a:cubicBezTo>
                      <a:pt x="4955" y="9907"/>
                      <a:pt x="2557" y="19797"/>
                      <a:pt x="158" y="29688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49"/>
              <p:cNvSpPr/>
              <p:nvPr/>
            </p:nvSpPr>
            <p:spPr>
              <a:xfrm>
                <a:off x="3488891" y="2936242"/>
                <a:ext cx="238426" cy="371646"/>
              </a:xfrm>
              <a:custGeom>
                <a:rect b="b" l="l" r="r" t="t"/>
                <a:pathLst>
                  <a:path extrusionOk="0" h="371646" w="238426">
                    <a:moveTo>
                      <a:pt x="158" y="16"/>
                    </a:moveTo>
                    <a:cubicBezTo>
                      <a:pt x="90125" y="116845"/>
                      <a:pt x="169893" y="241184"/>
                      <a:pt x="238584" y="371662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49"/>
              <p:cNvSpPr/>
              <p:nvPr/>
            </p:nvSpPr>
            <p:spPr>
              <a:xfrm>
                <a:off x="2210906" y="2340491"/>
                <a:ext cx="78900" cy="717233"/>
              </a:xfrm>
              <a:custGeom>
                <a:rect b="b" l="l" r="r" t="t"/>
                <a:pathLst>
                  <a:path extrusionOk="0" h="717233" w="78900">
                    <a:moveTo>
                      <a:pt x="79058" y="16"/>
                    </a:moveTo>
                    <a:cubicBezTo>
                      <a:pt x="17964" y="155528"/>
                      <a:pt x="-10665" y="508500"/>
                      <a:pt x="3891" y="717249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2807534" y="2060509"/>
                <a:ext cx="46381" cy="9525"/>
              </a:xfrm>
              <a:custGeom>
                <a:rect b="b" l="l" r="r" t="t"/>
                <a:pathLst>
                  <a:path extrusionOk="0" h="9525" w="46381">
                    <a:moveTo>
                      <a:pt x="158" y="16"/>
                    </a:moveTo>
                    <a:cubicBezTo>
                      <a:pt x="13361" y="10446"/>
                      <a:pt x="31337" y="12484"/>
                      <a:pt x="46540" y="5274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49"/>
              <p:cNvSpPr/>
              <p:nvPr/>
            </p:nvSpPr>
            <p:spPr>
              <a:xfrm>
                <a:off x="2738919" y="1393095"/>
                <a:ext cx="26215" cy="127170"/>
              </a:xfrm>
              <a:custGeom>
                <a:rect b="b" l="l" r="r" t="t"/>
                <a:pathLst>
                  <a:path extrusionOk="0" h="127170" w="26215">
                    <a:moveTo>
                      <a:pt x="26374" y="16"/>
                    </a:moveTo>
                    <a:cubicBezTo>
                      <a:pt x="21363" y="23324"/>
                      <a:pt x="28167" y="48960"/>
                      <a:pt x="18211" y="70622"/>
                    </a:cubicBezTo>
                    <a:cubicBezTo>
                      <a:pt x="13691" y="80456"/>
                      <a:pt x="5998" y="88655"/>
                      <a:pt x="2105" y="98753"/>
                    </a:cubicBezTo>
                    <a:cubicBezTo>
                      <a:pt x="-1788" y="108851"/>
                      <a:pt x="-131" y="122680"/>
                      <a:pt x="9708" y="12718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49"/>
              <p:cNvSpPr/>
              <p:nvPr/>
            </p:nvSpPr>
            <p:spPr>
              <a:xfrm>
                <a:off x="2972659" y="1232779"/>
                <a:ext cx="50397" cy="26862"/>
              </a:xfrm>
              <a:custGeom>
                <a:rect b="b" l="l" r="r" t="t"/>
                <a:pathLst>
                  <a:path extrusionOk="0" h="26862" w="50397">
                    <a:moveTo>
                      <a:pt x="158" y="26878"/>
                    </a:moveTo>
                    <a:cubicBezTo>
                      <a:pt x="14975" y="14618"/>
                      <a:pt x="32117" y="5481"/>
                      <a:pt x="50556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49"/>
              <p:cNvSpPr/>
              <p:nvPr/>
            </p:nvSpPr>
            <p:spPr>
              <a:xfrm>
                <a:off x="2639360" y="1249416"/>
                <a:ext cx="6042" cy="35090"/>
              </a:xfrm>
              <a:custGeom>
                <a:rect b="b" l="l" r="r" t="t"/>
                <a:pathLst>
                  <a:path extrusionOk="0" h="35090" w="6042">
                    <a:moveTo>
                      <a:pt x="6201" y="35107"/>
                    </a:moveTo>
                    <a:cubicBezTo>
                      <a:pt x="4186" y="23410"/>
                      <a:pt x="2172" y="11713"/>
                      <a:pt x="158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49"/>
              <p:cNvSpPr/>
              <p:nvPr/>
            </p:nvSpPr>
            <p:spPr>
              <a:xfrm>
                <a:off x="3029895" y="1312349"/>
                <a:ext cx="36948" cy="22358"/>
              </a:xfrm>
              <a:custGeom>
                <a:rect b="b" l="l" r="r" t="t"/>
                <a:pathLst>
                  <a:path extrusionOk="0" h="22358" w="36948">
                    <a:moveTo>
                      <a:pt x="158" y="22374"/>
                    </a:moveTo>
                    <a:cubicBezTo>
                      <a:pt x="13209" y="16209"/>
                      <a:pt x="25591" y="8717"/>
                      <a:pt x="37107" y="16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49"/>
              <p:cNvSpPr/>
              <p:nvPr/>
            </p:nvSpPr>
            <p:spPr>
              <a:xfrm>
                <a:off x="2851379" y="1374274"/>
                <a:ext cx="76221" cy="29765"/>
              </a:xfrm>
              <a:custGeom>
                <a:rect b="b" l="l" r="r" t="t"/>
                <a:pathLst>
                  <a:path extrusionOk="0" h="29765" w="76221">
                    <a:moveTo>
                      <a:pt x="158" y="15159"/>
                    </a:moveTo>
                    <a:cubicBezTo>
                      <a:pt x="16749" y="-3481"/>
                      <a:pt x="45309" y="-5142"/>
                      <a:pt x="63948" y="11449"/>
                    </a:cubicBezTo>
                    <a:cubicBezTo>
                      <a:pt x="69549" y="16434"/>
                      <a:pt x="73821" y="22734"/>
                      <a:pt x="76379" y="29782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49"/>
              <p:cNvSpPr/>
              <p:nvPr/>
            </p:nvSpPr>
            <p:spPr>
              <a:xfrm>
                <a:off x="2633775" y="1379833"/>
                <a:ext cx="55089" cy="16611"/>
              </a:xfrm>
              <a:custGeom>
                <a:rect b="b" l="l" r="r" t="t"/>
                <a:pathLst>
                  <a:path extrusionOk="0" h="16611" w="55089">
                    <a:moveTo>
                      <a:pt x="55248" y="4893"/>
                    </a:moveTo>
                    <a:cubicBezTo>
                      <a:pt x="55203" y="2947"/>
                      <a:pt x="52966" y="1911"/>
                      <a:pt x="51077" y="1442"/>
                    </a:cubicBezTo>
                    <a:cubicBezTo>
                      <a:pt x="32611" y="-2914"/>
                      <a:pt x="13221" y="2868"/>
                      <a:pt x="158" y="16628"/>
                    </a:cubicBezTo>
                  </a:path>
                </a:pathLst>
              </a:custGeom>
              <a:noFill/>
              <a:ln cap="rnd" cmpd="sng" w="98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49"/>
              <p:cNvSpPr/>
              <p:nvPr/>
            </p:nvSpPr>
            <p:spPr>
              <a:xfrm>
                <a:off x="2716977" y="1565024"/>
                <a:ext cx="89058" cy="30037"/>
              </a:xfrm>
              <a:custGeom>
                <a:rect b="b" l="l" r="r" t="t"/>
                <a:pathLst>
                  <a:path extrusionOk="0" h="30037" w="89058">
                    <a:moveTo>
                      <a:pt x="158" y="16"/>
                    </a:moveTo>
                    <a:cubicBezTo>
                      <a:pt x="13537" y="26824"/>
                      <a:pt x="46115" y="37711"/>
                      <a:pt x="72923" y="24332"/>
                    </a:cubicBezTo>
                    <a:cubicBezTo>
                      <a:pt x="79098" y="21251"/>
                      <a:pt x="84628" y="17019"/>
                      <a:pt x="89217" y="11865"/>
                    </a:cubicBezTo>
                  </a:path>
                </a:pathLst>
              </a:custGeom>
              <a:noFill/>
              <a:ln cap="flat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0" name="Google Shape;1470;p49"/>
            <p:cNvGrpSpPr/>
            <p:nvPr/>
          </p:nvGrpSpPr>
          <p:grpSpPr>
            <a:xfrm>
              <a:off x="7068077" y="2237705"/>
              <a:ext cx="559983" cy="472320"/>
              <a:chOff x="2385264" y="594540"/>
              <a:chExt cx="491601" cy="414643"/>
            </a:xfrm>
          </p:grpSpPr>
          <p:sp>
            <p:nvSpPr>
              <p:cNvPr id="1471" name="Google Shape;1471;p49"/>
              <p:cNvSpPr/>
              <p:nvPr/>
            </p:nvSpPr>
            <p:spPr>
              <a:xfrm>
                <a:off x="2385264" y="594540"/>
                <a:ext cx="491601" cy="414643"/>
              </a:xfrm>
              <a:custGeom>
                <a:rect b="b" l="l" r="r" t="t"/>
                <a:pathLst>
                  <a:path extrusionOk="0" h="414643" w="491601">
                    <a:moveTo>
                      <a:pt x="17782" y="241201"/>
                    </a:moveTo>
                    <a:cubicBezTo>
                      <a:pt x="18670" y="242393"/>
                      <a:pt x="19627" y="243531"/>
                      <a:pt x="20650" y="244610"/>
                    </a:cubicBezTo>
                    <a:cubicBezTo>
                      <a:pt x="25998" y="250013"/>
                      <a:pt x="32636" y="253963"/>
                      <a:pt x="39936" y="256085"/>
                    </a:cubicBezTo>
                    <a:cubicBezTo>
                      <a:pt x="45016" y="257666"/>
                      <a:pt x="79802" y="262883"/>
                      <a:pt x="77003" y="248145"/>
                    </a:cubicBezTo>
                    <a:cubicBezTo>
                      <a:pt x="80927" y="268810"/>
                      <a:pt x="84852" y="289476"/>
                      <a:pt x="88776" y="310142"/>
                    </a:cubicBezTo>
                    <a:cubicBezTo>
                      <a:pt x="92819" y="331434"/>
                      <a:pt x="97797" y="354407"/>
                      <a:pt x="114189" y="368583"/>
                    </a:cubicBezTo>
                    <a:cubicBezTo>
                      <a:pt x="130582" y="382758"/>
                      <a:pt x="162081" y="380102"/>
                      <a:pt x="167930" y="359234"/>
                    </a:cubicBezTo>
                    <a:cubicBezTo>
                      <a:pt x="164912" y="384815"/>
                      <a:pt x="184581" y="411577"/>
                      <a:pt x="210182" y="414427"/>
                    </a:cubicBezTo>
                    <a:cubicBezTo>
                      <a:pt x="235782" y="417276"/>
                      <a:pt x="261552" y="393467"/>
                      <a:pt x="258939" y="367840"/>
                    </a:cubicBezTo>
                    <a:cubicBezTo>
                      <a:pt x="267505" y="385729"/>
                      <a:pt x="295475" y="385097"/>
                      <a:pt x="309842" y="371422"/>
                    </a:cubicBezTo>
                    <a:cubicBezTo>
                      <a:pt x="324209" y="357746"/>
                      <a:pt x="328512" y="336865"/>
                      <a:pt x="332098" y="317357"/>
                    </a:cubicBezTo>
                    <a:cubicBezTo>
                      <a:pt x="334329" y="305217"/>
                      <a:pt x="355039" y="207764"/>
                      <a:pt x="355673" y="207883"/>
                    </a:cubicBezTo>
                    <a:cubicBezTo>
                      <a:pt x="386141" y="213581"/>
                      <a:pt x="420121" y="201195"/>
                      <a:pt x="449498" y="193877"/>
                    </a:cubicBezTo>
                    <a:cubicBezTo>
                      <a:pt x="479718" y="186350"/>
                      <a:pt x="504152" y="164386"/>
                      <a:pt x="484944" y="133001"/>
                    </a:cubicBezTo>
                    <a:cubicBezTo>
                      <a:pt x="475029" y="117191"/>
                      <a:pt x="460496" y="104810"/>
                      <a:pt x="443312" y="97532"/>
                    </a:cubicBezTo>
                    <a:cubicBezTo>
                      <a:pt x="429744" y="91678"/>
                      <a:pt x="407265" y="95321"/>
                      <a:pt x="396084" y="88088"/>
                    </a:cubicBezTo>
                    <a:cubicBezTo>
                      <a:pt x="383396" y="79879"/>
                      <a:pt x="376214" y="55268"/>
                      <a:pt x="365128" y="43741"/>
                    </a:cubicBezTo>
                    <a:cubicBezTo>
                      <a:pt x="352208" y="30308"/>
                      <a:pt x="336038" y="19042"/>
                      <a:pt x="316859" y="17866"/>
                    </a:cubicBezTo>
                    <a:cubicBezTo>
                      <a:pt x="298158" y="17699"/>
                      <a:pt x="279756" y="22551"/>
                      <a:pt x="263568" y="31916"/>
                    </a:cubicBezTo>
                    <a:cubicBezTo>
                      <a:pt x="248552" y="18266"/>
                      <a:pt x="236829" y="564"/>
                      <a:pt x="215009" y="23"/>
                    </a:cubicBezTo>
                    <a:cubicBezTo>
                      <a:pt x="203724" y="-164"/>
                      <a:pt x="192677" y="3274"/>
                      <a:pt x="183493" y="9834"/>
                    </a:cubicBezTo>
                    <a:cubicBezTo>
                      <a:pt x="176407" y="14924"/>
                      <a:pt x="173110" y="24915"/>
                      <a:pt x="165708" y="28688"/>
                    </a:cubicBezTo>
                    <a:cubicBezTo>
                      <a:pt x="160557" y="21423"/>
                      <a:pt x="152077" y="17263"/>
                      <a:pt x="143179" y="17637"/>
                    </a:cubicBezTo>
                    <a:cubicBezTo>
                      <a:pt x="134327" y="18202"/>
                      <a:pt x="125700" y="20662"/>
                      <a:pt x="117881" y="24851"/>
                    </a:cubicBezTo>
                    <a:cubicBezTo>
                      <a:pt x="110515" y="29344"/>
                      <a:pt x="102073" y="31766"/>
                      <a:pt x="93446" y="31861"/>
                    </a:cubicBezTo>
                    <a:cubicBezTo>
                      <a:pt x="87049" y="31207"/>
                      <a:pt x="81256" y="27735"/>
                      <a:pt x="74922" y="26628"/>
                    </a:cubicBezTo>
                    <a:cubicBezTo>
                      <a:pt x="59394" y="23914"/>
                      <a:pt x="45376" y="35511"/>
                      <a:pt x="33877" y="46294"/>
                    </a:cubicBezTo>
                    <a:cubicBezTo>
                      <a:pt x="22034" y="57399"/>
                      <a:pt x="7829" y="69554"/>
                      <a:pt x="5578" y="86125"/>
                    </a:cubicBezTo>
                    <a:cubicBezTo>
                      <a:pt x="3885" y="98584"/>
                      <a:pt x="-703" y="108766"/>
                      <a:pt x="300" y="121670"/>
                    </a:cubicBezTo>
                    <a:cubicBezTo>
                      <a:pt x="2298" y="147381"/>
                      <a:pt x="4295" y="173092"/>
                      <a:pt x="6293" y="198803"/>
                    </a:cubicBezTo>
                    <a:cubicBezTo>
                      <a:pt x="7442" y="213593"/>
                      <a:pt x="9075" y="229521"/>
                      <a:pt x="17782" y="24120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49"/>
              <p:cNvSpPr/>
              <p:nvPr/>
            </p:nvSpPr>
            <p:spPr>
              <a:xfrm>
                <a:off x="2458714" y="668357"/>
                <a:ext cx="5654" cy="178752"/>
              </a:xfrm>
              <a:custGeom>
                <a:rect b="b" l="l" r="r" t="t"/>
                <a:pathLst>
                  <a:path extrusionOk="0" h="178752" w="5654">
                    <a:moveTo>
                      <a:pt x="955" y="178769"/>
                    </a:moveTo>
                    <a:cubicBezTo>
                      <a:pt x="2404" y="140437"/>
                      <a:pt x="3851" y="102105"/>
                      <a:pt x="5299" y="63773"/>
                    </a:cubicBezTo>
                    <a:cubicBezTo>
                      <a:pt x="6108" y="42347"/>
                      <a:pt x="6847" y="20387"/>
                      <a:pt x="158" y="16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9"/>
              <p:cNvSpPr/>
              <p:nvPr/>
            </p:nvSpPr>
            <p:spPr>
              <a:xfrm>
                <a:off x="2550145" y="661675"/>
                <a:ext cx="12318" cy="301565"/>
              </a:xfrm>
              <a:custGeom>
                <a:rect b="b" l="l" r="r" t="t"/>
                <a:pathLst>
                  <a:path extrusionOk="0" h="301565" w="12318">
                    <a:moveTo>
                      <a:pt x="6955" y="16"/>
                    </a:moveTo>
                    <a:cubicBezTo>
                      <a:pt x="25918" y="99078"/>
                      <a:pt x="-11287" y="201872"/>
                      <a:pt x="3900" y="301582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49"/>
              <p:cNvSpPr/>
              <p:nvPr/>
            </p:nvSpPr>
            <p:spPr>
              <a:xfrm>
                <a:off x="2640615" y="669027"/>
                <a:ext cx="16469" cy="303802"/>
              </a:xfrm>
              <a:custGeom>
                <a:rect b="b" l="l" r="r" t="t"/>
                <a:pathLst>
                  <a:path extrusionOk="0" h="303802" w="16469">
                    <a:moveTo>
                      <a:pt x="1932" y="303819"/>
                    </a:moveTo>
                    <a:cubicBezTo>
                      <a:pt x="-5359" y="243861"/>
                      <a:pt x="11925" y="183894"/>
                      <a:pt x="15931" y="123629"/>
                    </a:cubicBezTo>
                    <a:cubicBezTo>
                      <a:pt x="17631" y="82377"/>
                      <a:pt x="16218" y="41056"/>
                      <a:pt x="11707" y="16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49"/>
              <p:cNvSpPr/>
              <p:nvPr/>
            </p:nvSpPr>
            <p:spPr>
              <a:xfrm>
                <a:off x="2701521" y="699854"/>
                <a:ext cx="64429" cy="102887"/>
              </a:xfrm>
              <a:custGeom>
                <a:rect b="b" l="l" r="r" t="t"/>
                <a:pathLst>
                  <a:path extrusionOk="0" h="102887" w="64429">
                    <a:moveTo>
                      <a:pt x="64588" y="16"/>
                    </a:moveTo>
                    <a:cubicBezTo>
                      <a:pt x="54387" y="5823"/>
                      <a:pt x="41972" y="6077"/>
                      <a:pt x="31030" y="10327"/>
                    </a:cubicBezTo>
                    <a:cubicBezTo>
                      <a:pt x="6127" y="19999"/>
                      <a:pt x="-6220" y="48028"/>
                      <a:pt x="3453" y="72931"/>
                    </a:cubicBezTo>
                    <a:cubicBezTo>
                      <a:pt x="9468" y="88419"/>
                      <a:pt x="23011" y="99735"/>
                      <a:pt x="39321" y="102903"/>
                    </a:cubicBezTo>
                  </a:path>
                </a:pathLst>
              </a:custGeom>
              <a:solidFill>
                <a:schemeClr val="dk2"/>
              </a:solidFill>
              <a:ln cap="rnd" cmpd="sng" w="98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6" name="Google Shape;1476;p49"/>
            <p:cNvSpPr/>
            <p:nvPr/>
          </p:nvSpPr>
          <p:spPr>
            <a:xfrm>
              <a:off x="6657391" y="1773142"/>
              <a:ext cx="61244" cy="9133"/>
            </a:xfrm>
            <a:custGeom>
              <a:rect b="b" l="l" r="r" t="t"/>
              <a:pathLst>
                <a:path extrusionOk="0" h="8011" w="53723">
                  <a:moveTo>
                    <a:pt x="158" y="8028"/>
                  </a:moveTo>
                  <a:cubicBezTo>
                    <a:pt x="16586" y="-1338"/>
                    <a:pt x="36428" y="-2560"/>
                    <a:pt x="53881" y="4719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6940729" y="1763592"/>
              <a:ext cx="59416" cy="18217"/>
            </a:xfrm>
            <a:custGeom>
              <a:rect b="b" l="l" r="r" t="t"/>
              <a:pathLst>
                <a:path extrusionOk="0" h="15980" w="52119">
                  <a:moveTo>
                    <a:pt x="52278" y="15997"/>
                  </a:moveTo>
                  <a:cubicBezTo>
                    <a:pt x="39850" y="242"/>
                    <a:pt x="18010" y="-4513"/>
                    <a:pt x="158" y="4650"/>
                  </a:cubicBezTo>
                </a:path>
              </a:pathLst>
            </a:custGeom>
            <a:noFill/>
            <a:ln cap="rnd" cmpd="sng" w="98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78" name="Google Shape;1478;p49"/>
            <p:cNvGrpSpPr/>
            <p:nvPr/>
          </p:nvGrpSpPr>
          <p:grpSpPr>
            <a:xfrm flipH="1" rot="633078">
              <a:off x="5120312" y="4261799"/>
              <a:ext cx="578476" cy="1072967"/>
              <a:chOff x="8868737" y="2657033"/>
              <a:chExt cx="257107" cy="476886"/>
            </a:xfrm>
          </p:grpSpPr>
          <p:grpSp>
            <p:nvGrpSpPr>
              <p:cNvPr id="1479" name="Google Shape;1479;p49"/>
              <p:cNvGrpSpPr/>
              <p:nvPr/>
            </p:nvGrpSpPr>
            <p:grpSpPr>
              <a:xfrm>
                <a:off x="8903401" y="2657033"/>
                <a:ext cx="148846" cy="122418"/>
                <a:chOff x="8903401" y="2657033"/>
                <a:chExt cx="148846" cy="122418"/>
              </a:xfrm>
            </p:grpSpPr>
            <p:sp>
              <p:nvSpPr>
                <p:cNvPr id="1480" name="Google Shape;1480;p49"/>
                <p:cNvSpPr/>
                <p:nvPr/>
              </p:nvSpPr>
              <p:spPr>
                <a:xfrm>
                  <a:off x="8927017" y="2732214"/>
                  <a:ext cx="51117" cy="47237"/>
                </a:xfrm>
                <a:custGeom>
                  <a:rect b="b" l="l" r="r" t="t"/>
                  <a:pathLst>
                    <a:path extrusionOk="0" h="47237" w="51117">
                      <a:moveTo>
                        <a:pt x="51057" y="47913"/>
                      </a:moveTo>
                      <a:cubicBezTo>
                        <a:pt x="44186" y="25320"/>
                        <a:pt x="13731" y="19845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1" name="Google Shape;1481;p49"/>
                <p:cNvSpPr/>
                <p:nvPr/>
              </p:nvSpPr>
              <p:spPr>
                <a:xfrm>
                  <a:off x="9015794" y="2681250"/>
                  <a:ext cx="18199" cy="81987"/>
                </a:xfrm>
                <a:custGeom>
                  <a:rect b="b" l="l" r="r" t="t"/>
                  <a:pathLst>
                    <a:path extrusionOk="0" h="81987" w="18199">
                      <a:moveTo>
                        <a:pt x="55" y="82663"/>
                      </a:moveTo>
                      <a:cubicBezTo>
                        <a:pt x="-1000" y="54240"/>
                        <a:pt x="5225" y="26018"/>
                        <a:pt x="1814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2" name="Google Shape;1482;p49"/>
                <p:cNvSpPr/>
                <p:nvPr/>
              </p:nvSpPr>
              <p:spPr>
                <a:xfrm>
                  <a:off x="9019274" y="2657033"/>
                  <a:ext cx="32973" cy="33145"/>
                </a:xfrm>
                <a:custGeom>
                  <a:rect b="b" l="l" r="r" t="t"/>
                  <a:pathLst>
                    <a:path extrusionOk="0" h="33145" w="32973">
                      <a:moveTo>
                        <a:pt x="31554" y="10367"/>
                      </a:moveTo>
                      <a:cubicBezTo>
                        <a:pt x="30924" y="8422"/>
                        <a:pt x="29801" y="6674"/>
                        <a:pt x="28294" y="5293"/>
                      </a:cubicBezTo>
                      <a:cubicBezTo>
                        <a:pt x="27230" y="4472"/>
                        <a:pt x="26167" y="3650"/>
                        <a:pt x="25103" y="2828"/>
                      </a:cubicBezTo>
                      <a:cubicBezTo>
                        <a:pt x="22689" y="1414"/>
                        <a:pt x="19942" y="671"/>
                        <a:pt x="17144" y="676"/>
                      </a:cubicBezTo>
                      <a:lnTo>
                        <a:pt x="12954" y="1239"/>
                      </a:lnTo>
                      <a:cubicBezTo>
                        <a:pt x="10322" y="1965"/>
                        <a:pt x="7924" y="3362"/>
                        <a:pt x="5996" y="5293"/>
                      </a:cubicBezTo>
                      <a:cubicBezTo>
                        <a:pt x="5457" y="5831"/>
                        <a:pt x="4919" y="6369"/>
                        <a:pt x="4381" y="6907"/>
                      </a:cubicBezTo>
                      <a:cubicBezTo>
                        <a:pt x="-1541" y="13160"/>
                        <a:pt x="-1541" y="22950"/>
                        <a:pt x="4381" y="29203"/>
                      </a:cubicBezTo>
                      <a:cubicBezTo>
                        <a:pt x="5445" y="30025"/>
                        <a:pt x="6508" y="30847"/>
                        <a:pt x="7573" y="31668"/>
                      </a:cubicBezTo>
                      <a:cubicBezTo>
                        <a:pt x="9986" y="33082"/>
                        <a:pt x="12733" y="33825"/>
                        <a:pt x="15530" y="33821"/>
                      </a:cubicBezTo>
                      <a:cubicBezTo>
                        <a:pt x="16927" y="33633"/>
                        <a:pt x="18325" y="33445"/>
                        <a:pt x="19722" y="33258"/>
                      </a:cubicBezTo>
                      <a:cubicBezTo>
                        <a:pt x="22353" y="32532"/>
                        <a:pt x="24751" y="31135"/>
                        <a:pt x="26680" y="29203"/>
                      </a:cubicBezTo>
                      <a:cubicBezTo>
                        <a:pt x="27218" y="28665"/>
                        <a:pt x="27755" y="28127"/>
                        <a:pt x="28294" y="27589"/>
                      </a:cubicBezTo>
                      <a:cubicBezTo>
                        <a:pt x="32903" y="23110"/>
                        <a:pt x="34207" y="16221"/>
                        <a:pt x="31554" y="1036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3" name="Google Shape;1483;p49"/>
                <p:cNvSpPr/>
                <p:nvPr/>
              </p:nvSpPr>
              <p:spPr>
                <a:xfrm>
                  <a:off x="8903401" y="2711914"/>
                  <a:ext cx="30461" cy="31530"/>
                </a:xfrm>
                <a:custGeom>
                  <a:rect b="b" l="l" r="r" t="t"/>
                  <a:pathLst>
                    <a:path extrusionOk="0" h="31530" w="30461">
                      <a:moveTo>
                        <a:pt x="15171" y="676"/>
                      </a:moveTo>
                      <a:cubicBezTo>
                        <a:pt x="-5120" y="676"/>
                        <a:pt x="-5154" y="32207"/>
                        <a:pt x="15171" y="32207"/>
                      </a:cubicBezTo>
                      <a:cubicBezTo>
                        <a:pt x="35461" y="32207"/>
                        <a:pt x="35495" y="676"/>
                        <a:pt x="15171" y="6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84" name="Google Shape;1484;p49"/>
              <p:cNvSpPr/>
              <p:nvPr/>
            </p:nvSpPr>
            <p:spPr>
              <a:xfrm>
                <a:off x="9015346" y="2815274"/>
                <a:ext cx="30172" cy="318645"/>
              </a:xfrm>
              <a:custGeom>
                <a:rect b="b" l="l" r="r" t="t"/>
                <a:pathLst>
                  <a:path extrusionOk="0" h="318645" w="30172">
                    <a:moveTo>
                      <a:pt x="-60" y="676"/>
                    </a:moveTo>
                    <a:cubicBezTo>
                      <a:pt x="25116" y="64479"/>
                      <a:pt x="41045" y="286138"/>
                      <a:pt x="21134" y="3193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49"/>
              <p:cNvSpPr/>
              <p:nvPr/>
            </p:nvSpPr>
            <p:spPr>
              <a:xfrm>
                <a:off x="8868737" y="2685870"/>
                <a:ext cx="257107" cy="180549"/>
              </a:xfrm>
              <a:custGeom>
                <a:rect b="b" l="l" r="r" t="t"/>
                <a:pathLst>
                  <a:path extrusionOk="0" h="180549" w="257107">
                    <a:moveTo>
                      <a:pt x="34635" y="152034"/>
                    </a:moveTo>
                    <a:cubicBezTo>
                      <a:pt x="22528" y="145195"/>
                      <a:pt x="10609" y="136746"/>
                      <a:pt x="4132" y="124443"/>
                    </a:cubicBezTo>
                    <a:cubicBezTo>
                      <a:pt x="-2345" y="112139"/>
                      <a:pt x="-1718" y="95165"/>
                      <a:pt x="8839" y="86116"/>
                    </a:cubicBezTo>
                    <a:cubicBezTo>
                      <a:pt x="20927" y="75753"/>
                      <a:pt x="39493" y="79697"/>
                      <a:pt x="54008" y="86244"/>
                    </a:cubicBezTo>
                    <a:cubicBezTo>
                      <a:pt x="75399" y="95910"/>
                      <a:pt x="94577" y="109865"/>
                      <a:pt x="110356" y="127243"/>
                    </a:cubicBezTo>
                    <a:cubicBezTo>
                      <a:pt x="95580" y="96523"/>
                      <a:pt x="80416" y="62740"/>
                      <a:pt x="88143" y="29539"/>
                    </a:cubicBezTo>
                    <a:cubicBezTo>
                      <a:pt x="90383" y="19918"/>
                      <a:pt x="94942" y="10256"/>
                      <a:pt x="103239" y="4892"/>
                    </a:cubicBezTo>
                    <a:cubicBezTo>
                      <a:pt x="114836" y="-2607"/>
                      <a:pt x="131021" y="545"/>
                      <a:pt x="141744" y="9247"/>
                    </a:cubicBezTo>
                    <a:cubicBezTo>
                      <a:pt x="152468" y="17949"/>
                      <a:pt x="158652" y="31036"/>
                      <a:pt x="162994" y="44146"/>
                    </a:cubicBezTo>
                    <a:cubicBezTo>
                      <a:pt x="169822" y="64799"/>
                      <a:pt x="172930" y="86501"/>
                      <a:pt x="172171" y="108241"/>
                    </a:cubicBezTo>
                    <a:cubicBezTo>
                      <a:pt x="173544" y="86947"/>
                      <a:pt x="179809" y="66256"/>
                      <a:pt x="190480" y="47776"/>
                    </a:cubicBezTo>
                    <a:cubicBezTo>
                      <a:pt x="199649" y="31932"/>
                      <a:pt x="216197" y="16468"/>
                      <a:pt x="233937" y="20993"/>
                    </a:cubicBezTo>
                    <a:cubicBezTo>
                      <a:pt x="253262" y="25923"/>
                      <a:pt x="259443" y="50904"/>
                      <a:pt x="256248" y="70588"/>
                    </a:cubicBezTo>
                    <a:cubicBezTo>
                      <a:pt x="247978" y="121546"/>
                      <a:pt x="205137" y="156818"/>
                      <a:pt x="159510" y="175065"/>
                    </a:cubicBezTo>
                    <a:cubicBezTo>
                      <a:pt x="118839" y="191331"/>
                      <a:pt x="70865" y="172501"/>
                      <a:pt x="34635" y="1520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49"/>
            <p:cNvGrpSpPr/>
            <p:nvPr/>
          </p:nvGrpSpPr>
          <p:grpSpPr>
            <a:xfrm>
              <a:off x="5026977" y="841847"/>
              <a:ext cx="2872085" cy="855537"/>
              <a:chOff x="5026977" y="841847"/>
              <a:chExt cx="2872085" cy="855537"/>
            </a:xfrm>
          </p:grpSpPr>
          <p:grpSp>
            <p:nvGrpSpPr>
              <p:cNvPr id="1487" name="Google Shape;1487;p49"/>
              <p:cNvGrpSpPr/>
              <p:nvPr/>
            </p:nvGrpSpPr>
            <p:grpSpPr>
              <a:xfrm>
                <a:off x="5026977" y="1043414"/>
                <a:ext cx="992052" cy="653970"/>
                <a:chOff x="4954077" y="1055364"/>
                <a:chExt cx="992052" cy="653970"/>
              </a:xfrm>
            </p:grpSpPr>
            <p:sp>
              <p:nvSpPr>
                <p:cNvPr id="1488" name="Google Shape;1488;p49"/>
                <p:cNvSpPr/>
                <p:nvPr/>
              </p:nvSpPr>
              <p:spPr>
                <a:xfrm flipH="1" rot="10800000">
                  <a:off x="4954077" y="1289226"/>
                  <a:ext cx="863181" cy="420108"/>
                </a:xfrm>
                <a:custGeom>
                  <a:rect b="b" l="l" r="r" t="t"/>
                  <a:pathLst>
                    <a:path extrusionOk="0" h="253459" w="520773">
                      <a:moveTo>
                        <a:pt x="0" y="211788"/>
                      </a:moveTo>
                      <a:lnTo>
                        <a:pt x="105226" y="253460"/>
                      </a:lnTo>
                      <a:lnTo>
                        <a:pt x="138439" y="141212"/>
                      </a:lnTo>
                      <a:lnTo>
                        <a:pt x="243650" y="182891"/>
                      </a:lnTo>
                      <a:lnTo>
                        <a:pt x="276854" y="70651"/>
                      </a:lnTo>
                      <a:lnTo>
                        <a:pt x="382133" y="112293"/>
                      </a:lnTo>
                      <a:lnTo>
                        <a:pt x="415442" y="0"/>
                      </a:lnTo>
                      <a:lnTo>
                        <a:pt x="520773" y="41620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9" name="Google Shape;1489;p49"/>
                <p:cNvSpPr/>
                <p:nvPr/>
              </p:nvSpPr>
              <p:spPr>
                <a:xfrm flipH="1" rot="10800000">
                  <a:off x="5297632" y="1055364"/>
                  <a:ext cx="648497" cy="267103"/>
                </a:xfrm>
                <a:custGeom>
                  <a:rect b="b" l="l" r="r" t="t"/>
                  <a:pathLst>
                    <a:path extrusionOk="0" h="161148" w="391250">
                      <a:moveTo>
                        <a:pt x="0" y="107283"/>
                      </a:moveTo>
                      <a:lnTo>
                        <a:pt x="99532" y="161148"/>
                      </a:lnTo>
                      <a:lnTo>
                        <a:pt x="145852" y="53634"/>
                      </a:lnTo>
                      <a:lnTo>
                        <a:pt x="245361" y="107499"/>
                      </a:lnTo>
                      <a:lnTo>
                        <a:pt x="291667" y="0"/>
                      </a:lnTo>
                      <a:lnTo>
                        <a:pt x="391251" y="53835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0" name="Google Shape;1490;p49"/>
              <p:cNvGrpSpPr/>
              <p:nvPr/>
            </p:nvGrpSpPr>
            <p:grpSpPr>
              <a:xfrm>
                <a:off x="7189425" y="841847"/>
                <a:ext cx="709638" cy="395716"/>
                <a:chOff x="4750410" y="2320315"/>
                <a:chExt cx="588227" cy="328014"/>
              </a:xfrm>
            </p:grpSpPr>
            <p:sp>
              <p:nvSpPr>
                <p:cNvPr id="1491" name="Google Shape;1491;p49"/>
                <p:cNvSpPr/>
                <p:nvPr/>
              </p:nvSpPr>
              <p:spPr>
                <a:xfrm rot="13918">
                  <a:off x="4751067" y="2321501"/>
                  <a:ext cx="586914" cy="325640"/>
                </a:xfrm>
                <a:custGeom>
                  <a:rect b="b" l="l" r="r" t="t"/>
                  <a:pathLst>
                    <a:path extrusionOk="0" h="263674" w="475230">
                      <a:moveTo>
                        <a:pt x="0" y="263811"/>
                      </a:moveTo>
                      <a:cubicBezTo>
                        <a:pt x="126480" y="193635"/>
                        <a:pt x="348751" y="70311"/>
                        <a:pt x="475230" y="1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2" name="Google Shape;1492;p49"/>
                <p:cNvSpPr/>
                <p:nvPr/>
              </p:nvSpPr>
              <p:spPr>
                <a:xfrm rot="13918">
                  <a:off x="4971367" y="2444836"/>
                  <a:ext cx="302524" cy="172115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50"/>
          <p:cNvSpPr txBox="1"/>
          <p:nvPr>
            <p:ph type="title"/>
          </p:nvPr>
        </p:nvSpPr>
        <p:spPr>
          <a:xfrm>
            <a:off x="9486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Preprocessing 1 : </a:t>
            </a:r>
            <a:r>
              <a:rPr lang="en" sz="3000"/>
              <a:t>Splitting</a:t>
            </a:r>
            <a:r>
              <a:rPr lang="en" sz="3000"/>
              <a:t> </a:t>
            </a:r>
            <a:r>
              <a:rPr lang="en" sz="3000"/>
              <a:t>Multi Line</a:t>
            </a:r>
            <a:r>
              <a:rPr lang="en" sz="3000"/>
              <a:t> Row Into Single Line </a:t>
            </a:r>
            <a:endParaRPr sz="3000"/>
          </a:p>
        </p:txBody>
      </p:sp>
      <p:pic>
        <p:nvPicPr>
          <p:cNvPr id="1498" name="Google Shape;1498;p50"/>
          <p:cNvPicPr preferRelativeResize="0"/>
          <p:nvPr/>
        </p:nvPicPr>
        <p:blipFill rotWithShape="1">
          <a:blip r:embed="rId3">
            <a:alphaModFix/>
          </a:blip>
          <a:srcRect b="19505" l="5905" r="6221" t="19499"/>
          <a:stretch/>
        </p:blipFill>
        <p:spPr>
          <a:xfrm>
            <a:off x="1071800" y="1668550"/>
            <a:ext cx="7704001" cy="171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50"/>
          <p:cNvPicPr preferRelativeResize="0"/>
          <p:nvPr/>
        </p:nvPicPr>
        <p:blipFill rotWithShape="1">
          <a:blip r:embed="rId4">
            <a:alphaModFix/>
          </a:blip>
          <a:srcRect b="0" l="3303" r="17670" t="54425"/>
          <a:stretch/>
        </p:blipFill>
        <p:spPr>
          <a:xfrm>
            <a:off x="2204849" y="3532100"/>
            <a:ext cx="4431900" cy="14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51"/>
          <p:cNvSpPr txBox="1"/>
          <p:nvPr>
            <p:ph type="title"/>
          </p:nvPr>
        </p:nvSpPr>
        <p:spPr>
          <a:xfrm>
            <a:off x="796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2 : Adding Stop Words (‘|’) </a:t>
            </a:r>
            <a:endParaRPr/>
          </a:p>
        </p:txBody>
      </p:sp>
      <p:pic>
        <p:nvPicPr>
          <p:cNvPr id="1505" name="Google Shape;1505;p51"/>
          <p:cNvPicPr preferRelativeResize="0"/>
          <p:nvPr/>
        </p:nvPicPr>
        <p:blipFill rotWithShape="1">
          <a:blip r:embed="rId3">
            <a:alphaModFix/>
          </a:blip>
          <a:srcRect b="22323" l="5508" r="5499" t="22229"/>
          <a:stretch/>
        </p:blipFill>
        <p:spPr>
          <a:xfrm>
            <a:off x="791400" y="1866625"/>
            <a:ext cx="8342827" cy="12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4"/>
          <p:cNvSpPr txBox="1"/>
          <p:nvPr>
            <p:ph idx="3" type="subTitle"/>
          </p:nvPr>
        </p:nvSpPr>
        <p:spPr>
          <a:xfrm>
            <a:off x="2290198" y="3185250"/>
            <a:ext cx="36537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Nazmus Sakib Ahmed</a:t>
            </a:r>
            <a:endParaRPr/>
          </a:p>
        </p:txBody>
      </p:sp>
      <p:sp>
        <p:nvSpPr>
          <p:cNvPr id="1031" name="Google Shape;1031;p34"/>
          <p:cNvSpPr txBox="1"/>
          <p:nvPr>
            <p:ph idx="4" type="subTitle"/>
          </p:nvPr>
        </p:nvSpPr>
        <p:spPr>
          <a:xfrm>
            <a:off x="720000" y="1580975"/>
            <a:ext cx="32634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Abdullah Ibne Hanif Arean</a:t>
            </a:r>
            <a:endParaRPr/>
          </a:p>
        </p:txBody>
      </p:sp>
      <p:sp>
        <p:nvSpPr>
          <p:cNvPr id="1032" name="Google Shape;1032;p34"/>
          <p:cNvSpPr txBox="1"/>
          <p:nvPr>
            <p:ph type="title"/>
          </p:nvPr>
        </p:nvSpPr>
        <p:spPr>
          <a:xfrm>
            <a:off x="3036350" y="368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33" name="Google Shape;1033;p34"/>
          <p:cNvSpPr txBox="1"/>
          <p:nvPr>
            <p:ph idx="1" type="subTitle"/>
          </p:nvPr>
        </p:nvSpPr>
        <p:spPr>
          <a:xfrm>
            <a:off x="2524000" y="3653600"/>
            <a:ext cx="34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Institute of Information Technology, University of Dhaka</a:t>
            </a:r>
            <a:endParaRPr/>
          </a:p>
        </p:txBody>
      </p:sp>
      <p:sp>
        <p:nvSpPr>
          <p:cNvPr id="1034" name="Google Shape;1034;p34"/>
          <p:cNvSpPr txBox="1"/>
          <p:nvPr>
            <p:ph idx="2" type="subTitle"/>
          </p:nvPr>
        </p:nvSpPr>
        <p:spPr>
          <a:xfrm>
            <a:off x="720223" y="2049300"/>
            <a:ext cx="30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&amp; Engineering, </a:t>
            </a:r>
            <a:r>
              <a:rPr lang="en"/>
              <a:t>University</a:t>
            </a:r>
            <a:r>
              <a:rPr lang="en"/>
              <a:t> of Dhaka</a:t>
            </a:r>
            <a:endParaRPr/>
          </a:p>
        </p:txBody>
      </p:sp>
      <p:sp>
        <p:nvSpPr>
          <p:cNvPr id="1035" name="Google Shape;1035;p34"/>
          <p:cNvSpPr txBox="1"/>
          <p:nvPr>
            <p:ph idx="3" type="subTitle"/>
          </p:nvPr>
        </p:nvSpPr>
        <p:spPr>
          <a:xfrm>
            <a:off x="4728598" y="1508850"/>
            <a:ext cx="3653700" cy="4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Ashraful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Islam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Shanto</a:t>
            </a:r>
            <a:r>
              <a:rPr lang="en" sz="1150">
                <a:solidFill>
                  <a:srgbClr val="05050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Sikder</a:t>
            </a:r>
            <a:endParaRPr/>
          </a:p>
        </p:txBody>
      </p:sp>
      <p:sp>
        <p:nvSpPr>
          <p:cNvPr id="1036" name="Google Shape;1036;p34"/>
          <p:cNvSpPr txBox="1"/>
          <p:nvPr>
            <p:ph idx="1" type="subTitle"/>
          </p:nvPr>
        </p:nvSpPr>
        <p:spPr>
          <a:xfrm>
            <a:off x="4810000" y="1977200"/>
            <a:ext cx="342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Institute of Information Technology, University of Dhaka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52"/>
          <p:cNvSpPr txBox="1"/>
          <p:nvPr>
            <p:ph type="title"/>
          </p:nvPr>
        </p:nvSpPr>
        <p:spPr>
          <a:xfrm>
            <a:off x="948600" y="140225"/>
            <a:ext cx="8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Postprocessing 1 : Word Count </a:t>
            </a:r>
            <a:r>
              <a:rPr lang="en" sz="2700"/>
              <a:t>Difference</a:t>
            </a:r>
            <a:r>
              <a:rPr lang="en" sz="2700"/>
              <a:t> Mitigation With Punctuation &amp; Space Placing</a:t>
            </a:r>
            <a:endParaRPr sz="2700"/>
          </a:p>
        </p:txBody>
      </p:sp>
      <p:graphicFrame>
        <p:nvGraphicFramePr>
          <p:cNvPr id="1511" name="Google Shape;1511;p52"/>
          <p:cNvGraphicFramePr/>
          <p:nvPr/>
        </p:nvGraphicFramePr>
        <p:xfrm>
          <a:off x="1042025" y="14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{545741CD-0CB8-4F0F-B6B1-7664175B7BD9}</a:tableStyleId>
              </a:tblPr>
              <a:tblGrid>
                <a:gridCol w="2640650"/>
                <a:gridCol w="2640650"/>
                <a:gridCol w="2640650"/>
              </a:tblGrid>
              <a:tr h="20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string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string_PP1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Contents</a:t>
                      </a:r>
                      <a:endParaRPr b="1"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elɐ ʃɔbɐe̯ ʃɔbɐɾ hɐt̪ot̪ &lt;&gt; ɔʃɔhɐe̯ mɐnuʃ ɐce?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elɐ ʃɔbɐe̯ ʃɔbɐɾ hɐt̪ot̪ &lt;&gt; ɔʃɔhɐe̯ mɐnuʃ ɐce?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এলা সবায় সবার হাতোত &lt;&gt; অসহায় মানুষ আচে?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ke͡u̯ kɐɾo ɪʲɐ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ke͡u̯ kɐɾo ɪʲɐ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কেউ কারো ইয়া নাই।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mu͡ɪ̯ ɐgot̪ kɪ koɾcɪnu?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mu͡ɪ̯ ɐgot̪ kɪ koɾcɪnu?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আর মুই আগোত কী করচিনু?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ɐgeɾ kɔt̪ɐ bɐd̪ d̪e͡o̯ , elɐ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ɐgeɾ kɔt̪ɐ bɐd̪ d̪e͡o̯, elɐ nɐ͡ɪ̯।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&lt;&gt; আগের কতা বাদ দেও, এলা নাই।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ɐgeɾ d̪ɪn bʱulɪ ɟɐ͡o̯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ɐgeɾ d̪ɪn bʱulɪ ɟɐ͡o̯।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আগের দিন ভুলি যাও।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ɐge tekɐ ɐlɐ ɐʃɪl kʰɐlo , kɐe̯?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ɐɾ ɐge tekɐ ɐlɐ ɐʃɪl kʰɐlo, kɐe̯?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আর আগে টেকা আলা আসিল খাল, কায়?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ɟɐe̯ bɐɟɐɾ nɪʲɐ hɐtt̪o gesɪlo ɐɾ ɐccʰɪlo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ɟɐe̯ bɐɟɐɾ nɪʲɐ hɐtt̪o gesɪlo ɐɾ ɐccʰɪlo।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যায় বাজার নিয়া হাটত গেসিল আর আচ্ছিল।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d̪u͡ɪ̯tɐ tekɐ t̪ɐɾɪ ɐʃɪl 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d̪u͡ɪ̯tɐ tekɐ t̪ɐɾɪ ɐʃɪl।</a:t>
                      </a:r>
                      <a:endParaRPr sz="13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দুইটা টেকা তারই আসিল।</a:t>
                      </a:r>
                      <a:endParaRPr sz="1300"/>
                    </a:p>
                  </a:txBody>
                  <a:tcPr marT="19050" marB="19050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53"/>
          <p:cNvSpPr txBox="1"/>
          <p:nvPr>
            <p:ph type="title"/>
          </p:nvPr>
        </p:nvSpPr>
        <p:spPr>
          <a:xfrm>
            <a:off x="9486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 Processing</a:t>
            </a:r>
            <a:r>
              <a:rPr lang="en" sz="2700"/>
              <a:t> 2 : Word Count Difference Mitigation With Word By Word Inference</a:t>
            </a:r>
            <a:endParaRPr sz="2700"/>
          </a:p>
        </p:txBody>
      </p:sp>
      <p:graphicFrame>
        <p:nvGraphicFramePr>
          <p:cNvPr id="1517" name="Google Shape;1517;p53"/>
          <p:cNvGraphicFramePr/>
          <p:nvPr/>
        </p:nvGraphicFramePr>
        <p:xfrm>
          <a:off x="566950" y="123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{545741CD-0CB8-4F0F-B6B1-7664175B7BD9}</a:tableStyleId>
              </a:tblPr>
              <a:tblGrid>
                <a:gridCol w="2685775"/>
                <a:gridCol w="2831400"/>
                <a:gridCol w="2649325"/>
              </a:tblGrid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string_pp2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Contents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&lt;&gt; tʰɪkbʱɐbe ɟɐe̯,nɐ?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&lt;&gt; tʰɪkbʱɐbe ɟɐe̯ nɐ,nɐ?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&lt;&gt; ঠিকভাবে যায় না,না?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ʃɪhɐd̪ 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hum?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ʃɪhɐd̪ t̪o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hum?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শিহাদ তো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হুম?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eɾ ɐgeɾ t̪upʰɐne͡ɪ̯cʰe।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eɾ ɐgeɾ d̪ɪno t̪upʰɐn e͡ɪ̯cʰe।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এর আগের দিনও তুফান অইছে।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plɛnɐcʰe?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plɛn ɐcʰe?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প্ল্যান আছে?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ɾɪd̪eɾt̪ɐpmɐt̪ɾɐbɐlɪ।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ɾo͡ɪ̯d̪eɾ t̪ɐpmɐt̪ɾɐ bɐlo͡ɪ̯।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রইদের তাপমাত্রা বালই।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ʃɔkkɐle ɐcʰolɐ͡ɪ̯n?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ʃɔkkɐle ko͡ɪ̯ ɐcʰolɐ͡ɪ̯n?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সক্কালে কই আছলাইন?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ho, pʰɔd̪d̪ɐ ɟomunɐʃet̪u।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ho, pʰɔd̪d̪ɐ ʃet̪u, ɟomunɐ ʃet̪u।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হ, ফদ্দা সেতু, যমুনা সেতু।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4"/>
          <p:cNvSpPr txBox="1"/>
          <p:nvPr>
            <p:ph type="title"/>
          </p:nvPr>
        </p:nvSpPr>
        <p:spPr>
          <a:xfrm>
            <a:off x="9486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Post Processing</a:t>
            </a:r>
            <a:r>
              <a:rPr lang="en" sz="2700"/>
              <a:t> 3 : Word Count Difference Mitigation With Word By Word Inference But Changing Rows Having Same Symbols</a:t>
            </a:r>
            <a:endParaRPr sz="2700"/>
          </a:p>
        </p:txBody>
      </p:sp>
      <p:pic>
        <p:nvPicPr>
          <p:cNvPr id="1523" name="Google Shape;15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25" y="1754250"/>
            <a:ext cx="5830375" cy="25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55"/>
          <p:cNvSpPr txBox="1"/>
          <p:nvPr>
            <p:ph type="title"/>
          </p:nvPr>
        </p:nvSpPr>
        <p:spPr>
          <a:xfrm>
            <a:off x="487425" y="1087150"/>
            <a:ext cx="41193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13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Area Wise Ensembling Technique</a:t>
            </a:r>
            <a:endParaRPr sz="4000"/>
          </a:p>
        </p:txBody>
      </p:sp>
      <p:sp>
        <p:nvSpPr>
          <p:cNvPr id="1529" name="Google Shape;1529;p55"/>
          <p:cNvSpPr/>
          <p:nvPr/>
        </p:nvSpPr>
        <p:spPr>
          <a:xfrm>
            <a:off x="3303888" y="1766300"/>
            <a:ext cx="5840117" cy="3449535"/>
          </a:xfrm>
          <a:custGeom>
            <a:rect b="b" l="l" r="r" t="t"/>
            <a:pathLst>
              <a:path extrusionOk="0" h="983474" w="1130163">
                <a:moveTo>
                  <a:pt x="978933" y="178731"/>
                </a:moveTo>
                <a:cubicBezTo>
                  <a:pt x="871492" y="241555"/>
                  <a:pt x="737509" y="194496"/>
                  <a:pt x="616321" y="203362"/>
                </a:cubicBezTo>
                <a:cubicBezTo>
                  <a:pt x="509842" y="211152"/>
                  <a:pt x="412408" y="264587"/>
                  <a:pt x="364094" y="338685"/>
                </a:cubicBezTo>
                <a:cubicBezTo>
                  <a:pt x="300236" y="436621"/>
                  <a:pt x="303275" y="540894"/>
                  <a:pt x="264513" y="653007"/>
                </a:cubicBezTo>
                <a:cubicBezTo>
                  <a:pt x="232738" y="744913"/>
                  <a:pt x="120641" y="941261"/>
                  <a:pt x="594" y="983846"/>
                </a:cubicBezTo>
                <a:lnTo>
                  <a:pt x="1130758" y="983846"/>
                </a:lnTo>
                <a:lnTo>
                  <a:pt x="1130758" y="371"/>
                </a:lnTo>
                <a:cubicBezTo>
                  <a:pt x="1111232" y="67974"/>
                  <a:pt x="1046038" y="139492"/>
                  <a:pt x="978933" y="178731"/>
                </a:cubicBez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0" name="Google Shape;1530;p55"/>
          <p:cNvGrpSpPr/>
          <p:nvPr/>
        </p:nvGrpSpPr>
        <p:grpSpPr>
          <a:xfrm>
            <a:off x="3492653" y="726760"/>
            <a:ext cx="5023546" cy="3698597"/>
            <a:chOff x="3627049" y="726713"/>
            <a:chExt cx="4933267" cy="3632129"/>
          </a:xfrm>
        </p:grpSpPr>
        <p:grpSp>
          <p:nvGrpSpPr>
            <p:cNvPr id="1531" name="Google Shape;1531;p55"/>
            <p:cNvGrpSpPr/>
            <p:nvPr/>
          </p:nvGrpSpPr>
          <p:grpSpPr>
            <a:xfrm>
              <a:off x="3846941" y="963380"/>
              <a:ext cx="4713376" cy="3395462"/>
              <a:chOff x="3846941" y="963380"/>
              <a:chExt cx="4713376" cy="3395462"/>
            </a:xfrm>
          </p:grpSpPr>
          <p:grpSp>
            <p:nvGrpSpPr>
              <p:cNvPr id="1532" name="Google Shape;1532;p55"/>
              <p:cNvGrpSpPr/>
              <p:nvPr/>
            </p:nvGrpSpPr>
            <p:grpSpPr>
              <a:xfrm>
                <a:off x="6445589" y="1958627"/>
                <a:ext cx="728640" cy="1121905"/>
                <a:chOff x="9819397" y="5438070"/>
                <a:chExt cx="539294" cy="830364"/>
              </a:xfrm>
            </p:grpSpPr>
            <p:sp>
              <p:nvSpPr>
                <p:cNvPr id="1533" name="Google Shape;1533;p55"/>
                <p:cNvSpPr/>
                <p:nvPr/>
              </p:nvSpPr>
              <p:spPr>
                <a:xfrm>
                  <a:off x="9819397" y="5438070"/>
                  <a:ext cx="410513" cy="767629"/>
                </a:xfrm>
                <a:custGeom>
                  <a:rect b="b" l="l" r="r" t="t"/>
                  <a:pathLst>
                    <a:path extrusionOk="0" h="767629" w="410513">
                      <a:moveTo>
                        <a:pt x="395929" y="741721"/>
                      </a:moveTo>
                      <a:cubicBezTo>
                        <a:pt x="384885" y="755086"/>
                        <a:pt x="369550" y="764201"/>
                        <a:pt x="352539" y="767509"/>
                      </a:cubicBezTo>
                      <a:cubicBezTo>
                        <a:pt x="344977" y="767862"/>
                        <a:pt x="337400" y="767442"/>
                        <a:pt x="329923" y="766257"/>
                      </a:cubicBezTo>
                      <a:cubicBezTo>
                        <a:pt x="321345" y="766030"/>
                        <a:pt x="313688" y="768657"/>
                        <a:pt x="305147" y="765814"/>
                      </a:cubicBezTo>
                      <a:cubicBezTo>
                        <a:pt x="296507" y="762800"/>
                        <a:pt x="288826" y="757535"/>
                        <a:pt x="282895" y="750561"/>
                      </a:cubicBezTo>
                      <a:cubicBezTo>
                        <a:pt x="278495" y="744518"/>
                        <a:pt x="275331" y="737664"/>
                        <a:pt x="273587" y="730393"/>
                      </a:cubicBezTo>
                      <a:cubicBezTo>
                        <a:pt x="268353" y="712342"/>
                        <a:pt x="265614" y="693658"/>
                        <a:pt x="265446" y="674863"/>
                      </a:cubicBezTo>
                      <a:cubicBezTo>
                        <a:pt x="265637" y="669736"/>
                        <a:pt x="265310" y="664603"/>
                        <a:pt x="264471" y="659542"/>
                      </a:cubicBezTo>
                      <a:cubicBezTo>
                        <a:pt x="263439" y="655397"/>
                        <a:pt x="261997" y="651366"/>
                        <a:pt x="260166" y="647507"/>
                      </a:cubicBezTo>
                      <a:cubicBezTo>
                        <a:pt x="252853" y="628205"/>
                        <a:pt x="243922" y="609557"/>
                        <a:pt x="233468" y="591762"/>
                      </a:cubicBezTo>
                      <a:cubicBezTo>
                        <a:pt x="221898" y="574052"/>
                        <a:pt x="210605" y="556163"/>
                        <a:pt x="199590" y="538097"/>
                      </a:cubicBezTo>
                      <a:cubicBezTo>
                        <a:pt x="177601" y="501937"/>
                        <a:pt x="156901" y="464976"/>
                        <a:pt x="138073" y="427065"/>
                      </a:cubicBezTo>
                      <a:cubicBezTo>
                        <a:pt x="109962" y="370457"/>
                        <a:pt x="82357" y="313625"/>
                        <a:pt x="55261" y="256568"/>
                      </a:cubicBezTo>
                      <a:cubicBezTo>
                        <a:pt x="23699" y="190409"/>
                        <a:pt x="-27330" y="97063"/>
                        <a:pt x="17887" y="26421"/>
                      </a:cubicBezTo>
                      <a:cubicBezTo>
                        <a:pt x="25972" y="12174"/>
                        <a:pt x="40177" y="2464"/>
                        <a:pt x="56377" y="112"/>
                      </a:cubicBezTo>
                      <a:cubicBezTo>
                        <a:pt x="76741" y="-1430"/>
                        <a:pt x="94220" y="13191"/>
                        <a:pt x="107791" y="27726"/>
                      </a:cubicBezTo>
                      <a:cubicBezTo>
                        <a:pt x="124494" y="45201"/>
                        <a:pt x="140184" y="63618"/>
                        <a:pt x="154783" y="82888"/>
                      </a:cubicBezTo>
                      <a:cubicBezTo>
                        <a:pt x="162977" y="94783"/>
                        <a:pt x="170069" y="107400"/>
                        <a:pt x="175972" y="120584"/>
                      </a:cubicBezTo>
                      <a:cubicBezTo>
                        <a:pt x="204559" y="179578"/>
                        <a:pt x="233157" y="238592"/>
                        <a:pt x="259224" y="298744"/>
                      </a:cubicBezTo>
                      <a:cubicBezTo>
                        <a:pt x="292026" y="374439"/>
                        <a:pt x="320763" y="451821"/>
                        <a:pt x="348002" y="529672"/>
                      </a:cubicBezTo>
                      <a:cubicBezTo>
                        <a:pt x="361424" y="568036"/>
                        <a:pt x="371351" y="609779"/>
                        <a:pt x="388083" y="646764"/>
                      </a:cubicBezTo>
                      <a:cubicBezTo>
                        <a:pt x="400725" y="674708"/>
                        <a:pt x="422446" y="701136"/>
                        <a:pt x="402319" y="733060"/>
                      </a:cubicBezTo>
                      <a:cubicBezTo>
                        <a:pt x="400399" y="736096"/>
                        <a:pt x="398263" y="738991"/>
                        <a:pt x="395929" y="74172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55"/>
                <p:cNvSpPr/>
                <p:nvPr/>
              </p:nvSpPr>
              <p:spPr>
                <a:xfrm>
                  <a:off x="10095640" y="5788522"/>
                  <a:ext cx="263051" cy="478808"/>
                </a:xfrm>
                <a:custGeom>
                  <a:rect b="b" l="l" r="r" t="t"/>
                  <a:pathLst>
                    <a:path extrusionOk="0" h="478808" w="263051">
                      <a:moveTo>
                        <a:pt x="69644" y="443730"/>
                      </a:moveTo>
                      <a:cubicBezTo>
                        <a:pt x="69447" y="443025"/>
                        <a:pt x="69254" y="442323"/>
                        <a:pt x="69071" y="441621"/>
                      </a:cubicBezTo>
                      <a:cubicBezTo>
                        <a:pt x="63844" y="421561"/>
                        <a:pt x="88060" y="374862"/>
                        <a:pt x="113412" y="383475"/>
                      </a:cubicBezTo>
                      <a:cubicBezTo>
                        <a:pt x="122151" y="386445"/>
                        <a:pt x="125699" y="396620"/>
                        <a:pt x="131743" y="403599"/>
                      </a:cubicBezTo>
                      <a:cubicBezTo>
                        <a:pt x="134563" y="407675"/>
                        <a:pt x="139577" y="409625"/>
                        <a:pt x="144407" y="408523"/>
                      </a:cubicBezTo>
                      <a:cubicBezTo>
                        <a:pt x="149222" y="406621"/>
                        <a:pt x="150570" y="400538"/>
                        <a:pt x="151029" y="395377"/>
                      </a:cubicBezTo>
                      <a:cubicBezTo>
                        <a:pt x="152393" y="380028"/>
                        <a:pt x="157031" y="365237"/>
                        <a:pt x="159513" y="350073"/>
                      </a:cubicBezTo>
                      <a:cubicBezTo>
                        <a:pt x="161676" y="336862"/>
                        <a:pt x="155828" y="321394"/>
                        <a:pt x="159057" y="309249"/>
                      </a:cubicBezTo>
                      <a:cubicBezTo>
                        <a:pt x="160246" y="305736"/>
                        <a:pt x="162113" y="302491"/>
                        <a:pt x="164551" y="299698"/>
                      </a:cubicBezTo>
                      <a:cubicBezTo>
                        <a:pt x="198209" y="255682"/>
                        <a:pt x="252880" y="207417"/>
                        <a:pt x="261019" y="150134"/>
                      </a:cubicBezTo>
                      <a:cubicBezTo>
                        <a:pt x="265431" y="118862"/>
                        <a:pt x="262639" y="86995"/>
                        <a:pt x="252855" y="56970"/>
                      </a:cubicBezTo>
                      <a:cubicBezTo>
                        <a:pt x="250262" y="46239"/>
                        <a:pt x="244258" y="36641"/>
                        <a:pt x="235746" y="29620"/>
                      </a:cubicBezTo>
                      <a:cubicBezTo>
                        <a:pt x="225777" y="22747"/>
                        <a:pt x="229271" y="-4072"/>
                        <a:pt x="218072" y="527"/>
                      </a:cubicBezTo>
                      <a:cubicBezTo>
                        <a:pt x="206874" y="5127"/>
                        <a:pt x="197478" y="1093"/>
                        <a:pt x="189380" y="10100"/>
                      </a:cubicBezTo>
                      <a:cubicBezTo>
                        <a:pt x="148336" y="55749"/>
                        <a:pt x="112915" y="155190"/>
                        <a:pt x="96043" y="212639"/>
                      </a:cubicBezTo>
                      <a:cubicBezTo>
                        <a:pt x="87351" y="242233"/>
                        <a:pt x="79002" y="270995"/>
                        <a:pt x="60508" y="297082"/>
                      </a:cubicBezTo>
                      <a:cubicBezTo>
                        <a:pt x="33018" y="335860"/>
                        <a:pt x="-20" y="362621"/>
                        <a:pt x="0" y="414366"/>
                      </a:cubicBezTo>
                      <a:cubicBezTo>
                        <a:pt x="9" y="439234"/>
                        <a:pt x="11988" y="465741"/>
                        <a:pt x="34799" y="475599"/>
                      </a:cubicBezTo>
                      <a:cubicBezTo>
                        <a:pt x="41637" y="478810"/>
                        <a:pt x="49350" y="479641"/>
                        <a:pt x="56715" y="477960"/>
                      </a:cubicBezTo>
                      <a:cubicBezTo>
                        <a:pt x="64142" y="476144"/>
                        <a:pt x="70024" y="470476"/>
                        <a:pt x="72121" y="463116"/>
                      </a:cubicBezTo>
                      <a:cubicBezTo>
                        <a:pt x="72934" y="456548"/>
                        <a:pt x="72082" y="449882"/>
                        <a:pt x="69645" y="4437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55"/>
                <p:cNvSpPr/>
                <p:nvPr/>
              </p:nvSpPr>
              <p:spPr>
                <a:xfrm>
                  <a:off x="10134876" y="6111632"/>
                  <a:ext cx="100302" cy="122403"/>
                </a:xfrm>
                <a:custGeom>
                  <a:rect b="b" l="l" r="r" t="t"/>
                  <a:pathLst>
                    <a:path extrusionOk="0" h="122403" w="100302">
                      <a:moveTo>
                        <a:pt x="19877" y="26204"/>
                      </a:moveTo>
                      <a:cubicBezTo>
                        <a:pt x="19327" y="27269"/>
                        <a:pt x="19262" y="28518"/>
                        <a:pt x="19697" y="29635"/>
                      </a:cubicBezTo>
                      <a:cubicBezTo>
                        <a:pt x="19180" y="28478"/>
                        <a:pt x="17429" y="28961"/>
                        <a:pt x="16396" y="29695"/>
                      </a:cubicBezTo>
                      <a:cubicBezTo>
                        <a:pt x="7342" y="36458"/>
                        <a:pt x="3870" y="48412"/>
                        <a:pt x="7890" y="58979"/>
                      </a:cubicBezTo>
                      <a:cubicBezTo>
                        <a:pt x="1516" y="64430"/>
                        <a:pt x="-1304" y="72974"/>
                        <a:pt x="571" y="81153"/>
                      </a:cubicBezTo>
                      <a:cubicBezTo>
                        <a:pt x="3112" y="90978"/>
                        <a:pt x="7648" y="100174"/>
                        <a:pt x="13896" y="108168"/>
                      </a:cubicBezTo>
                      <a:cubicBezTo>
                        <a:pt x="18655" y="115746"/>
                        <a:pt x="26477" y="120875"/>
                        <a:pt x="35320" y="122214"/>
                      </a:cubicBezTo>
                      <a:cubicBezTo>
                        <a:pt x="68407" y="125597"/>
                        <a:pt x="92450" y="82839"/>
                        <a:pt x="98519" y="55705"/>
                      </a:cubicBezTo>
                      <a:cubicBezTo>
                        <a:pt x="102223" y="41783"/>
                        <a:pt x="100107" y="26953"/>
                        <a:pt x="92657" y="14626"/>
                      </a:cubicBezTo>
                      <a:cubicBezTo>
                        <a:pt x="90711" y="11582"/>
                        <a:pt x="88122" y="9003"/>
                        <a:pt x="85071" y="7070"/>
                      </a:cubicBezTo>
                      <a:cubicBezTo>
                        <a:pt x="78740" y="4161"/>
                        <a:pt x="72131" y="1903"/>
                        <a:pt x="65345" y="328"/>
                      </a:cubicBezTo>
                      <a:cubicBezTo>
                        <a:pt x="55815" y="-973"/>
                        <a:pt x="46163" y="1634"/>
                        <a:pt x="38582" y="7559"/>
                      </a:cubicBezTo>
                      <a:cubicBezTo>
                        <a:pt x="34626" y="10688"/>
                        <a:pt x="30953" y="14158"/>
                        <a:pt x="27603" y="17930"/>
                      </a:cubicBezTo>
                      <a:cubicBezTo>
                        <a:pt x="25681" y="20006"/>
                        <a:pt x="21315" y="23021"/>
                        <a:pt x="19877" y="2620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55"/>
                <p:cNvSpPr/>
                <p:nvPr/>
              </p:nvSpPr>
              <p:spPr>
                <a:xfrm>
                  <a:off x="10134684" y="6112317"/>
                  <a:ext cx="67232" cy="111640"/>
                </a:xfrm>
                <a:custGeom>
                  <a:rect b="b" l="l" r="r" t="t"/>
                  <a:pathLst>
                    <a:path extrusionOk="0" h="111640" w="67232">
                      <a:moveTo>
                        <a:pt x="19392" y="111641"/>
                      </a:moveTo>
                      <a:cubicBezTo>
                        <a:pt x="7372" y="103499"/>
                        <a:pt x="121" y="89961"/>
                        <a:pt x="0" y="75434"/>
                      </a:cubicBezTo>
                      <a:cubicBezTo>
                        <a:pt x="54" y="72571"/>
                        <a:pt x="522" y="69731"/>
                        <a:pt x="1391" y="67003"/>
                      </a:cubicBezTo>
                      <a:cubicBezTo>
                        <a:pt x="2273" y="64258"/>
                        <a:pt x="4027" y="61878"/>
                        <a:pt x="6386" y="60223"/>
                      </a:cubicBezTo>
                      <a:cubicBezTo>
                        <a:pt x="6755" y="60033"/>
                        <a:pt x="7071" y="59753"/>
                        <a:pt x="7304" y="59410"/>
                      </a:cubicBezTo>
                      <a:cubicBezTo>
                        <a:pt x="8124" y="57876"/>
                        <a:pt x="6392" y="51868"/>
                        <a:pt x="6447" y="49871"/>
                      </a:cubicBezTo>
                      <a:cubicBezTo>
                        <a:pt x="6494" y="46688"/>
                        <a:pt x="7076" y="43534"/>
                        <a:pt x="8167" y="40544"/>
                      </a:cubicBezTo>
                      <a:cubicBezTo>
                        <a:pt x="10133" y="34897"/>
                        <a:pt x="14691" y="30542"/>
                        <a:pt x="20418" y="28838"/>
                      </a:cubicBezTo>
                      <a:cubicBezTo>
                        <a:pt x="20468" y="17783"/>
                        <a:pt x="29463" y="8862"/>
                        <a:pt x="40508" y="8912"/>
                      </a:cubicBezTo>
                      <a:cubicBezTo>
                        <a:pt x="40843" y="8914"/>
                        <a:pt x="41177" y="8924"/>
                        <a:pt x="41512" y="8942"/>
                      </a:cubicBezTo>
                      <a:cubicBezTo>
                        <a:pt x="42796" y="-1318"/>
                        <a:pt x="60150" y="-556"/>
                        <a:pt x="67233" y="73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55"/>
                <p:cNvSpPr/>
                <p:nvPr/>
              </p:nvSpPr>
              <p:spPr>
                <a:xfrm>
                  <a:off x="10141796" y="6171329"/>
                  <a:ext cx="32697" cy="38143"/>
                </a:xfrm>
                <a:custGeom>
                  <a:rect b="b" l="l" r="r" t="t"/>
                  <a:pathLst>
                    <a:path extrusionOk="0" h="38143" w="32697">
                      <a:moveTo>
                        <a:pt x="0" y="0"/>
                      </a:moveTo>
                      <a:lnTo>
                        <a:pt x="1137" y="1327"/>
                      </a:lnTo>
                      <a:cubicBezTo>
                        <a:pt x="11657" y="13599"/>
                        <a:pt x="22177" y="25871"/>
                        <a:pt x="32697" y="381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55"/>
                <p:cNvSpPr/>
                <p:nvPr/>
              </p:nvSpPr>
              <p:spPr>
                <a:xfrm>
                  <a:off x="10154266" y="6141613"/>
                  <a:ext cx="41174" cy="45009"/>
                </a:xfrm>
                <a:custGeom>
                  <a:rect b="b" l="l" r="r" t="t"/>
                  <a:pathLst>
                    <a:path extrusionOk="0" h="45009" w="41174">
                      <a:moveTo>
                        <a:pt x="0" y="0"/>
                      </a:moveTo>
                      <a:cubicBezTo>
                        <a:pt x="12820" y="15808"/>
                        <a:pt x="26569" y="30837"/>
                        <a:pt x="41175" y="450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55"/>
                <p:cNvSpPr/>
                <p:nvPr/>
              </p:nvSpPr>
              <p:spPr>
                <a:xfrm>
                  <a:off x="10174047" y="6121256"/>
                  <a:ext cx="49227" cy="41971"/>
                </a:xfrm>
                <a:custGeom>
                  <a:rect b="b" l="l" r="r" t="t"/>
                  <a:pathLst>
                    <a:path extrusionOk="0" h="41971" w="49227">
                      <a:moveTo>
                        <a:pt x="0" y="0"/>
                      </a:moveTo>
                      <a:cubicBezTo>
                        <a:pt x="17263" y="12955"/>
                        <a:pt x="33704" y="26973"/>
                        <a:pt x="49227" y="4197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0" name="Google Shape;1540;p55"/>
                <p:cNvSpPr/>
                <p:nvPr/>
              </p:nvSpPr>
              <p:spPr>
                <a:xfrm>
                  <a:off x="10234857" y="6070242"/>
                  <a:ext cx="19007" cy="36937"/>
                </a:xfrm>
                <a:custGeom>
                  <a:rect b="b" l="l" r="r" t="t"/>
                  <a:pathLst>
                    <a:path extrusionOk="0" h="36937" w="19007">
                      <a:moveTo>
                        <a:pt x="19007" y="36938"/>
                      </a:moveTo>
                      <a:cubicBezTo>
                        <a:pt x="17685" y="22949"/>
                        <a:pt x="8669" y="11054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1" name="Google Shape;1541;p55"/>
                <p:cNvSpPr/>
                <p:nvPr/>
              </p:nvSpPr>
              <p:spPr>
                <a:xfrm>
                  <a:off x="10119841" y="6189489"/>
                  <a:ext cx="42456" cy="70788"/>
                </a:xfrm>
                <a:custGeom>
                  <a:rect b="b" l="l" r="r" t="t"/>
                  <a:pathLst>
                    <a:path extrusionOk="0" h="70788" w="42456">
                      <a:moveTo>
                        <a:pt x="42456" y="70788"/>
                      </a:moveTo>
                      <a:cubicBezTo>
                        <a:pt x="35902" y="69263"/>
                        <a:pt x="29933" y="65858"/>
                        <a:pt x="25282" y="60991"/>
                      </a:cubicBezTo>
                      <a:cubicBezTo>
                        <a:pt x="8634" y="45144"/>
                        <a:pt x="-541" y="22988"/>
                        <a:pt x="2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55"/>
                <p:cNvSpPr/>
                <p:nvPr/>
              </p:nvSpPr>
              <p:spPr>
                <a:xfrm>
                  <a:off x="10103680" y="6202315"/>
                  <a:ext cx="38336" cy="66119"/>
                </a:xfrm>
                <a:custGeom>
                  <a:rect b="b" l="l" r="r" t="t"/>
                  <a:pathLst>
                    <a:path extrusionOk="0" h="66119" w="38336">
                      <a:moveTo>
                        <a:pt x="38337" y="66120"/>
                      </a:moveTo>
                      <a:cubicBezTo>
                        <a:pt x="16662" y="50615"/>
                        <a:pt x="2697" y="26528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55"/>
                <p:cNvSpPr/>
                <p:nvPr/>
              </p:nvSpPr>
              <p:spPr>
                <a:xfrm>
                  <a:off x="10217523" y="6112225"/>
                  <a:ext cx="18543" cy="47290"/>
                </a:xfrm>
                <a:custGeom>
                  <a:rect b="b" l="l" r="r" t="t"/>
                  <a:pathLst>
                    <a:path extrusionOk="0" h="47290" w="18543">
                      <a:moveTo>
                        <a:pt x="0" y="0"/>
                      </a:moveTo>
                      <a:cubicBezTo>
                        <a:pt x="333" y="3174"/>
                        <a:pt x="1656" y="6162"/>
                        <a:pt x="3781" y="8542"/>
                      </a:cubicBezTo>
                      <a:cubicBezTo>
                        <a:pt x="11782" y="20062"/>
                        <a:pt x="16850" y="33364"/>
                        <a:pt x="18544" y="4729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4" name="Google Shape;1544;p55"/>
              <p:cNvSpPr/>
              <p:nvPr/>
            </p:nvSpPr>
            <p:spPr>
              <a:xfrm>
                <a:off x="4253977" y="1503081"/>
                <a:ext cx="102411" cy="435208"/>
              </a:xfrm>
              <a:custGeom>
                <a:rect b="b" l="l" r="r" t="t"/>
                <a:pathLst>
                  <a:path extrusionOk="0" h="322376" w="75860">
                    <a:moveTo>
                      <a:pt x="75861" y="319977"/>
                    </a:moveTo>
                    <a:lnTo>
                      <a:pt x="64100" y="322376"/>
                    </a:lnTo>
                    <a:lnTo>
                      <a:pt x="0" y="2406"/>
                    </a:lnTo>
                    <a:lnTo>
                      <a:pt x="11768" y="0"/>
                    </a:lnTo>
                    <a:lnTo>
                      <a:pt x="75861" y="31997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 rot="-691061">
                <a:off x="3896319" y="1026662"/>
                <a:ext cx="687441" cy="563924"/>
              </a:xfrm>
              <a:custGeom>
                <a:rect b="b" l="l" r="r" t="t"/>
                <a:pathLst>
                  <a:path extrusionOk="0" h="417033" w="508376">
                    <a:moveTo>
                      <a:pt x="0" y="0"/>
                    </a:moveTo>
                    <a:lnTo>
                      <a:pt x="508376" y="0"/>
                    </a:lnTo>
                    <a:lnTo>
                      <a:pt x="508376" y="417033"/>
                    </a:lnTo>
                    <a:lnTo>
                      <a:pt x="0" y="4170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55"/>
              <p:cNvSpPr/>
              <p:nvPr/>
            </p:nvSpPr>
            <p:spPr>
              <a:xfrm>
                <a:off x="4871475" y="1438546"/>
                <a:ext cx="294424" cy="199768"/>
              </a:xfrm>
              <a:custGeom>
                <a:rect b="b" l="l" r="r" t="t"/>
                <a:pathLst>
                  <a:path extrusionOk="0" h="147976" w="218092">
                    <a:moveTo>
                      <a:pt x="2007" y="99352"/>
                    </a:moveTo>
                    <a:cubicBezTo>
                      <a:pt x="1915" y="96801"/>
                      <a:pt x="1778" y="94246"/>
                      <a:pt x="1811" y="91713"/>
                    </a:cubicBezTo>
                    <a:cubicBezTo>
                      <a:pt x="1734" y="79081"/>
                      <a:pt x="3785" y="66528"/>
                      <a:pt x="7880" y="54580"/>
                    </a:cubicBezTo>
                    <a:cubicBezTo>
                      <a:pt x="20252" y="20622"/>
                      <a:pt x="68380" y="-10734"/>
                      <a:pt x="103938" y="6950"/>
                    </a:cubicBezTo>
                    <a:cubicBezTo>
                      <a:pt x="105367" y="7859"/>
                      <a:pt x="107012" y="8373"/>
                      <a:pt x="108704" y="8439"/>
                    </a:cubicBezTo>
                    <a:cubicBezTo>
                      <a:pt x="110009" y="8234"/>
                      <a:pt x="111257" y="7755"/>
                      <a:pt x="112364" y="7033"/>
                    </a:cubicBezTo>
                    <a:cubicBezTo>
                      <a:pt x="134789" y="-4113"/>
                      <a:pt x="161542" y="-1884"/>
                      <a:pt x="181817" y="12820"/>
                    </a:cubicBezTo>
                    <a:cubicBezTo>
                      <a:pt x="209056" y="32235"/>
                      <a:pt x="218092" y="66343"/>
                      <a:pt x="218092" y="98068"/>
                    </a:cubicBezTo>
                    <a:cubicBezTo>
                      <a:pt x="218041" y="109858"/>
                      <a:pt x="211827" y="120761"/>
                      <a:pt x="201714" y="126807"/>
                    </a:cubicBezTo>
                    <a:cubicBezTo>
                      <a:pt x="191131" y="132560"/>
                      <a:pt x="179519" y="136173"/>
                      <a:pt x="167542" y="137441"/>
                    </a:cubicBezTo>
                    <a:cubicBezTo>
                      <a:pt x="156082" y="139412"/>
                      <a:pt x="144622" y="141384"/>
                      <a:pt x="133162" y="143355"/>
                    </a:cubicBezTo>
                    <a:cubicBezTo>
                      <a:pt x="107286" y="147807"/>
                      <a:pt x="79485" y="152025"/>
                      <a:pt x="55734" y="140826"/>
                    </a:cubicBezTo>
                    <a:cubicBezTo>
                      <a:pt x="43683" y="135144"/>
                      <a:pt x="32764" y="125549"/>
                      <a:pt x="19456" y="124964"/>
                    </a:cubicBezTo>
                    <a:cubicBezTo>
                      <a:pt x="13220" y="124690"/>
                      <a:pt x="5849" y="126084"/>
                      <a:pt x="1664" y="121448"/>
                    </a:cubicBezTo>
                    <a:cubicBezTo>
                      <a:pt x="-1775" y="117640"/>
                      <a:pt x="1086" y="113070"/>
                      <a:pt x="1690" y="109034"/>
                    </a:cubicBezTo>
                    <a:cubicBezTo>
                      <a:pt x="2093" y="105823"/>
                      <a:pt x="2199" y="102582"/>
                      <a:pt x="2007" y="993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55"/>
              <p:cNvSpPr/>
              <p:nvPr/>
            </p:nvSpPr>
            <p:spPr>
              <a:xfrm>
                <a:off x="5142403" y="1858076"/>
                <a:ext cx="489499" cy="739647"/>
              </a:xfrm>
              <a:custGeom>
                <a:rect b="b" l="l" r="r" t="t"/>
                <a:pathLst>
                  <a:path extrusionOk="0" h="547887" w="362592">
                    <a:moveTo>
                      <a:pt x="238825" y="518440"/>
                    </a:moveTo>
                    <a:cubicBezTo>
                      <a:pt x="241060" y="524807"/>
                      <a:pt x="244733" y="530571"/>
                      <a:pt x="249559" y="535283"/>
                    </a:cubicBezTo>
                    <a:cubicBezTo>
                      <a:pt x="256508" y="540859"/>
                      <a:pt x="264798" y="544510"/>
                      <a:pt x="273599" y="545872"/>
                    </a:cubicBezTo>
                    <a:cubicBezTo>
                      <a:pt x="284268" y="548569"/>
                      <a:pt x="295440" y="548559"/>
                      <a:pt x="306104" y="545845"/>
                    </a:cubicBezTo>
                    <a:cubicBezTo>
                      <a:pt x="324027" y="540419"/>
                      <a:pt x="339745" y="522151"/>
                      <a:pt x="350848" y="508511"/>
                    </a:cubicBezTo>
                    <a:cubicBezTo>
                      <a:pt x="372339" y="482106"/>
                      <a:pt x="360195" y="444116"/>
                      <a:pt x="347205" y="413087"/>
                    </a:cubicBezTo>
                    <a:cubicBezTo>
                      <a:pt x="307571" y="318408"/>
                      <a:pt x="272326" y="220328"/>
                      <a:pt x="223823" y="129586"/>
                    </a:cubicBezTo>
                    <a:cubicBezTo>
                      <a:pt x="188615" y="63719"/>
                      <a:pt x="131914" y="4177"/>
                      <a:pt x="49563" y="30"/>
                    </a:cubicBezTo>
                    <a:cubicBezTo>
                      <a:pt x="16231" y="-1648"/>
                      <a:pt x="-831" y="68170"/>
                      <a:pt x="31" y="93435"/>
                    </a:cubicBezTo>
                    <a:cubicBezTo>
                      <a:pt x="1448" y="128833"/>
                      <a:pt x="10583" y="163492"/>
                      <a:pt x="26794" y="194985"/>
                    </a:cubicBezTo>
                    <a:cubicBezTo>
                      <a:pt x="39807" y="220531"/>
                      <a:pt x="56860" y="243805"/>
                      <a:pt x="77293" y="263904"/>
                    </a:cubicBezTo>
                    <a:cubicBezTo>
                      <a:pt x="92396" y="278765"/>
                      <a:pt x="112240" y="285237"/>
                      <a:pt x="128161" y="298657"/>
                    </a:cubicBezTo>
                    <a:cubicBezTo>
                      <a:pt x="142092" y="311763"/>
                      <a:pt x="153414" y="327394"/>
                      <a:pt x="161527" y="344722"/>
                    </a:cubicBezTo>
                    <a:cubicBezTo>
                      <a:pt x="172896" y="366068"/>
                      <a:pt x="181760" y="388536"/>
                      <a:pt x="192911" y="409912"/>
                    </a:cubicBezTo>
                    <a:cubicBezTo>
                      <a:pt x="210073" y="445272"/>
                      <a:pt x="225398" y="481497"/>
                      <a:pt x="238825" y="518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5"/>
              <p:cNvSpPr/>
              <p:nvPr/>
            </p:nvSpPr>
            <p:spPr>
              <a:xfrm>
                <a:off x="4406911" y="3726466"/>
                <a:ext cx="549914" cy="625451"/>
              </a:xfrm>
              <a:custGeom>
                <a:rect b="b" l="l" r="r" t="t"/>
                <a:pathLst>
                  <a:path extrusionOk="0" h="463297" w="407344">
                    <a:moveTo>
                      <a:pt x="252851" y="5295"/>
                    </a:moveTo>
                    <a:lnTo>
                      <a:pt x="182996" y="11884"/>
                    </a:lnTo>
                    <a:cubicBezTo>
                      <a:pt x="171586" y="122263"/>
                      <a:pt x="160176" y="232640"/>
                      <a:pt x="148767" y="343018"/>
                    </a:cubicBezTo>
                    <a:cubicBezTo>
                      <a:pt x="146098" y="368836"/>
                      <a:pt x="136567" y="378112"/>
                      <a:pt x="111980" y="386678"/>
                    </a:cubicBezTo>
                    <a:cubicBezTo>
                      <a:pt x="87233" y="395298"/>
                      <a:pt x="62923" y="404673"/>
                      <a:pt x="39142" y="415564"/>
                    </a:cubicBezTo>
                    <a:cubicBezTo>
                      <a:pt x="25392" y="421862"/>
                      <a:pt x="11228" y="429065"/>
                      <a:pt x="3091" y="440954"/>
                    </a:cubicBezTo>
                    <a:cubicBezTo>
                      <a:pt x="659" y="443879"/>
                      <a:pt x="-412" y="447701"/>
                      <a:pt x="144" y="451465"/>
                    </a:cubicBezTo>
                    <a:cubicBezTo>
                      <a:pt x="1888" y="458187"/>
                      <a:pt x="11104" y="460267"/>
                      <a:pt x="18669" y="460943"/>
                    </a:cubicBezTo>
                    <a:cubicBezTo>
                      <a:pt x="22356" y="461273"/>
                      <a:pt x="26043" y="461571"/>
                      <a:pt x="29729" y="461839"/>
                    </a:cubicBezTo>
                    <a:cubicBezTo>
                      <a:pt x="100690" y="467000"/>
                      <a:pt x="171728" y="456468"/>
                      <a:pt x="242301" y="460772"/>
                    </a:cubicBezTo>
                    <a:cubicBezTo>
                      <a:pt x="257858" y="461578"/>
                      <a:pt x="273447" y="461581"/>
                      <a:pt x="289004" y="460782"/>
                    </a:cubicBezTo>
                    <a:cubicBezTo>
                      <a:pt x="300605" y="460309"/>
                      <a:pt x="315100" y="467765"/>
                      <a:pt x="324755" y="457944"/>
                    </a:cubicBezTo>
                    <a:cubicBezTo>
                      <a:pt x="330202" y="451251"/>
                      <a:pt x="333601" y="443127"/>
                      <a:pt x="334545" y="434547"/>
                    </a:cubicBezTo>
                    <a:cubicBezTo>
                      <a:pt x="362018" y="300557"/>
                      <a:pt x="388031" y="166229"/>
                      <a:pt x="406948" y="30939"/>
                    </a:cubicBezTo>
                    <a:cubicBezTo>
                      <a:pt x="410879" y="2825"/>
                      <a:pt x="384812" y="-1001"/>
                      <a:pt x="361702" y="187"/>
                    </a:cubicBezTo>
                    <a:cubicBezTo>
                      <a:pt x="325412" y="2052"/>
                      <a:pt x="289272" y="1859"/>
                      <a:pt x="252851" y="529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5"/>
              <p:cNvSpPr/>
              <p:nvPr/>
            </p:nvSpPr>
            <p:spPr>
              <a:xfrm>
                <a:off x="5125199" y="3747842"/>
                <a:ext cx="455802" cy="608145"/>
              </a:xfrm>
              <a:custGeom>
                <a:rect b="b" l="l" r="r" t="t"/>
                <a:pathLst>
                  <a:path extrusionOk="0" h="450478" w="337631">
                    <a:moveTo>
                      <a:pt x="166418" y="5362"/>
                    </a:moveTo>
                    <a:cubicBezTo>
                      <a:pt x="189577" y="7540"/>
                      <a:pt x="212735" y="9717"/>
                      <a:pt x="235893" y="11894"/>
                    </a:cubicBezTo>
                    <a:cubicBezTo>
                      <a:pt x="226304" y="119106"/>
                      <a:pt x="216716" y="226317"/>
                      <a:pt x="207127" y="333529"/>
                    </a:cubicBezTo>
                    <a:cubicBezTo>
                      <a:pt x="204885" y="358606"/>
                      <a:pt x="212759" y="367632"/>
                      <a:pt x="236016" y="375997"/>
                    </a:cubicBezTo>
                    <a:cubicBezTo>
                      <a:pt x="259233" y="384197"/>
                      <a:pt x="282006" y="393606"/>
                      <a:pt x="304240" y="404188"/>
                    </a:cubicBezTo>
                    <a:cubicBezTo>
                      <a:pt x="316958" y="410330"/>
                      <a:pt x="329921" y="417351"/>
                      <a:pt x="335883" y="428913"/>
                    </a:cubicBezTo>
                    <a:cubicBezTo>
                      <a:pt x="337805" y="431971"/>
                      <a:pt x="338165" y="435760"/>
                      <a:pt x="336854" y="439125"/>
                    </a:cubicBezTo>
                    <a:cubicBezTo>
                      <a:pt x="333800" y="445650"/>
                      <a:pt x="324070" y="447653"/>
                      <a:pt x="316280" y="448295"/>
                    </a:cubicBezTo>
                    <a:cubicBezTo>
                      <a:pt x="312482" y="448608"/>
                      <a:pt x="308692" y="448890"/>
                      <a:pt x="304909" y="449143"/>
                    </a:cubicBezTo>
                    <a:cubicBezTo>
                      <a:pt x="232063" y="454022"/>
                      <a:pt x="162146" y="443658"/>
                      <a:pt x="89857" y="447704"/>
                    </a:cubicBezTo>
                    <a:cubicBezTo>
                      <a:pt x="73699" y="448609"/>
                      <a:pt x="58387" y="448279"/>
                      <a:pt x="42563" y="447625"/>
                    </a:cubicBezTo>
                    <a:cubicBezTo>
                      <a:pt x="30907" y="447143"/>
                      <a:pt x="14800" y="454357"/>
                      <a:pt x="6904" y="444801"/>
                    </a:cubicBezTo>
                    <a:cubicBezTo>
                      <a:pt x="2609" y="438040"/>
                      <a:pt x="697" y="430035"/>
                      <a:pt x="1473" y="422061"/>
                    </a:cubicBezTo>
                    <a:cubicBezTo>
                      <a:pt x="-682" y="291889"/>
                      <a:pt x="-1295" y="161391"/>
                      <a:pt x="5463" y="29974"/>
                    </a:cubicBezTo>
                    <a:cubicBezTo>
                      <a:pt x="6868" y="2664"/>
                      <a:pt x="33997" y="-1003"/>
                      <a:pt x="57171" y="195"/>
                    </a:cubicBezTo>
                    <a:cubicBezTo>
                      <a:pt x="93562" y="2075"/>
                      <a:pt x="130197" y="1956"/>
                      <a:pt x="166418" y="5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55"/>
              <p:cNvSpPr/>
              <p:nvPr/>
            </p:nvSpPr>
            <p:spPr>
              <a:xfrm>
                <a:off x="4867871" y="1476838"/>
                <a:ext cx="302015" cy="572677"/>
              </a:xfrm>
              <a:custGeom>
                <a:rect b="b" l="l" r="r" t="t"/>
                <a:pathLst>
                  <a:path extrusionOk="0" h="424205" w="223715">
                    <a:moveTo>
                      <a:pt x="220081" y="284791"/>
                    </a:moveTo>
                    <a:cubicBezTo>
                      <a:pt x="213419" y="271417"/>
                      <a:pt x="197108" y="271039"/>
                      <a:pt x="184619" y="266120"/>
                    </a:cubicBezTo>
                    <a:cubicBezTo>
                      <a:pt x="180123" y="264714"/>
                      <a:pt x="176054" y="262195"/>
                      <a:pt x="172788" y="258797"/>
                    </a:cubicBezTo>
                    <a:cubicBezTo>
                      <a:pt x="164910" y="249216"/>
                      <a:pt x="166356" y="225728"/>
                      <a:pt x="166287" y="213857"/>
                    </a:cubicBezTo>
                    <a:cubicBezTo>
                      <a:pt x="165873" y="201106"/>
                      <a:pt x="166722" y="188344"/>
                      <a:pt x="168822" y="175760"/>
                    </a:cubicBezTo>
                    <a:cubicBezTo>
                      <a:pt x="169245" y="173659"/>
                      <a:pt x="169813" y="171590"/>
                      <a:pt x="170522" y="169568"/>
                    </a:cubicBezTo>
                    <a:cubicBezTo>
                      <a:pt x="178601" y="163718"/>
                      <a:pt x="185039" y="155885"/>
                      <a:pt x="189217" y="146823"/>
                    </a:cubicBezTo>
                    <a:cubicBezTo>
                      <a:pt x="196703" y="129990"/>
                      <a:pt x="198206" y="110941"/>
                      <a:pt x="200204" y="92827"/>
                    </a:cubicBezTo>
                    <a:cubicBezTo>
                      <a:pt x="200327" y="91415"/>
                      <a:pt x="199891" y="90010"/>
                      <a:pt x="198989" y="88917"/>
                    </a:cubicBezTo>
                    <a:cubicBezTo>
                      <a:pt x="198780" y="78157"/>
                      <a:pt x="197013" y="67485"/>
                      <a:pt x="193743" y="57233"/>
                    </a:cubicBezTo>
                    <a:cubicBezTo>
                      <a:pt x="193083" y="57097"/>
                      <a:pt x="192437" y="56904"/>
                      <a:pt x="191810" y="56657"/>
                    </a:cubicBezTo>
                    <a:cubicBezTo>
                      <a:pt x="187853" y="55015"/>
                      <a:pt x="183991" y="53150"/>
                      <a:pt x="180244" y="51071"/>
                    </a:cubicBezTo>
                    <a:cubicBezTo>
                      <a:pt x="176152" y="48401"/>
                      <a:pt x="172632" y="44941"/>
                      <a:pt x="169891" y="40895"/>
                    </a:cubicBezTo>
                    <a:cubicBezTo>
                      <a:pt x="165195" y="34233"/>
                      <a:pt x="162466" y="26459"/>
                      <a:pt x="157627" y="19861"/>
                    </a:cubicBezTo>
                    <a:cubicBezTo>
                      <a:pt x="157373" y="19555"/>
                      <a:pt x="156564" y="18523"/>
                      <a:pt x="156560" y="18517"/>
                    </a:cubicBezTo>
                    <a:cubicBezTo>
                      <a:pt x="155935" y="17779"/>
                      <a:pt x="155291" y="17056"/>
                      <a:pt x="154628" y="16351"/>
                    </a:cubicBezTo>
                    <a:cubicBezTo>
                      <a:pt x="153448" y="15092"/>
                      <a:pt x="152207" y="13896"/>
                      <a:pt x="150905" y="12760"/>
                    </a:cubicBezTo>
                    <a:cubicBezTo>
                      <a:pt x="150732" y="12609"/>
                      <a:pt x="149731" y="11803"/>
                      <a:pt x="149387" y="11513"/>
                    </a:cubicBezTo>
                    <a:cubicBezTo>
                      <a:pt x="149005" y="11246"/>
                      <a:pt x="148315" y="10756"/>
                      <a:pt x="148207" y="10683"/>
                    </a:cubicBezTo>
                    <a:cubicBezTo>
                      <a:pt x="146697" y="9660"/>
                      <a:pt x="145131" y="8722"/>
                      <a:pt x="143517" y="7873"/>
                    </a:cubicBezTo>
                    <a:cubicBezTo>
                      <a:pt x="142704" y="7445"/>
                      <a:pt x="141874" y="7059"/>
                      <a:pt x="141047" y="6657"/>
                    </a:cubicBezTo>
                    <a:cubicBezTo>
                      <a:pt x="140824" y="6548"/>
                      <a:pt x="140679" y="6474"/>
                      <a:pt x="140576" y="6419"/>
                    </a:cubicBezTo>
                    <a:cubicBezTo>
                      <a:pt x="140446" y="6379"/>
                      <a:pt x="140265" y="6319"/>
                      <a:pt x="140001" y="6227"/>
                    </a:cubicBezTo>
                    <a:cubicBezTo>
                      <a:pt x="138344" y="5653"/>
                      <a:pt x="136706" y="5064"/>
                      <a:pt x="135017" y="4584"/>
                    </a:cubicBezTo>
                    <a:cubicBezTo>
                      <a:pt x="133266" y="4086"/>
                      <a:pt x="131498" y="3657"/>
                      <a:pt x="129711" y="3297"/>
                    </a:cubicBezTo>
                    <a:cubicBezTo>
                      <a:pt x="128704" y="3093"/>
                      <a:pt x="127692" y="2907"/>
                      <a:pt x="126675" y="2740"/>
                    </a:cubicBezTo>
                    <a:cubicBezTo>
                      <a:pt x="126698" y="2744"/>
                      <a:pt x="123544" y="2306"/>
                      <a:pt x="125120" y="2502"/>
                    </a:cubicBezTo>
                    <a:cubicBezTo>
                      <a:pt x="124475" y="2421"/>
                      <a:pt x="123836" y="2298"/>
                      <a:pt x="123207" y="2135"/>
                    </a:cubicBezTo>
                    <a:cubicBezTo>
                      <a:pt x="122658" y="2274"/>
                      <a:pt x="122104" y="2391"/>
                      <a:pt x="121566" y="2565"/>
                    </a:cubicBezTo>
                    <a:cubicBezTo>
                      <a:pt x="121406" y="2617"/>
                      <a:pt x="120815" y="2862"/>
                      <a:pt x="120470" y="2997"/>
                    </a:cubicBezTo>
                    <a:lnTo>
                      <a:pt x="120174" y="3149"/>
                    </a:lnTo>
                    <a:cubicBezTo>
                      <a:pt x="119160" y="3691"/>
                      <a:pt x="118183" y="4298"/>
                      <a:pt x="117248" y="4967"/>
                    </a:cubicBezTo>
                    <a:cubicBezTo>
                      <a:pt x="117188" y="5009"/>
                      <a:pt x="117121" y="5025"/>
                      <a:pt x="117060" y="5065"/>
                    </a:cubicBezTo>
                    <a:cubicBezTo>
                      <a:pt x="115150" y="6823"/>
                      <a:pt x="112587" y="7692"/>
                      <a:pt x="110003" y="7460"/>
                    </a:cubicBezTo>
                    <a:cubicBezTo>
                      <a:pt x="107133" y="8514"/>
                      <a:pt x="103939" y="8177"/>
                      <a:pt x="101352" y="6548"/>
                    </a:cubicBezTo>
                    <a:cubicBezTo>
                      <a:pt x="101181" y="6460"/>
                      <a:pt x="101017" y="6329"/>
                      <a:pt x="100847" y="6229"/>
                    </a:cubicBezTo>
                    <a:cubicBezTo>
                      <a:pt x="100344" y="5965"/>
                      <a:pt x="99864" y="5660"/>
                      <a:pt x="99411" y="5318"/>
                    </a:cubicBezTo>
                    <a:cubicBezTo>
                      <a:pt x="99333" y="5247"/>
                      <a:pt x="99309" y="5134"/>
                      <a:pt x="99235" y="5060"/>
                    </a:cubicBezTo>
                    <a:cubicBezTo>
                      <a:pt x="99137" y="4973"/>
                      <a:pt x="99030" y="4931"/>
                      <a:pt x="98932" y="4840"/>
                    </a:cubicBezTo>
                    <a:cubicBezTo>
                      <a:pt x="95743" y="1585"/>
                      <a:pt x="91327" y="-168"/>
                      <a:pt x="86776" y="13"/>
                    </a:cubicBezTo>
                    <a:cubicBezTo>
                      <a:pt x="82185" y="292"/>
                      <a:pt x="77704" y="1537"/>
                      <a:pt x="73627" y="3666"/>
                    </a:cubicBezTo>
                    <a:cubicBezTo>
                      <a:pt x="64900" y="8042"/>
                      <a:pt x="57443" y="14587"/>
                      <a:pt x="51968" y="22674"/>
                    </a:cubicBezTo>
                    <a:cubicBezTo>
                      <a:pt x="45162" y="33986"/>
                      <a:pt x="39486" y="57815"/>
                      <a:pt x="24153" y="59827"/>
                    </a:cubicBezTo>
                    <a:cubicBezTo>
                      <a:pt x="23740" y="65731"/>
                      <a:pt x="23742" y="71657"/>
                      <a:pt x="24160" y="77560"/>
                    </a:cubicBezTo>
                    <a:cubicBezTo>
                      <a:pt x="24819" y="86841"/>
                      <a:pt x="25145" y="96134"/>
                      <a:pt x="26366" y="105098"/>
                    </a:cubicBezTo>
                    <a:cubicBezTo>
                      <a:pt x="25555" y="120220"/>
                      <a:pt x="28873" y="135277"/>
                      <a:pt x="35962" y="148655"/>
                    </a:cubicBezTo>
                    <a:cubicBezTo>
                      <a:pt x="40676" y="156190"/>
                      <a:pt x="46819" y="162728"/>
                      <a:pt x="54045" y="167898"/>
                    </a:cubicBezTo>
                    <a:cubicBezTo>
                      <a:pt x="57335" y="183495"/>
                      <a:pt x="58755" y="199428"/>
                      <a:pt x="58278" y="215361"/>
                    </a:cubicBezTo>
                    <a:cubicBezTo>
                      <a:pt x="58784" y="234876"/>
                      <a:pt x="57738" y="260988"/>
                      <a:pt x="34841" y="268216"/>
                    </a:cubicBezTo>
                    <a:cubicBezTo>
                      <a:pt x="7973" y="276698"/>
                      <a:pt x="-3643" y="272360"/>
                      <a:pt x="996" y="304485"/>
                    </a:cubicBezTo>
                    <a:cubicBezTo>
                      <a:pt x="4109" y="330464"/>
                      <a:pt x="13239" y="355357"/>
                      <a:pt x="27657" y="377183"/>
                    </a:cubicBezTo>
                    <a:cubicBezTo>
                      <a:pt x="47784" y="406062"/>
                      <a:pt x="82378" y="426864"/>
                      <a:pt x="117902" y="423930"/>
                    </a:cubicBezTo>
                    <a:cubicBezTo>
                      <a:pt x="138200" y="421729"/>
                      <a:pt x="157405" y="413612"/>
                      <a:pt x="173136" y="400587"/>
                    </a:cubicBezTo>
                    <a:cubicBezTo>
                      <a:pt x="201047" y="378352"/>
                      <a:pt x="219005" y="345944"/>
                      <a:pt x="223073" y="310472"/>
                    </a:cubicBezTo>
                    <a:cubicBezTo>
                      <a:pt x="224532" y="301801"/>
                      <a:pt x="223495" y="292893"/>
                      <a:pt x="220081" y="2847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55"/>
              <p:cNvSpPr/>
              <p:nvPr/>
            </p:nvSpPr>
            <p:spPr>
              <a:xfrm>
                <a:off x="4276393" y="1822809"/>
                <a:ext cx="643131" cy="682557"/>
              </a:xfrm>
              <a:custGeom>
                <a:rect b="b" l="l" r="r" t="t"/>
                <a:pathLst>
                  <a:path extrusionOk="0" h="505598" w="476393">
                    <a:moveTo>
                      <a:pt x="275186" y="91802"/>
                    </a:moveTo>
                    <a:cubicBezTo>
                      <a:pt x="291050" y="73558"/>
                      <a:pt x="309551" y="57792"/>
                      <a:pt x="330076" y="45028"/>
                    </a:cubicBezTo>
                    <a:cubicBezTo>
                      <a:pt x="362372" y="24350"/>
                      <a:pt x="398747" y="25746"/>
                      <a:pt x="435962" y="22293"/>
                    </a:cubicBezTo>
                    <a:cubicBezTo>
                      <a:pt x="439442" y="21664"/>
                      <a:pt x="443026" y="21961"/>
                      <a:pt x="446355" y="23154"/>
                    </a:cubicBezTo>
                    <a:cubicBezTo>
                      <a:pt x="450021" y="25358"/>
                      <a:pt x="452822" y="28752"/>
                      <a:pt x="454293" y="32770"/>
                    </a:cubicBezTo>
                    <a:cubicBezTo>
                      <a:pt x="461321" y="47433"/>
                      <a:pt x="466655" y="62851"/>
                      <a:pt x="470192" y="78724"/>
                    </a:cubicBezTo>
                    <a:cubicBezTo>
                      <a:pt x="477836" y="116166"/>
                      <a:pt x="478418" y="154709"/>
                      <a:pt x="471909" y="192365"/>
                    </a:cubicBezTo>
                    <a:cubicBezTo>
                      <a:pt x="465651" y="233353"/>
                      <a:pt x="458253" y="266899"/>
                      <a:pt x="415558" y="286985"/>
                    </a:cubicBezTo>
                    <a:cubicBezTo>
                      <a:pt x="392634" y="297770"/>
                      <a:pt x="360417" y="289111"/>
                      <a:pt x="342502" y="300599"/>
                    </a:cubicBezTo>
                    <a:cubicBezTo>
                      <a:pt x="325106" y="311753"/>
                      <a:pt x="309349" y="352053"/>
                      <a:pt x="296741" y="369049"/>
                    </a:cubicBezTo>
                    <a:cubicBezTo>
                      <a:pt x="263841" y="413396"/>
                      <a:pt x="225800" y="455830"/>
                      <a:pt x="179008" y="487415"/>
                    </a:cubicBezTo>
                    <a:cubicBezTo>
                      <a:pt x="136365" y="516199"/>
                      <a:pt x="81330" y="511485"/>
                      <a:pt x="51422" y="468437"/>
                    </a:cubicBezTo>
                    <a:cubicBezTo>
                      <a:pt x="25233" y="435198"/>
                      <a:pt x="21324" y="395834"/>
                      <a:pt x="17119" y="355375"/>
                    </a:cubicBezTo>
                    <a:cubicBezTo>
                      <a:pt x="12716" y="313018"/>
                      <a:pt x="12473" y="270476"/>
                      <a:pt x="9393" y="228058"/>
                    </a:cubicBezTo>
                    <a:cubicBezTo>
                      <a:pt x="7036" y="195595"/>
                      <a:pt x="4679" y="163132"/>
                      <a:pt x="2321" y="130669"/>
                    </a:cubicBezTo>
                    <a:cubicBezTo>
                      <a:pt x="366" y="103744"/>
                      <a:pt x="-3920" y="71719"/>
                      <a:pt x="8542" y="46523"/>
                    </a:cubicBezTo>
                    <a:cubicBezTo>
                      <a:pt x="18848" y="25689"/>
                      <a:pt x="40526" y="13000"/>
                      <a:pt x="62184" y="4602"/>
                    </a:cubicBezTo>
                    <a:cubicBezTo>
                      <a:pt x="68747" y="1641"/>
                      <a:pt x="75852" y="74"/>
                      <a:pt x="83050" y="0"/>
                    </a:cubicBezTo>
                    <a:cubicBezTo>
                      <a:pt x="90375" y="19"/>
                      <a:pt x="97135" y="3942"/>
                      <a:pt x="100790" y="10296"/>
                    </a:cubicBezTo>
                    <a:cubicBezTo>
                      <a:pt x="103995" y="16736"/>
                      <a:pt x="101378" y="24558"/>
                      <a:pt x="94944" y="27766"/>
                    </a:cubicBezTo>
                    <a:cubicBezTo>
                      <a:pt x="94714" y="27880"/>
                      <a:pt x="94482" y="27988"/>
                      <a:pt x="94246" y="28088"/>
                    </a:cubicBezTo>
                    <a:cubicBezTo>
                      <a:pt x="101926" y="27012"/>
                      <a:pt x="109253" y="31666"/>
                      <a:pt x="111550" y="39079"/>
                    </a:cubicBezTo>
                    <a:cubicBezTo>
                      <a:pt x="113501" y="46480"/>
                      <a:pt x="111349" y="54361"/>
                      <a:pt x="105908" y="59740"/>
                    </a:cubicBezTo>
                    <a:cubicBezTo>
                      <a:pt x="113814" y="57553"/>
                      <a:pt x="121994" y="62196"/>
                      <a:pt x="124178" y="70109"/>
                    </a:cubicBezTo>
                    <a:cubicBezTo>
                      <a:pt x="126362" y="78022"/>
                      <a:pt x="121724" y="86209"/>
                      <a:pt x="113818" y="88395"/>
                    </a:cubicBezTo>
                    <a:cubicBezTo>
                      <a:pt x="112872" y="88657"/>
                      <a:pt x="111903" y="88824"/>
                      <a:pt x="110924" y="88894"/>
                    </a:cubicBezTo>
                    <a:cubicBezTo>
                      <a:pt x="119132" y="86293"/>
                      <a:pt x="127245" y="95457"/>
                      <a:pt x="126913" y="104067"/>
                    </a:cubicBezTo>
                    <a:cubicBezTo>
                      <a:pt x="125659" y="112667"/>
                      <a:pt x="121422" y="120550"/>
                      <a:pt x="114943" y="126337"/>
                    </a:cubicBezTo>
                    <a:cubicBezTo>
                      <a:pt x="101841" y="140542"/>
                      <a:pt x="105497" y="145896"/>
                      <a:pt x="109579" y="164678"/>
                    </a:cubicBezTo>
                    <a:cubicBezTo>
                      <a:pt x="113172" y="181206"/>
                      <a:pt x="116765" y="197734"/>
                      <a:pt x="120358" y="214262"/>
                    </a:cubicBezTo>
                    <a:cubicBezTo>
                      <a:pt x="127769" y="248351"/>
                      <a:pt x="135179" y="282440"/>
                      <a:pt x="142589" y="316528"/>
                    </a:cubicBezTo>
                    <a:cubicBezTo>
                      <a:pt x="150961" y="299881"/>
                      <a:pt x="160602" y="283903"/>
                      <a:pt x="171427" y="268737"/>
                    </a:cubicBezTo>
                    <a:cubicBezTo>
                      <a:pt x="185818" y="244511"/>
                      <a:pt x="196699" y="218006"/>
                      <a:pt x="209869" y="193085"/>
                    </a:cubicBezTo>
                    <a:cubicBezTo>
                      <a:pt x="228125" y="157178"/>
                      <a:pt x="250012" y="123240"/>
                      <a:pt x="275186" y="91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55"/>
              <p:cNvSpPr/>
              <p:nvPr/>
            </p:nvSpPr>
            <p:spPr>
              <a:xfrm>
                <a:off x="4555369" y="2472637"/>
                <a:ext cx="950270" cy="1686678"/>
              </a:xfrm>
              <a:custGeom>
                <a:rect b="b" l="l" r="r" t="t"/>
                <a:pathLst>
                  <a:path extrusionOk="0" h="1249391" w="703904">
                    <a:moveTo>
                      <a:pt x="591770" y="125108"/>
                    </a:moveTo>
                    <a:cubicBezTo>
                      <a:pt x="580142" y="98372"/>
                      <a:pt x="566113" y="48941"/>
                      <a:pt x="553433" y="23190"/>
                    </a:cubicBezTo>
                    <a:cubicBezTo>
                      <a:pt x="552074" y="20431"/>
                      <a:pt x="544905" y="3065"/>
                      <a:pt x="543868" y="216"/>
                    </a:cubicBezTo>
                    <a:cubicBezTo>
                      <a:pt x="512666" y="-3055"/>
                      <a:pt x="489200" y="31887"/>
                      <a:pt x="457876" y="29910"/>
                    </a:cubicBezTo>
                    <a:cubicBezTo>
                      <a:pt x="393855" y="25867"/>
                      <a:pt x="329650" y="24269"/>
                      <a:pt x="265499" y="25569"/>
                    </a:cubicBezTo>
                    <a:cubicBezTo>
                      <a:pt x="235586" y="26176"/>
                      <a:pt x="198380" y="22582"/>
                      <a:pt x="169370" y="29739"/>
                    </a:cubicBezTo>
                    <a:cubicBezTo>
                      <a:pt x="150066" y="34502"/>
                      <a:pt x="157461" y="29789"/>
                      <a:pt x="147153" y="42359"/>
                    </a:cubicBezTo>
                    <a:cubicBezTo>
                      <a:pt x="138001" y="53516"/>
                      <a:pt x="132877" y="71724"/>
                      <a:pt x="127354" y="84811"/>
                    </a:cubicBezTo>
                    <a:cubicBezTo>
                      <a:pt x="82409" y="191339"/>
                      <a:pt x="67123" y="306615"/>
                      <a:pt x="56773" y="420194"/>
                    </a:cubicBezTo>
                    <a:cubicBezTo>
                      <a:pt x="38779" y="617655"/>
                      <a:pt x="28299" y="1041366"/>
                      <a:pt x="0" y="1238251"/>
                    </a:cubicBezTo>
                    <a:cubicBezTo>
                      <a:pt x="106956" y="1254657"/>
                      <a:pt x="197717" y="1248464"/>
                      <a:pt x="306045" y="1247185"/>
                    </a:cubicBezTo>
                    <a:cubicBezTo>
                      <a:pt x="306866" y="1041405"/>
                      <a:pt x="344576" y="622199"/>
                      <a:pt x="357556" y="416386"/>
                    </a:cubicBezTo>
                    <a:cubicBezTo>
                      <a:pt x="359086" y="392123"/>
                      <a:pt x="367653" y="361132"/>
                      <a:pt x="364500" y="337120"/>
                    </a:cubicBezTo>
                    <a:cubicBezTo>
                      <a:pt x="382870" y="568748"/>
                      <a:pt x="380175" y="1002075"/>
                      <a:pt x="377456" y="1234422"/>
                    </a:cubicBezTo>
                    <a:cubicBezTo>
                      <a:pt x="476778" y="1239495"/>
                      <a:pt x="703905" y="1217830"/>
                      <a:pt x="703905" y="1217830"/>
                    </a:cubicBezTo>
                    <a:cubicBezTo>
                      <a:pt x="703905" y="1173159"/>
                      <a:pt x="698749" y="1134910"/>
                      <a:pt x="696421" y="1094858"/>
                    </a:cubicBezTo>
                    <a:cubicBezTo>
                      <a:pt x="691287" y="1006546"/>
                      <a:pt x="687279" y="918290"/>
                      <a:pt x="686658" y="829836"/>
                    </a:cubicBezTo>
                    <a:cubicBezTo>
                      <a:pt x="685704" y="693763"/>
                      <a:pt x="646913" y="251699"/>
                      <a:pt x="591770" y="1251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3" name="Google Shape;1553;p55"/>
              <p:cNvGrpSpPr/>
              <p:nvPr/>
            </p:nvGrpSpPr>
            <p:grpSpPr>
              <a:xfrm>
                <a:off x="4598100" y="2423525"/>
                <a:ext cx="795850" cy="1756983"/>
                <a:chOff x="8452001" y="5782158"/>
                <a:chExt cx="589039" cy="1300409"/>
              </a:xfrm>
            </p:grpSpPr>
            <p:sp>
              <p:nvSpPr>
                <p:cNvPr id="1554" name="Google Shape;1554;p55"/>
                <p:cNvSpPr/>
                <p:nvPr/>
              </p:nvSpPr>
              <p:spPr>
                <a:xfrm>
                  <a:off x="8525182" y="5845792"/>
                  <a:ext cx="156438" cy="1236775"/>
                </a:xfrm>
                <a:custGeom>
                  <a:rect b="b" l="l" r="r" t="t"/>
                  <a:pathLst>
                    <a:path extrusionOk="0" h="1381872" w="156438">
                      <a:moveTo>
                        <a:pt x="156438" y="0"/>
                      </a:moveTo>
                      <a:cubicBezTo>
                        <a:pt x="104292" y="460624"/>
                        <a:pt x="52146" y="921248"/>
                        <a:pt x="0" y="138187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55"/>
                <p:cNvSpPr/>
                <p:nvPr/>
              </p:nvSpPr>
              <p:spPr>
                <a:xfrm>
                  <a:off x="8779586" y="5792681"/>
                  <a:ext cx="114030" cy="1266493"/>
                </a:xfrm>
                <a:custGeom>
                  <a:rect b="b" l="l" r="r" t="t"/>
                  <a:pathLst>
                    <a:path extrusionOk="0" h="1350926" w="114030">
                      <a:moveTo>
                        <a:pt x="0" y="0"/>
                      </a:moveTo>
                      <a:cubicBezTo>
                        <a:pt x="120808" y="437027"/>
                        <a:pt x="116990" y="897505"/>
                        <a:pt x="112301" y="135092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55"/>
                <p:cNvSpPr/>
                <p:nvPr/>
              </p:nvSpPr>
              <p:spPr>
                <a:xfrm>
                  <a:off x="8848717" y="5782158"/>
                  <a:ext cx="125941" cy="1272711"/>
                </a:xfrm>
                <a:custGeom>
                  <a:rect b="b" l="l" r="r" t="t"/>
                  <a:pathLst>
                    <a:path extrusionOk="0" h="1357558" w="125941">
                      <a:moveTo>
                        <a:pt x="0" y="0"/>
                      </a:moveTo>
                      <a:cubicBezTo>
                        <a:pt x="30114" y="77565"/>
                        <a:pt x="51025" y="158400"/>
                        <a:pt x="62303" y="240846"/>
                      </a:cubicBezTo>
                      <a:cubicBezTo>
                        <a:pt x="68339" y="285011"/>
                        <a:pt x="71590" y="329505"/>
                        <a:pt x="74578" y="373981"/>
                      </a:cubicBezTo>
                      <a:cubicBezTo>
                        <a:pt x="96936" y="706775"/>
                        <a:pt x="131843" y="1024081"/>
                        <a:pt x="125088" y="135755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55"/>
                <p:cNvSpPr/>
                <p:nvPr/>
              </p:nvSpPr>
              <p:spPr>
                <a:xfrm>
                  <a:off x="8980620" y="6089519"/>
                  <a:ext cx="60420" cy="957934"/>
                </a:xfrm>
                <a:custGeom>
                  <a:rect b="b" l="l" r="r" t="t"/>
                  <a:pathLst>
                    <a:path extrusionOk="0" h="1021796" w="60420">
                      <a:moveTo>
                        <a:pt x="0" y="0"/>
                      </a:moveTo>
                      <a:cubicBezTo>
                        <a:pt x="44802" y="338683"/>
                        <a:pt x="64737" y="680197"/>
                        <a:pt x="59643" y="102179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55"/>
                <p:cNvSpPr/>
                <p:nvPr/>
              </p:nvSpPr>
              <p:spPr>
                <a:xfrm>
                  <a:off x="8651579" y="5849529"/>
                  <a:ext cx="95122" cy="1229363"/>
                </a:xfrm>
                <a:custGeom>
                  <a:rect b="b" l="l" r="r" t="t"/>
                  <a:pathLst>
                    <a:path extrusionOk="0" h="1339905" w="95122">
                      <a:moveTo>
                        <a:pt x="95122" y="0"/>
                      </a:moveTo>
                      <a:cubicBezTo>
                        <a:pt x="63415" y="446636"/>
                        <a:pt x="31708" y="893271"/>
                        <a:pt x="0" y="133990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55"/>
                <p:cNvSpPr/>
                <p:nvPr/>
              </p:nvSpPr>
              <p:spPr>
                <a:xfrm>
                  <a:off x="8452001" y="6129339"/>
                  <a:ext cx="98286" cy="937759"/>
                </a:xfrm>
                <a:custGeom>
                  <a:rect b="b" l="l" r="r" t="t"/>
                  <a:pathLst>
                    <a:path extrusionOk="0" h="1022081" w="98286">
                      <a:moveTo>
                        <a:pt x="98286" y="0"/>
                      </a:moveTo>
                      <a:cubicBezTo>
                        <a:pt x="65524" y="340693"/>
                        <a:pt x="32762" y="681387"/>
                        <a:pt x="0" y="102208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0" name="Google Shape;1560;p55"/>
              <p:cNvSpPr/>
              <p:nvPr/>
            </p:nvSpPr>
            <p:spPr>
              <a:xfrm>
                <a:off x="4696495" y="1827973"/>
                <a:ext cx="650037" cy="724465"/>
              </a:xfrm>
              <a:custGeom>
                <a:rect b="b" l="l" r="r" t="t"/>
                <a:pathLst>
                  <a:path extrusionOk="0" h="536641" w="481509">
                    <a:moveTo>
                      <a:pt x="25855" y="338600"/>
                    </a:moveTo>
                    <a:cubicBezTo>
                      <a:pt x="23986" y="351964"/>
                      <a:pt x="22266" y="365347"/>
                      <a:pt x="20693" y="378749"/>
                    </a:cubicBezTo>
                    <a:cubicBezTo>
                      <a:pt x="17198" y="408554"/>
                      <a:pt x="14437" y="438433"/>
                      <a:pt x="12413" y="468385"/>
                    </a:cubicBezTo>
                    <a:cubicBezTo>
                      <a:pt x="11610" y="480262"/>
                      <a:pt x="5300" y="507235"/>
                      <a:pt x="9764" y="524314"/>
                    </a:cubicBezTo>
                    <a:cubicBezTo>
                      <a:pt x="37304" y="531744"/>
                      <a:pt x="65653" y="535757"/>
                      <a:pt x="94171" y="536263"/>
                    </a:cubicBezTo>
                    <a:cubicBezTo>
                      <a:pt x="125348" y="537333"/>
                      <a:pt x="156549" y="535968"/>
                      <a:pt x="187676" y="534246"/>
                    </a:cubicBezTo>
                    <a:cubicBezTo>
                      <a:pt x="221151" y="532394"/>
                      <a:pt x="254524" y="530168"/>
                      <a:pt x="287833" y="526250"/>
                    </a:cubicBezTo>
                    <a:cubicBezTo>
                      <a:pt x="351381" y="518774"/>
                      <a:pt x="418096" y="522290"/>
                      <a:pt x="481497" y="513732"/>
                    </a:cubicBezTo>
                    <a:cubicBezTo>
                      <a:pt x="476490" y="464002"/>
                      <a:pt x="468288" y="414648"/>
                      <a:pt x="456942" y="365974"/>
                    </a:cubicBezTo>
                    <a:cubicBezTo>
                      <a:pt x="446264" y="320152"/>
                      <a:pt x="455627" y="268758"/>
                      <a:pt x="456848" y="223083"/>
                    </a:cubicBezTo>
                    <a:cubicBezTo>
                      <a:pt x="457666" y="192479"/>
                      <a:pt x="458140" y="161868"/>
                      <a:pt x="458271" y="131250"/>
                    </a:cubicBezTo>
                    <a:cubicBezTo>
                      <a:pt x="458371" y="107755"/>
                      <a:pt x="460066" y="92933"/>
                      <a:pt x="477968" y="75634"/>
                    </a:cubicBezTo>
                    <a:cubicBezTo>
                      <a:pt x="478985" y="74754"/>
                      <a:pt x="479871" y="73734"/>
                      <a:pt x="480600" y="72604"/>
                    </a:cubicBezTo>
                    <a:cubicBezTo>
                      <a:pt x="481905" y="69712"/>
                      <a:pt x="481801" y="66378"/>
                      <a:pt x="480316" y="63574"/>
                    </a:cubicBezTo>
                    <a:cubicBezTo>
                      <a:pt x="477396" y="57924"/>
                      <a:pt x="473141" y="53075"/>
                      <a:pt x="467920" y="49448"/>
                    </a:cubicBezTo>
                    <a:cubicBezTo>
                      <a:pt x="443202" y="29894"/>
                      <a:pt x="416269" y="23956"/>
                      <a:pt x="386463" y="16097"/>
                    </a:cubicBezTo>
                    <a:cubicBezTo>
                      <a:pt x="357311" y="8403"/>
                      <a:pt x="327400" y="3948"/>
                      <a:pt x="297272" y="2814"/>
                    </a:cubicBezTo>
                    <a:cubicBezTo>
                      <a:pt x="294777" y="22971"/>
                      <a:pt x="285097" y="41549"/>
                      <a:pt x="270014" y="55136"/>
                    </a:cubicBezTo>
                    <a:cubicBezTo>
                      <a:pt x="254589" y="68624"/>
                      <a:pt x="233336" y="73263"/>
                      <a:pt x="213701" y="67427"/>
                    </a:cubicBezTo>
                    <a:cubicBezTo>
                      <a:pt x="184291" y="57487"/>
                      <a:pt x="178977" y="26627"/>
                      <a:pt x="177887" y="0"/>
                    </a:cubicBezTo>
                    <a:cubicBezTo>
                      <a:pt x="143893" y="7386"/>
                      <a:pt x="108491" y="9074"/>
                      <a:pt x="74645" y="17250"/>
                    </a:cubicBezTo>
                    <a:cubicBezTo>
                      <a:pt x="51235" y="22904"/>
                      <a:pt x="26708" y="31700"/>
                      <a:pt x="12730" y="51326"/>
                    </a:cubicBezTo>
                    <a:cubicBezTo>
                      <a:pt x="-2656" y="72929"/>
                      <a:pt x="-1354" y="101986"/>
                      <a:pt x="2557" y="128226"/>
                    </a:cubicBezTo>
                    <a:cubicBezTo>
                      <a:pt x="13109" y="199022"/>
                      <a:pt x="35921" y="266606"/>
                      <a:pt x="25855" y="338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55"/>
              <p:cNvSpPr/>
              <p:nvPr/>
            </p:nvSpPr>
            <p:spPr>
              <a:xfrm>
                <a:off x="4854975" y="1560561"/>
                <a:ext cx="75550" cy="79897"/>
              </a:xfrm>
              <a:custGeom>
                <a:rect b="b" l="l" r="r" t="t"/>
                <a:pathLst>
                  <a:path extrusionOk="0" h="59183" w="55963">
                    <a:moveTo>
                      <a:pt x="2291" y="17282"/>
                    </a:moveTo>
                    <a:cubicBezTo>
                      <a:pt x="-4113" y="32927"/>
                      <a:pt x="3368" y="50805"/>
                      <a:pt x="18999" y="57215"/>
                    </a:cubicBezTo>
                    <a:cubicBezTo>
                      <a:pt x="20504" y="57832"/>
                      <a:pt x="22057" y="58328"/>
                      <a:pt x="23642" y="58698"/>
                    </a:cubicBezTo>
                    <a:cubicBezTo>
                      <a:pt x="46739" y="62810"/>
                      <a:pt x="58951" y="39988"/>
                      <a:pt x="55337" y="20692"/>
                    </a:cubicBezTo>
                    <a:cubicBezTo>
                      <a:pt x="52858" y="7467"/>
                      <a:pt x="48203" y="600"/>
                      <a:pt x="34408" y="127"/>
                    </a:cubicBezTo>
                    <a:cubicBezTo>
                      <a:pt x="21253" y="-1024"/>
                      <a:pt x="8659" y="5703"/>
                      <a:pt x="2291" y="172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55"/>
              <p:cNvSpPr/>
              <p:nvPr/>
            </p:nvSpPr>
            <p:spPr>
              <a:xfrm>
                <a:off x="5086505" y="1552447"/>
                <a:ext cx="90469" cy="89278"/>
              </a:xfrm>
              <a:custGeom>
                <a:rect b="b" l="l" r="r" t="t"/>
                <a:pathLst>
                  <a:path extrusionOk="0" h="66132" w="67014">
                    <a:moveTo>
                      <a:pt x="292" y="16306"/>
                    </a:moveTo>
                    <a:cubicBezTo>
                      <a:pt x="9824" y="4240"/>
                      <a:pt x="25076" y="-1801"/>
                      <a:pt x="40276" y="472"/>
                    </a:cubicBezTo>
                    <a:cubicBezTo>
                      <a:pt x="58952" y="4908"/>
                      <a:pt x="70499" y="23657"/>
                      <a:pt x="66068" y="42349"/>
                    </a:cubicBezTo>
                    <a:cubicBezTo>
                      <a:pt x="65954" y="42831"/>
                      <a:pt x="65829" y="43309"/>
                      <a:pt x="65695" y="43785"/>
                    </a:cubicBezTo>
                    <a:cubicBezTo>
                      <a:pt x="58282" y="62096"/>
                      <a:pt x="37442" y="70924"/>
                      <a:pt x="19148" y="63504"/>
                    </a:cubicBezTo>
                    <a:cubicBezTo>
                      <a:pt x="19046" y="63463"/>
                      <a:pt x="18944" y="63421"/>
                      <a:pt x="18843" y="63379"/>
                    </a:cubicBezTo>
                    <a:cubicBezTo>
                      <a:pt x="1874" y="54732"/>
                      <a:pt x="-4879" y="33955"/>
                      <a:pt x="3760" y="16971"/>
                    </a:cubicBezTo>
                    <a:cubicBezTo>
                      <a:pt x="4033" y="16434"/>
                      <a:pt x="4321" y="15903"/>
                      <a:pt x="4622" y="1538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55"/>
              <p:cNvSpPr/>
              <p:nvPr/>
            </p:nvSpPr>
            <p:spPr>
              <a:xfrm>
                <a:off x="4940483" y="1556686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0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5046992" y="1551512"/>
                <a:ext cx="18348" cy="20081"/>
              </a:xfrm>
              <a:custGeom>
                <a:rect b="b" l="l" r="r" t="t"/>
                <a:pathLst>
                  <a:path extrusionOk="0" h="14875" w="13591">
                    <a:moveTo>
                      <a:pt x="13002" y="4180"/>
                    </a:moveTo>
                    <a:cubicBezTo>
                      <a:pt x="11916" y="1701"/>
                      <a:pt x="9497" y="73"/>
                      <a:pt x="6794" y="0"/>
                    </a:cubicBezTo>
                    <a:lnTo>
                      <a:pt x="4987" y="243"/>
                    </a:lnTo>
                    <a:cubicBezTo>
                      <a:pt x="3854" y="556"/>
                      <a:pt x="2821" y="1159"/>
                      <a:pt x="1990" y="1992"/>
                    </a:cubicBezTo>
                    <a:cubicBezTo>
                      <a:pt x="1636" y="2451"/>
                      <a:pt x="1282" y="2909"/>
                      <a:pt x="928" y="3368"/>
                    </a:cubicBezTo>
                    <a:cubicBezTo>
                      <a:pt x="318" y="4409"/>
                      <a:pt x="-2" y="5593"/>
                      <a:pt x="0" y="6800"/>
                    </a:cubicBezTo>
                    <a:lnTo>
                      <a:pt x="0" y="8076"/>
                    </a:lnTo>
                    <a:cubicBezTo>
                      <a:pt x="99" y="11790"/>
                      <a:pt x="3083" y="14776"/>
                      <a:pt x="6794" y="14876"/>
                    </a:cubicBezTo>
                    <a:lnTo>
                      <a:pt x="8599" y="14633"/>
                    </a:lnTo>
                    <a:cubicBezTo>
                      <a:pt x="9733" y="14320"/>
                      <a:pt x="10766" y="13717"/>
                      <a:pt x="11597" y="12884"/>
                    </a:cubicBezTo>
                    <a:cubicBezTo>
                      <a:pt x="11951" y="12425"/>
                      <a:pt x="12305" y="11966"/>
                      <a:pt x="12659" y="11508"/>
                    </a:cubicBezTo>
                    <a:cubicBezTo>
                      <a:pt x="13268" y="10467"/>
                      <a:pt x="13589" y="9282"/>
                      <a:pt x="13587" y="8076"/>
                    </a:cubicBezTo>
                    <a:lnTo>
                      <a:pt x="13587" y="6800"/>
                    </a:lnTo>
                    <a:cubicBezTo>
                      <a:pt x="13628" y="5890"/>
                      <a:pt x="13426" y="4986"/>
                      <a:pt x="13002" y="41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4941770" y="1704643"/>
                <a:ext cx="101178" cy="34803"/>
              </a:xfrm>
              <a:custGeom>
                <a:rect b="b" l="l" r="r" t="t"/>
                <a:pathLst>
                  <a:path extrusionOk="0" h="25780" w="74947">
                    <a:moveTo>
                      <a:pt x="0" y="0"/>
                    </a:moveTo>
                    <a:cubicBezTo>
                      <a:pt x="16212" y="24953"/>
                      <a:pt x="48949" y="33098"/>
                      <a:pt x="74948" y="186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55"/>
              <p:cNvSpPr/>
              <p:nvPr/>
            </p:nvSpPr>
            <p:spPr>
              <a:xfrm>
                <a:off x="4992583" y="1531574"/>
                <a:ext cx="16809" cy="84418"/>
              </a:xfrm>
              <a:custGeom>
                <a:rect b="b" l="l" r="r" t="t"/>
                <a:pathLst>
                  <a:path extrusionOk="0" h="62532" w="12451">
                    <a:moveTo>
                      <a:pt x="12451" y="0"/>
                    </a:moveTo>
                    <a:cubicBezTo>
                      <a:pt x="8385" y="18925"/>
                      <a:pt x="4319" y="37850"/>
                      <a:pt x="254" y="56775"/>
                    </a:cubicBezTo>
                    <a:cubicBezTo>
                      <a:pt x="-135" y="57885"/>
                      <a:pt x="-75" y="59103"/>
                      <a:pt x="421" y="60170"/>
                    </a:cubicBezTo>
                    <a:cubicBezTo>
                      <a:pt x="1010" y="60906"/>
                      <a:pt x="1836" y="61414"/>
                      <a:pt x="2758" y="61607"/>
                    </a:cubicBezTo>
                    <a:cubicBezTo>
                      <a:pt x="5675" y="62498"/>
                      <a:pt x="8750" y="62750"/>
                      <a:pt x="11773" y="6234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55"/>
              <p:cNvSpPr/>
              <p:nvPr/>
            </p:nvSpPr>
            <p:spPr>
              <a:xfrm>
                <a:off x="5124432" y="1579584"/>
                <a:ext cx="32993" cy="28509"/>
              </a:xfrm>
              <a:custGeom>
                <a:rect b="b" l="l" r="r" t="t"/>
                <a:pathLst>
                  <a:path extrusionOk="0" h="21118" w="24439">
                    <a:moveTo>
                      <a:pt x="24439" y="992"/>
                    </a:moveTo>
                    <a:cubicBezTo>
                      <a:pt x="19110" y="-566"/>
                      <a:pt x="13411" y="-282"/>
                      <a:pt x="8262" y="1798"/>
                    </a:cubicBezTo>
                    <a:cubicBezTo>
                      <a:pt x="2232" y="6265"/>
                      <a:pt x="-861" y="13686"/>
                      <a:pt x="209" y="2111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4874710" y="1592175"/>
                <a:ext cx="26702" cy="12540"/>
              </a:xfrm>
              <a:custGeom>
                <a:rect b="b" l="l" r="r" t="t"/>
                <a:pathLst>
                  <a:path extrusionOk="0" h="9289" w="19779">
                    <a:moveTo>
                      <a:pt x="0" y="3308"/>
                    </a:moveTo>
                    <a:cubicBezTo>
                      <a:pt x="4720" y="-1231"/>
                      <a:pt x="12222" y="-1080"/>
                      <a:pt x="16757" y="3644"/>
                    </a:cubicBezTo>
                    <a:cubicBezTo>
                      <a:pt x="18262" y="5213"/>
                      <a:pt x="19308" y="7166"/>
                      <a:pt x="19779" y="92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4870322" y="1479173"/>
                <a:ext cx="300048" cy="81522"/>
              </a:xfrm>
              <a:custGeom>
                <a:rect b="b" l="l" r="r" t="t"/>
                <a:pathLst>
                  <a:path extrusionOk="0" h="60387" w="222258">
                    <a:moveTo>
                      <a:pt x="222259" y="40987"/>
                    </a:moveTo>
                    <a:cubicBezTo>
                      <a:pt x="216942" y="45014"/>
                      <a:pt x="211273" y="48552"/>
                      <a:pt x="205321" y="51558"/>
                    </a:cubicBezTo>
                    <a:cubicBezTo>
                      <a:pt x="198670" y="54992"/>
                      <a:pt x="190847" y="55324"/>
                      <a:pt x="183931" y="52465"/>
                    </a:cubicBezTo>
                    <a:cubicBezTo>
                      <a:pt x="177926" y="48642"/>
                      <a:pt x="172986" y="43360"/>
                      <a:pt x="169572" y="37111"/>
                    </a:cubicBezTo>
                    <a:cubicBezTo>
                      <a:pt x="162148" y="26676"/>
                      <a:pt x="148230" y="9096"/>
                      <a:pt x="136696" y="3544"/>
                    </a:cubicBezTo>
                    <a:cubicBezTo>
                      <a:pt x="127796" y="-741"/>
                      <a:pt x="112079" y="1435"/>
                      <a:pt x="106715" y="10674"/>
                    </a:cubicBezTo>
                    <a:cubicBezTo>
                      <a:pt x="102107" y="5400"/>
                      <a:pt x="95947" y="1724"/>
                      <a:pt x="89120" y="175"/>
                    </a:cubicBezTo>
                    <a:cubicBezTo>
                      <a:pt x="82181" y="-493"/>
                      <a:pt x="75193" y="762"/>
                      <a:pt x="68919" y="3803"/>
                    </a:cubicBezTo>
                    <a:cubicBezTo>
                      <a:pt x="58163" y="10069"/>
                      <a:pt x="49868" y="19825"/>
                      <a:pt x="45409" y="31455"/>
                    </a:cubicBezTo>
                    <a:cubicBezTo>
                      <a:pt x="42556" y="39505"/>
                      <a:pt x="38379" y="47021"/>
                      <a:pt x="33051" y="53693"/>
                    </a:cubicBezTo>
                    <a:cubicBezTo>
                      <a:pt x="27381" y="60419"/>
                      <a:pt x="17815" y="62323"/>
                      <a:pt x="10005" y="58280"/>
                    </a:cubicBezTo>
                    <a:cubicBezTo>
                      <a:pt x="5652" y="55312"/>
                      <a:pt x="3710" y="55720"/>
                      <a:pt x="0" y="5197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55"/>
              <p:cNvSpPr/>
              <p:nvPr/>
            </p:nvSpPr>
            <p:spPr>
              <a:xfrm>
                <a:off x="5116411" y="1509980"/>
                <a:ext cx="53486" cy="25402"/>
              </a:xfrm>
              <a:custGeom>
                <a:rect b="b" l="l" r="r" t="t"/>
                <a:pathLst>
                  <a:path extrusionOk="0" h="18816" w="39619">
                    <a:moveTo>
                      <a:pt x="0" y="10103"/>
                    </a:moveTo>
                    <a:cubicBezTo>
                      <a:pt x="2460" y="12977"/>
                      <a:pt x="5439" y="15360"/>
                      <a:pt x="8781" y="17129"/>
                    </a:cubicBezTo>
                    <a:cubicBezTo>
                      <a:pt x="12162" y="18895"/>
                      <a:pt x="16092" y="19292"/>
                      <a:pt x="19757" y="18238"/>
                    </a:cubicBezTo>
                    <a:cubicBezTo>
                      <a:pt x="22040" y="17372"/>
                      <a:pt x="24148" y="16100"/>
                      <a:pt x="25979" y="14483"/>
                    </a:cubicBezTo>
                    <a:cubicBezTo>
                      <a:pt x="31157" y="10293"/>
                      <a:pt x="35746" y="5421"/>
                      <a:pt x="39619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55"/>
              <p:cNvSpPr/>
              <p:nvPr/>
            </p:nvSpPr>
            <p:spPr>
              <a:xfrm>
                <a:off x="4885146" y="1514499"/>
                <a:ext cx="30410" cy="29731"/>
              </a:xfrm>
              <a:custGeom>
                <a:rect b="b" l="l" r="r" t="t"/>
                <a:pathLst>
                  <a:path extrusionOk="0" h="22023" w="22526">
                    <a:moveTo>
                      <a:pt x="22451" y="0"/>
                    </a:moveTo>
                    <a:cubicBezTo>
                      <a:pt x="22961" y="6157"/>
                      <a:pt x="20886" y="12248"/>
                      <a:pt x="16724" y="16810"/>
                    </a:cubicBezTo>
                    <a:cubicBezTo>
                      <a:pt x="12434" y="21330"/>
                      <a:pt x="5990" y="23091"/>
                      <a:pt x="0" y="2137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55"/>
              <p:cNvSpPr/>
              <p:nvPr/>
            </p:nvSpPr>
            <p:spPr>
              <a:xfrm>
                <a:off x="5013213" y="1445643"/>
                <a:ext cx="5185" cy="43606"/>
              </a:xfrm>
              <a:custGeom>
                <a:rect b="b" l="l" r="r" t="t"/>
                <a:pathLst>
                  <a:path extrusionOk="0" h="32301" w="3841">
                    <a:moveTo>
                      <a:pt x="0" y="32302"/>
                    </a:moveTo>
                    <a:cubicBezTo>
                      <a:pt x="520" y="24487"/>
                      <a:pt x="1040" y="16673"/>
                      <a:pt x="1560" y="8859"/>
                    </a:cubicBezTo>
                    <a:cubicBezTo>
                      <a:pt x="1484" y="5751"/>
                      <a:pt x="2274" y="2684"/>
                      <a:pt x="384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5075781" y="1698162"/>
                <a:ext cx="25022" cy="16447"/>
              </a:xfrm>
              <a:custGeom>
                <a:rect b="b" l="l" r="r" t="t"/>
                <a:pathLst>
                  <a:path extrusionOk="0" h="12183" w="18535">
                    <a:moveTo>
                      <a:pt x="0" y="12184"/>
                    </a:moveTo>
                    <a:cubicBezTo>
                      <a:pt x="6918" y="9380"/>
                      <a:pt x="13216" y="5240"/>
                      <a:pt x="18535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55"/>
              <p:cNvSpPr/>
              <p:nvPr/>
            </p:nvSpPr>
            <p:spPr>
              <a:xfrm>
                <a:off x="4929118" y="1825492"/>
                <a:ext cx="180265" cy="112857"/>
              </a:xfrm>
              <a:custGeom>
                <a:rect b="b" l="l" r="r" t="t"/>
                <a:pathLst>
                  <a:path extrusionOk="0" h="83598" w="133530">
                    <a:moveTo>
                      <a:pt x="133531" y="4842"/>
                    </a:moveTo>
                    <a:cubicBezTo>
                      <a:pt x="101935" y="23083"/>
                      <a:pt x="76676" y="50566"/>
                      <a:pt x="61146" y="83599"/>
                    </a:cubicBezTo>
                    <a:cubicBezTo>
                      <a:pt x="55311" y="57673"/>
                      <a:pt x="38325" y="36399"/>
                      <a:pt x="21733" y="16434"/>
                    </a:cubicBezTo>
                    <a:cubicBezTo>
                      <a:pt x="17798" y="11245"/>
                      <a:pt x="12698" y="7055"/>
                      <a:pt x="6846" y="4202"/>
                    </a:cubicBezTo>
                    <a:cubicBezTo>
                      <a:pt x="4191" y="3529"/>
                      <a:pt x="1803" y="206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55"/>
              <p:cNvSpPr/>
              <p:nvPr/>
            </p:nvSpPr>
            <p:spPr>
              <a:xfrm>
                <a:off x="5326468" y="2134076"/>
                <a:ext cx="178077" cy="153579"/>
              </a:xfrm>
              <a:custGeom>
                <a:rect b="b" l="l" r="r" t="t"/>
                <a:pathLst>
                  <a:path extrusionOk="0" h="113762" w="131909">
                    <a:moveTo>
                      <a:pt x="0" y="113762"/>
                    </a:moveTo>
                    <a:cubicBezTo>
                      <a:pt x="48979" y="70597"/>
                      <a:pt x="80403" y="40109"/>
                      <a:pt x="13191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55"/>
              <p:cNvSpPr/>
              <p:nvPr/>
            </p:nvSpPr>
            <p:spPr>
              <a:xfrm>
                <a:off x="5284523" y="2146915"/>
                <a:ext cx="31919" cy="122541"/>
              </a:xfrm>
              <a:custGeom>
                <a:rect b="b" l="l" r="r" t="t"/>
                <a:pathLst>
                  <a:path extrusionOk="0" h="90771" w="23644">
                    <a:moveTo>
                      <a:pt x="23644" y="9077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5"/>
              <p:cNvSpPr/>
              <p:nvPr/>
            </p:nvSpPr>
            <p:spPr>
              <a:xfrm>
                <a:off x="4724710" y="2145272"/>
                <a:ext cx="21630" cy="115621"/>
              </a:xfrm>
              <a:custGeom>
                <a:rect b="b" l="l" r="r" t="t"/>
                <a:pathLst>
                  <a:path extrusionOk="0" h="85645" w="16022">
                    <a:moveTo>
                      <a:pt x="0" y="85646"/>
                    </a:moveTo>
                    <a:cubicBezTo>
                      <a:pt x="9224" y="57964"/>
                      <a:pt x="14616" y="29147"/>
                      <a:pt x="16023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55"/>
              <p:cNvSpPr/>
              <p:nvPr/>
            </p:nvSpPr>
            <p:spPr>
              <a:xfrm>
                <a:off x="4516152" y="2158490"/>
                <a:ext cx="187296" cy="138353"/>
              </a:xfrm>
              <a:custGeom>
                <a:rect b="b" l="l" r="r" t="t"/>
                <a:pathLst>
                  <a:path extrusionOk="0" h="102484" w="138738">
                    <a:moveTo>
                      <a:pt x="138739" y="102484"/>
                    </a:moveTo>
                    <a:cubicBezTo>
                      <a:pt x="93476" y="67015"/>
                      <a:pt x="47230" y="3285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55"/>
              <p:cNvSpPr/>
              <p:nvPr/>
            </p:nvSpPr>
            <p:spPr>
              <a:xfrm>
                <a:off x="5034531" y="2769529"/>
                <a:ext cx="8521" cy="208485"/>
              </a:xfrm>
              <a:custGeom>
                <a:rect b="b" l="l" r="r" t="t"/>
                <a:pathLst>
                  <a:path extrusionOk="0" h="154433" w="6312">
                    <a:moveTo>
                      <a:pt x="6313" y="154433"/>
                    </a:moveTo>
                    <a:cubicBezTo>
                      <a:pt x="3218" y="103003"/>
                      <a:pt x="1114" y="51525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4677196" y="2653578"/>
                <a:ext cx="139401" cy="96507"/>
              </a:xfrm>
              <a:custGeom>
                <a:rect b="b" l="l" r="r" t="t"/>
                <a:pathLst>
                  <a:path extrusionOk="0" h="71487" w="103260">
                    <a:moveTo>
                      <a:pt x="0" y="70165"/>
                    </a:moveTo>
                    <a:cubicBezTo>
                      <a:pt x="22553" y="74339"/>
                      <a:pt x="45807" y="68522"/>
                      <a:pt x="63746" y="54219"/>
                    </a:cubicBezTo>
                    <a:cubicBezTo>
                      <a:pt x="81410" y="39898"/>
                      <a:pt x="95031" y="21209"/>
                      <a:pt x="10326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55"/>
              <p:cNvSpPr/>
              <p:nvPr/>
            </p:nvSpPr>
            <p:spPr>
              <a:xfrm>
                <a:off x="5226695" y="2638790"/>
                <a:ext cx="152271" cy="72730"/>
              </a:xfrm>
              <a:custGeom>
                <a:rect b="b" l="l" r="r" t="t"/>
                <a:pathLst>
                  <a:path extrusionOk="0" h="53874" w="112793">
                    <a:moveTo>
                      <a:pt x="0" y="0"/>
                    </a:moveTo>
                    <a:cubicBezTo>
                      <a:pt x="14123" y="21164"/>
                      <a:pt x="30881" y="42968"/>
                      <a:pt x="55193" y="50426"/>
                    </a:cubicBezTo>
                    <a:cubicBezTo>
                      <a:pt x="68164" y="53613"/>
                      <a:pt x="81577" y="54601"/>
                      <a:pt x="94874" y="53348"/>
                    </a:cubicBezTo>
                    <a:cubicBezTo>
                      <a:pt x="101228" y="53805"/>
                      <a:pt x="107547" y="52084"/>
                      <a:pt x="112794" y="4846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55"/>
              <p:cNvSpPr/>
              <p:nvPr/>
            </p:nvSpPr>
            <p:spPr>
              <a:xfrm>
                <a:off x="4455734" y="4235092"/>
                <a:ext cx="130552" cy="76263"/>
              </a:xfrm>
              <a:custGeom>
                <a:rect b="b" l="l" r="r" t="t"/>
                <a:pathLst>
                  <a:path extrusionOk="0" h="56491" w="96705">
                    <a:moveTo>
                      <a:pt x="0" y="31107"/>
                    </a:moveTo>
                    <a:cubicBezTo>
                      <a:pt x="2624" y="39656"/>
                      <a:pt x="7281" y="47440"/>
                      <a:pt x="13572" y="53791"/>
                    </a:cubicBezTo>
                    <a:cubicBezTo>
                      <a:pt x="14913" y="55561"/>
                      <a:pt x="17031" y="56567"/>
                      <a:pt x="19248" y="56487"/>
                    </a:cubicBezTo>
                    <a:cubicBezTo>
                      <a:pt x="22301" y="55881"/>
                      <a:pt x="23136" y="51973"/>
                      <a:pt x="23318" y="48864"/>
                    </a:cubicBezTo>
                    <a:cubicBezTo>
                      <a:pt x="23915" y="38700"/>
                      <a:pt x="24511" y="28536"/>
                      <a:pt x="25108" y="18372"/>
                    </a:cubicBezTo>
                    <a:cubicBezTo>
                      <a:pt x="30629" y="21459"/>
                      <a:pt x="35516" y="25565"/>
                      <a:pt x="39510" y="30472"/>
                    </a:cubicBezTo>
                    <a:cubicBezTo>
                      <a:pt x="42012" y="34181"/>
                      <a:pt x="45000" y="37536"/>
                      <a:pt x="48394" y="40448"/>
                    </a:cubicBezTo>
                    <a:cubicBezTo>
                      <a:pt x="51956" y="43362"/>
                      <a:pt x="57018" y="43555"/>
                      <a:pt x="60791" y="40921"/>
                    </a:cubicBezTo>
                    <a:cubicBezTo>
                      <a:pt x="62467" y="39169"/>
                      <a:pt x="63627" y="36986"/>
                      <a:pt x="64143" y="34616"/>
                    </a:cubicBezTo>
                    <a:cubicBezTo>
                      <a:pt x="66714" y="25956"/>
                      <a:pt x="67768" y="16917"/>
                      <a:pt x="67261" y="7897"/>
                    </a:cubicBezTo>
                    <a:cubicBezTo>
                      <a:pt x="66822" y="5668"/>
                      <a:pt x="67260" y="3354"/>
                      <a:pt x="68485" y="1440"/>
                    </a:cubicBezTo>
                    <a:cubicBezTo>
                      <a:pt x="70577" y="-428"/>
                      <a:pt x="73719" y="-485"/>
                      <a:pt x="75878" y="1306"/>
                    </a:cubicBezTo>
                    <a:cubicBezTo>
                      <a:pt x="77916" y="3111"/>
                      <a:pt x="79476" y="5391"/>
                      <a:pt x="80421" y="7945"/>
                    </a:cubicBezTo>
                    <a:cubicBezTo>
                      <a:pt x="83934" y="15495"/>
                      <a:pt x="88548" y="23953"/>
                      <a:pt x="96706" y="255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55"/>
              <p:cNvSpPr/>
              <p:nvPr/>
            </p:nvSpPr>
            <p:spPr>
              <a:xfrm>
                <a:off x="4744936" y="4286914"/>
                <a:ext cx="133958" cy="65624"/>
              </a:xfrm>
              <a:custGeom>
                <a:rect b="b" l="l" r="r" t="t"/>
                <a:pathLst>
                  <a:path extrusionOk="0" h="48610" w="99228">
                    <a:moveTo>
                      <a:pt x="0" y="48611"/>
                    </a:moveTo>
                    <a:cubicBezTo>
                      <a:pt x="4303" y="37467"/>
                      <a:pt x="10723" y="27263"/>
                      <a:pt x="18907" y="18565"/>
                    </a:cubicBezTo>
                    <a:cubicBezTo>
                      <a:pt x="40582" y="-2204"/>
                      <a:pt x="73433" y="-5959"/>
                      <a:pt x="99228" y="938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55"/>
              <p:cNvSpPr/>
              <p:nvPr/>
            </p:nvSpPr>
            <p:spPr>
              <a:xfrm>
                <a:off x="4601880" y="4186721"/>
                <a:ext cx="277151" cy="1689"/>
              </a:xfrm>
              <a:custGeom>
                <a:rect b="b" l="l" r="r" t="t"/>
                <a:pathLst>
                  <a:path extrusionOk="0" h="1251" w="205297">
                    <a:moveTo>
                      <a:pt x="0" y="1252"/>
                    </a:moveTo>
                    <a:cubicBezTo>
                      <a:pt x="68420" y="-296"/>
                      <a:pt x="136853" y="-408"/>
                      <a:pt x="205298" y="91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55"/>
              <p:cNvSpPr/>
              <p:nvPr/>
            </p:nvSpPr>
            <p:spPr>
              <a:xfrm>
                <a:off x="5118743" y="4175613"/>
                <a:ext cx="287434" cy="19772"/>
              </a:xfrm>
              <a:custGeom>
                <a:rect b="b" l="l" r="r" t="t"/>
                <a:pathLst>
                  <a:path extrusionOk="0" h="14646" w="212914">
                    <a:moveTo>
                      <a:pt x="212915" y="0"/>
                    </a:moveTo>
                    <a:cubicBezTo>
                      <a:pt x="141943" y="4882"/>
                      <a:pt x="70971" y="9764"/>
                      <a:pt x="0" y="1464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55"/>
              <p:cNvSpPr/>
              <p:nvPr/>
            </p:nvSpPr>
            <p:spPr>
              <a:xfrm>
                <a:off x="5125811" y="4269970"/>
                <a:ext cx="99133" cy="86172"/>
              </a:xfrm>
              <a:custGeom>
                <a:rect b="b" l="l" r="r" t="t"/>
                <a:pathLst>
                  <a:path extrusionOk="0" h="63831" w="73432">
                    <a:moveTo>
                      <a:pt x="0" y="1528"/>
                    </a:moveTo>
                    <a:cubicBezTo>
                      <a:pt x="14814" y="-2201"/>
                      <a:pt x="30519" y="976"/>
                      <a:pt x="42724" y="10169"/>
                    </a:cubicBezTo>
                    <a:cubicBezTo>
                      <a:pt x="60403" y="22615"/>
                      <a:pt x="71652" y="42272"/>
                      <a:pt x="73433" y="6383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55"/>
              <p:cNvSpPr/>
              <p:nvPr/>
            </p:nvSpPr>
            <p:spPr>
              <a:xfrm>
                <a:off x="5424654" y="4244055"/>
                <a:ext cx="101247" cy="67701"/>
              </a:xfrm>
              <a:custGeom>
                <a:rect b="b" l="l" r="r" t="t"/>
                <a:pathLst>
                  <a:path extrusionOk="0" h="50149" w="74998">
                    <a:moveTo>
                      <a:pt x="15991" y="0"/>
                    </a:moveTo>
                    <a:cubicBezTo>
                      <a:pt x="7187" y="5866"/>
                      <a:pt x="1384" y="15289"/>
                      <a:pt x="105" y="25797"/>
                    </a:cubicBezTo>
                    <a:cubicBezTo>
                      <a:pt x="-121" y="26868"/>
                      <a:pt x="20" y="27985"/>
                      <a:pt x="506" y="28966"/>
                    </a:cubicBezTo>
                    <a:cubicBezTo>
                      <a:pt x="1139" y="29803"/>
                      <a:pt x="2057" y="30378"/>
                      <a:pt x="3086" y="30583"/>
                    </a:cubicBezTo>
                    <a:cubicBezTo>
                      <a:pt x="10867" y="32740"/>
                      <a:pt x="18326" y="26735"/>
                      <a:pt x="24200" y="21191"/>
                    </a:cubicBezTo>
                    <a:cubicBezTo>
                      <a:pt x="30073" y="15646"/>
                      <a:pt x="37593" y="9683"/>
                      <a:pt x="45347" y="11936"/>
                    </a:cubicBezTo>
                    <a:cubicBezTo>
                      <a:pt x="43253" y="20636"/>
                      <a:pt x="41160" y="29337"/>
                      <a:pt x="39066" y="38037"/>
                    </a:cubicBezTo>
                    <a:cubicBezTo>
                      <a:pt x="37703" y="41352"/>
                      <a:pt x="38054" y="45126"/>
                      <a:pt x="40007" y="48131"/>
                    </a:cubicBezTo>
                    <a:cubicBezTo>
                      <a:pt x="41298" y="49365"/>
                      <a:pt x="42995" y="50083"/>
                      <a:pt x="44779" y="50150"/>
                    </a:cubicBezTo>
                    <a:cubicBezTo>
                      <a:pt x="50883" y="49787"/>
                      <a:pt x="56560" y="46898"/>
                      <a:pt x="60450" y="42177"/>
                    </a:cubicBezTo>
                    <a:cubicBezTo>
                      <a:pt x="65514" y="37350"/>
                      <a:pt x="70364" y="32310"/>
                      <a:pt x="74999" y="2705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55"/>
              <p:cNvSpPr/>
              <p:nvPr/>
            </p:nvSpPr>
            <p:spPr>
              <a:xfrm>
                <a:off x="4962108" y="1648906"/>
                <a:ext cx="85558" cy="24687"/>
              </a:xfrm>
              <a:custGeom>
                <a:rect b="b" l="l" r="r" t="t"/>
                <a:pathLst>
                  <a:path extrusionOk="0" h="18287" w="63376">
                    <a:moveTo>
                      <a:pt x="0" y="0"/>
                    </a:moveTo>
                    <a:cubicBezTo>
                      <a:pt x="5405" y="11960"/>
                      <a:pt x="17730" y="19237"/>
                      <a:pt x="30803" y="18188"/>
                    </a:cubicBezTo>
                    <a:cubicBezTo>
                      <a:pt x="43651" y="16828"/>
                      <a:pt x="55401" y="10320"/>
                      <a:pt x="63376" y="147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55"/>
              <p:cNvSpPr/>
              <p:nvPr/>
            </p:nvSpPr>
            <p:spPr>
              <a:xfrm>
                <a:off x="4447589" y="2241188"/>
                <a:ext cx="19139" cy="121681"/>
              </a:xfrm>
              <a:custGeom>
                <a:rect b="b" l="l" r="r" t="t"/>
                <a:pathLst>
                  <a:path extrusionOk="0" h="90134" w="14177">
                    <a:moveTo>
                      <a:pt x="14177" y="0"/>
                    </a:moveTo>
                    <a:cubicBezTo>
                      <a:pt x="11939" y="16266"/>
                      <a:pt x="9701" y="32532"/>
                      <a:pt x="7462" y="48799"/>
                    </a:cubicBezTo>
                    <a:cubicBezTo>
                      <a:pt x="5842" y="62720"/>
                      <a:pt x="3350" y="76526"/>
                      <a:pt x="0" y="9013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55"/>
              <p:cNvSpPr/>
              <p:nvPr/>
            </p:nvSpPr>
            <p:spPr>
              <a:xfrm>
                <a:off x="4414512" y="2485254"/>
                <a:ext cx="42084" cy="21302"/>
              </a:xfrm>
              <a:custGeom>
                <a:rect b="b" l="l" r="r" t="t"/>
                <a:pathLst>
                  <a:path extrusionOk="0" h="15779" w="31173">
                    <a:moveTo>
                      <a:pt x="0" y="10661"/>
                    </a:moveTo>
                    <a:cubicBezTo>
                      <a:pt x="3056" y="6571"/>
                      <a:pt x="7115" y="3339"/>
                      <a:pt x="11785" y="1278"/>
                    </a:cubicBezTo>
                    <a:cubicBezTo>
                      <a:pt x="16535" y="-757"/>
                      <a:pt x="21979" y="-343"/>
                      <a:pt x="26368" y="2387"/>
                    </a:cubicBezTo>
                    <a:cubicBezTo>
                      <a:pt x="30718" y="5330"/>
                      <a:pt x="32359" y="10956"/>
                      <a:pt x="30274" y="1578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55"/>
              <p:cNvSpPr/>
              <p:nvPr/>
            </p:nvSpPr>
            <p:spPr>
              <a:xfrm>
                <a:off x="4399897" y="2006016"/>
                <a:ext cx="18025" cy="16853"/>
              </a:xfrm>
              <a:custGeom>
                <a:rect b="b" l="l" r="r" t="t"/>
                <a:pathLst>
                  <a:path extrusionOk="0" h="12484" w="13352">
                    <a:moveTo>
                      <a:pt x="13352" y="0"/>
                    </a:moveTo>
                    <a:cubicBezTo>
                      <a:pt x="9880" y="5099"/>
                      <a:pt x="5319" y="9364"/>
                      <a:pt x="0" y="1248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55"/>
              <p:cNvSpPr/>
              <p:nvPr/>
            </p:nvSpPr>
            <p:spPr>
              <a:xfrm>
                <a:off x="4407884" y="1943611"/>
                <a:ext cx="24147" cy="14837"/>
              </a:xfrm>
              <a:custGeom>
                <a:rect b="b" l="l" r="r" t="t"/>
                <a:pathLst>
                  <a:path extrusionOk="0" h="10990" w="17887">
                    <a:moveTo>
                      <a:pt x="17888" y="0"/>
                    </a:moveTo>
                    <a:cubicBezTo>
                      <a:pt x="11274" y="2477"/>
                      <a:pt x="5200" y="6209"/>
                      <a:pt x="0" y="1099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5"/>
              <p:cNvSpPr/>
              <p:nvPr/>
            </p:nvSpPr>
            <p:spPr>
              <a:xfrm>
                <a:off x="4406419" y="1901164"/>
                <a:ext cx="16618" cy="15688"/>
              </a:xfrm>
              <a:custGeom>
                <a:rect b="b" l="l" r="r" t="t"/>
                <a:pathLst>
                  <a:path extrusionOk="0" h="11621" w="12310">
                    <a:moveTo>
                      <a:pt x="12311" y="0"/>
                    </a:moveTo>
                    <a:cubicBezTo>
                      <a:pt x="7739" y="3345"/>
                      <a:pt x="3604" y="7249"/>
                      <a:pt x="0" y="1162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55"/>
              <p:cNvSpPr/>
              <p:nvPr/>
            </p:nvSpPr>
            <p:spPr>
              <a:xfrm>
                <a:off x="4398584" y="1858596"/>
                <a:ext cx="11619" cy="11630"/>
              </a:xfrm>
              <a:custGeom>
                <a:rect b="b" l="l" r="r" t="t"/>
                <a:pathLst>
                  <a:path extrusionOk="0" h="8615" w="8607">
                    <a:moveTo>
                      <a:pt x="8607" y="0"/>
                    </a:moveTo>
                    <a:cubicBezTo>
                      <a:pt x="5738" y="2872"/>
                      <a:pt x="2869" y="5744"/>
                      <a:pt x="0" y="861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55"/>
              <p:cNvSpPr/>
              <p:nvPr/>
            </p:nvSpPr>
            <p:spPr>
              <a:xfrm>
                <a:off x="4915500" y="2145764"/>
                <a:ext cx="200075" cy="189062"/>
              </a:xfrm>
              <a:custGeom>
                <a:rect b="b" l="l" r="r" t="t"/>
                <a:pathLst>
                  <a:path extrusionOk="0" h="140046" w="148204">
                    <a:moveTo>
                      <a:pt x="58540" y="4239"/>
                    </a:moveTo>
                    <a:cubicBezTo>
                      <a:pt x="34627" y="10599"/>
                      <a:pt x="14928" y="27548"/>
                      <a:pt x="5055" y="50257"/>
                    </a:cubicBezTo>
                    <a:cubicBezTo>
                      <a:pt x="-780" y="66636"/>
                      <a:pt x="-1583" y="84387"/>
                      <a:pt x="2749" y="101227"/>
                    </a:cubicBezTo>
                    <a:cubicBezTo>
                      <a:pt x="3796" y="106702"/>
                      <a:pt x="5819" y="111944"/>
                      <a:pt x="8721" y="116702"/>
                    </a:cubicBezTo>
                    <a:cubicBezTo>
                      <a:pt x="12839" y="122383"/>
                      <a:pt x="18287" y="126966"/>
                      <a:pt x="24587" y="130048"/>
                    </a:cubicBezTo>
                    <a:cubicBezTo>
                      <a:pt x="65231" y="151932"/>
                      <a:pt x="115904" y="136696"/>
                      <a:pt x="137769" y="96016"/>
                    </a:cubicBezTo>
                    <a:cubicBezTo>
                      <a:pt x="140534" y="90871"/>
                      <a:pt x="142754" y="85450"/>
                      <a:pt x="144390" y="79842"/>
                    </a:cubicBezTo>
                    <a:cubicBezTo>
                      <a:pt x="162408" y="18108"/>
                      <a:pt x="113729" y="-11693"/>
                      <a:pt x="58540" y="4239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55"/>
              <p:cNvSpPr/>
              <p:nvPr/>
            </p:nvSpPr>
            <p:spPr>
              <a:xfrm>
                <a:off x="4958277" y="2205076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0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55"/>
              <p:cNvSpPr/>
              <p:nvPr/>
            </p:nvSpPr>
            <p:spPr>
              <a:xfrm>
                <a:off x="5059055" y="2189556"/>
                <a:ext cx="17743" cy="18357"/>
              </a:xfrm>
              <a:custGeom>
                <a:rect b="b" l="l" r="r" t="t"/>
                <a:pathLst>
                  <a:path extrusionOk="0" h="13598" w="13143">
                    <a:moveTo>
                      <a:pt x="6572" y="0"/>
                    </a:moveTo>
                    <a:cubicBezTo>
                      <a:pt x="2820" y="125"/>
                      <a:pt x="-121" y="3270"/>
                      <a:pt x="4" y="7025"/>
                    </a:cubicBezTo>
                    <a:cubicBezTo>
                      <a:pt x="122" y="10605"/>
                      <a:pt x="2995" y="13480"/>
                      <a:pt x="6572" y="13599"/>
                    </a:cubicBezTo>
                    <a:cubicBezTo>
                      <a:pt x="10324" y="13474"/>
                      <a:pt x="13264" y="10329"/>
                      <a:pt x="13140" y="6574"/>
                    </a:cubicBezTo>
                    <a:cubicBezTo>
                      <a:pt x="13021" y="2994"/>
                      <a:pt x="10149" y="119"/>
                      <a:pt x="65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55"/>
              <p:cNvSpPr/>
              <p:nvPr/>
            </p:nvSpPr>
            <p:spPr>
              <a:xfrm>
                <a:off x="4968474" y="2237585"/>
                <a:ext cx="103459" cy="54759"/>
              </a:xfrm>
              <a:custGeom>
                <a:rect b="b" l="l" r="r" t="t"/>
                <a:pathLst>
                  <a:path extrusionOk="0" h="40562" w="76636">
                    <a:moveTo>
                      <a:pt x="185" y="9571"/>
                    </a:moveTo>
                    <a:cubicBezTo>
                      <a:pt x="-501" y="15762"/>
                      <a:pt x="733" y="22014"/>
                      <a:pt x="3720" y="27478"/>
                    </a:cubicBezTo>
                    <a:cubicBezTo>
                      <a:pt x="6508" y="30999"/>
                      <a:pt x="10183" y="33711"/>
                      <a:pt x="14368" y="35337"/>
                    </a:cubicBezTo>
                    <a:cubicBezTo>
                      <a:pt x="27551" y="41359"/>
                      <a:pt x="43876" y="43212"/>
                      <a:pt x="56008" y="35278"/>
                    </a:cubicBezTo>
                    <a:cubicBezTo>
                      <a:pt x="67650" y="27664"/>
                      <a:pt x="72531" y="13300"/>
                      <a:pt x="76637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55"/>
              <p:cNvSpPr/>
              <p:nvPr/>
            </p:nvSpPr>
            <p:spPr>
              <a:xfrm>
                <a:off x="4707720" y="2524333"/>
                <a:ext cx="640247" cy="32678"/>
              </a:xfrm>
              <a:custGeom>
                <a:rect b="b" l="l" r="r" t="t"/>
                <a:pathLst>
                  <a:path extrusionOk="0" h="24206" w="474257">
                    <a:moveTo>
                      <a:pt x="0" y="13705"/>
                    </a:moveTo>
                    <a:cubicBezTo>
                      <a:pt x="34668" y="19867"/>
                      <a:pt x="69756" y="23365"/>
                      <a:pt x="104958" y="24170"/>
                    </a:cubicBezTo>
                    <a:cubicBezTo>
                      <a:pt x="142292" y="24484"/>
                      <a:pt x="179616" y="22805"/>
                      <a:pt x="216771" y="19140"/>
                    </a:cubicBezTo>
                    <a:cubicBezTo>
                      <a:pt x="295806" y="12759"/>
                      <a:pt x="395223" y="6380"/>
                      <a:pt x="474258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00" name="Google Shape;1600;p55"/>
              <p:cNvGrpSpPr/>
              <p:nvPr/>
            </p:nvGrpSpPr>
            <p:grpSpPr>
              <a:xfrm>
                <a:off x="5651119" y="1467454"/>
                <a:ext cx="1368937" cy="2886424"/>
                <a:chOff x="9231380" y="5074534"/>
                <a:chExt cx="1013202" cy="2136351"/>
              </a:xfrm>
            </p:grpSpPr>
            <p:sp>
              <p:nvSpPr>
                <p:cNvPr id="1601" name="Google Shape;1601;p55"/>
                <p:cNvSpPr/>
                <p:nvPr/>
              </p:nvSpPr>
              <p:spPr>
                <a:xfrm>
                  <a:off x="9447983" y="5074534"/>
                  <a:ext cx="309864" cy="419603"/>
                </a:xfrm>
                <a:custGeom>
                  <a:rect b="b" l="l" r="r" t="t"/>
                  <a:pathLst>
                    <a:path extrusionOk="0" h="419603" w="309864">
                      <a:moveTo>
                        <a:pt x="293864" y="134245"/>
                      </a:moveTo>
                      <a:cubicBezTo>
                        <a:pt x="301382" y="189107"/>
                        <a:pt x="307448" y="244558"/>
                        <a:pt x="309808" y="299908"/>
                      </a:cubicBezTo>
                      <a:cubicBezTo>
                        <a:pt x="311486" y="339260"/>
                        <a:pt x="275376" y="380782"/>
                        <a:pt x="241461" y="401186"/>
                      </a:cubicBezTo>
                      <a:cubicBezTo>
                        <a:pt x="213263" y="417101"/>
                        <a:pt x="180496" y="422947"/>
                        <a:pt x="148541" y="417764"/>
                      </a:cubicBezTo>
                      <a:cubicBezTo>
                        <a:pt x="111816" y="412514"/>
                        <a:pt x="77585" y="396110"/>
                        <a:pt x="50473" y="370766"/>
                      </a:cubicBezTo>
                      <a:cubicBezTo>
                        <a:pt x="33924" y="355224"/>
                        <a:pt x="13829" y="330089"/>
                        <a:pt x="14401" y="305849"/>
                      </a:cubicBezTo>
                      <a:cubicBezTo>
                        <a:pt x="15027" y="279385"/>
                        <a:pt x="-1537" y="313730"/>
                        <a:pt x="116" y="286637"/>
                      </a:cubicBezTo>
                      <a:cubicBezTo>
                        <a:pt x="2118" y="253829"/>
                        <a:pt x="1499" y="220771"/>
                        <a:pt x="6566" y="188295"/>
                      </a:cubicBezTo>
                      <a:cubicBezTo>
                        <a:pt x="10629" y="162257"/>
                        <a:pt x="16272" y="136373"/>
                        <a:pt x="22696" y="110826"/>
                      </a:cubicBezTo>
                      <a:cubicBezTo>
                        <a:pt x="30354" y="80374"/>
                        <a:pt x="41235" y="52777"/>
                        <a:pt x="64881" y="30341"/>
                      </a:cubicBezTo>
                      <a:cubicBezTo>
                        <a:pt x="90379" y="6066"/>
                        <a:pt x="127170" y="-2166"/>
                        <a:pt x="160569" y="8930"/>
                      </a:cubicBezTo>
                      <a:cubicBezTo>
                        <a:pt x="178842" y="-6228"/>
                        <a:pt x="211907" y="514"/>
                        <a:pt x="231367" y="10001"/>
                      </a:cubicBezTo>
                      <a:cubicBezTo>
                        <a:pt x="257989" y="22980"/>
                        <a:pt x="271941" y="46812"/>
                        <a:pt x="280098" y="74220"/>
                      </a:cubicBezTo>
                      <a:cubicBezTo>
                        <a:pt x="286313" y="93820"/>
                        <a:pt x="290917" y="113895"/>
                        <a:pt x="293864" y="1342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55"/>
                <p:cNvSpPr/>
                <p:nvPr/>
              </p:nvSpPr>
              <p:spPr>
                <a:xfrm>
                  <a:off x="9712142" y="6331807"/>
                  <a:ext cx="318400" cy="799436"/>
                </a:xfrm>
                <a:custGeom>
                  <a:rect b="b" l="l" r="r" t="t"/>
                  <a:pathLst>
                    <a:path extrusionOk="0" h="799436" w="318400">
                      <a:moveTo>
                        <a:pt x="0" y="0"/>
                      </a:moveTo>
                      <a:cubicBezTo>
                        <a:pt x="31089" y="210521"/>
                        <a:pt x="73296" y="419246"/>
                        <a:pt x="126446" y="625299"/>
                      </a:cubicBezTo>
                      <a:cubicBezTo>
                        <a:pt x="137729" y="672672"/>
                        <a:pt x="152489" y="719147"/>
                        <a:pt x="170604" y="764346"/>
                      </a:cubicBezTo>
                      <a:cubicBezTo>
                        <a:pt x="172678" y="769962"/>
                        <a:pt x="175552" y="775249"/>
                        <a:pt x="179135" y="780043"/>
                      </a:cubicBezTo>
                      <a:cubicBezTo>
                        <a:pt x="192639" y="796535"/>
                        <a:pt x="317840" y="801485"/>
                        <a:pt x="318036" y="798710"/>
                      </a:cubicBezTo>
                      <a:cubicBezTo>
                        <a:pt x="323031" y="728049"/>
                        <a:pt x="275165" y="158786"/>
                        <a:pt x="265877" y="134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55"/>
                <p:cNvSpPr/>
                <p:nvPr/>
              </p:nvSpPr>
              <p:spPr>
                <a:xfrm>
                  <a:off x="9387886" y="6174346"/>
                  <a:ext cx="266182" cy="979012"/>
                </a:xfrm>
                <a:custGeom>
                  <a:rect b="b" l="l" r="r" t="t"/>
                  <a:pathLst>
                    <a:path extrusionOk="0" h="979012" w="266182">
                      <a:moveTo>
                        <a:pt x="194186" y="976861"/>
                      </a:moveTo>
                      <a:cubicBezTo>
                        <a:pt x="176715" y="989404"/>
                        <a:pt x="96902" y="943031"/>
                        <a:pt x="56465" y="942401"/>
                      </a:cubicBezTo>
                      <a:cubicBezTo>
                        <a:pt x="48366" y="942224"/>
                        <a:pt x="35382" y="724882"/>
                        <a:pt x="34148" y="709885"/>
                      </a:cubicBezTo>
                      <a:cubicBezTo>
                        <a:pt x="22894" y="573166"/>
                        <a:pt x="-5665" y="130653"/>
                        <a:pt x="994" y="54078"/>
                      </a:cubicBezTo>
                      <a:cubicBezTo>
                        <a:pt x="1498" y="48283"/>
                        <a:pt x="22964" y="56547"/>
                        <a:pt x="26992" y="52353"/>
                      </a:cubicBezTo>
                      <a:cubicBezTo>
                        <a:pt x="30271" y="49475"/>
                        <a:pt x="34227" y="47478"/>
                        <a:pt x="38488" y="46549"/>
                      </a:cubicBezTo>
                      <a:cubicBezTo>
                        <a:pt x="109928" y="24749"/>
                        <a:pt x="183118" y="9175"/>
                        <a:pt x="257239" y="0"/>
                      </a:cubicBezTo>
                      <a:cubicBezTo>
                        <a:pt x="266480" y="120828"/>
                        <a:pt x="270775" y="242606"/>
                        <a:pt x="259122" y="363429"/>
                      </a:cubicBezTo>
                      <a:cubicBezTo>
                        <a:pt x="247380" y="485183"/>
                        <a:pt x="227727" y="724809"/>
                        <a:pt x="217139" y="846676"/>
                      </a:cubicBezTo>
                      <a:cubicBezTo>
                        <a:pt x="212146" y="904144"/>
                        <a:pt x="207618" y="842822"/>
                        <a:pt x="202550" y="900297"/>
                      </a:cubicBezTo>
                      <a:cubicBezTo>
                        <a:pt x="201606" y="911005"/>
                        <a:pt x="203935" y="969860"/>
                        <a:pt x="194186" y="97686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55"/>
                <p:cNvSpPr/>
                <p:nvPr/>
              </p:nvSpPr>
              <p:spPr>
                <a:xfrm>
                  <a:off x="9327709" y="5621367"/>
                  <a:ext cx="664072" cy="797229"/>
                </a:xfrm>
                <a:custGeom>
                  <a:rect b="b" l="l" r="r" t="t"/>
                  <a:pathLst>
                    <a:path extrusionOk="0" h="797229" w="664072">
                      <a:moveTo>
                        <a:pt x="623812" y="471862"/>
                      </a:moveTo>
                      <a:cubicBezTo>
                        <a:pt x="648557" y="571805"/>
                        <a:pt x="662061" y="674203"/>
                        <a:pt x="664072" y="777148"/>
                      </a:cubicBezTo>
                      <a:cubicBezTo>
                        <a:pt x="664123" y="780874"/>
                        <a:pt x="5701" y="797229"/>
                        <a:pt x="5701" y="797229"/>
                      </a:cubicBezTo>
                      <a:cubicBezTo>
                        <a:pt x="5701" y="797229"/>
                        <a:pt x="-45306" y="299462"/>
                        <a:pt x="157822" y="60881"/>
                      </a:cubicBezTo>
                      <a:cubicBezTo>
                        <a:pt x="254223" y="-52345"/>
                        <a:pt x="422690" y="7753"/>
                        <a:pt x="492824" y="115672"/>
                      </a:cubicBezTo>
                      <a:cubicBezTo>
                        <a:pt x="520564" y="158358"/>
                        <a:pt x="551861" y="244660"/>
                        <a:pt x="569122" y="292087"/>
                      </a:cubicBezTo>
                      <a:cubicBezTo>
                        <a:pt x="584146" y="333367"/>
                        <a:pt x="598102" y="375033"/>
                        <a:pt x="609733" y="417306"/>
                      </a:cubicBezTo>
                      <a:cubicBezTo>
                        <a:pt x="614717" y="435419"/>
                        <a:pt x="619409" y="453605"/>
                        <a:pt x="623812" y="47186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55"/>
                <p:cNvSpPr/>
                <p:nvPr/>
              </p:nvSpPr>
              <p:spPr>
                <a:xfrm>
                  <a:off x="9432146" y="5324214"/>
                  <a:ext cx="383572" cy="388128"/>
                </a:xfrm>
                <a:custGeom>
                  <a:rect b="b" l="l" r="r" t="t"/>
                  <a:pathLst>
                    <a:path extrusionOk="0" h="388128" w="383572">
                      <a:moveTo>
                        <a:pt x="21905" y="134195"/>
                      </a:moveTo>
                      <a:cubicBezTo>
                        <a:pt x="18450" y="175821"/>
                        <a:pt x="17633" y="217596"/>
                        <a:pt x="14570" y="259245"/>
                      </a:cubicBezTo>
                      <a:cubicBezTo>
                        <a:pt x="11666" y="298148"/>
                        <a:pt x="6803" y="336880"/>
                        <a:pt x="0" y="375293"/>
                      </a:cubicBezTo>
                      <a:cubicBezTo>
                        <a:pt x="24685" y="382358"/>
                        <a:pt x="50140" y="386380"/>
                        <a:pt x="75799" y="387269"/>
                      </a:cubicBezTo>
                      <a:cubicBezTo>
                        <a:pt x="108451" y="388975"/>
                        <a:pt x="141755" y="387681"/>
                        <a:pt x="172331" y="387285"/>
                      </a:cubicBezTo>
                      <a:cubicBezTo>
                        <a:pt x="189390" y="387063"/>
                        <a:pt x="386684" y="384202"/>
                        <a:pt x="383535" y="372589"/>
                      </a:cubicBezTo>
                      <a:cubicBezTo>
                        <a:pt x="379372" y="357305"/>
                        <a:pt x="380313" y="216095"/>
                        <a:pt x="374826" y="167287"/>
                      </a:cubicBezTo>
                      <a:cubicBezTo>
                        <a:pt x="372036" y="142469"/>
                        <a:pt x="367533" y="118028"/>
                        <a:pt x="363414" y="93405"/>
                      </a:cubicBezTo>
                      <a:cubicBezTo>
                        <a:pt x="360053" y="73308"/>
                        <a:pt x="371571" y="52435"/>
                        <a:pt x="358109" y="33586"/>
                      </a:cubicBezTo>
                      <a:cubicBezTo>
                        <a:pt x="349854" y="23898"/>
                        <a:pt x="338815" y="16993"/>
                        <a:pt x="326496" y="13812"/>
                      </a:cubicBezTo>
                      <a:cubicBezTo>
                        <a:pt x="256225" y="-10036"/>
                        <a:pt x="178629" y="1221"/>
                        <a:pt x="105655" y="15983"/>
                      </a:cubicBezTo>
                      <a:cubicBezTo>
                        <a:pt x="75495" y="22085"/>
                        <a:pt x="53613" y="30094"/>
                        <a:pt x="35411" y="55357"/>
                      </a:cubicBezTo>
                      <a:cubicBezTo>
                        <a:pt x="18033" y="79480"/>
                        <a:pt x="24186" y="106704"/>
                        <a:pt x="21905" y="134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55"/>
                <p:cNvSpPr/>
                <p:nvPr/>
              </p:nvSpPr>
              <p:spPr>
                <a:xfrm>
                  <a:off x="9231380" y="5450219"/>
                  <a:ext cx="228982" cy="420827"/>
                </a:xfrm>
                <a:custGeom>
                  <a:rect b="b" l="l" r="r" t="t"/>
                  <a:pathLst>
                    <a:path extrusionOk="0" h="420827" w="228982">
                      <a:moveTo>
                        <a:pt x="206556" y="20263"/>
                      </a:moveTo>
                      <a:cubicBezTo>
                        <a:pt x="201656" y="15651"/>
                        <a:pt x="196146" y="11737"/>
                        <a:pt x="190180" y="8629"/>
                      </a:cubicBezTo>
                      <a:cubicBezTo>
                        <a:pt x="130765" y="-22242"/>
                        <a:pt x="91454" y="36143"/>
                        <a:pt x="73131" y="82415"/>
                      </a:cubicBezTo>
                      <a:cubicBezTo>
                        <a:pt x="43503" y="157237"/>
                        <a:pt x="17348" y="232610"/>
                        <a:pt x="1290" y="311071"/>
                      </a:cubicBezTo>
                      <a:cubicBezTo>
                        <a:pt x="-4793" y="340469"/>
                        <a:pt x="11257" y="381713"/>
                        <a:pt x="36388" y="403239"/>
                      </a:cubicBezTo>
                      <a:cubicBezTo>
                        <a:pt x="46485" y="412636"/>
                        <a:pt x="59222" y="418704"/>
                        <a:pt x="72876" y="420622"/>
                      </a:cubicBezTo>
                      <a:cubicBezTo>
                        <a:pt x="94386" y="422648"/>
                        <a:pt x="114944" y="409416"/>
                        <a:pt x="126946" y="392304"/>
                      </a:cubicBezTo>
                      <a:cubicBezTo>
                        <a:pt x="138948" y="375192"/>
                        <a:pt x="144061" y="354662"/>
                        <a:pt x="148956" y="334622"/>
                      </a:cubicBezTo>
                      <a:cubicBezTo>
                        <a:pt x="166040" y="264688"/>
                        <a:pt x="179816" y="262571"/>
                        <a:pt x="216441" y="128793"/>
                      </a:cubicBezTo>
                      <a:cubicBezTo>
                        <a:pt x="222952" y="105011"/>
                        <a:pt x="232666" y="80889"/>
                        <a:pt x="227546" y="56846"/>
                      </a:cubicBezTo>
                      <a:cubicBezTo>
                        <a:pt x="224412" y="42806"/>
                        <a:pt x="217092" y="30048"/>
                        <a:pt x="206556" y="202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55"/>
                <p:cNvSpPr/>
                <p:nvPr/>
              </p:nvSpPr>
              <p:spPr>
                <a:xfrm>
                  <a:off x="9618247" y="5320639"/>
                  <a:ext cx="376343" cy="290135"/>
                </a:xfrm>
                <a:custGeom>
                  <a:rect b="b" l="l" r="r" t="t"/>
                  <a:pathLst>
                    <a:path extrusionOk="0" h="290135" w="376343">
                      <a:moveTo>
                        <a:pt x="359751" y="187543"/>
                      </a:moveTo>
                      <a:cubicBezTo>
                        <a:pt x="317511" y="109962"/>
                        <a:pt x="258798" y="29965"/>
                        <a:pt x="167501" y="5763"/>
                      </a:cubicBezTo>
                      <a:cubicBezTo>
                        <a:pt x="145749" y="-3"/>
                        <a:pt x="-6196" y="-9605"/>
                        <a:pt x="196" y="24813"/>
                      </a:cubicBezTo>
                      <a:cubicBezTo>
                        <a:pt x="3639" y="43108"/>
                        <a:pt x="41484" y="48292"/>
                        <a:pt x="54174" y="57398"/>
                      </a:cubicBezTo>
                      <a:cubicBezTo>
                        <a:pt x="63833" y="64837"/>
                        <a:pt x="71788" y="74260"/>
                        <a:pt x="77505" y="85033"/>
                      </a:cubicBezTo>
                      <a:cubicBezTo>
                        <a:pt x="89005" y="105008"/>
                        <a:pt x="96906" y="128745"/>
                        <a:pt x="109525" y="146015"/>
                      </a:cubicBezTo>
                      <a:cubicBezTo>
                        <a:pt x="115483" y="154171"/>
                        <a:pt x="212609" y="287446"/>
                        <a:pt x="205146" y="290136"/>
                      </a:cubicBezTo>
                      <a:cubicBezTo>
                        <a:pt x="263351" y="269158"/>
                        <a:pt x="320417" y="245570"/>
                        <a:pt x="376344" y="219374"/>
                      </a:cubicBezTo>
                      <a:cubicBezTo>
                        <a:pt x="371099" y="208912"/>
                        <a:pt x="365582" y="198250"/>
                        <a:pt x="359751" y="1875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55"/>
                <p:cNvSpPr/>
                <p:nvPr/>
              </p:nvSpPr>
              <p:spPr>
                <a:xfrm>
                  <a:off x="9279030" y="5323052"/>
                  <a:ext cx="403896" cy="301497"/>
                </a:xfrm>
                <a:custGeom>
                  <a:rect b="b" l="l" r="r" t="t"/>
                  <a:pathLst>
                    <a:path extrusionOk="0" h="301497" w="403896">
                      <a:moveTo>
                        <a:pt x="400269" y="499"/>
                      </a:moveTo>
                      <a:cubicBezTo>
                        <a:pt x="398945" y="67"/>
                        <a:pt x="397546" y="-87"/>
                        <a:pt x="396160" y="46"/>
                      </a:cubicBezTo>
                      <a:cubicBezTo>
                        <a:pt x="369380" y="818"/>
                        <a:pt x="342720" y="4054"/>
                        <a:pt x="315932" y="4516"/>
                      </a:cubicBezTo>
                      <a:cubicBezTo>
                        <a:pt x="300757" y="4779"/>
                        <a:pt x="285575" y="4150"/>
                        <a:pt x="270401" y="4466"/>
                      </a:cubicBezTo>
                      <a:cubicBezTo>
                        <a:pt x="237149" y="4799"/>
                        <a:pt x="204192" y="10767"/>
                        <a:pt x="172932" y="22119"/>
                      </a:cubicBezTo>
                      <a:cubicBezTo>
                        <a:pt x="83837" y="55701"/>
                        <a:pt x="28840" y="147238"/>
                        <a:pt x="1" y="229701"/>
                      </a:cubicBezTo>
                      <a:cubicBezTo>
                        <a:pt x="-519" y="231186"/>
                        <a:pt x="158845" y="290924"/>
                        <a:pt x="173453" y="296240"/>
                      </a:cubicBezTo>
                      <a:cubicBezTo>
                        <a:pt x="208568" y="309018"/>
                        <a:pt x="200493" y="297660"/>
                        <a:pt x="207553" y="271326"/>
                      </a:cubicBezTo>
                      <a:cubicBezTo>
                        <a:pt x="212477" y="252955"/>
                        <a:pt x="218642" y="234692"/>
                        <a:pt x="223768" y="216316"/>
                      </a:cubicBezTo>
                      <a:cubicBezTo>
                        <a:pt x="228657" y="198802"/>
                        <a:pt x="237948" y="184743"/>
                        <a:pt x="244255" y="167822"/>
                      </a:cubicBezTo>
                      <a:cubicBezTo>
                        <a:pt x="251438" y="147163"/>
                        <a:pt x="260973" y="127400"/>
                        <a:pt x="272672" y="108923"/>
                      </a:cubicBezTo>
                      <a:cubicBezTo>
                        <a:pt x="292079" y="79661"/>
                        <a:pt x="323650" y="61799"/>
                        <a:pt x="356371" y="48385"/>
                      </a:cubicBezTo>
                      <a:cubicBezTo>
                        <a:pt x="366502" y="44773"/>
                        <a:pt x="376244" y="40149"/>
                        <a:pt x="385449" y="34583"/>
                      </a:cubicBezTo>
                      <a:cubicBezTo>
                        <a:pt x="394565" y="29097"/>
                        <a:pt x="401121" y="20203"/>
                        <a:pt x="403670" y="9868"/>
                      </a:cubicBezTo>
                      <a:cubicBezTo>
                        <a:pt x="404309" y="6345"/>
                        <a:pt x="403724" y="1897"/>
                        <a:pt x="400269" y="4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55"/>
                <p:cNvSpPr/>
                <p:nvPr/>
              </p:nvSpPr>
              <p:spPr>
                <a:xfrm>
                  <a:off x="9534232" y="5118828"/>
                  <a:ext cx="161164" cy="235246"/>
                </a:xfrm>
                <a:custGeom>
                  <a:rect b="b" l="l" r="r" t="t"/>
                  <a:pathLst>
                    <a:path extrusionOk="0" h="235246" w="161164">
                      <a:moveTo>
                        <a:pt x="157129" y="47236"/>
                      </a:moveTo>
                      <a:cubicBezTo>
                        <a:pt x="130791" y="55401"/>
                        <a:pt x="102150" y="50728"/>
                        <a:pt x="79767" y="34612"/>
                      </a:cubicBezTo>
                      <a:cubicBezTo>
                        <a:pt x="68188" y="25407"/>
                        <a:pt x="59009" y="13531"/>
                        <a:pt x="53017" y="0"/>
                      </a:cubicBezTo>
                      <a:cubicBezTo>
                        <a:pt x="47917" y="14561"/>
                        <a:pt x="40319" y="28119"/>
                        <a:pt x="30564" y="40066"/>
                      </a:cubicBezTo>
                      <a:cubicBezTo>
                        <a:pt x="23039" y="49292"/>
                        <a:pt x="11893" y="54806"/>
                        <a:pt x="0" y="55185"/>
                      </a:cubicBezTo>
                      <a:cubicBezTo>
                        <a:pt x="385" y="72503"/>
                        <a:pt x="3036" y="89695"/>
                        <a:pt x="7885" y="106323"/>
                      </a:cubicBezTo>
                      <a:cubicBezTo>
                        <a:pt x="13245" y="124834"/>
                        <a:pt x="25965" y="140329"/>
                        <a:pt x="43070" y="149181"/>
                      </a:cubicBezTo>
                      <a:cubicBezTo>
                        <a:pt x="43569" y="161072"/>
                        <a:pt x="43390" y="172981"/>
                        <a:pt x="42534" y="184851"/>
                      </a:cubicBezTo>
                      <a:cubicBezTo>
                        <a:pt x="42605" y="189923"/>
                        <a:pt x="41703" y="194961"/>
                        <a:pt x="39877" y="199693"/>
                      </a:cubicBezTo>
                      <a:cubicBezTo>
                        <a:pt x="39433" y="200659"/>
                        <a:pt x="31323" y="210987"/>
                        <a:pt x="30043" y="208662"/>
                      </a:cubicBezTo>
                      <a:cubicBezTo>
                        <a:pt x="40136" y="226997"/>
                        <a:pt x="63309" y="236985"/>
                        <a:pt x="84955" y="234997"/>
                      </a:cubicBezTo>
                      <a:cubicBezTo>
                        <a:pt x="98583" y="233558"/>
                        <a:pt x="111554" y="228402"/>
                        <a:pt x="122456" y="220091"/>
                      </a:cubicBezTo>
                      <a:cubicBezTo>
                        <a:pt x="126276" y="217245"/>
                        <a:pt x="135390" y="211339"/>
                        <a:pt x="135750" y="206330"/>
                      </a:cubicBezTo>
                      <a:cubicBezTo>
                        <a:pt x="136107" y="201379"/>
                        <a:pt x="128919" y="194036"/>
                        <a:pt x="127628" y="188777"/>
                      </a:cubicBezTo>
                      <a:cubicBezTo>
                        <a:pt x="124623" y="174922"/>
                        <a:pt x="124358" y="160612"/>
                        <a:pt x="126847" y="146655"/>
                      </a:cubicBezTo>
                      <a:cubicBezTo>
                        <a:pt x="131229" y="145127"/>
                        <a:pt x="135324" y="142872"/>
                        <a:pt x="138961" y="139986"/>
                      </a:cubicBezTo>
                      <a:cubicBezTo>
                        <a:pt x="148687" y="131450"/>
                        <a:pt x="155321" y="119935"/>
                        <a:pt x="157830" y="107233"/>
                      </a:cubicBezTo>
                      <a:cubicBezTo>
                        <a:pt x="162502" y="87478"/>
                        <a:pt x="162261" y="66877"/>
                        <a:pt x="157129" y="472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55"/>
                <p:cNvSpPr/>
                <p:nvPr/>
              </p:nvSpPr>
              <p:spPr>
                <a:xfrm>
                  <a:off x="9497829" y="5169209"/>
                  <a:ext cx="59544" cy="59101"/>
                </a:xfrm>
                <a:custGeom>
                  <a:rect b="b" l="l" r="r" t="t"/>
                  <a:pathLst>
                    <a:path extrusionOk="0" h="59101" w="59544">
                      <a:moveTo>
                        <a:pt x="59505" y="27933"/>
                      </a:moveTo>
                      <a:cubicBezTo>
                        <a:pt x="59395" y="25153"/>
                        <a:pt x="57698" y="22685"/>
                        <a:pt x="55144" y="21589"/>
                      </a:cubicBezTo>
                      <a:cubicBezTo>
                        <a:pt x="53893" y="15658"/>
                        <a:pt x="50665" y="10329"/>
                        <a:pt x="45988" y="6477"/>
                      </a:cubicBezTo>
                      <a:cubicBezTo>
                        <a:pt x="33835" y="-3513"/>
                        <a:pt x="15891" y="-1751"/>
                        <a:pt x="5910" y="10412"/>
                      </a:cubicBezTo>
                      <a:cubicBezTo>
                        <a:pt x="4598" y="12011"/>
                        <a:pt x="3463" y="13748"/>
                        <a:pt x="2527" y="15593"/>
                      </a:cubicBezTo>
                      <a:cubicBezTo>
                        <a:pt x="-3959" y="30026"/>
                        <a:pt x="2472" y="46989"/>
                        <a:pt x="16892" y="53481"/>
                      </a:cubicBezTo>
                      <a:cubicBezTo>
                        <a:pt x="21679" y="55637"/>
                        <a:pt x="26966" y="56433"/>
                        <a:pt x="32175" y="55784"/>
                      </a:cubicBezTo>
                      <a:cubicBezTo>
                        <a:pt x="33077" y="56310"/>
                        <a:pt x="34113" y="56560"/>
                        <a:pt x="35155" y="56504"/>
                      </a:cubicBezTo>
                      <a:cubicBezTo>
                        <a:pt x="40392" y="55923"/>
                        <a:pt x="45690" y="56735"/>
                        <a:pt x="50513" y="58857"/>
                      </a:cubicBezTo>
                      <a:cubicBezTo>
                        <a:pt x="52279" y="59344"/>
                        <a:pt x="54167" y="59097"/>
                        <a:pt x="55748" y="58171"/>
                      </a:cubicBezTo>
                      <a:cubicBezTo>
                        <a:pt x="58928" y="56329"/>
                        <a:pt x="60043" y="52273"/>
                        <a:pt x="58252" y="49062"/>
                      </a:cubicBezTo>
                      <a:cubicBezTo>
                        <a:pt x="59263" y="42067"/>
                        <a:pt x="59682" y="34998"/>
                        <a:pt x="59505" y="279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55"/>
                <p:cNvSpPr/>
                <p:nvPr/>
              </p:nvSpPr>
              <p:spPr>
                <a:xfrm>
                  <a:off x="9672845" y="5164103"/>
                  <a:ext cx="55624" cy="56056"/>
                </a:xfrm>
                <a:custGeom>
                  <a:rect b="b" l="l" r="r" t="t"/>
                  <a:pathLst>
                    <a:path extrusionOk="0" h="56056" w="55624">
                      <a:moveTo>
                        <a:pt x="2212" y="15593"/>
                      </a:moveTo>
                      <a:cubicBezTo>
                        <a:pt x="-3956" y="30626"/>
                        <a:pt x="3219" y="47816"/>
                        <a:pt x="18238" y="53990"/>
                      </a:cubicBezTo>
                      <a:cubicBezTo>
                        <a:pt x="19929" y="54685"/>
                        <a:pt x="21681" y="55221"/>
                        <a:pt x="23472" y="55590"/>
                      </a:cubicBezTo>
                      <a:cubicBezTo>
                        <a:pt x="52606" y="60620"/>
                        <a:pt x="66445" y="23659"/>
                        <a:pt x="45673" y="6477"/>
                      </a:cubicBezTo>
                      <a:cubicBezTo>
                        <a:pt x="33520" y="-3513"/>
                        <a:pt x="15576" y="-1751"/>
                        <a:pt x="5594" y="10413"/>
                      </a:cubicBezTo>
                      <a:cubicBezTo>
                        <a:pt x="4282" y="12012"/>
                        <a:pt x="3148" y="13749"/>
                        <a:pt x="2212" y="1559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55"/>
                <p:cNvSpPr/>
                <p:nvPr/>
              </p:nvSpPr>
              <p:spPr>
                <a:xfrm>
                  <a:off x="9861724" y="7008861"/>
                  <a:ext cx="382858" cy="202024"/>
                </a:xfrm>
                <a:custGeom>
                  <a:rect b="b" l="l" r="r" t="t"/>
                  <a:pathLst>
                    <a:path extrusionOk="0" h="202024" w="382858">
                      <a:moveTo>
                        <a:pt x="381938" y="174673"/>
                      </a:moveTo>
                      <a:cubicBezTo>
                        <a:pt x="378305" y="163466"/>
                        <a:pt x="364264" y="159276"/>
                        <a:pt x="352229" y="156759"/>
                      </a:cubicBezTo>
                      <a:cubicBezTo>
                        <a:pt x="323325" y="150359"/>
                        <a:pt x="294881" y="142033"/>
                        <a:pt x="267086" y="131835"/>
                      </a:cubicBezTo>
                      <a:cubicBezTo>
                        <a:pt x="245154" y="124619"/>
                        <a:pt x="224439" y="114125"/>
                        <a:pt x="205642" y="100708"/>
                      </a:cubicBezTo>
                      <a:cubicBezTo>
                        <a:pt x="170611" y="74449"/>
                        <a:pt x="163018" y="42308"/>
                        <a:pt x="166252" y="0"/>
                      </a:cubicBezTo>
                      <a:cubicBezTo>
                        <a:pt x="112604" y="18098"/>
                        <a:pt x="56586" y="28194"/>
                        <a:pt x="0" y="29962"/>
                      </a:cubicBezTo>
                      <a:cubicBezTo>
                        <a:pt x="2560" y="72513"/>
                        <a:pt x="5120" y="115064"/>
                        <a:pt x="7681" y="157614"/>
                      </a:cubicBezTo>
                      <a:cubicBezTo>
                        <a:pt x="7632" y="167498"/>
                        <a:pt x="9533" y="177294"/>
                        <a:pt x="13274" y="186441"/>
                      </a:cubicBezTo>
                      <a:cubicBezTo>
                        <a:pt x="24209" y="208774"/>
                        <a:pt x="49583" y="200808"/>
                        <a:pt x="69310" y="199945"/>
                      </a:cubicBezTo>
                      <a:cubicBezTo>
                        <a:pt x="137601" y="196967"/>
                        <a:pt x="206852" y="201144"/>
                        <a:pt x="275272" y="200380"/>
                      </a:cubicBezTo>
                      <a:cubicBezTo>
                        <a:pt x="292227" y="200191"/>
                        <a:pt x="375519" y="208507"/>
                        <a:pt x="382414" y="183549"/>
                      </a:cubicBezTo>
                      <a:cubicBezTo>
                        <a:pt x="383140" y="180609"/>
                        <a:pt x="382974" y="177519"/>
                        <a:pt x="381937" y="174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55"/>
                <p:cNvSpPr/>
                <p:nvPr/>
              </p:nvSpPr>
              <p:spPr>
                <a:xfrm>
                  <a:off x="9249350" y="6921064"/>
                  <a:ext cx="355792" cy="287492"/>
                </a:xfrm>
                <a:custGeom>
                  <a:rect b="b" l="l" r="r" t="t"/>
                  <a:pathLst>
                    <a:path extrusionOk="0" h="287492" w="355792">
                      <a:moveTo>
                        <a:pt x="342001" y="0"/>
                      </a:moveTo>
                      <a:cubicBezTo>
                        <a:pt x="312445" y="30632"/>
                        <a:pt x="227737" y="114113"/>
                        <a:pt x="185620" y="110533"/>
                      </a:cubicBezTo>
                      <a:cubicBezTo>
                        <a:pt x="184019" y="128668"/>
                        <a:pt x="182419" y="146802"/>
                        <a:pt x="180819" y="164936"/>
                      </a:cubicBezTo>
                      <a:cubicBezTo>
                        <a:pt x="180526" y="168387"/>
                        <a:pt x="179989" y="171814"/>
                        <a:pt x="179213" y="175189"/>
                      </a:cubicBezTo>
                      <a:cubicBezTo>
                        <a:pt x="173899" y="197980"/>
                        <a:pt x="158067" y="209890"/>
                        <a:pt x="135183" y="220096"/>
                      </a:cubicBezTo>
                      <a:cubicBezTo>
                        <a:pt x="106605" y="232843"/>
                        <a:pt x="75035" y="236176"/>
                        <a:pt x="45171" y="245085"/>
                      </a:cubicBezTo>
                      <a:cubicBezTo>
                        <a:pt x="31365" y="249203"/>
                        <a:pt x="-27855" y="284689"/>
                        <a:pt x="15787" y="286901"/>
                      </a:cubicBezTo>
                      <a:cubicBezTo>
                        <a:pt x="37496" y="288002"/>
                        <a:pt x="259018" y="287485"/>
                        <a:pt x="333303" y="286025"/>
                      </a:cubicBezTo>
                      <a:cubicBezTo>
                        <a:pt x="345960" y="285786"/>
                        <a:pt x="356027" y="275323"/>
                        <a:pt x="355788" y="262655"/>
                      </a:cubicBezTo>
                      <a:cubicBezTo>
                        <a:pt x="355776" y="262027"/>
                        <a:pt x="355739" y="261399"/>
                        <a:pt x="355676" y="260774"/>
                      </a:cubicBezTo>
                      <a:cubicBezTo>
                        <a:pt x="354617" y="250157"/>
                        <a:pt x="355591" y="54568"/>
                        <a:pt x="353630" y="1960"/>
                      </a:cubicBezTo>
                      <a:cubicBezTo>
                        <a:pt x="349691" y="1756"/>
                        <a:pt x="345789" y="1098"/>
                        <a:pt x="3420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55"/>
                <p:cNvSpPr/>
                <p:nvPr/>
              </p:nvSpPr>
              <p:spPr>
                <a:xfrm>
                  <a:off x="9495946" y="5109650"/>
                  <a:ext cx="206893" cy="165593"/>
                </a:xfrm>
                <a:custGeom>
                  <a:rect b="b" l="l" r="r" t="t"/>
                  <a:pathLst>
                    <a:path extrusionOk="0" h="165593" w="206893">
                      <a:moveTo>
                        <a:pt x="206894" y="49530"/>
                      </a:moveTo>
                      <a:cubicBezTo>
                        <a:pt x="198077" y="58087"/>
                        <a:pt x="186325" y="62946"/>
                        <a:pt x="174045" y="63113"/>
                      </a:cubicBezTo>
                      <a:cubicBezTo>
                        <a:pt x="155970" y="62713"/>
                        <a:pt x="138284" y="57783"/>
                        <a:pt x="122605" y="48774"/>
                      </a:cubicBezTo>
                      <a:cubicBezTo>
                        <a:pt x="106264" y="37610"/>
                        <a:pt x="95762" y="19721"/>
                        <a:pt x="93970" y="0"/>
                      </a:cubicBezTo>
                      <a:cubicBezTo>
                        <a:pt x="90478" y="14455"/>
                        <a:pt x="84769" y="28281"/>
                        <a:pt x="77044" y="40985"/>
                      </a:cubicBezTo>
                      <a:cubicBezTo>
                        <a:pt x="73226" y="47964"/>
                        <a:pt x="67897" y="54000"/>
                        <a:pt x="61447" y="58650"/>
                      </a:cubicBezTo>
                      <a:cubicBezTo>
                        <a:pt x="44525" y="69648"/>
                        <a:pt x="24380" y="50233"/>
                        <a:pt x="8191" y="68808"/>
                      </a:cubicBezTo>
                      <a:cubicBezTo>
                        <a:pt x="5251" y="72064"/>
                        <a:pt x="2961" y="75853"/>
                        <a:pt x="1444" y="79970"/>
                      </a:cubicBezTo>
                      <a:cubicBezTo>
                        <a:pt x="-1182" y="87889"/>
                        <a:pt x="-194" y="96563"/>
                        <a:pt x="4146" y="103687"/>
                      </a:cubicBezTo>
                      <a:cubicBezTo>
                        <a:pt x="8561" y="110740"/>
                        <a:pt x="15604" y="115740"/>
                        <a:pt x="23715" y="117577"/>
                      </a:cubicBezTo>
                      <a:cubicBezTo>
                        <a:pt x="28924" y="118079"/>
                        <a:pt x="34179" y="117759"/>
                        <a:pt x="39290" y="116631"/>
                      </a:cubicBezTo>
                      <a:cubicBezTo>
                        <a:pt x="46140" y="116279"/>
                        <a:pt x="45064" y="118812"/>
                        <a:pt x="48581" y="125056"/>
                      </a:cubicBezTo>
                      <a:cubicBezTo>
                        <a:pt x="68051" y="159616"/>
                        <a:pt x="109965" y="174562"/>
                        <a:pt x="146882" y="1601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55"/>
                <p:cNvSpPr/>
                <p:nvPr/>
              </p:nvSpPr>
              <p:spPr>
                <a:xfrm>
                  <a:off x="9573278" y="5204726"/>
                  <a:ext cx="150741" cy="149457"/>
                </a:xfrm>
                <a:custGeom>
                  <a:rect b="b" l="l" r="r" t="t"/>
                  <a:pathLst>
                    <a:path extrusionOk="0" h="149457" w="150741">
                      <a:moveTo>
                        <a:pt x="150742" y="0"/>
                      </a:moveTo>
                      <a:cubicBezTo>
                        <a:pt x="146087" y="12734"/>
                        <a:pt x="131999" y="19280"/>
                        <a:pt x="119277" y="14621"/>
                      </a:cubicBezTo>
                      <a:cubicBezTo>
                        <a:pt x="118260" y="14248"/>
                        <a:pt x="117268" y="13809"/>
                        <a:pt x="116309" y="13305"/>
                      </a:cubicBezTo>
                      <a:cubicBezTo>
                        <a:pt x="119402" y="33943"/>
                        <a:pt x="106726" y="53676"/>
                        <a:pt x="86682" y="59425"/>
                      </a:cubicBezTo>
                      <a:cubicBezTo>
                        <a:pt x="85028" y="70212"/>
                        <a:pt x="84816" y="81172"/>
                        <a:pt x="86050" y="92015"/>
                      </a:cubicBezTo>
                      <a:cubicBezTo>
                        <a:pt x="87356" y="102970"/>
                        <a:pt x="92970" y="112953"/>
                        <a:pt x="101651" y="119752"/>
                      </a:cubicBezTo>
                      <a:cubicBezTo>
                        <a:pt x="96840" y="125240"/>
                        <a:pt x="91615" y="130349"/>
                        <a:pt x="86022" y="135036"/>
                      </a:cubicBezTo>
                      <a:cubicBezTo>
                        <a:pt x="73852" y="144769"/>
                        <a:pt x="58629" y="149869"/>
                        <a:pt x="43058" y="149431"/>
                      </a:cubicBezTo>
                      <a:cubicBezTo>
                        <a:pt x="27529" y="148902"/>
                        <a:pt x="12522" y="143694"/>
                        <a:pt x="0" y="13448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55"/>
                <p:cNvSpPr/>
                <p:nvPr/>
              </p:nvSpPr>
              <p:spPr>
                <a:xfrm>
                  <a:off x="9557072" y="5270543"/>
                  <a:ext cx="24362" cy="58904"/>
                </a:xfrm>
                <a:custGeom>
                  <a:rect b="b" l="l" r="r" t="t"/>
                  <a:pathLst>
                    <a:path extrusionOk="0" h="58904" w="24362">
                      <a:moveTo>
                        <a:pt x="0" y="58904"/>
                      </a:moveTo>
                      <a:cubicBezTo>
                        <a:pt x="7127" y="58732"/>
                        <a:pt x="13562" y="54596"/>
                        <a:pt x="16686" y="48183"/>
                      </a:cubicBezTo>
                      <a:cubicBezTo>
                        <a:pt x="20039" y="42064"/>
                        <a:pt x="23553" y="6932"/>
                        <a:pt x="24362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55"/>
                <p:cNvSpPr/>
                <p:nvPr/>
              </p:nvSpPr>
              <p:spPr>
                <a:xfrm>
                  <a:off x="9606090" y="5176113"/>
                  <a:ext cx="10154" cy="40352"/>
                </a:xfrm>
                <a:custGeom>
                  <a:rect b="b" l="l" r="r" t="t"/>
                  <a:pathLst>
                    <a:path extrusionOk="0" h="40352" w="10154">
                      <a:moveTo>
                        <a:pt x="821" y="0"/>
                      </a:moveTo>
                      <a:cubicBezTo>
                        <a:pt x="331" y="5289"/>
                        <a:pt x="76" y="10593"/>
                        <a:pt x="56" y="15912"/>
                      </a:cubicBezTo>
                      <a:cubicBezTo>
                        <a:pt x="-177" y="17898"/>
                        <a:pt x="327" y="19900"/>
                        <a:pt x="1473" y="21537"/>
                      </a:cubicBezTo>
                      <a:cubicBezTo>
                        <a:pt x="2730" y="22571"/>
                        <a:pt x="4142" y="23399"/>
                        <a:pt x="5658" y="23990"/>
                      </a:cubicBezTo>
                      <a:cubicBezTo>
                        <a:pt x="9918" y="26406"/>
                        <a:pt x="11415" y="31822"/>
                        <a:pt x="9001" y="36086"/>
                      </a:cubicBezTo>
                      <a:cubicBezTo>
                        <a:pt x="7780" y="38242"/>
                        <a:pt x="5714" y="39790"/>
                        <a:pt x="3302" y="4035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55"/>
                <p:cNvSpPr/>
                <p:nvPr/>
              </p:nvSpPr>
              <p:spPr>
                <a:xfrm>
                  <a:off x="9588046" y="5222637"/>
                  <a:ext cx="43041" cy="16176"/>
                </a:xfrm>
                <a:custGeom>
                  <a:rect b="b" l="l" r="r" t="t"/>
                  <a:pathLst>
                    <a:path extrusionOk="0" h="16176" w="43041">
                      <a:moveTo>
                        <a:pt x="43042" y="0"/>
                      </a:moveTo>
                      <a:cubicBezTo>
                        <a:pt x="38964" y="8153"/>
                        <a:pt x="31385" y="13991"/>
                        <a:pt x="22467" y="15849"/>
                      </a:cubicBezTo>
                      <a:cubicBezTo>
                        <a:pt x="13378" y="17464"/>
                        <a:pt x="4290" y="13004"/>
                        <a:pt x="0" y="482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55"/>
                <p:cNvSpPr/>
                <p:nvPr/>
              </p:nvSpPr>
              <p:spPr>
                <a:xfrm>
                  <a:off x="9567858" y="5179505"/>
                  <a:ext cx="13125" cy="13599"/>
                </a:xfrm>
                <a:custGeom>
                  <a:rect b="b" l="l" r="r" t="t"/>
                  <a:pathLst>
                    <a:path extrusionOk="0" h="13599" w="13125">
                      <a:moveTo>
                        <a:pt x="6563" y="0"/>
                      </a:moveTo>
                      <a:cubicBezTo>
                        <a:pt x="2811" y="130"/>
                        <a:pt x="-126" y="3280"/>
                        <a:pt x="4" y="7035"/>
                      </a:cubicBezTo>
                      <a:cubicBezTo>
                        <a:pt x="128" y="10608"/>
                        <a:pt x="2993" y="13476"/>
                        <a:pt x="6563" y="13599"/>
                      </a:cubicBezTo>
                      <a:cubicBezTo>
                        <a:pt x="10315" y="13469"/>
                        <a:pt x="13251" y="10320"/>
                        <a:pt x="13121" y="6564"/>
                      </a:cubicBezTo>
                      <a:cubicBezTo>
                        <a:pt x="12997" y="2991"/>
                        <a:pt x="10132" y="124"/>
                        <a:pt x="65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55"/>
                <p:cNvSpPr/>
                <p:nvPr/>
              </p:nvSpPr>
              <p:spPr>
                <a:xfrm>
                  <a:off x="9637985" y="5175039"/>
                  <a:ext cx="13143" cy="13598"/>
                </a:xfrm>
                <a:custGeom>
                  <a:rect b="b" l="l" r="r" t="t"/>
                  <a:pathLst>
                    <a:path extrusionOk="0" h="13598" w="13143">
                      <a:moveTo>
                        <a:pt x="6572" y="0"/>
                      </a:moveTo>
                      <a:cubicBezTo>
                        <a:pt x="2820" y="125"/>
                        <a:pt x="-121" y="3270"/>
                        <a:pt x="4" y="7025"/>
                      </a:cubicBezTo>
                      <a:cubicBezTo>
                        <a:pt x="122" y="10605"/>
                        <a:pt x="2995" y="13480"/>
                        <a:pt x="6572" y="13599"/>
                      </a:cubicBezTo>
                      <a:cubicBezTo>
                        <a:pt x="10324" y="13474"/>
                        <a:pt x="13264" y="10329"/>
                        <a:pt x="13140" y="6574"/>
                      </a:cubicBezTo>
                      <a:cubicBezTo>
                        <a:pt x="13022" y="2994"/>
                        <a:pt x="10149" y="119"/>
                        <a:pt x="65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55"/>
                <p:cNvSpPr/>
                <p:nvPr/>
              </p:nvSpPr>
              <p:spPr>
                <a:xfrm>
                  <a:off x="9509653" y="5190588"/>
                  <a:ext cx="22997" cy="10460"/>
                </a:xfrm>
                <a:custGeom>
                  <a:rect b="b" l="l" r="r" t="t"/>
                  <a:pathLst>
                    <a:path extrusionOk="0" h="10460" w="22997">
                      <a:moveTo>
                        <a:pt x="0" y="5000"/>
                      </a:moveTo>
                      <a:cubicBezTo>
                        <a:pt x="4424" y="-664"/>
                        <a:pt x="12598" y="-1665"/>
                        <a:pt x="18256" y="2763"/>
                      </a:cubicBezTo>
                      <a:cubicBezTo>
                        <a:pt x="20705" y="4679"/>
                        <a:pt x="22387" y="7410"/>
                        <a:pt x="22997" y="104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55"/>
                <p:cNvSpPr/>
                <p:nvPr/>
              </p:nvSpPr>
              <p:spPr>
                <a:xfrm>
                  <a:off x="9685420" y="5180408"/>
                  <a:ext cx="26787" cy="12294"/>
                </a:xfrm>
                <a:custGeom>
                  <a:rect b="b" l="l" r="r" t="t"/>
                  <a:pathLst>
                    <a:path extrusionOk="0" h="12294" w="26787">
                      <a:moveTo>
                        <a:pt x="26788" y="3903"/>
                      </a:moveTo>
                      <a:cubicBezTo>
                        <a:pt x="19739" y="-2018"/>
                        <a:pt x="9229" y="-1099"/>
                        <a:pt x="3313" y="5956"/>
                      </a:cubicBezTo>
                      <a:cubicBezTo>
                        <a:pt x="1764" y="7804"/>
                        <a:pt x="633" y="9967"/>
                        <a:pt x="0" y="122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55"/>
                <p:cNvSpPr/>
                <p:nvPr/>
              </p:nvSpPr>
              <p:spPr>
                <a:xfrm>
                  <a:off x="9442753" y="5553228"/>
                  <a:ext cx="12944" cy="72705"/>
                </a:xfrm>
                <a:custGeom>
                  <a:rect b="b" l="l" r="r" t="t"/>
                  <a:pathLst>
                    <a:path extrusionOk="0" h="72705" w="12944">
                      <a:moveTo>
                        <a:pt x="0" y="72706"/>
                      </a:moveTo>
                      <a:cubicBezTo>
                        <a:pt x="4842" y="48568"/>
                        <a:pt x="9157" y="24333"/>
                        <a:pt x="1294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55"/>
                <p:cNvSpPr/>
                <p:nvPr/>
              </p:nvSpPr>
              <p:spPr>
                <a:xfrm>
                  <a:off x="9788714" y="5509836"/>
                  <a:ext cx="23041" cy="81660"/>
                </a:xfrm>
                <a:custGeom>
                  <a:rect b="b" l="l" r="r" t="t"/>
                  <a:pathLst>
                    <a:path extrusionOk="0" h="81660" w="23041">
                      <a:moveTo>
                        <a:pt x="23041" y="81660"/>
                      </a:moveTo>
                      <a:cubicBezTo>
                        <a:pt x="15361" y="54441"/>
                        <a:pt x="7680" y="27220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55"/>
                <p:cNvSpPr/>
                <p:nvPr/>
              </p:nvSpPr>
              <p:spPr>
                <a:xfrm>
                  <a:off x="9828821" y="5538828"/>
                  <a:ext cx="165487" cy="71855"/>
                </a:xfrm>
                <a:custGeom>
                  <a:rect b="b" l="l" r="r" t="t"/>
                  <a:pathLst>
                    <a:path extrusionOk="0" h="71855" w="165487">
                      <a:moveTo>
                        <a:pt x="0" y="71855"/>
                      </a:moveTo>
                      <a:cubicBezTo>
                        <a:pt x="57684" y="45516"/>
                        <a:pt x="106450" y="23144"/>
                        <a:pt x="165487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55"/>
                <p:cNvSpPr/>
                <p:nvPr/>
              </p:nvSpPr>
              <p:spPr>
                <a:xfrm>
                  <a:off x="9818810" y="5515677"/>
                  <a:ext cx="161509" cy="76028"/>
                </a:xfrm>
                <a:custGeom>
                  <a:rect b="b" l="l" r="r" t="t"/>
                  <a:pathLst>
                    <a:path extrusionOk="0" h="76028" w="161509">
                      <a:moveTo>
                        <a:pt x="161509" y="0"/>
                      </a:moveTo>
                      <a:cubicBezTo>
                        <a:pt x="109127" y="28329"/>
                        <a:pt x="55207" y="53712"/>
                        <a:pt x="0" y="7602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55"/>
                <p:cNvSpPr/>
                <p:nvPr/>
              </p:nvSpPr>
              <p:spPr>
                <a:xfrm>
                  <a:off x="9277361" y="5551809"/>
                  <a:ext cx="169404" cy="60608"/>
                </a:xfrm>
                <a:custGeom>
                  <a:rect b="b" l="l" r="r" t="t"/>
                  <a:pathLst>
                    <a:path extrusionOk="0" h="60608" w="169404">
                      <a:moveTo>
                        <a:pt x="169404" y="60608"/>
                      </a:moveTo>
                      <a:cubicBezTo>
                        <a:pt x="126250" y="52363"/>
                        <a:pt x="87895" y="28001"/>
                        <a:pt x="45755" y="15567"/>
                      </a:cubicBezTo>
                      <a:cubicBezTo>
                        <a:pt x="30262" y="10995"/>
                        <a:pt x="14061" y="7957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55"/>
                <p:cNvSpPr/>
                <p:nvPr/>
              </p:nvSpPr>
              <p:spPr>
                <a:xfrm>
                  <a:off x="9286736" y="5534032"/>
                  <a:ext cx="160531" cy="57710"/>
                </a:xfrm>
                <a:custGeom>
                  <a:rect b="b" l="l" r="r" t="t"/>
                  <a:pathLst>
                    <a:path extrusionOk="0" h="57710" w="160531">
                      <a:moveTo>
                        <a:pt x="160531" y="57710"/>
                      </a:moveTo>
                      <a:cubicBezTo>
                        <a:pt x="106719" y="39330"/>
                        <a:pt x="53208" y="20093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55"/>
                <p:cNvSpPr/>
                <p:nvPr/>
              </p:nvSpPr>
              <p:spPr>
                <a:xfrm>
                  <a:off x="9861346" y="7042870"/>
                  <a:ext cx="168147" cy="9568"/>
                </a:xfrm>
                <a:custGeom>
                  <a:rect b="b" l="l" r="r" t="t"/>
                  <a:pathLst>
                    <a:path extrusionOk="0" h="9568" w="168147">
                      <a:moveTo>
                        <a:pt x="0" y="8618"/>
                      </a:moveTo>
                      <a:cubicBezTo>
                        <a:pt x="56196" y="11265"/>
                        <a:pt x="112516" y="8378"/>
                        <a:pt x="168148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55"/>
                <p:cNvSpPr/>
                <p:nvPr/>
              </p:nvSpPr>
              <p:spPr>
                <a:xfrm>
                  <a:off x="9432877" y="7051180"/>
                  <a:ext cx="173366" cy="8504"/>
                </a:xfrm>
                <a:custGeom>
                  <a:rect b="b" l="l" r="r" t="t"/>
                  <a:pathLst>
                    <a:path extrusionOk="0" h="8504" w="173366">
                      <a:moveTo>
                        <a:pt x="0" y="8062"/>
                      </a:moveTo>
                      <a:cubicBezTo>
                        <a:pt x="57908" y="9652"/>
                        <a:pt x="115855" y="6957"/>
                        <a:pt x="173366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55"/>
                <p:cNvSpPr/>
                <p:nvPr/>
              </p:nvSpPr>
              <p:spPr>
                <a:xfrm>
                  <a:off x="9397159" y="6647108"/>
                  <a:ext cx="242371" cy="3830"/>
                </a:xfrm>
                <a:custGeom>
                  <a:rect b="b" l="l" r="r" t="t"/>
                  <a:pathLst>
                    <a:path extrusionOk="0" h="3830" w="242371">
                      <a:moveTo>
                        <a:pt x="0" y="1475"/>
                      </a:moveTo>
                      <a:cubicBezTo>
                        <a:pt x="80764" y="5048"/>
                        <a:pt x="161657" y="4555"/>
                        <a:pt x="242372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55"/>
                <p:cNvSpPr/>
                <p:nvPr/>
              </p:nvSpPr>
              <p:spPr>
                <a:xfrm>
                  <a:off x="9764440" y="6626868"/>
                  <a:ext cx="237140" cy="6341"/>
                </a:xfrm>
                <a:custGeom>
                  <a:rect b="b" l="l" r="r" t="t"/>
                  <a:pathLst>
                    <a:path extrusionOk="0" h="6341" w="237140">
                      <a:moveTo>
                        <a:pt x="237140" y="1736"/>
                      </a:moveTo>
                      <a:cubicBezTo>
                        <a:pt x="158075" y="-1634"/>
                        <a:pt x="78876" y="-96"/>
                        <a:pt x="0" y="63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55"/>
                <p:cNvSpPr/>
                <p:nvPr/>
              </p:nvSpPr>
              <p:spPr>
                <a:xfrm>
                  <a:off x="9376747" y="6398516"/>
                  <a:ext cx="615034" cy="16390"/>
                </a:xfrm>
                <a:custGeom>
                  <a:rect b="b" l="l" r="r" t="t"/>
                  <a:pathLst>
                    <a:path extrusionOk="0" h="16390" w="615034">
                      <a:moveTo>
                        <a:pt x="0" y="16391"/>
                      </a:moveTo>
                      <a:cubicBezTo>
                        <a:pt x="206601" y="12423"/>
                        <a:pt x="354522" y="4765"/>
                        <a:pt x="615035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55"/>
                <p:cNvSpPr/>
                <p:nvPr/>
              </p:nvSpPr>
              <p:spPr>
                <a:xfrm>
                  <a:off x="9462204" y="5703265"/>
                  <a:ext cx="334739" cy="7883"/>
                </a:xfrm>
                <a:custGeom>
                  <a:rect b="b" l="l" r="r" t="t"/>
                  <a:pathLst>
                    <a:path extrusionOk="0" h="7883" w="334739">
                      <a:moveTo>
                        <a:pt x="334740" y="0"/>
                      </a:moveTo>
                      <a:cubicBezTo>
                        <a:pt x="226457" y="5846"/>
                        <a:pt x="108434" y="8843"/>
                        <a:pt x="0" y="761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55"/>
                <p:cNvSpPr/>
                <p:nvPr/>
              </p:nvSpPr>
              <p:spPr>
                <a:xfrm>
                  <a:off x="9326677" y="7123042"/>
                  <a:ext cx="100672" cy="58234"/>
                </a:xfrm>
                <a:custGeom>
                  <a:rect b="b" l="l" r="r" t="t"/>
                  <a:pathLst>
                    <a:path extrusionOk="0" h="58234" w="100672">
                      <a:moveTo>
                        <a:pt x="0" y="25966"/>
                      </a:moveTo>
                      <a:cubicBezTo>
                        <a:pt x="2554" y="37647"/>
                        <a:pt x="7567" y="48648"/>
                        <a:pt x="14706" y="58235"/>
                      </a:cubicBezTo>
                      <a:cubicBezTo>
                        <a:pt x="20236" y="44243"/>
                        <a:pt x="23838" y="29564"/>
                        <a:pt x="25413" y="14601"/>
                      </a:cubicBezTo>
                      <a:cubicBezTo>
                        <a:pt x="38884" y="17565"/>
                        <a:pt x="50674" y="25661"/>
                        <a:pt x="58284" y="37175"/>
                      </a:cubicBezTo>
                      <a:cubicBezTo>
                        <a:pt x="60574" y="25002"/>
                        <a:pt x="61289" y="12584"/>
                        <a:pt x="60412" y="228"/>
                      </a:cubicBezTo>
                      <a:cubicBezTo>
                        <a:pt x="75060" y="-1127"/>
                        <a:pt x="89619" y="3610"/>
                        <a:pt x="100672" y="1332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55"/>
                <p:cNvSpPr/>
                <p:nvPr/>
              </p:nvSpPr>
              <p:spPr>
                <a:xfrm>
                  <a:off x="10040752" y="7092118"/>
                  <a:ext cx="88771" cy="71823"/>
                </a:xfrm>
                <a:custGeom>
                  <a:rect b="b" l="l" r="r" t="t"/>
                  <a:pathLst>
                    <a:path extrusionOk="0" h="71823" w="88771">
                      <a:moveTo>
                        <a:pt x="29194" y="0"/>
                      </a:moveTo>
                      <a:cubicBezTo>
                        <a:pt x="18518" y="14933"/>
                        <a:pt x="8768" y="30509"/>
                        <a:pt x="0" y="46638"/>
                      </a:cubicBezTo>
                      <a:cubicBezTo>
                        <a:pt x="16740" y="37513"/>
                        <a:pt x="34149" y="29675"/>
                        <a:pt x="52076" y="23190"/>
                      </a:cubicBezTo>
                      <a:cubicBezTo>
                        <a:pt x="53426" y="36645"/>
                        <a:pt x="52828" y="50224"/>
                        <a:pt x="50300" y="63507"/>
                      </a:cubicBezTo>
                      <a:cubicBezTo>
                        <a:pt x="61050" y="54017"/>
                        <a:pt x="72765" y="45683"/>
                        <a:pt x="85253" y="38640"/>
                      </a:cubicBezTo>
                      <a:cubicBezTo>
                        <a:pt x="88553" y="49372"/>
                        <a:pt x="89547" y="60681"/>
                        <a:pt x="88169" y="7182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55"/>
                <p:cNvSpPr/>
                <p:nvPr/>
              </p:nvSpPr>
              <p:spPr>
                <a:xfrm>
                  <a:off x="9591662" y="5084270"/>
                  <a:ext cx="15957" cy="15264"/>
                </a:xfrm>
                <a:custGeom>
                  <a:rect b="b" l="l" r="r" t="t"/>
                  <a:pathLst>
                    <a:path extrusionOk="0" h="15264" w="15957">
                      <a:moveTo>
                        <a:pt x="0" y="15265"/>
                      </a:moveTo>
                      <a:cubicBezTo>
                        <a:pt x="4283" y="9192"/>
                        <a:pt x="9703" y="4008"/>
                        <a:pt x="15958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55"/>
                <p:cNvSpPr/>
                <p:nvPr/>
              </p:nvSpPr>
              <p:spPr>
                <a:xfrm>
                  <a:off x="9484485" y="5125680"/>
                  <a:ext cx="42075" cy="174301"/>
                </a:xfrm>
                <a:custGeom>
                  <a:rect b="b" l="l" r="r" t="t"/>
                  <a:pathLst>
                    <a:path extrusionOk="0" h="174301" w="42075">
                      <a:moveTo>
                        <a:pt x="42075" y="0"/>
                      </a:moveTo>
                      <a:cubicBezTo>
                        <a:pt x="24862" y="25118"/>
                        <a:pt x="13344" y="53700"/>
                        <a:pt x="8329" y="83743"/>
                      </a:cubicBezTo>
                      <a:cubicBezTo>
                        <a:pt x="3358" y="113686"/>
                        <a:pt x="574" y="143953"/>
                        <a:pt x="0" y="17430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9" name="Google Shape;1639;p55"/>
                <p:cNvSpPr/>
                <p:nvPr/>
              </p:nvSpPr>
              <p:spPr>
                <a:xfrm>
                  <a:off x="9483240" y="5313300"/>
                  <a:ext cx="1337" cy="12123"/>
                </a:xfrm>
                <a:custGeom>
                  <a:rect b="b" l="l" r="r" t="t"/>
                  <a:pathLst>
                    <a:path extrusionOk="0" h="12123" w="1337">
                      <a:moveTo>
                        <a:pt x="1286" y="0"/>
                      </a:moveTo>
                      <a:cubicBezTo>
                        <a:pt x="1497" y="4084"/>
                        <a:pt x="1062" y="8175"/>
                        <a:pt x="0" y="1212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0" name="Google Shape;1640;p55"/>
                <p:cNvSpPr/>
                <p:nvPr/>
              </p:nvSpPr>
              <p:spPr>
                <a:xfrm>
                  <a:off x="9509330" y="5240565"/>
                  <a:ext cx="526" cy="67008"/>
                </a:xfrm>
                <a:custGeom>
                  <a:rect b="b" l="l" r="r" t="t"/>
                  <a:pathLst>
                    <a:path extrusionOk="0" h="67008" w="526">
                      <a:moveTo>
                        <a:pt x="108" y="0"/>
                      </a:moveTo>
                      <a:cubicBezTo>
                        <a:pt x="700" y="22331"/>
                        <a:pt x="664" y="44668"/>
                        <a:pt x="0" y="670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55"/>
                <p:cNvSpPr/>
                <p:nvPr/>
              </p:nvSpPr>
              <p:spPr>
                <a:xfrm>
                  <a:off x="9530640" y="5255236"/>
                  <a:ext cx="1584" cy="73368"/>
                </a:xfrm>
                <a:custGeom>
                  <a:rect b="b" l="l" r="r" t="t"/>
                  <a:pathLst>
                    <a:path extrusionOk="0" h="73368" w="1584">
                      <a:moveTo>
                        <a:pt x="0" y="0"/>
                      </a:moveTo>
                      <a:cubicBezTo>
                        <a:pt x="528" y="24456"/>
                        <a:pt x="1056" y="48912"/>
                        <a:pt x="1584" y="7336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55"/>
                <p:cNvSpPr/>
                <p:nvPr/>
              </p:nvSpPr>
              <p:spPr>
                <a:xfrm>
                  <a:off x="9690979" y="5220141"/>
                  <a:ext cx="9679" cy="77844"/>
                </a:xfrm>
                <a:custGeom>
                  <a:rect b="b" l="l" r="r" t="t"/>
                  <a:pathLst>
                    <a:path extrusionOk="0" h="77844" w="9679">
                      <a:moveTo>
                        <a:pt x="0" y="0"/>
                      </a:moveTo>
                      <a:cubicBezTo>
                        <a:pt x="2719" y="26008"/>
                        <a:pt x="5945" y="51956"/>
                        <a:pt x="9680" y="7784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55"/>
                <p:cNvSpPr/>
                <p:nvPr/>
              </p:nvSpPr>
              <p:spPr>
                <a:xfrm>
                  <a:off x="9681888" y="5273765"/>
                  <a:ext cx="6147" cy="42703"/>
                </a:xfrm>
                <a:custGeom>
                  <a:rect b="b" l="l" r="r" t="t"/>
                  <a:pathLst>
                    <a:path extrusionOk="0" h="42703" w="6147">
                      <a:moveTo>
                        <a:pt x="0" y="0"/>
                      </a:moveTo>
                      <a:cubicBezTo>
                        <a:pt x="1570" y="14298"/>
                        <a:pt x="3619" y="28533"/>
                        <a:pt x="6147" y="4270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55"/>
                <p:cNvSpPr/>
                <p:nvPr/>
              </p:nvSpPr>
              <p:spPr>
                <a:xfrm>
                  <a:off x="9716868" y="5243170"/>
                  <a:ext cx="8249" cy="73949"/>
                </a:xfrm>
                <a:custGeom>
                  <a:rect b="b" l="l" r="r" t="t"/>
                  <a:pathLst>
                    <a:path extrusionOk="0" h="73949" w="8249">
                      <a:moveTo>
                        <a:pt x="8250" y="73949"/>
                      </a:moveTo>
                      <a:cubicBezTo>
                        <a:pt x="7190" y="49140"/>
                        <a:pt x="4434" y="24432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55"/>
                <p:cNvSpPr/>
                <p:nvPr/>
              </p:nvSpPr>
              <p:spPr>
                <a:xfrm>
                  <a:off x="9623519" y="5102430"/>
                  <a:ext cx="39682" cy="34004"/>
                </a:xfrm>
                <a:custGeom>
                  <a:rect b="b" l="l" r="r" t="t"/>
                  <a:pathLst>
                    <a:path extrusionOk="0" h="34004" w="39682">
                      <a:moveTo>
                        <a:pt x="0" y="0"/>
                      </a:moveTo>
                      <a:cubicBezTo>
                        <a:pt x="3448" y="468"/>
                        <a:pt x="6748" y="1703"/>
                        <a:pt x="9656" y="3615"/>
                      </a:cubicBezTo>
                      <a:cubicBezTo>
                        <a:pt x="22150" y="10941"/>
                        <a:pt x="32503" y="21419"/>
                        <a:pt x="39683" y="340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55"/>
                <p:cNvSpPr/>
                <p:nvPr/>
              </p:nvSpPr>
              <p:spPr>
                <a:xfrm>
                  <a:off x="9367286" y="6324701"/>
                  <a:ext cx="84069" cy="46840"/>
                </a:xfrm>
                <a:custGeom>
                  <a:rect b="b" l="l" r="r" t="t"/>
                  <a:pathLst>
                    <a:path extrusionOk="0" h="46840" w="84069">
                      <a:moveTo>
                        <a:pt x="3156" y="46840"/>
                      </a:moveTo>
                      <a:cubicBezTo>
                        <a:pt x="-2930" y="37069"/>
                        <a:pt x="51" y="24209"/>
                        <a:pt x="9814" y="18118"/>
                      </a:cubicBezTo>
                      <a:cubicBezTo>
                        <a:pt x="10283" y="17825"/>
                        <a:pt x="10764" y="17551"/>
                        <a:pt x="11255" y="17296"/>
                      </a:cubicBezTo>
                      <a:cubicBezTo>
                        <a:pt x="22387" y="12651"/>
                        <a:pt x="35235" y="16964"/>
                        <a:pt x="41316" y="27389"/>
                      </a:cubicBezTo>
                      <a:cubicBezTo>
                        <a:pt x="38726" y="15127"/>
                        <a:pt x="46558" y="3085"/>
                        <a:pt x="58809" y="493"/>
                      </a:cubicBezTo>
                      <a:cubicBezTo>
                        <a:pt x="69148" y="-1695"/>
                        <a:pt x="79626" y="3557"/>
                        <a:pt x="84069" y="1315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55"/>
                <p:cNvSpPr/>
                <p:nvPr/>
              </p:nvSpPr>
              <p:spPr>
                <a:xfrm>
                  <a:off x="9610564" y="6078791"/>
                  <a:ext cx="61280" cy="106196"/>
                </a:xfrm>
                <a:custGeom>
                  <a:rect b="b" l="l" r="r" t="t"/>
                  <a:pathLst>
                    <a:path extrusionOk="0" h="106196" w="61280">
                      <a:moveTo>
                        <a:pt x="61281" y="4384"/>
                      </a:moveTo>
                      <a:cubicBezTo>
                        <a:pt x="51447" y="-1158"/>
                        <a:pt x="39509" y="-1463"/>
                        <a:pt x="29405" y="3569"/>
                      </a:cubicBezTo>
                      <a:cubicBezTo>
                        <a:pt x="19372" y="8905"/>
                        <a:pt x="13448" y="19681"/>
                        <a:pt x="14316" y="31020"/>
                      </a:cubicBezTo>
                      <a:cubicBezTo>
                        <a:pt x="15678" y="42390"/>
                        <a:pt x="24668" y="51334"/>
                        <a:pt x="36037" y="52628"/>
                      </a:cubicBezTo>
                      <a:cubicBezTo>
                        <a:pt x="22369" y="52746"/>
                        <a:pt x="9771" y="60050"/>
                        <a:pt x="2869" y="71858"/>
                      </a:cubicBezTo>
                      <a:cubicBezTo>
                        <a:pt x="-3529" y="84255"/>
                        <a:pt x="1124" y="99497"/>
                        <a:pt x="13353" y="10619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55"/>
                <p:cNvSpPr/>
                <p:nvPr/>
              </p:nvSpPr>
              <p:spPr>
                <a:xfrm>
                  <a:off x="9715662" y="6293119"/>
                  <a:ext cx="69815" cy="38745"/>
                </a:xfrm>
                <a:custGeom>
                  <a:rect b="b" l="l" r="r" t="t"/>
                  <a:pathLst>
                    <a:path extrusionOk="0" h="38745" w="69815">
                      <a:moveTo>
                        <a:pt x="5976" y="38449"/>
                      </a:moveTo>
                      <a:cubicBezTo>
                        <a:pt x="3968" y="39155"/>
                        <a:pt x="1732" y="38575"/>
                        <a:pt x="319" y="36981"/>
                      </a:cubicBezTo>
                      <a:cubicBezTo>
                        <a:pt x="-735" y="29525"/>
                        <a:pt x="843" y="21934"/>
                        <a:pt x="4780" y="15517"/>
                      </a:cubicBezTo>
                      <a:cubicBezTo>
                        <a:pt x="8917" y="9081"/>
                        <a:pt x="16515" y="5764"/>
                        <a:pt x="24042" y="7109"/>
                      </a:cubicBezTo>
                      <a:cubicBezTo>
                        <a:pt x="31305" y="8903"/>
                        <a:pt x="35740" y="16250"/>
                        <a:pt x="33948" y="23519"/>
                      </a:cubicBezTo>
                      <a:cubicBezTo>
                        <a:pt x="33886" y="23766"/>
                        <a:pt x="33818" y="24012"/>
                        <a:pt x="33743" y="24256"/>
                      </a:cubicBezTo>
                      <a:cubicBezTo>
                        <a:pt x="35983" y="16072"/>
                        <a:pt x="40699" y="8782"/>
                        <a:pt x="47243" y="3387"/>
                      </a:cubicBezTo>
                      <a:cubicBezTo>
                        <a:pt x="54205" y="-1907"/>
                        <a:pt x="64075" y="-892"/>
                        <a:pt x="69815" y="570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55"/>
                <p:cNvSpPr/>
                <p:nvPr/>
              </p:nvSpPr>
              <p:spPr>
                <a:xfrm>
                  <a:off x="9791625" y="6095619"/>
                  <a:ext cx="95636" cy="101872"/>
                </a:xfrm>
                <a:custGeom>
                  <a:rect b="b" l="l" r="r" t="t"/>
                  <a:pathLst>
                    <a:path extrusionOk="0" h="101872" w="95636">
                      <a:moveTo>
                        <a:pt x="95636" y="5320"/>
                      </a:moveTo>
                      <a:cubicBezTo>
                        <a:pt x="87611" y="-3941"/>
                        <a:pt x="71001" y="-283"/>
                        <a:pt x="64210" y="9918"/>
                      </a:cubicBezTo>
                      <a:cubicBezTo>
                        <a:pt x="58239" y="20834"/>
                        <a:pt x="57554" y="33875"/>
                        <a:pt x="62349" y="45356"/>
                      </a:cubicBezTo>
                      <a:cubicBezTo>
                        <a:pt x="53712" y="38976"/>
                        <a:pt x="41686" y="40006"/>
                        <a:pt x="34257" y="47762"/>
                      </a:cubicBezTo>
                      <a:cubicBezTo>
                        <a:pt x="27292" y="55658"/>
                        <a:pt x="24391" y="66347"/>
                        <a:pt x="26409" y="76685"/>
                      </a:cubicBezTo>
                      <a:cubicBezTo>
                        <a:pt x="14323" y="74397"/>
                        <a:pt x="2673" y="82350"/>
                        <a:pt x="388" y="94446"/>
                      </a:cubicBezTo>
                      <a:cubicBezTo>
                        <a:pt x="-75" y="96896"/>
                        <a:pt x="-124" y="99407"/>
                        <a:pt x="243" y="1018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55"/>
                <p:cNvSpPr/>
                <p:nvPr/>
              </p:nvSpPr>
              <p:spPr>
                <a:xfrm>
                  <a:off x="9727355" y="6017658"/>
                  <a:ext cx="63212" cy="35758"/>
                </a:xfrm>
                <a:custGeom>
                  <a:rect b="b" l="l" r="r" t="t"/>
                  <a:pathLst>
                    <a:path extrusionOk="0" h="35758" w="63212">
                      <a:moveTo>
                        <a:pt x="6439" y="35759"/>
                      </a:moveTo>
                      <a:cubicBezTo>
                        <a:pt x="-749" y="30265"/>
                        <a:pt x="-2128" y="19980"/>
                        <a:pt x="3361" y="12785"/>
                      </a:cubicBezTo>
                      <a:cubicBezTo>
                        <a:pt x="8849" y="5591"/>
                        <a:pt x="19125" y="4211"/>
                        <a:pt x="26314" y="9704"/>
                      </a:cubicBezTo>
                      <a:cubicBezTo>
                        <a:pt x="29744" y="12326"/>
                        <a:pt x="32002" y="16196"/>
                        <a:pt x="32596" y="20475"/>
                      </a:cubicBezTo>
                      <a:cubicBezTo>
                        <a:pt x="29961" y="12218"/>
                        <a:pt x="34512" y="3386"/>
                        <a:pt x="42761" y="749"/>
                      </a:cubicBezTo>
                      <a:cubicBezTo>
                        <a:pt x="51011" y="-1889"/>
                        <a:pt x="59835" y="2666"/>
                        <a:pt x="62470" y="10923"/>
                      </a:cubicBezTo>
                      <a:cubicBezTo>
                        <a:pt x="62942" y="12401"/>
                        <a:pt x="63192" y="13940"/>
                        <a:pt x="63213" y="1549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55"/>
                <p:cNvSpPr/>
                <p:nvPr/>
              </p:nvSpPr>
              <p:spPr>
                <a:xfrm>
                  <a:off x="9641330" y="6211624"/>
                  <a:ext cx="83230" cy="49294"/>
                </a:xfrm>
                <a:custGeom>
                  <a:rect b="b" l="l" r="r" t="t"/>
                  <a:pathLst>
                    <a:path extrusionOk="0" h="49294" w="83230">
                      <a:moveTo>
                        <a:pt x="83230" y="16838"/>
                      </a:moveTo>
                      <a:cubicBezTo>
                        <a:pt x="82899" y="4151"/>
                        <a:pt x="66410" y="-3580"/>
                        <a:pt x="54861" y="1661"/>
                      </a:cubicBezTo>
                      <a:cubicBezTo>
                        <a:pt x="43511" y="8006"/>
                        <a:pt x="37033" y="20512"/>
                        <a:pt x="38393" y="33452"/>
                      </a:cubicBezTo>
                      <a:cubicBezTo>
                        <a:pt x="31739" y="23886"/>
                        <a:pt x="18597" y="21530"/>
                        <a:pt x="9039" y="28190"/>
                      </a:cubicBezTo>
                      <a:cubicBezTo>
                        <a:pt x="2261" y="32913"/>
                        <a:pt x="-1138" y="41162"/>
                        <a:pt x="342" y="492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55"/>
                <p:cNvSpPr/>
                <p:nvPr/>
              </p:nvSpPr>
              <p:spPr>
                <a:xfrm>
                  <a:off x="9389593" y="6192384"/>
                  <a:ext cx="66596" cy="27848"/>
                </a:xfrm>
                <a:custGeom>
                  <a:rect b="b" l="l" r="r" t="t"/>
                  <a:pathLst>
                    <a:path extrusionOk="0" h="27848" w="66596">
                      <a:moveTo>
                        <a:pt x="1450" y="20627"/>
                      </a:moveTo>
                      <a:cubicBezTo>
                        <a:pt x="-3594" y="11807"/>
                        <a:pt x="5353" y="-589"/>
                        <a:pt x="15488" y="22"/>
                      </a:cubicBezTo>
                      <a:cubicBezTo>
                        <a:pt x="25841" y="1551"/>
                        <a:pt x="32994" y="11190"/>
                        <a:pt x="31466" y="21552"/>
                      </a:cubicBezTo>
                      <a:cubicBezTo>
                        <a:pt x="31451" y="21654"/>
                        <a:pt x="31435" y="21756"/>
                        <a:pt x="31418" y="21858"/>
                      </a:cubicBezTo>
                      <a:cubicBezTo>
                        <a:pt x="36777" y="15099"/>
                        <a:pt x="44739" y="10921"/>
                        <a:pt x="53340" y="10352"/>
                      </a:cubicBezTo>
                      <a:cubicBezTo>
                        <a:pt x="61844" y="10732"/>
                        <a:pt x="69735" y="20551"/>
                        <a:pt x="65341" y="2784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55"/>
                <p:cNvSpPr/>
                <p:nvPr/>
              </p:nvSpPr>
              <p:spPr>
                <a:xfrm>
                  <a:off x="9450317" y="5954529"/>
                  <a:ext cx="78517" cy="44297"/>
                </a:xfrm>
                <a:custGeom>
                  <a:rect b="b" l="l" r="r" t="t"/>
                  <a:pathLst>
                    <a:path extrusionOk="0" h="44297" w="78517">
                      <a:moveTo>
                        <a:pt x="1043" y="21770"/>
                      </a:moveTo>
                      <a:cubicBezTo>
                        <a:pt x="-2171" y="30493"/>
                        <a:pt x="2290" y="40173"/>
                        <a:pt x="11005" y="43390"/>
                      </a:cubicBezTo>
                      <a:cubicBezTo>
                        <a:pt x="11181" y="43455"/>
                        <a:pt x="11358" y="43517"/>
                        <a:pt x="11536" y="43576"/>
                      </a:cubicBezTo>
                      <a:cubicBezTo>
                        <a:pt x="20603" y="45937"/>
                        <a:pt x="30179" y="42387"/>
                        <a:pt x="35521" y="34683"/>
                      </a:cubicBezTo>
                      <a:cubicBezTo>
                        <a:pt x="40595" y="26961"/>
                        <a:pt x="42291" y="17498"/>
                        <a:pt x="40216" y="8492"/>
                      </a:cubicBezTo>
                      <a:cubicBezTo>
                        <a:pt x="40199" y="19078"/>
                        <a:pt x="48760" y="27673"/>
                        <a:pt x="59336" y="27690"/>
                      </a:cubicBezTo>
                      <a:cubicBezTo>
                        <a:pt x="69913" y="27707"/>
                        <a:pt x="78501" y="19139"/>
                        <a:pt x="78518" y="8553"/>
                      </a:cubicBezTo>
                      <a:cubicBezTo>
                        <a:pt x="78522" y="5586"/>
                        <a:pt x="77839" y="2658"/>
                        <a:pt x="7652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55"/>
                <p:cNvSpPr/>
                <p:nvPr/>
              </p:nvSpPr>
              <p:spPr>
                <a:xfrm>
                  <a:off x="9495530" y="6080983"/>
                  <a:ext cx="32921" cy="84577"/>
                </a:xfrm>
                <a:custGeom>
                  <a:rect b="b" l="l" r="r" t="t"/>
                  <a:pathLst>
                    <a:path extrusionOk="0" h="84577" w="32921">
                      <a:moveTo>
                        <a:pt x="32921" y="2073"/>
                      </a:moveTo>
                      <a:cubicBezTo>
                        <a:pt x="21799" y="-3058"/>
                        <a:pt x="8619" y="1656"/>
                        <a:pt x="3265" y="12680"/>
                      </a:cubicBezTo>
                      <a:cubicBezTo>
                        <a:pt x="-334" y="22679"/>
                        <a:pt x="4848" y="33704"/>
                        <a:pt x="14838" y="37306"/>
                      </a:cubicBezTo>
                      <a:cubicBezTo>
                        <a:pt x="16196" y="37796"/>
                        <a:pt x="17605" y="38131"/>
                        <a:pt x="19039" y="38305"/>
                      </a:cubicBezTo>
                      <a:cubicBezTo>
                        <a:pt x="7018" y="38537"/>
                        <a:pt x="647" y="52929"/>
                        <a:pt x="133" y="64951"/>
                      </a:cubicBezTo>
                      <a:cubicBezTo>
                        <a:pt x="-344" y="69591"/>
                        <a:pt x="465" y="74273"/>
                        <a:pt x="2472" y="78483"/>
                      </a:cubicBezTo>
                      <a:cubicBezTo>
                        <a:pt x="4620" y="82741"/>
                        <a:pt x="9247" y="85148"/>
                        <a:pt x="13963" y="8446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55"/>
                <p:cNvSpPr/>
                <p:nvPr/>
              </p:nvSpPr>
              <p:spPr>
                <a:xfrm>
                  <a:off x="9534927" y="6324382"/>
                  <a:ext cx="73805" cy="43857"/>
                </a:xfrm>
                <a:custGeom>
                  <a:rect b="b" l="l" r="r" t="t"/>
                  <a:pathLst>
                    <a:path extrusionOk="0" h="43857" w="73805">
                      <a:moveTo>
                        <a:pt x="3063" y="43858"/>
                      </a:moveTo>
                      <a:cubicBezTo>
                        <a:pt x="-2873" y="32999"/>
                        <a:pt x="37" y="19426"/>
                        <a:pt x="9903" y="11962"/>
                      </a:cubicBezTo>
                      <a:cubicBezTo>
                        <a:pt x="19167" y="6249"/>
                        <a:pt x="31305" y="9135"/>
                        <a:pt x="37012" y="18407"/>
                      </a:cubicBezTo>
                      <a:cubicBezTo>
                        <a:pt x="37733" y="19578"/>
                        <a:pt x="38329" y="20820"/>
                        <a:pt x="38791" y="22115"/>
                      </a:cubicBezTo>
                      <a:cubicBezTo>
                        <a:pt x="36568" y="12380"/>
                        <a:pt x="42650" y="2684"/>
                        <a:pt x="52377" y="458"/>
                      </a:cubicBezTo>
                      <a:cubicBezTo>
                        <a:pt x="61782" y="-1694"/>
                        <a:pt x="71217" y="3931"/>
                        <a:pt x="73806" y="1323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55"/>
                <p:cNvSpPr/>
                <p:nvPr/>
              </p:nvSpPr>
              <p:spPr>
                <a:xfrm>
                  <a:off x="9652518" y="5827196"/>
                  <a:ext cx="68565" cy="40155"/>
                </a:xfrm>
                <a:custGeom>
                  <a:rect b="b" l="l" r="r" t="t"/>
                  <a:pathLst>
                    <a:path extrusionOk="0" h="40155" w="68565">
                      <a:moveTo>
                        <a:pt x="6721" y="0"/>
                      </a:moveTo>
                      <a:cubicBezTo>
                        <a:pt x="-1196" y="6594"/>
                        <a:pt x="-2274" y="18363"/>
                        <a:pt x="4314" y="26287"/>
                      </a:cubicBezTo>
                      <a:cubicBezTo>
                        <a:pt x="4881" y="26969"/>
                        <a:pt x="5496" y="27610"/>
                        <a:pt x="6155" y="28205"/>
                      </a:cubicBezTo>
                      <a:cubicBezTo>
                        <a:pt x="14837" y="34705"/>
                        <a:pt x="30073" y="28016"/>
                        <a:pt x="29937" y="17165"/>
                      </a:cubicBezTo>
                      <a:cubicBezTo>
                        <a:pt x="28101" y="27866"/>
                        <a:pt x="35281" y="38031"/>
                        <a:pt x="45973" y="39869"/>
                      </a:cubicBezTo>
                      <a:cubicBezTo>
                        <a:pt x="56472" y="41673"/>
                        <a:pt x="66495" y="34772"/>
                        <a:pt x="68565" y="2431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55"/>
                <p:cNvSpPr/>
                <p:nvPr/>
              </p:nvSpPr>
              <p:spPr>
                <a:xfrm>
                  <a:off x="9600990" y="5942956"/>
                  <a:ext cx="75439" cy="78983"/>
                </a:xfrm>
                <a:custGeom>
                  <a:rect b="b" l="l" r="r" t="t"/>
                  <a:pathLst>
                    <a:path extrusionOk="0" h="78983" w="75439">
                      <a:moveTo>
                        <a:pt x="5231" y="78984"/>
                      </a:moveTo>
                      <a:cubicBezTo>
                        <a:pt x="1346" y="70089"/>
                        <a:pt x="-417" y="60410"/>
                        <a:pt x="83" y="50715"/>
                      </a:cubicBezTo>
                      <a:cubicBezTo>
                        <a:pt x="678" y="40909"/>
                        <a:pt x="5772" y="31930"/>
                        <a:pt x="13881" y="26395"/>
                      </a:cubicBezTo>
                      <a:cubicBezTo>
                        <a:pt x="22305" y="21055"/>
                        <a:pt x="33291" y="22205"/>
                        <a:pt x="40429" y="29174"/>
                      </a:cubicBezTo>
                      <a:cubicBezTo>
                        <a:pt x="38436" y="19123"/>
                        <a:pt x="42393" y="8821"/>
                        <a:pt x="50600" y="2695"/>
                      </a:cubicBezTo>
                      <a:cubicBezTo>
                        <a:pt x="58558" y="-2394"/>
                        <a:pt x="69130" y="-63"/>
                        <a:pt x="74215" y="7901"/>
                      </a:cubicBezTo>
                      <a:cubicBezTo>
                        <a:pt x="74680" y="8630"/>
                        <a:pt x="75089" y="9393"/>
                        <a:pt x="75439" y="1018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55"/>
                <p:cNvSpPr/>
                <p:nvPr/>
              </p:nvSpPr>
              <p:spPr>
                <a:xfrm>
                  <a:off x="9467195" y="5828312"/>
                  <a:ext cx="75452" cy="32280"/>
                </a:xfrm>
                <a:custGeom>
                  <a:rect b="b" l="l" r="r" t="t"/>
                  <a:pathLst>
                    <a:path extrusionOk="0" h="32280" w="75452">
                      <a:moveTo>
                        <a:pt x="1627" y="6509"/>
                      </a:moveTo>
                      <a:cubicBezTo>
                        <a:pt x="-2558" y="15840"/>
                        <a:pt x="1607" y="26801"/>
                        <a:pt x="10931" y="30990"/>
                      </a:cubicBezTo>
                      <a:cubicBezTo>
                        <a:pt x="12201" y="31561"/>
                        <a:pt x="13531" y="31986"/>
                        <a:pt x="14896" y="32258"/>
                      </a:cubicBezTo>
                      <a:cubicBezTo>
                        <a:pt x="24414" y="32741"/>
                        <a:pt x="32522" y="25411"/>
                        <a:pt x="33005" y="15884"/>
                      </a:cubicBezTo>
                      <a:cubicBezTo>
                        <a:pt x="33105" y="13913"/>
                        <a:pt x="32866" y="11939"/>
                        <a:pt x="32300" y="10048"/>
                      </a:cubicBezTo>
                      <a:cubicBezTo>
                        <a:pt x="36871" y="15628"/>
                        <a:pt x="42452" y="20296"/>
                        <a:pt x="48752" y="23806"/>
                      </a:cubicBezTo>
                      <a:cubicBezTo>
                        <a:pt x="55231" y="27290"/>
                        <a:pt x="63119" y="26827"/>
                        <a:pt x="69147" y="22608"/>
                      </a:cubicBezTo>
                      <a:cubicBezTo>
                        <a:pt x="74874" y="16589"/>
                        <a:pt x="76889" y="7933"/>
                        <a:pt x="7441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55"/>
                <p:cNvSpPr/>
                <p:nvPr/>
              </p:nvSpPr>
              <p:spPr>
                <a:xfrm>
                  <a:off x="9805218" y="5887964"/>
                  <a:ext cx="31173" cy="82655"/>
                </a:xfrm>
                <a:custGeom>
                  <a:rect b="b" l="l" r="r" t="t"/>
                  <a:pathLst>
                    <a:path extrusionOk="0" h="82655" w="31173">
                      <a:moveTo>
                        <a:pt x="25304" y="0"/>
                      </a:moveTo>
                      <a:cubicBezTo>
                        <a:pt x="13680" y="1216"/>
                        <a:pt x="3884" y="9219"/>
                        <a:pt x="365" y="20375"/>
                      </a:cubicBezTo>
                      <a:cubicBezTo>
                        <a:pt x="-2089" y="31521"/>
                        <a:pt x="8227" y="44586"/>
                        <a:pt x="19301" y="41863"/>
                      </a:cubicBezTo>
                      <a:cubicBezTo>
                        <a:pt x="8274" y="45053"/>
                        <a:pt x="1918" y="56586"/>
                        <a:pt x="5105" y="67624"/>
                      </a:cubicBezTo>
                      <a:cubicBezTo>
                        <a:pt x="8293" y="78661"/>
                        <a:pt x="19816" y="85022"/>
                        <a:pt x="30843" y="81832"/>
                      </a:cubicBezTo>
                      <a:cubicBezTo>
                        <a:pt x="30954" y="81800"/>
                        <a:pt x="31064" y="81767"/>
                        <a:pt x="31174" y="8173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55"/>
                <p:cNvSpPr/>
                <p:nvPr/>
              </p:nvSpPr>
              <p:spPr>
                <a:xfrm>
                  <a:off x="9883611" y="6281596"/>
                  <a:ext cx="57453" cy="78779"/>
                </a:xfrm>
                <a:custGeom>
                  <a:rect b="b" l="l" r="r" t="t"/>
                  <a:pathLst>
                    <a:path extrusionOk="0" h="78779" w="57453">
                      <a:moveTo>
                        <a:pt x="40810" y="78780"/>
                      </a:moveTo>
                      <a:cubicBezTo>
                        <a:pt x="55306" y="71934"/>
                        <a:pt x="61512" y="54622"/>
                        <a:pt x="54671" y="40113"/>
                      </a:cubicBezTo>
                      <a:cubicBezTo>
                        <a:pt x="54228" y="39174"/>
                        <a:pt x="53735" y="38259"/>
                        <a:pt x="53194" y="37372"/>
                      </a:cubicBezTo>
                      <a:cubicBezTo>
                        <a:pt x="48846" y="31027"/>
                        <a:pt x="39744" y="26648"/>
                        <a:pt x="33482" y="31110"/>
                      </a:cubicBezTo>
                      <a:cubicBezTo>
                        <a:pt x="38425" y="21412"/>
                        <a:pt x="35689" y="9561"/>
                        <a:pt x="26996" y="3017"/>
                      </a:cubicBezTo>
                      <a:cubicBezTo>
                        <a:pt x="18054" y="-2690"/>
                        <a:pt x="6183" y="-62"/>
                        <a:pt x="480" y="8888"/>
                      </a:cubicBezTo>
                      <a:cubicBezTo>
                        <a:pt x="314" y="9149"/>
                        <a:pt x="154" y="9414"/>
                        <a:pt x="0" y="968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55"/>
                <p:cNvSpPr/>
                <p:nvPr/>
              </p:nvSpPr>
              <p:spPr>
                <a:xfrm>
                  <a:off x="9868149" y="6192417"/>
                  <a:ext cx="61742" cy="25942"/>
                </a:xfrm>
                <a:custGeom>
                  <a:rect b="b" l="l" r="r" t="t"/>
                  <a:pathLst>
                    <a:path extrusionOk="0" h="25942" w="61742">
                      <a:moveTo>
                        <a:pt x="413" y="7346"/>
                      </a:moveTo>
                      <a:cubicBezTo>
                        <a:pt x="-1515" y="15459"/>
                        <a:pt x="3492" y="23599"/>
                        <a:pt x="11598" y="25529"/>
                      </a:cubicBezTo>
                      <a:cubicBezTo>
                        <a:pt x="19703" y="27459"/>
                        <a:pt x="27837" y="22447"/>
                        <a:pt x="29765" y="14335"/>
                      </a:cubicBezTo>
                      <a:cubicBezTo>
                        <a:pt x="29987" y="13399"/>
                        <a:pt x="30120" y="12445"/>
                        <a:pt x="30161" y="11485"/>
                      </a:cubicBezTo>
                      <a:cubicBezTo>
                        <a:pt x="30326" y="7598"/>
                        <a:pt x="29056" y="3386"/>
                        <a:pt x="30970" y="0"/>
                      </a:cubicBezTo>
                      <a:cubicBezTo>
                        <a:pt x="32160" y="9569"/>
                        <a:pt x="40875" y="16360"/>
                        <a:pt x="50435" y="15169"/>
                      </a:cubicBezTo>
                      <a:cubicBezTo>
                        <a:pt x="54860" y="14618"/>
                        <a:pt x="58906" y="12391"/>
                        <a:pt x="61742" y="894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55"/>
                <p:cNvSpPr/>
                <p:nvPr/>
              </p:nvSpPr>
              <p:spPr>
                <a:xfrm>
                  <a:off x="9382004" y="6066007"/>
                  <a:ext cx="54700" cy="50955"/>
                </a:xfrm>
                <a:custGeom>
                  <a:rect b="b" l="l" r="r" t="t"/>
                  <a:pathLst>
                    <a:path extrusionOk="0" h="50955" w="54700">
                      <a:moveTo>
                        <a:pt x="0" y="7449"/>
                      </a:moveTo>
                      <a:cubicBezTo>
                        <a:pt x="972" y="-985"/>
                        <a:pt x="14296" y="-2443"/>
                        <a:pt x="19786" y="4028"/>
                      </a:cubicBezTo>
                      <a:cubicBezTo>
                        <a:pt x="24501" y="11252"/>
                        <a:pt x="25414" y="20317"/>
                        <a:pt x="22236" y="28338"/>
                      </a:cubicBezTo>
                      <a:cubicBezTo>
                        <a:pt x="25617" y="19686"/>
                        <a:pt x="35367" y="15415"/>
                        <a:pt x="44011" y="18800"/>
                      </a:cubicBezTo>
                      <a:cubicBezTo>
                        <a:pt x="52656" y="22184"/>
                        <a:pt x="56922" y="31942"/>
                        <a:pt x="53541" y="40594"/>
                      </a:cubicBezTo>
                      <a:cubicBezTo>
                        <a:pt x="51459" y="45920"/>
                        <a:pt x="46817" y="49823"/>
                        <a:pt x="41216" y="5095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55"/>
                <p:cNvSpPr/>
                <p:nvPr/>
              </p:nvSpPr>
              <p:spPr>
                <a:xfrm>
                  <a:off x="9564294" y="5886904"/>
                  <a:ext cx="36466" cy="24585"/>
                </a:xfrm>
                <a:custGeom>
                  <a:rect b="b" l="l" r="r" t="t"/>
                  <a:pathLst>
                    <a:path extrusionOk="0" h="24585" w="36466">
                      <a:moveTo>
                        <a:pt x="0" y="13791"/>
                      </a:moveTo>
                      <a:cubicBezTo>
                        <a:pt x="2681" y="8738"/>
                        <a:pt x="6778" y="4580"/>
                        <a:pt x="11789" y="1827"/>
                      </a:cubicBezTo>
                      <a:cubicBezTo>
                        <a:pt x="18483" y="-1428"/>
                        <a:pt x="26484" y="-264"/>
                        <a:pt x="31976" y="4763"/>
                      </a:cubicBezTo>
                      <a:cubicBezTo>
                        <a:pt x="37263" y="10091"/>
                        <a:pt x="37964" y="18449"/>
                        <a:pt x="33640" y="2458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55"/>
                <p:cNvSpPr/>
                <p:nvPr/>
              </p:nvSpPr>
              <p:spPr>
                <a:xfrm>
                  <a:off x="9730758" y="5759284"/>
                  <a:ext cx="61295" cy="58442"/>
                </a:xfrm>
                <a:custGeom>
                  <a:rect b="b" l="l" r="r" t="t"/>
                  <a:pathLst>
                    <a:path extrusionOk="0" h="58442" w="61295">
                      <a:moveTo>
                        <a:pt x="7106" y="0"/>
                      </a:moveTo>
                      <a:cubicBezTo>
                        <a:pt x="-2500" y="4474"/>
                        <a:pt x="-2075" y="20219"/>
                        <a:pt x="6619" y="26279"/>
                      </a:cubicBezTo>
                      <a:cubicBezTo>
                        <a:pt x="16099" y="31698"/>
                        <a:pt x="28023" y="30147"/>
                        <a:pt x="35803" y="22481"/>
                      </a:cubicBezTo>
                      <a:cubicBezTo>
                        <a:pt x="28164" y="29774"/>
                        <a:pt x="27236" y="41654"/>
                        <a:pt x="33651" y="50047"/>
                      </a:cubicBezTo>
                      <a:cubicBezTo>
                        <a:pt x="40472" y="58003"/>
                        <a:pt x="51654" y="60624"/>
                        <a:pt x="61296" y="5652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55"/>
                <p:cNvSpPr/>
                <p:nvPr/>
              </p:nvSpPr>
              <p:spPr>
                <a:xfrm>
                  <a:off x="9543873" y="5757829"/>
                  <a:ext cx="61071" cy="21216"/>
                </a:xfrm>
                <a:custGeom>
                  <a:rect b="b" l="l" r="r" t="t"/>
                  <a:pathLst>
                    <a:path extrusionOk="0" h="21216" w="61071">
                      <a:moveTo>
                        <a:pt x="2202" y="0"/>
                      </a:moveTo>
                      <a:cubicBezTo>
                        <a:pt x="-3334" y="5430"/>
                        <a:pt x="2408" y="16097"/>
                        <a:pt x="10131" y="16739"/>
                      </a:cubicBezTo>
                      <a:cubicBezTo>
                        <a:pt x="18078" y="16524"/>
                        <a:pt x="25093" y="11488"/>
                        <a:pt x="27845" y="4023"/>
                      </a:cubicBezTo>
                      <a:cubicBezTo>
                        <a:pt x="27535" y="13204"/>
                        <a:pt x="34721" y="20897"/>
                        <a:pt x="43894" y="21207"/>
                      </a:cubicBezTo>
                      <a:cubicBezTo>
                        <a:pt x="53067" y="21516"/>
                        <a:pt x="60753" y="14324"/>
                        <a:pt x="61063" y="5143"/>
                      </a:cubicBezTo>
                      <a:cubicBezTo>
                        <a:pt x="61104" y="3924"/>
                        <a:pt x="61010" y="2704"/>
                        <a:pt x="60785" y="15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666" name="Google Shape;1666;p55"/>
                <p:cNvGrpSpPr/>
                <p:nvPr/>
              </p:nvGrpSpPr>
              <p:grpSpPr>
                <a:xfrm>
                  <a:off x="9792181" y="6644978"/>
                  <a:ext cx="206656" cy="370981"/>
                  <a:chOff x="9792181" y="6644978"/>
                  <a:chExt cx="206656" cy="370981"/>
                </a:xfrm>
              </p:grpSpPr>
              <p:sp>
                <p:nvSpPr>
                  <p:cNvPr id="1667" name="Google Shape;1667;p55"/>
                  <p:cNvSpPr/>
                  <p:nvPr/>
                </p:nvSpPr>
                <p:spPr>
                  <a:xfrm>
                    <a:off x="9951601" y="6791243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1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1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8" name="Google Shape;1668;p55"/>
                  <p:cNvSpPr/>
                  <p:nvPr/>
                </p:nvSpPr>
                <p:spPr>
                  <a:xfrm>
                    <a:off x="9958983" y="6700825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0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0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9" name="Google Shape;1669;p55"/>
                  <p:cNvSpPr/>
                  <p:nvPr/>
                </p:nvSpPr>
                <p:spPr>
                  <a:xfrm>
                    <a:off x="9943630" y="6644978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0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0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0" name="Google Shape;1670;p55"/>
                  <p:cNvSpPr/>
                  <p:nvPr/>
                </p:nvSpPr>
                <p:spPr>
                  <a:xfrm>
                    <a:off x="9847978" y="6808529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6" y="0"/>
                          <a:pt x="0" y="9525"/>
                          <a:pt x="0" y="21275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1" name="Google Shape;1671;p55"/>
                  <p:cNvSpPr/>
                  <p:nvPr/>
                </p:nvSpPr>
                <p:spPr>
                  <a:xfrm>
                    <a:off x="9799738" y="674736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6" y="0"/>
                          <a:pt x="0" y="9525"/>
                          <a:pt x="0" y="21275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2" name="Google Shape;1672;p55"/>
                  <p:cNvSpPr/>
                  <p:nvPr/>
                </p:nvSpPr>
                <p:spPr>
                  <a:xfrm>
                    <a:off x="9792181" y="666758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4"/>
                          <a:pt x="9516" y="42550"/>
                          <a:pt x="21256" y="42550"/>
                        </a:cubicBezTo>
                        <a:cubicBezTo>
                          <a:pt x="32995" y="42550"/>
                          <a:pt x="42512" y="33025"/>
                          <a:pt x="42512" y="21275"/>
                        </a:cubicBezTo>
                        <a:cubicBezTo>
                          <a:pt x="42512" y="9525"/>
                          <a:pt x="32996" y="0"/>
                          <a:pt x="21256" y="0"/>
                        </a:cubicBezTo>
                        <a:cubicBezTo>
                          <a:pt x="21256" y="0"/>
                          <a:pt x="21256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3" name="Google Shape;1673;p55"/>
                  <p:cNvSpPr/>
                  <p:nvPr/>
                </p:nvSpPr>
                <p:spPr>
                  <a:xfrm>
                    <a:off x="9906431" y="6973409"/>
                    <a:ext cx="42512" cy="42550"/>
                  </a:xfrm>
                  <a:custGeom>
                    <a:rect b="b" l="l" r="r" t="t"/>
                    <a:pathLst>
                      <a:path extrusionOk="0" h="42550" w="42512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3" y="33025"/>
                          <a:pt x="42513" y="21275"/>
                        </a:cubicBezTo>
                        <a:cubicBezTo>
                          <a:pt x="42513" y="9525"/>
                          <a:pt x="32996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4" name="Google Shape;1674;p55"/>
                  <p:cNvSpPr/>
                  <p:nvPr/>
                </p:nvSpPr>
                <p:spPr>
                  <a:xfrm>
                    <a:off x="9879862" y="6704814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0" y="21275"/>
                        </a:moveTo>
                        <a:cubicBezTo>
                          <a:pt x="0" y="33025"/>
                          <a:pt x="9517" y="42550"/>
                          <a:pt x="21256" y="42550"/>
                        </a:cubicBezTo>
                        <a:cubicBezTo>
                          <a:pt x="32996" y="42550"/>
                          <a:pt x="42512" y="33024"/>
                          <a:pt x="42512" y="21275"/>
                        </a:cubicBezTo>
                        <a:cubicBezTo>
                          <a:pt x="42512" y="9525"/>
                          <a:pt x="32995" y="0"/>
                          <a:pt x="21256" y="0"/>
                        </a:cubicBezTo>
                        <a:cubicBezTo>
                          <a:pt x="9517" y="0"/>
                          <a:pt x="0" y="9525"/>
                          <a:pt x="0" y="21274"/>
                        </a:cubicBezTo>
                        <a:cubicBezTo>
                          <a:pt x="0" y="21275"/>
                          <a:pt x="0" y="21275"/>
                          <a:pt x="0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5" name="Google Shape;1675;p55"/>
                  <p:cNvSpPr/>
                  <p:nvPr/>
                </p:nvSpPr>
                <p:spPr>
                  <a:xfrm>
                    <a:off x="9943630" y="6890969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0" y="18615"/>
                        </a:moveTo>
                        <a:cubicBezTo>
                          <a:pt x="0" y="28896"/>
                          <a:pt x="8327" y="37231"/>
                          <a:pt x="18599" y="37231"/>
                        </a:cubicBezTo>
                        <a:cubicBezTo>
                          <a:pt x="28870" y="37231"/>
                          <a:pt x="37198" y="28897"/>
                          <a:pt x="37198" y="18616"/>
                        </a:cubicBezTo>
                        <a:cubicBezTo>
                          <a:pt x="37198" y="8335"/>
                          <a:pt x="28871" y="0"/>
                          <a:pt x="18599" y="0"/>
                        </a:cubicBezTo>
                        <a:cubicBezTo>
                          <a:pt x="18599" y="0"/>
                          <a:pt x="18599" y="0"/>
                          <a:pt x="18599" y="0"/>
                        </a:cubicBezTo>
                        <a:cubicBezTo>
                          <a:pt x="8327" y="0"/>
                          <a:pt x="0" y="8334"/>
                          <a:pt x="0" y="1861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6" name="Google Shape;1676;p55"/>
                  <p:cNvSpPr/>
                  <p:nvPr/>
                </p:nvSpPr>
                <p:spPr>
                  <a:xfrm>
                    <a:off x="9842664" y="6925541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0" y="18616"/>
                        </a:moveTo>
                        <a:cubicBezTo>
                          <a:pt x="0" y="28897"/>
                          <a:pt x="8327" y="37231"/>
                          <a:pt x="18599" y="37231"/>
                        </a:cubicBezTo>
                        <a:cubicBezTo>
                          <a:pt x="28871" y="37231"/>
                          <a:pt x="37198" y="28896"/>
                          <a:pt x="37198" y="18615"/>
                        </a:cubicBezTo>
                        <a:cubicBezTo>
                          <a:pt x="37198" y="8334"/>
                          <a:pt x="28870" y="0"/>
                          <a:pt x="18599" y="0"/>
                        </a:cubicBezTo>
                        <a:cubicBezTo>
                          <a:pt x="8327" y="0"/>
                          <a:pt x="0" y="8334"/>
                          <a:pt x="0" y="18615"/>
                        </a:cubicBezTo>
                        <a:cubicBezTo>
                          <a:pt x="0" y="18615"/>
                          <a:pt x="0" y="18616"/>
                          <a:pt x="0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77" name="Google Shape;1677;p55"/>
                <p:cNvGrpSpPr/>
                <p:nvPr/>
              </p:nvGrpSpPr>
              <p:grpSpPr>
                <a:xfrm>
                  <a:off x="9420134" y="6662959"/>
                  <a:ext cx="201548" cy="355659"/>
                  <a:chOff x="9420134" y="6662959"/>
                  <a:chExt cx="201548" cy="355659"/>
                </a:xfrm>
              </p:grpSpPr>
              <p:sp>
                <p:nvSpPr>
                  <p:cNvPr id="1678" name="Google Shape;1678;p55"/>
                  <p:cNvSpPr/>
                  <p:nvPr/>
                </p:nvSpPr>
                <p:spPr>
                  <a:xfrm>
                    <a:off x="9444114" y="6793903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5"/>
                        </a:moveTo>
                        <a:cubicBezTo>
                          <a:pt x="39855" y="30961"/>
                          <a:pt x="30933" y="39890"/>
                          <a:pt x="19927" y="39890"/>
                        </a:cubicBezTo>
                        <a:cubicBezTo>
                          <a:pt x="8922" y="39890"/>
                          <a:pt x="0" y="30961"/>
                          <a:pt x="0" y="19945"/>
                        </a:cubicBezTo>
                        <a:cubicBezTo>
                          <a:pt x="0" y="8930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9" name="Google Shape;1679;p55"/>
                  <p:cNvSpPr/>
                  <p:nvPr/>
                </p:nvSpPr>
                <p:spPr>
                  <a:xfrm>
                    <a:off x="9420134" y="6718806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6"/>
                        </a:moveTo>
                        <a:cubicBezTo>
                          <a:pt x="39854" y="30961"/>
                          <a:pt x="30933" y="39891"/>
                          <a:pt x="19927" y="39890"/>
                        </a:cubicBezTo>
                        <a:cubicBezTo>
                          <a:pt x="8921" y="39890"/>
                          <a:pt x="0" y="30960"/>
                          <a:pt x="0" y="19944"/>
                        </a:cubicBezTo>
                        <a:cubicBezTo>
                          <a:pt x="0" y="8929"/>
                          <a:pt x="8922" y="0"/>
                          <a:pt x="19928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ubicBezTo>
                          <a:pt x="39855" y="19945"/>
                          <a:pt x="39855" y="19945"/>
                          <a:pt x="39855" y="1994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0" name="Google Shape;1680;p55"/>
                  <p:cNvSpPr/>
                  <p:nvPr/>
                </p:nvSpPr>
                <p:spPr>
                  <a:xfrm>
                    <a:off x="9452085" y="6662959"/>
                    <a:ext cx="39854" cy="39890"/>
                  </a:xfrm>
                  <a:custGeom>
                    <a:rect b="b" l="l" r="r" t="t"/>
                    <a:pathLst>
                      <a:path extrusionOk="0" h="39890" w="39854">
                        <a:moveTo>
                          <a:pt x="39855" y="19946"/>
                        </a:moveTo>
                        <a:cubicBezTo>
                          <a:pt x="39854" y="30961"/>
                          <a:pt x="30933" y="39891"/>
                          <a:pt x="19927" y="39890"/>
                        </a:cubicBezTo>
                        <a:cubicBezTo>
                          <a:pt x="8921" y="39890"/>
                          <a:pt x="0" y="30960"/>
                          <a:pt x="0" y="19944"/>
                        </a:cubicBezTo>
                        <a:cubicBezTo>
                          <a:pt x="0" y="8929"/>
                          <a:pt x="8922" y="0"/>
                          <a:pt x="19927" y="0"/>
                        </a:cubicBezTo>
                        <a:cubicBezTo>
                          <a:pt x="30933" y="0"/>
                          <a:pt x="39855" y="8930"/>
                          <a:pt x="39855" y="19945"/>
                        </a:cubicBezTo>
                        <a:cubicBezTo>
                          <a:pt x="39855" y="19945"/>
                          <a:pt x="39855" y="19946"/>
                          <a:pt x="39855" y="1994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1" name="Google Shape;1681;p55"/>
                  <p:cNvSpPr/>
                  <p:nvPr/>
                </p:nvSpPr>
                <p:spPr>
                  <a:xfrm>
                    <a:off x="9545080" y="6811188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2" name="Google Shape;1682;p55"/>
                  <p:cNvSpPr/>
                  <p:nvPr/>
                </p:nvSpPr>
                <p:spPr>
                  <a:xfrm>
                    <a:off x="9576721" y="675002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3" name="Google Shape;1683;p55"/>
                  <p:cNvSpPr/>
                  <p:nvPr/>
                </p:nvSpPr>
                <p:spPr>
                  <a:xfrm>
                    <a:off x="9579171" y="6670242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4"/>
                          <a:pt x="32996" y="42550"/>
                          <a:pt x="21256" y="42550"/>
                        </a:cubicBezTo>
                        <a:cubicBezTo>
                          <a:pt x="9517" y="42550"/>
                          <a:pt x="0" y="33025"/>
                          <a:pt x="0" y="21275"/>
                        </a:cubicBezTo>
                        <a:cubicBezTo>
                          <a:pt x="0" y="9525"/>
                          <a:pt x="9516" y="0"/>
                          <a:pt x="21256" y="0"/>
                        </a:cubicBezTo>
                        <a:cubicBezTo>
                          <a:pt x="21256" y="0"/>
                          <a:pt x="21256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4" name="Google Shape;1684;p55"/>
                  <p:cNvSpPr/>
                  <p:nvPr/>
                </p:nvSpPr>
                <p:spPr>
                  <a:xfrm>
                    <a:off x="9486626" y="6976069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7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5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5" name="Google Shape;1685;p55"/>
                  <p:cNvSpPr/>
                  <p:nvPr/>
                </p:nvSpPr>
                <p:spPr>
                  <a:xfrm>
                    <a:off x="9513196" y="6707473"/>
                    <a:ext cx="42511" cy="42549"/>
                  </a:xfrm>
                  <a:custGeom>
                    <a:rect b="b" l="l" r="r" t="t"/>
                    <a:pathLst>
                      <a:path extrusionOk="0" h="42549" w="42511">
                        <a:moveTo>
                          <a:pt x="42512" y="21275"/>
                        </a:moveTo>
                        <a:cubicBezTo>
                          <a:pt x="42512" y="33025"/>
                          <a:pt x="32995" y="42550"/>
                          <a:pt x="21256" y="42550"/>
                        </a:cubicBezTo>
                        <a:cubicBezTo>
                          <a:pt x="9516" y="42550"/>
                          <a:pt x="0" y="33024"/>
                          <a:pt x="0" y="21275"/>
                        </a:cubicBezTo>
                        <a:cubicBezTo>
                          <a:pt x="0" y="9525"/>
                          <a:pt x="9516" y="0"/>
                          <a:pt x="21256" y="0"/>
                        </a:cubicBezTo>
                        <a:cubicBezTo>
                          <a:pt x="32995" y="0"/>
                          <a:pt x="42512" y="9525"/>
                          <a:pt x="42512" y="21274"/>
                        </a:cubicBezTo>
                        <a:cubicBezTo>
                          <a:pt x="42512" y="21275"/>
                          <a:pt x="42512" y="21275"/>
                          <a:pt x="42512" y="2127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6" name="Google Shape;1686;p55"/>
                  <p:cNvSpPr/>
                  <p:nvPr/>
                </p:nvSpPr>
                <p:spPr>
                  <a:xfrm>
                    <a:off x="9454743" y="6893628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37197" y="18616"/>
                        </a:moveTo>
                        <a:cubicBezTo>
                          <a:pt x="37197" y="28897"/>
                          <a:pt x="28870" y="37231"/>
                          <a:pt x="18598" y="37230"/>
                        </a:cubicBezTo>
                        <a:cubicBezTo>
                          <a:pt x="8326" y="37230"/>
                          <a:pt x="0" y="28895"/>
                          <a:pt x="0" y="18614"/>
                        </a:cubicBezTo>
                        <a:cubicBezTo>
                          <a:pt x="0" y="8334"/>
                          <a:pt x="8327" y="0"/>
                          <a:pt x="18598" y="0"/>
                        </a:cubicBezTo>
                        <a:cubicBezTo>
                          <a:pt x="28870" y="0"/>
                          <a:pt x="37197" y="8334"/>
                          <a:pt x="37197" y="18615"/>
                        </a:cubicBezTo>
                        <a:cubicBezTo>
                          <a:pt x="37197" y="18615"/>
                          <a:pt x="37197" y="18616"/>
                          <a:pt x="37197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87" name="Google Shape;1687;p55"/>
                  <p:cNvSpPr/>
                  <p:nvPr/>
                </p:nvSpPr>
                <p:spPr>
                  <a:xfrm>
                    <a:off x="9555708" y="6928200"/>
                    <a:ext cx="37197" cy="37230"/>
                  </a:xfrm>
                  <a:custGeom>
                    <a:rect b="b" l="l" r="r" t="t"/>
                    <a:pathLst>
                      <a:path extrusionOk="0" h="37230" w="37197">
                        <a:moveTo>
                          <a:pt x="37198" y="18616"/>
                        </a:moveTo>
                        <a:cubicBezTo>
                          <a:pt x="37198" y="28897"/>
                          <a:pt x="28870" y="37231"/>
                          <a:pt x="18599" y="37231"/>
                        </a:cubicBezTo>
                        <a:cubicBezTo>
                          <a:pt x="8327" y="37231"/>
                          <a:pt x="0" y="28896"/>
                          <a:pt x="0" y="18615"/>
                        </a:cubicBezTo>
                        <a:cubicBezTo>
                          <a:pt x="0" y="8334"/>
                          <a:pt x="8327" y="0"/>
                          <a:pt x="18599" y="0"/>
                        </a:cubicBezTo>
                        <a:cubicBezTo>
                          <a:pt x="28871" y="0"/>
                          <a:pt x="37198" y="8334"/>
                          <a:pt x="37198" y="18615"/>
                        </a:cubicBezTo>
                        <a:cubicBezTo>
                          <a:pt x="37198" y="18615"/>
                          <a:pt x="37198" y="18616"/>
                          <a:pt x="37198" y="1861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688" name="Google Shape;1688;p55"/>
              <p:cNvSpPr/>
              <p:nvPr/>
            </p:nvSpPr>
            <p:spPr>
              <a:xfrm>
                <a:off x="8450254" y="1468447"/>
                <a:ext cx="108402" cy="165478"/>
              </a:xfrm>
              <a:custGeom>
                <a:rect b="b" l="l" r="r" t="t"/>
                <a:pathLst>
                  <a:path extrusionOk="0" h="122576" w="80298">
                    <a:moveTo>
                      <a:pt x="68396" y="31583"/>
                    </a:moveTo>
                    <a:cubicBezTo>
                      <a:pt x="59237" y="20167"/>
                      <a:pt x="47550" y="11042"/>
                      <a:pt x="34259" y="4929"/>
                    </a:cubicBezTo>
                    <a:cubicBezTo>
                      <a:pt x="27043" y="916"/>
                      <a:pt x="17207" y="-2816"/>
                      <a:pt x="11358" y="3015"/>
                    </a:cubicBezTo>
                    <a:cubicBezTo>
                      <a:pt x="9635" y="4977"/>
                      <a:pt x="8348" y="7282"/>
                      <a:pt x="7580" y="9778"/>
                    </a:cubicBezTo>
                    <a:cubicBezTo>
                      <a:pt x="1193" y="24402"/>
                      <a:pt x="-1222" y="40455"/>
                      <a:pt x="580" y="56312"/>
                    </a:cubicBezTo>
                    <a:cubicBezTo>
                      <a:pt x="5216" y="83941"/>
                      <a:pt x="37131" y="127971"/>
                      <a:pt x="63691" y="122032"/>
                    </a:cubicBezTo>
                    <a:cubicBezTo>
                      <a:pt x="89340" y="116297"/>
                      <a:pt x="80657" y="49640"/>
                      <a:pt x="68396" y="315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55"/>
              <p:cNvSpPr/>
              <p:nvPr/>
            </p:nvSpPr>
            <p:spPr>
              <a:xfrm>
                <a:off x="7077928" y="3862315"/>
                <a:ext cx="463547" cy="493208"/>
              </a:xfrm>
              <a:custGeom>
                <a:rect b="b" l="l" r="r" t="t"/>
                <a:pathLst>
                  <a:path extrusionOk="0" h="365339" w="343368">
                    <a:moveTo>
                      <a:pt x="306108" y="362513"/>
                    </a:moveTo>
                    <a:cubicBezTo>
                      <a:pt x="320404" y="359434"/>
                      <a:pt x="332192" y="349362"/>
                      <a:pt x="337471" y="335713"/>
                    </a:cubicBezTo>
                    <a:cubicBezTo>
                      <a:pt x="342088" y="321938"/>
                      <a:pt x="344023" y="307405"/>
                      <a:pt x="343174" y="292901"/>
                    </a:cubicBezTo>
                    <a:cubicBezTo>
                      <a:pt x="343244" y="224281"/>
                      <a:pt x="339729" y="155704"/>
                      <a:pt x="332643" y="87452"/>
                    </a:cubicBezTo>
                    <a:cubicBezTo>
                      <a:pt x="331960" y="70543"/>
                      <a:pt x="327828" y="53952"/>
                      <a:pt x="320502" y="38700"/>
                    </a:cubicBezTo>
                    <a:cubicBezTo>
                      <a:pt x="307322" y="17738"/>
                      <a:pt x="285368" y="3876"/>
                      <a:pt x="260790" y="999"/>
                    </a:cubicBezTo>
                    <a:cubicBezTo>
                      <a:pt x="236480" y="-1642"/>
                      <a:pt x="211886" y="969"/>
                      <a:pt x="188670" y="8657"/>
                    </a:cubicBezTo>
                    <a:cubicBezTo>
                      <a:pt x="174651" y="11641"/>
                      <a:pt x="161714" y="18404"/>
                      <a:pt x="151259" y="28216"/>
                    </a:cubicBezTo>
                    <a:cubicBezTo>
                      <a:pt x="135603" y="45304"/>
                      <a:pt x="146884" y="69306"/>
                      <a:pt x="146814" y="89310"/>
                    </a:cubicBezTo>
                    <a:cubicBezTo>
                      <a:pt x="146700" y="122236"/>
                      <a:pt x="140761" y="154708"/>
                      <a:pt x="142116" y="187981"/>
                    </a:cubicBezTo>
                    <a:cubicBezTo>
                      <a:pt x="142839" y="205733"/>
                      <a:pt x="144305" y="224152"/>
                      <a:pt x="137811" y="240688"/>
                    </a:cubicBezTo>
                    <a:cubicBezTo>
                      <a:pt x="125386" y="272322"/>
                      <a:pt x="91204" y="283526"/>
                      <a:pt x="62635" y="295778"/>
                    </a:cubicBezTo>
                    <a:cubicBezTo>
                      <a:pt x="44377" y="303608"/>
                      <a:pt x="-11420" y="324009"/>
                      <a:pt x="2086" y="350602"/>
                    </a:cubicBezTo>
                    <a:cubicBezTo>
                      <a:pt x="13792" y="373651"/>
                      <a:pt x="92085" y="362373"/>
                      <a:pt x="114417" y="362599"/>
                    </a:cubicBezTo>
                    <a:lnTo>
                      <a:pt x="241315" y="363885"/>
                    </a:lnTo>
                    <a:cubicBezTo>
                      <a:pt x="261065" y="364086"/>
                      <a:pt x="285940" y="367800"/>
                      <a:pt x="306108" y="3625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55"/>
              <p:cNvSpPr/>
              <p:nvPr/>
            </p:nvSpPr>
            <p:spPr>
              <a:xfrm>
                <a:off x="8468466" y="1064242"/>
                <a:ext cx="28147" cy="525439"/>
              </a:xfrm>
              <a:custGeom>
                <a:rect b="b" l="l" r="r" t="t"/>
                <a:pathLst>
                  <a:path extrusionOk="0" h="388495" w="20811">
                    <a:moveTo>
                      <a:pt x="20355" y="87240"/>
                    </a:moveTo>
                    <a:cubicBezTo>
                      <a:pt x="20015" y="59407"/>
                      <a:pt x="18509" y="31587"/>
                      <a:pt x="17148" y="3786"/>
                    </a:cubicBezTo>
                    <a:cubicBezTo>
                      <a:pt x="17054" y="1604"/>
                      <a:pt x="15212" y="-90"/>
                      <a:pt x="13032" y="4"/>
                    </a:cubicBezTo>
                    <a:cubicBezTo>
                      <a:pt x="10982" y="91"/>
                      <a:pt x="9341" y="1734"/>
                      <a:pt x="9253" y="3786"/>
                    </a:cubicBezTo>
                    <a:cubicBezTo>
                      <a:pt x="7571" y="101336"/>
                      <a:pt x="8195" y="199090"/>
                      <a:pt x="3915" y="296573"/>
                    </a:cubicBezTo>
                    <a:cubicBezTo>
                      <a:pt x="3315" y="310244"/>
                      <a:pt x="2674" y="323912"/>
                      <a:pt x="1993" y="337578"/>
                    </a:cubicBezTo>
                    <a:cubicBezTo>
                      <a:pt x="1292" y="351623"/>
                      <a:pt x="-385" y="365934"/>
                      <a:pt x="80" y="379989"/>
                    </a:cubicBezTo>
                    <a:cubicBezTo>
                      <a:pt x="296" y="384898"/>
                      <a:pt x="4447" y="388703"/>
                      <a:pt x="9352" y="388487"/>
                    </a:cubicBezTo>
                    <a:cubicBezTo>
                      <a:pt x="13955" y="388284"/>
                      <a:pt x="17640" y="384595"/>
                      <a:pt x="17843" y="379989"/>
                    </a:cubicBezTo>
                    <a:cubicBezTo>
                      <a:pt x="19175" y="367875"/>
                      <a:pt x="18665" y="355414"/>
                      <a:pt x="18858" y="343233"/>
                    </a:cubicBezTo>
                    <a:cubicBezTo>
                      <a:pt x="19052" y="330980"/>
                      <a:pt x="19214" y="318726"/>
                      <a:pt x="19342" y="306472"/>
                    </a:cubicBezTo>
                    <a:cubicBezTo>
                      <a:pt x="19598" y="281957"/>
                      <a:pt x="20005" y="257448"/>
                      <a:pt x="20326" y="232933"/>
                    </a:cubicBezTo>
                    <a:cubicBezTo>
                      <a:pt x="20963" y="184367"/>
                      <a:pt x="20973" y="135803"/>
                      <a:pt x="20355" y="872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55"/>
              <p:cNvSpPr/>
              <p:nvPr/>
            </p:nvSpPr>
            <p:spPr>
              <a:xfrm>
                <a:off x="7906449" y="963380"/>
                <a:ext cx="595304" cy="354466"/>
              </a:xfrm>
              <a:custGeom>
                <a:rect b="b" l="l" r="r" t="t"/>
                <a:pathLst>
                  <a:path extrusionOk="0" h="262082" w="440151">
                    <a:moveTo>
                      <a:pt x="440084" y="0"/>
                    </a:moveTo>
                    <a:cubicBezTo>
                      <a:pt x="440725" y="69805"/>
                      <a:pt x="436602" y="262083"/>
                      <a:pt x="436602" y="262083"/>
                    </a:cubicBezTo>
                    <a:lnTo>
                      <a:pt x="4062" y="246366"/>
                    </a:lnTo>
                    <a:lnTo>
                      <a:pt x="0" y="1022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2" name="Google Shape;1692;p55"/>
              <p:cNvGrpSpPr/>
              <p:nvPr/>
            </p:nvGrpSpPr>
            <p:grpSpPr>
              <a:xfrm>
                <a:off x="6976667" y="1447995"/>
                <a:ext cx="1583650" cy="2700054"/>
                <a:chOff x="10212468" y="5060132"/>
                <a:chExt cx="1172119" cy="1998412"/>
              </a:xfrm>
            </p:grpSpPr>
            <p:sp>
              <p:nvSpPr>
                <p:cNvPr id="1693" name="Google Shape;1693;p55"/>
                <p:cNvSpPr/>
                <p:nvPr/>
              </p:nvSpPr>
              <p:spPr>
                <a:xfrm>
                  <a:off x="10212468" y="5314509"/>
                  <a:ext cx="371898" cy="702096"/>
                </a:xfrm>
                <a:custGeom>
                  <a:rect b="b" l="l" r="r" t="t"/>
                  <a:pathLst>
                    <a:path extrusionOk="0" h="702096" w="371898">
                      <a:moveTo>
                        <a:pt x="122885" y="95772"/>
                      </a:moveTo>
                      <a:cubicBezTo>
                        <a:pt x="114053" y="117632"/>
                        <a:pt x="107504" y="140348"/>
                        <a:pt x="103341" y="163557"/>
                      </a:cubicBezTo>
                      <a:cubicBezTo>
                        <a:pt x="86608" y="244210"/>
                        <a:pt x="73191" y="325459"/>
                        <a:pt x="63092" y="407301"/>
                      </a:cubicBezTo>
                      <a:cubicBezTo>
                        <a:pt x="58843" y="441748"/>
                        <a:pt x="59632" y="479824"/>
                        <a:pt x="49469" y="512425"/>
                      </a:cubicBezTo>
                      <a:cubicBezTo>
                        <a:pt x="39068" y="545789"/>
                        <a:pt x="21099" y="577241"/>
                        <a:pt x="10519" y="610947"/>
                      </a:cubicBezTo>
                      <a:cubicBezTo>
                        <a:pt x="-169" y="644997"/>
                        <a:pt x="-11915" y="675058"/>
                        <a:pt x="25945" y="697019"/>
                      </a:cubicBezTo>
                      <a:cubicBezTo>
                        <a:pt x="46601" y="709000"/>
                        <a:pt x="106750" y="698689"/>
                        <a:pt x="121329" y="677476"/>
                      </a:cubicBezTo>
                      <a:cubicBezTo>
                        <a:pt x="162166" y="618054"/>
                        <a:pt x="183717" y="566970"/>
                        <a:pt x="214520" y="501682"/>
                      </a:cubicBezTo>
                      <a:cubicBezTo>
                        <a:pt x="245672" y="435654"/>
                        <a:pt x="260322" y="363061"/>
                        <a:pt x="271901" y="291419"/>
                      </a:cubicBezTo>
                      <a:cubicBezTo>
                        <a:pt x="272768" y="279145"/>
                        <a:pt x="276915" y="267331"/>
                        <a:pt x="283909" y="257212"/>
                      </a:cubicBezTo>
                      <a:cubicBezTo>
                        <a:pt x="293899" y="245343"/>
                        <a:pt x="310418" y="241860"/>
                        <a:pt x="323939" y="234267"/>
                      </a:cubicBezTo>
                      <a:cubicBezTo>
                        <a:pt x="359838" y="214107"/>
                        <a:pt x="370853" y="167621"/>
                        <a:pt x="371636" y="126429"/>
                      </a:cubicBezTo>
                      <a:cubicBezTo>
                        <a:pt x="372661" y="72502"/>
                        <a:pt x="374116" y="-1336"/>
                        <a:pt x="303381" y="18"/>
                      </a:cubicBezTo>
                      <a:cubicBezTo>
                        <a:pt x="262998" y="831"/>
                        <a:pt x="223322" y="10784"/>
                        <a:pt x="187329" y="29131"/>
                      </a:cubicBezTo>
                      <a:cubicBezTo>
                        <a:pt x="174245" y="35476"/>
                        <a:pt x="162149" y="43686"/>
                        <a:pt x="151419" y="53506"/>
                      </a:cubicBezTo>
                      <a:cubicBezTo>
                        <a:pt x="139196" y="65557"/>
                        <a:pt x="129496" y="79925"/>
                        <a:pt x="122885" y="957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55"/>
                <p:cNvSpPr/>
                <p:nvPr/>
              </p:nvSpPr>
              <p:spPr>
                <a:xfrm>
                  <a:off x="10601520" y="5321701"/>
                  <a:ext cx="581662" cy="282569"/>
                </a:xfrm>
                <a:custGeom>
                  <a:rect b="b" l="l" r="r" t="t"/>
                  <a:pathLst>
                    <a:path extrusionOk="0" h="282569" w="581662">
                      <a:moveTo>
                        <a:pt x="512055" y="274943"/>
                      </a:moveTo>
                      <a:cubicBezTo>
                        <a:pt x="556327" y="267400"/>
                        <a:pt x="602183" y="216906"/>
                        <a:pt x="571899" y="155538"/>
                      </a:cubicBezTo>
                      <a:cubicBezTo>
                        <a:pt x="553715" y="118690"/>
                        <a:pt x="501678" y="96437"/>
                        <a:pt x="464833" y="84967"/>
                      </a:cubicBezTo>
                      <a:cubicBezTo>
                        <a:pt x="334890" y="44525"/>
                        <a:pt x="201460" y="16307"/>
                        <a:pt x="66278" y="680"/>
                      </a:cubicBezTo>
                      <a:cubicBezTo>
                        <a:pt x="60814" y="-296"/>
                        <a:pt x="55215" y="-221"/>
                        <a:pt x="49780" y="901"/>
                      </a:cubicBezTo>
                      <a:cubicBezTo>
                        <a:pt x="42370" y="3561"/>
                        <a:pt x="35971" y="8462"/>
                        <a:pt x="31470" y="14926"/>
                      </a:cubicBezTo>
                      <a:cubicBezTo>
                        <a:pt x="9290" y="43645"/>
                        <a:pt x="-1799" y="79407"/>
                        <a:pt x="238" y="115650"/>
                      </a:cubicBezTo>
                      <a:cubicBezTo>
                        <a:pt x="321" y="131666"/>
                        <a:pt x="4407" y="147408"/>
                        <a:pt x="12122" y="161440"/>
                      </a:cubicBezTo>
                      <a:cubicBezTo>
                        <a:pt x="20217" y="173331"/>
                        <a:pt x="30204" y="183812"/>
                        <a:pt x="41688" y="192466"/>
                      </a:cubicBezTo>
                      <a:cubicBezTo>
                        <a:pt x="57000" y="205366"/>
                        <a:pt x="72313" y="218267"/>
                        <a:pt x="87626" y="231169"/>
                      </a:cubicBezTo>
                      <a:cubicBezTo>
                        <a:pt x="108331" y="248612"/>
                        <a:pt x="135598" y="253209"/>
                        <a:pt x="161840" y="257226"/>
                      </a:cubicBezTo>
                      <a:cubicBezTo>
                        <a:pt x="243224" y="269683"/>
                        <a:pt x="392187" y="295364"/>
                        <a:pt x="512055" y="2749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55"/>
                <p:cNvSpPr/>
                <p:nvPr/>
              </p:nvSpPr>
              <p:spPr>
                <a:xfrm>
                  <a:off x="11008837" y="5094466"/>
                  <a:ext cx="375750" cy="503903"/>
                </a:xfrm>
                <a:custGeom>
                  <a:rect b="b" l="l" r="r" t="t"/>
                  <a:pathLst>
                    <a:path extrusionOk="0" h="503903" w="375750">
                      <a:moveTo>
                        <a:pt x="13175" y="351514"/>
                      </a:moveTo>
                      <a:cubicBezTo>
                        <a:pt x="-17370" y="388177"/>
                        <a:pt x="10561" y="453814"/>
                        <a:pt x="42497" y="483395"/>
                      </a:cubicBezTo>
                      <a:cubicBezTo>
                        <a:pt x="52316" y="493151"/>
                        <a:pt x="64633" y="500007"/>
                        <a:pt x="78093" y="503211"/>
                      </a:cubicBezTo>
                      <a:cubicBezTo>
                        <a:pt x="96006" y="505647"/>
                        <a:pt x="114200" y="501614"/>
                        <a:pt x="129410" y="491836"/>
                      </a:cubicBezTo>
                      <a:cubicBezTo>
                        <a:pt x="175833" y="465354"/>
                        <a:pt x="215750" y="420404"/>
                        <a:pt x="243906" y="376279"/>
                      </a:cubicBezTo>
                      <a:cubicBezTo>
                        <a:pt x="278900" y="323045"/>
                        <a:pt x="309587" y="267096"/>
                        <a:pt x="335674" y="208968"/>
                      </a:cubicBezTo>
                      <a:cubicBezTo>
                        <a:pt x="345817" y="185524"/>
                        <a:pt x="356480" y="163027"/>
                        <a:pt x="364610" y="138805"/>
                      </a:cubicBezTo>
                      <a:cubicBezTo>
                        <a:pt x="380243" y="92238"/>
                        <a:pt x="386257" y="35711"/>
                        <a:pt x="335669" y="7690"/>
                      </a:cubicBezTo>
                      <a:cubicBezTo>
                        <a:pt x="319892" y="-1048"/>
                        <a:pt x="298880" y="-3798"/>
                        <a:pt x="284609" y="7233"/>
                      </a:cubicBezTo>
                      <a:cubicBezTo>
                        <a:pt x="278952" y="12103"/>
                        <a:pt x="274255" y="17991"/>
                        <a:pt x="270763" y="24591"/>
                      </a:cubicBezTo>
                      <a:cubicBezTo>
                        <a:pt x="259474" y="41745"/>
                        <a:pt x="252150" y="61203"/>
                        <a:pt x="249325" y="81549"/>
                      </a:cubicBezTo>
                      <a:cubicBezTo>
                        <a:pt x="246676" y="102212"/>
                        <a:pt x="254359" y="122856"/>
                        <a:pt x="269868" y="136750"/>
                      </a:cubicBezTo>
                      <a:cubicBezTo>
                        <a:pt x="273257" y="139459"/>
                        <a:pt x="211589" y="197131"/>
                        <a:pt x="207297" y="201482"/>
                      </a:cubicBezTo>
                      <a:cubicBezTo>
                        <a:pt x="191085" y="217914"/>
                        <a:pt x="175051" y="234847"/>
                        <a:pt x="157861" y="250275"/>
                      </a:cubicBezTo>
                      <a:cubicBezTo>
                        <a:pt x="134511" y="271230"/>
                        <a:pt x="110511" y="291505"/>
                        <a:pt x="85740" y="310866"/>
                      </a:cubicBezTo>
                      <a:cubicBezTo>
                        <a:pt x="64854" y="327190"/>
                        <a:pt x="36124" y="328358"/>
                        <a:pt x="16624" y="347749"/>
                      </a:cubicBezTo>
                      <a:cubicBezTo>
                        <a:pt x="15400" y="348967"/>
                        <a:pt x="14251" y="350222"/>
                        <a:pt x="13175" y="3515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55"/>
                <p:cNvSpPr/>
                <p:nvPr/>
              </p:nvSpPr>
              <p:spPr>
                <a:xfrm>
                  <a:off x="10984647" y="6383875"/>
                  <a:ext cx="366735" cy="343229"/>
                </a:xfrm>
                <a:custGeom>
                  <a:rect b="b" l="l" r="r" t="t"/>
                  <a:pathLst>
                    <a:path extrusionOk="0" h="343229" w="366735">
                      <a:moveTo>
                        <a:pt x="361535" y="36660"/>
                      </a:moveTo>
                      <a:cubicBezTo>
                        <a:pt x="358314" y="22384"/>
                        <a:pt x="348131" y="10688"/>
                        <a:pt x="334442" y="5542"/>
                      </a:cubicBezTo>
                      <a:cubicBezTo>
                        <a:pt x="320633" y="1061"/>
                        <a:pt x="306095" y="-729"/>
                        <a:pt x="291613" y="268"/>
                      </a:cubicBezTo>
                      <a:cubicBezTo>
                        <a:pt x="223056" y="893"/>
                        <a:pt x="154580" y="5106"/>
                        <a:pt x="86463" y="12889"/>
                      </a:cubicBezTo>
                      <a:cubicBezTo>
                        <a:pt x="69577" y="13744"/>
                        <a:pt x="53044" y="18047"/>
                        <a:pt x="37880" y="25534"/>
                      </a:cubicBezTo>
                      <a:cubicBezTo>
                        <a:pt x="17071" y="38937"/>
                        <a:pt x="3446" y="61050"/>
                        <a:pt x="820" y="85678"/>
                      </a:cubicBezTo>
                      <a:cubicBezTo>
                        <a:pt x="-1572" y="110036"/>
                        <a:pt x="1286" y="134624"/>
                        <a:pt x="9201" y="157781"/>
                      </a:cubicBezTo>
                      <a:cubicBezTo>
                        <a:pt x="12324" y="171781"/>
                        <a:pt x="19212" y="184660"/>
                        <a:pt x="29121" y="195025"/>
                      </a:cubicBezTo>
                      <a:cubicBezTo>
                        <a:pt x="46351" y="210521"/>
                        <a:pt x="70216" y="198988"/>
                        <a:pt x="90202" y="198855"/>
                      </a:cubicBezTo>
                      <a:cubicBezTo>
                        <a:pt x="123099" y="198635"/>
                        <a:pt x="155600" y="204251"/>
                        <a:pt x="188828" y="202558"/>
                      </a:cubicBezTo>
                      <a:cubicBezTo>
                        <a:pt x="206557" y="201655"/>
                        <a:pt x="224943" y="200001"/>
                        <a:pt x="241529" y="206333"/>
                      </a:cubicBezTo>
                      <a:cubicBezTo>
                        <a:pt x="273260" y="218447"/>
                        <a:pt x="284800" y="252545"/>
                        <a:pt x="297329" y="281013"/>
                      </a:cubicBezTo>
                      <a:cubicBezTo>
                        <a:pt x="305337" y="299207"/>
                        <a:pt x="326284" y="354844"/>
                        <a:pt x="352715" y="341058"/>
                      </a:cubicBezTo>
                      <a:cubicBezTo>
                        <a:pt x="375624" y="329108"/>
                        <a:pt x="363562" y="250864"/>
                        <a:pt x="363562" y="228511"/>
                      </a:cubicBezTo>
                      <a:lnTo>
                        <a:pt x="363562" y="101494"/>
                      </a:lnTo>
                      <a:cubicBezTo>
                        <a:pt x="363562" y="81725"/>
                        <a:pt x="367021" y="56792"/>
                        <a:pt x="361535" y="3666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55"/>
                <p:cNvSpPr/>
                <p:nvPr/>
              </p:nvSpPr>
              <p:spPr>
                <a:xfrm>
                  <a:off x="10352916" y="5762775"/>
                  <a:ext cx="322468" cy="1295769"/>
                </a:xfrm>
                <a:custGeom>
                  <a:rect b="b" l="l" r="r" t="t"/>
                  <a:pathLst>
                    <a:path extrusionOk="0" h="1295769" w="322468">
                      <a:moveTo>
                        <a:pt x="4893" y="993647"/>
                      </a:moveTo>
                      <a:cubicBezTo>
                        <a:pt x="3718" y="1090480"/>
                        <a:pt x="2889" y="1187322"/>
                        <a:pt x="0" y="1284118"/>
                      </a:cubicBezTo>
                      <a:cubicBezTo>
                        <a:pt x="47914" y="1298755"/>
                        <a:pt x="99135" y="1296405"/>
                        <a:pt x="149170" y="1293918"/>
                      </a:cubicBezTo>
                      <a:cubicBezTo>
                        <a:pt x="203508" y="1291216"/>
                        <a:pt x="257847" y="1288515"/>
                        <a:pt x="312185" y="1285814"/>
                      </a:cubicBezTo>
                      <a:cubicBezTo>
                        <a:pt x="307615" y="1071198"/>
                        <a:pt x="313297" y="857763"/>
                        <a:pt x="307229" y="643254"/>
                      </a:cubicBezTo>
                      <a:cubicBezTo>
                        <a:pt x="307229" y="559715"/>
                        <a:pt x="317327" y="477387"/>
                        <a:pt x="321719" y="394084"/>
                      </a:cubicBezTo>
                      <a:cubicBezTo>
                        <a:pt x="325914" y="314514"/>
                        <a:pt x="311607" y="241917"/>
                        <a:pt x="301207" y="163555"/>
                      </a:cubicBezTo>
                      <a:cubicBezTo>
                        <a:pt x="294030" y="109480"/>
                        <a:pt x="283132" y="49013"/>
                        <a:pt x="238397" y="17854"/>
                      </a:cubicBezTo>
                      <a:cubicBezTo>
                        <a:pt x="197645" y="-10530"/>
                        <a:pt x="138969" y="-3214"/>
                        <a:pt x="99331" y="26708"/>
                      </a:cubicBezTo>
                      <a:cubicBezTo>
                        <a:pt x="59693" y="56629"/>
                        <a:pt x="58443" y="42882"/>
                        <a:pt x="49103" y="91686"/>
                      </a:cubicBezTo>
                      <a:cubicBezTo>
                        <a:pt x="39763" y="140491"/>
                        <a:pt x="7690" y="763041"/>
                        <a:pt x="4893" y="99364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55"/>
                <p:cNvSpPr/>
                <p:nvPr/>
              </p:nvSpPr>
              <p:spPr>
                <a:xfrm>
                  <a:off x="10567231" y="5857014"/>
                  <a:ext cx="573871" cy="781202"/>
                </a:xfrm>
                <a:custGeom>
                  <a:rect b="b" l="l" r="r" t="t"/>
                  <a:pathLst>
                    <a:path extrusionOk="0" h="781202" w="573871">
                      <a:moveTo>
                        <a:pt x="569511" y="664506"/>
                      </a:moveTo>
                      <a:cubicBezTo>
                        <a:pt x="569863" y="652833"/>
                        <a:pt x="574792" y="525093"/>
                        <a:pt x="573719" y="525003"/>
                      </a:cubicBezTo>
                      <a:cubicBezTo>
                        <a:pt x="563001" y="524080"/>
                        <a:pt x="552277" y="523217"/>
                        <a:pt x="541548" y="522415"/>
                      </a:cubicBezTo>
                      <a:cubicBezTo>
                        <a:pt x="464780" y="516677"/>
                        <a:pt x="372908" y="527977"/>
                        <a:pt x="296407" y="520039"/>
                      </a:cubicBezTo>
                      <a:cubicBezTo>
                        <a:pt x="294610" y="397142"/>
                        <a:pt x="295229" y="274228"/>
                        <a:pt x="295251" y="151323"/>
                      </a:cubicBezTo>
                      <a:cubicBezTo>
                        <a:pt x="295260" y="103886"/>
                        <a:pt x="297977" y="50009"/>
                        <a:pt x="289716" y="0"/>
                      </a:cubicBezTo>
                      <a:lnTo>
                        <a:pt x="22790" y="0"/>
                      </a:lnTo>
                      <a:cubicBezTo>
                        <a:pt x="21941" y="7245"/>
                        <a:pt x="21214" y="14449"/>
                        <a:pt x="20563" y="21531"/>
                      </a:cubicBezTo>
                      <a:cubicBezTo>
                        <a:pt x="16136" y="69685"/>
                        <a:pt x="3412" y="189711"/>
                        <a:pt x="86" y="387278"/>
                      </a:cubicBezTo>
                      <a:cubicBezTo>
                        <a:pt x="-1353" y="472702"/>
                        <a:pt x="15276" y="691178"/>
                        <a:pt x="54121" y="730057"/>
                      </a:cubicBezTo>
                      <a:cubicBezTo>
                        <a:pt x="140834" y="816847"/>
                        <a:pt x="434147" y="767062"/>
                        <a:pt x="533898" y="766348"/>
                      </a:cubicBezTo>
                      <a:cubicBezTo>
                        <a:pt x="562598" y="766142"/>
                        <a:pt x="562680" y="767284"/>
                        <a:pt x="567218" y="740646"/>
                      </a:cubicBezTo>
                      <a:cubicBezTo>
                        <a:pt x="571338" y="716453"/>
                        <a:pt x="568770" y="689072"/>
                        <a:pt x="569511" y="6645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55"/>
                <p:cNvSpPr/>
                <p:nvPr/>
              </p:nvSpPr>
              <p:spPr>
                <a:xfrm>
                  <a:off x="10379648" y="5312923"/>
                  <a:ext cx="491811" cy="613012"/>
                </a:xfrm>
                <a:custGeom>
                  <a:rect b="b" l="l" r="r" t="t"/>
                  <a:pathLst>
                    <a:path extrusionOk="0" h="613012" w="491811">
                      <a:moveTo>
                        <a:pt x="491812" y="613012"/>
                      </a:moveTo>
                      <a:cubicBezTo>
                        <a:pt x="477519" y="421870"/>
                        <a:pt x="452620" y="113271"/>
                        <a:pt x="449868" y="72889"/>
                      </a:cubicBezTo>
                      <a:cubicBezTo>
                        <a:pt x="448822" y="57510"/>
                        <a:pt x="428929" y="43800"/>
                        <a:pt x="414779" y="38173"/>
                      </a:cubicBezTo>
                      <a:cubicBezTo>
                        <a:pt x="407397" y="35551"/>
                        <a:pt x="399788" y="33621"/>
                        <a:pt x="392049" y="32408"/>
                      </a:cubicBezTo>
                      <a:cubicBezTo>
                        <a:pt x="347054" y="23662"/>
                        <a:pt x="302984" y="10603"/>
                        <a:pt x="257585" y="4019"/>
                      </a:cubicBezTo>
                      <a:cubicBezTo>
                        <a:pt x="216095" y="-1999"/>
                        <a:pt x="172378" y="-2445"/>
                        <a:pt x="132355" y="11001"/>
                      </a:cubicBezTo>
                      <a:cubicBezTo>
                        <a:pt x="115769" y="16574"/>
                        <a:pt x="100643" y="20344"/>
                        <a:pt x="86148" y="30804"/>
                      </a:cubicBezTo>
                      <a:cubicBezTo>
                        <a:pt x="71672" y="41301"/>
                        <a:pt x="59829" y="55020"/>
                        <a:pt x="51552" y="70879"/>
                      </a:cubicBezTo>
                      <a:cubicBezTo>
                        <a:pt x="33202" y="105935"/>
                        <a:pt x="30335" y="146238"/>
                        <a:pt x="27794" y="185329"/>
                      </a:cubicBezTo>
                      <a:cubicBezTo>
                        <a:pt x="18529" y="327890"/>
                        <a:pt x="9264" y="470451"/>
                        <a:pt x="0" y="6130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55"/>
                <p:cNvSpPr/>
                <p:nvPr/>
              </p:nvSpPr>
              <p:spPr>
                <a:xfrm>
                  <a:off x="10476619" y="5060132"/>
                  <a:ext cx="233708" cy="317553"/>
                </a:xfrm>
                <a:custGeom>
                  <a:rect b="b" l="l" r="r" t="t"/>
                  <a:pathLst>
                    <a:path extrusionOk="0" h="317553" w="233708">
                      <a:moveTo>
                        <a:pt x="189832" y="233449"/>
                      </a:moveTo>
                      <a:cubicBezTo>
                        <a:pt x="181965" y="215078"/>
                        <a:pt x="177564" y="195407"/>
                        <a:pt x="176854" y="175432"/>
                      </a:cubicBezTo>
                      <a:cubicBezTo>
                        <a:pt x="174408" y="156101"/>
                        <a:pt x="173753" y="136585"/>
                        <a:pt x="174897" y="117134"/>
                      </a:cubicBezTo>
                      <a:cubicBezTo>
                        <a:pt x="176038" y="106781"/>
                        <a:pt x="178094" y="96542"/>
                        <a:pt x="179417" y="86211"/>
                      </a:cubicBezTo>
                      <a:cubicBezTo>
                        <a:pt x="180568" y="77205"/>
                        <a:pt x="185789" y="72004"/>
                        <a:pt x="179910" y="62992"/>
                      </a:cubicBezTo>
                      <a:cubicBezTo>
                        <a:pt x="179643" y="62582"/>
                        <a:pt x="179322" y="62220"/>
                        <a:pt x="179047" y="61816"/>
                      </a:cubicBezTo>
                      <a:cubicBezTo>
                        <a:pt x="178691" y="59117"/>
                        <a:pt x="178225" y="56439"/>
                        <a:pt x="177618" y="53790"/>
                      </a:cubicBezTo>
                      <a:cubicBezTo>
                        <a:pt x="159891" y="42896"/>
                        <a:pt x="141622" y="32911"/>
                        <a:pt x="122881" y="23873"/>
                      </a:cubicBezTo>
                      <a:cubicBezTo>
                        <a:pt x="97131" y="10508"/>
                        <a:pt x="67693" y="-434"/>
                        <a:pt x="38254" y="2153"/>
                      </a:cubicBezTo>
                      <a:cubicBezTo>
                        <a:pt x="35779" y="2482"/>
                        <a:pt x="33287" y="1694"/>
                        <a:pt x="31451" y="0"/>
                      </a:cubicBezTo>
                      <a:cubicBezTo>
                        <a:pt x="30862" y="388"/>
                        <a:pt x="30219" y="708"/>
                        <a:pt x="29648" y="1119"/>
                      </a:cubicBezTo>
                      <a:cubicBezTo>
                        <a:pt x="13566" y="12727"/>
                        <a:pt x="6735" y="32546"/>
                        <a:pt x="3354" y="51485"/>
                      </a:cubicBezTo>
                      <a:cubicBezTo>
                        <a:pt x="325" y="68461"/>
                        <a:pt x="-658" y="85739"/>
                        <a:pt x="427" y="102948"/>
                      </a:cubicBezTo>
                      <a:cubicBezTo>
                        <a:pt x="669" y="119227"/>
                        <a:pt x="5194" y="135154"/>
                        <a:pt x="13545" y="149125"/>
                      </a:cubicBezTo>
                      <a:cubicBezTo>
                        <a:pt x="17562" y="155397"/>
                        <a:pt x="23072" y="160573"/>
                        <a:pt x="29580" y="164190"/>
                      </a:cubicBezTo>
                      <a:cubicBezTo>
                        <a:pt x="36193" y="166291"/>
                        <a:pt x="42968" y="167845"/>
                        <a:pt x="49835" y="168838"/>
                      </a:cubicBezTo>
                      <a:cubicBezTo>
                        <a:pt x="50353" y="179837"/>
                        <a:pt x="50829" y="190842"/>
                        <a:pt x="51131" y="201848"/>
                      </a:cubicBezTo>
                      <a:cubicBezTo>
                        <a:pt x="51456" y="213726"/>
                        <a:pt x="51463" y="225607"/>
                        <a:pt x="51699" y="237485"/>
                      </a:cubicBezTo>
                      <a:cubicBezTo>
                        <a:pt x="51848" y="241318"/>
                        <a:pt x="51788" y="245156"/>
                        <a:pt x="51518" y="248982"/>
                      </a:cubicBezTo>
                      <a:cubicBezTo>
                        <a:pt x="50241" y="251792"/>
                        <a:pt x="48466" y="254348"/>
                        <a:pt x="46280" y="256526"/>
                      </a:cubicBezTo>
                      <a:cubicBezTo>
                        <a:pt x="40847" y="260779"/>
                        <a:pt x="34595" y="263862"/>
                        <a:pt x="27916" y="265583"/>
                      </a:cubicBezTo>
                      <a:cubicBezTo>
                        <a:pt x="27818" y="265622"/>
                        <a:pt x="27757" y="265665"/>
                        <a:pt x="27662" y="265704"/>
                      </a:cubicBezTo>
                      <a:cubicBezTo>
                        <a:pt x="16155" y="270412"/>
                        <a:pt x="64861" y="299034"/>
                        <a:pt x="67099" y="300224"/>
                      </a:cubicBezTo>
                      <a:cubicBezTo>
                        <a:pt x="86358" y="311360"/>
                        <a:pt x="108164" y="317329"/>
                        <a:pt x="130404" y="317554"/>
                      </a:cubicBezTo>
                      <a:cubicBezTo>
                        <a:pt x="168780" y="316626"/>
                        <a:pt x="202531" y="293309"/>
                        <a:pt x="233708" y="270895"/>
                      </a:cubicBezTo>
                      <a:cubicBezTo>
                        <a:pt x="214126" y="265795"/>
                        <a:pt x="197958" y="251996"/>
                        <a:pt x="189832" y="23344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55"/>
                <p:cNvSpPr/>
                <p:nvPr/>
              </p:nvSpPr>
              <p:spPr>
                <a:xfrm>
                  <a:off x="10598114" y="5144270"/>
                  <a:ext cx="51624" cy="46888"/>
                </a:xfrm>
                <a:custGeom>
                  <a:rect b="b" l="l" r="r" t="t"/>
                  <a:pathLst>
                    <a:path extrusionOk="0" h="46888" w="51624">
                      <a:moveTo>
                        <a:pt x="1032" y="13848"/>
                      </a:moveTo>
                      <a:cubicBezTo>
                        <a:pt x="-494" y="18302"/>
                        <a:pt x="-323" y="23164"/>
                        <a:pt x="1514" y="27499"/>
                      </a:cubicBezTo>
                      <a:cubicBezTo>
                        <a:pt x="5464" y="37718"/>
                        <a:pt x="14545" y="45064"/>
                        <a:pt x="25356" y="46786"/>
                      </a:cubicBezTo>
                      <a:cubicBezTo>
                        <a:pt x="46854" y="48772"/>
                        <a:pt x="60583" y="21504"/>
                        <a:pt x="44803" y="7141"/>
                      </a:cubicBezTo>
                      <a:cubicBezTo>
                        <a:pt x="34686" y="-1082"/>
                        <a:pt x="20588" y="-2316"/>
                        <a:pt x="9199" y="4025"/>
                      </a:cubicBezTo>
                      <a:cubicBezTo>
                        <a:pt x="5457" y="6295"/>
                        <a:pt x="2583" y="9753"/>
                        <a:pt x="1032" y="138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55"/>
                <p:cNvSpPr/>
                <p:nvPr/>
              </p:nvSpPr>
              <p:spPr>
                <a:xfrm>
                  <a:off x="10573613" y="6588577"/>
                  <a:ext cx="63" cy="29"/>
                </a:xfrm>
                <a:custGeom>
                  <a:rect b="b" l="l" r="r" t="t"/>
                  <a:pathLst>
                    <a:path extrusionOk="0" h="29" w="63">
                      <a:moveTo>
                        <a:pt x="64" y="30"/>
                      </a:moveTo>
                      <a:lnTo>
                        <a:pt x="63" y="16"/>
                      </a:lnTo>
                      <a:cubicBezTo>
                        <a:pt x="-23" y="-10"/>
                        <a:pt x="-19" y="-3"/>
                        <a:pt x="64" y="30"/>
                      </a:cubicBezTo>
                      <a:close/>
                    </a:path>
                  </a:pathLst>
                </a:custGeom>
                <a:solidFill>
                  <a:srgbClr val="9EBADE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03" name="Google Shape;1703;p55"/>
              <p:cNvSpPr/>
              <p:nvPr/>
            </p:nvSpPr>
            <p:spPr>
              <a:xfrm>
                <a:off x="7512468" y="1619640"/>
                <a:ext cx="27572" cy="9210"/>
              </a:xfrm>
              <a:custGeom>
                <a:rect b="b" l="l" r="r" t="t"/>
                <a:pathLst>
                  <a:path extrusionOk="0" h="6822" w="20424">
                    <a:moveTo>
                      <a:pt x="20220" y="2244"/>
                    </a:moveTo>
                    <a:cubicBezTo>
                      <a:pt x="19528" y="826"/>
                      <a:pt x="17820" y="238"/>
                      <a:pt x="16404" y="929"/>
                    </a:cubicBezTo>
                    <a:cubicBezTo>
                      <a:pt x="16368" y="947"/>
                      <a:pt x="16332" y="965"/>
                      <a:pt x="16297" y="984"/>
                    </a:cubicBezTo>
                    <a:cubicBezTo>
                      <a:pt x="16821" y="768"/>
                      <a:pt x="15873" y="1133"/>
                      <a:pt x="15778" y="1166"/>
                    </a:cubicBezTo>
                    <a:cubicBezTo>
                      <a:pt x="15460" y="1273"/>
                      <a:pt x="15138" y="1371"/>
                      <a:pt x="14814" y="1459"/>
                    </a:cubicBezTo>
                    <a:cubicBezTo>
                      <a:pt x="14250" y="1615"/>
                      <a:pt x="13675" y="1741"/>
                      <a:pt x="13095" y="1841"/>
                    </a:cubicBezTo>
                    <a:lnTo>
                      <a:pt x="12687" y="1905"/>
                    </a:lnTo>
                    <a:lnTo>
                      <a:pt x="12534" y="1921"/>
                    </a:lnTo>
                    <a:cubicBezTo>
                      <a:pt x="12197" y="1947"/>
                      <a:pt x="11861" y="1979"/>
                      <a:pt x="11523" y="1995"/>
                    </a:cubicBezTo>
                    <a:cubicBezTo>
                      <a:pt x="10891" y="2023"/>
                      <a:pt x="10260" y="2020"/>
                      <a:pt x="9628" y="1985"/>
                    </a:cubicBezTo>
                    <a:cubicBezTo>
                      <a:pt x="9334" y="1968"/>
                      <a:pt x="9041" y="1943"/>
                      <a:pt x="8748" y="1918"/>
                    </a:cubicBezTo>
                    <a:cubicBezTo>
                      <a:pt x="8542" y="1889"/>
                      <a:pt x="8334" y="1871"/>
                      <a:pt x="8126" y="1863"/>
                    </a:cubicBezTo>
                    <a:cubicBezTo>
                      <a:pt x="7500" y="1777"/>
                      <a:pt x="6878" y="1657"/>
                      <a:pt x="6265" y="1502"/>
                    </a:cubicBezTo>
                    <a:cubicBezTo>
                      <a:pt x="5095" y="1220"/>
                      <a:pt x="3964" y="796"/>
                      <a:pt x="2896" y="241"/>
                    </a:cubicBezTo>
                    <a:cubicBezTo>
                      <a:pt x="1974" y="-252"/>
                      <a:pt x="829" y="33"/>
                      <a:pt x="247" y="902"/>
                    </a:cubicBezTo>
                    <a:cubicBezTo>
                      <a:pt x="-260" y="1779"/>
                      <a:pt x="39" y="2901"/>
                      <a:pt x="914" y="3408"/>
                    </a:cubicBezTo>
                    <a:cubicBezTo>
                      <a:pt x="924" y="3413"/>
                      <a:pt x="933" y="3419"/>
                      <a:pt x="942" y="3424"/>
                    </a:cubicBezTo>
                    <a:cubicBezTo>
                      <a:pt x="6090" y="6880"/>
                      <a:pt x="12546" y="7756"/>
                      <a:pt x="18427" y="5796"/>
                    </a:cubicBezTo>
                    <a:cubicBezTo>
                      <a:pt x="19829" y="5456"/>
                      <a:pt x="20690" y="4044"/>
                      <a:pt x="20350" y="2641"/>
                    </a:cubicBezTo>
                    <a:cubicBezTo>
                      <a:pt x="20317" y="2505"/>
                      <a:pt x="20274" y="2372"/>
                      <a:pt x="20220" y="2244"/>
                    </a:cubicBezTo>
                    <a:close/>
                  </a:path>
                </a:pathLst>
              </a:custGeom>
              <a:solidFill>
                <a:srgbClr val="9EBAD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55"/>
              <p:cNvSpPr/>
              <p:nvPr/>
            </p:nvSpPr>
            <p:spPr>
              <a:xfrm>
                <a:off x="7312498" y="1417978"/>
                <a:ext cx="309767" cy="215132"/>
              </a:xfrm>
              <a:custGeom>
                <a:rect b="b" l="l" r="r" t="t"/>
                <a:pathLst>
                  <a:path extrusionOk="0" h="159357" w="229457">
                    <a:moveTo>
                      <a:pt x="190229" y="43801"/>
                    </a:moveTo>
                    <a:cubicBezTo>
                      <a:pt x="174490" y="36236"/>
                      <a:pt x="156687" y="34418"/>
                      <a:pt x="139974" y="29364"/>
                    </a:cubicBezTo>
                    <a:cubicBezTo>
                      <a:pt x="124387" y="24651"/>
                      <a:pt x="112639" y="15196"/>
                      <a:pt x="98451" y="8475"/>
                    </a:cubicBezTo>
                    <a:cubicBezTo>
                      <a:pt x="81883" y="1905"/>
                      <a:pt x="64064" y="-903"/>
                      <a:pt x="46280" y="254"/>
                    </a:cubicBezTo>
                    <a:cubicBezTo>
                      <a:pt x="28199" y="691"/>
                      <a:pt x="11751" y="10832"/>
                      <a:pt x="3228" y="26798"/>
                    </a:cubicBezTo>
                    <a:cubicBezTo>
                      <a:pt x="-3032" y="39321"/>
                      <a:pt x="14" y="54501"/>
                      <a:pt x="10619" y="63634"/>
                    </a:cubicBezTo>
                    <a:cubicBezTo>
                      <a:pt x="12188" y="65111"/>
                      <a:pt x="14039" y="66255"/>
                      <a:pt x="16061" y="66998"/>
                    </a:cubicBezTo>
                    <a:cubicBezTo>
                      <a:pt x="20098" y="67920"/>
                      <a:pt x="24335" y="66953"/>
                      <a:pt x="27575" y="64370"/>
                    </a:cubicBezTo>
                    <a:cubicBezTo>
                      <a:pt x="31790" y="62138"/>
                      <a:pt x="36175" y="60241"/>
                      <a:pt x="40687" y="58696"/>
                    </a:cubicBezTo>
                    <a:cubicBezTo>
                      <a:pt x="49836" y="55444"/>
                      <a:pt x="59336" y="53287"/>
                      <a:pt x="68991" y="52269"/>
                    </a:cubicBezTo>
                    <a:cubicBezTo>
                      <a:pt x="79310" y="51165"/>
                      <a:pt x="90735" y="50551"/>
                      <a:pt x="99002" y="56830"/>
                    </a:cubicBezTo>
                    <a:cubicBezTo>
                      <a:pt x="105797" y="63226"/>
                      <a:pt x="110101" y="71830"/>
                      <a:pt x="111146" y="81107"/>
                    </a:cubicBezTo>
                    <a:cubicBezTo>
                      <a:pt x="112515" y="87614"/>
                      <a:pt x="113612" y="94171"/>
                      <a:pt x="114436" y="100777"/>
                    </a:cubicBezTo>
                    <a:cubicBezTo>
                      <a:pt x="121031" y="96092"/>
                      <a:pt x="129179" y="94137"/>
                      <a:pt x="137180" y="95320"/>
                    </a:cubicBezTo>
                    <a:cubicBezTo>
                      <a:pt x="140348" y="96083"/>
                      <a:pt x="143312" y="97527"/>
                      <a:pt x="145868" y="99551"/>
                    </a:cubicBezTo>
                    <a:cubicBezTo>
                      <a:pt x="146022" y="99659"/>
                      <a:pt x="146198" y="99729"/>
                      <a:pt x="146349" y="99842"/>
                    </a:cubicBezTo>
                    <a:cubicBezTo>
                      <a:pt x="149217" y="101962"/>
                      <a:pt x="151743" y="104508"/>
                      <a:pt x="153841" y="107392"/>
                    </a:cubicBezTo>
                    <a:cubicBezTo>
                      <a:pt x="160363" y="116169"/>
                      <a:pt x="161211" y="127935"/>
                      <a:pt x="156013" y="137557"/>
                    </a:cubicBezTo>
                    <a:cubicBezTo>
                      <a:pt x="154394" y="140451"/>
                      <a:pt x="152296" y="143049"/>
                      <a:pt x="149809" y="145242"/>
                    </a:cubicBezTo>
                    <a:cubicBezTo>
                      <a:pt x="153458" y="149979"/>
                      <a:pt x="158240" y="153719"/>
                      <a:pt x="163714" y="156118"/>
                    </a:cubicBezTo>
                    <a:cubicBezTo>
                      <a:pt x="188822" y="166636"/>
                      <a:pt x="213836" y="150103"/>
                      <a:pt x="224353" y="127220"/>
                    </a:cubicBezTo>
                    <a:cubicBezTo>
                      <a:pt x="227271" y="120956"/>
                      <a:pt x="228997" y="114203"/>
                      <a:pt x="229443" y="107306"/>
                    </a:cubicBezTo>
                    <a:cubicBezTo>
                      <a:pt x="230000" y="80257"/>
                      <a:pt x="214650" y="55398"/>
                      <a:pt x="190229" y="438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55"/>
              <p:cNvSpPr/>
              <p:nvPr/>
            </p:nvSpPr>
            <p:spPr>
              <a:xfrm>
                <a:off x="7367352" y="1456194"/>
                <a:ext cx="162207" cy="162871"/>
              </a:xfrm>
              <a:custGeom>
                <a:rect b="b" l="l" r="r" t="t"/>
                <a:pathLst>
                  <a:path extrusionOk="0" h="120645" w="120153">
                    <a:moveTo>
                      <a:pt x="0" y="0"/>
                    </a:moveTo>
                    <a:cubicBezTo>
                      <a:pt x="1068" y="3244"/>
                      <a:pt x="2898" y="6184"/>
                      <a:pt x="5337" y="8573"/>
                    </a:cubicBezTo>
                    <a:cubicBezTo>
                      <a:pt x="12732" y="16347"/>
                      <a:pt x="22557" y="21362"/>
                      <a:pt x="33186" y="22791"/>
                    </a:cubicBezTo>
                    <a:cubicBezTo>
                      <a:pt x="41518" y="23249"/>
                      <a:pt x="49632" y="25630"/>
                      <a:pt x="56893" y="29747"/>
                    </a:cubicBezTo>
                    <a:cubicBezTo>
                      <a:pt x="63044" y="33890"/>
                      <a:pt x="67730" y="39872"/>
                      <a:pt x="70281" y="46840"/>
                    </a:cubicBezTo>
                    <a:cubicBezTo>
                      <a:pt x="71741" y="50593"/>
                      <a:pt x="77508" y="69448"/>
                      <a:pt x="74127" y="72425"/>
                    </a:cubicBezTo>
                    <a:cubicBezTo>
                      <a:pt x="85486" y="62244"/>
                      <a:pt x="102940" y="63208"/>
                      <a:pt x="113112" y="74577"/>
                    </a:cubicBezTo>
                    <a:cubicBezTo>
                      <a:pt x="123284" y="85946"/>
                      <a:pt x="122322" y="103416"/>
                      <a:pt x="110963" y="113597"/>
                    </a:cubicBezTo>
                    <a:cubicBezTo>
                      <a:pt x="101720" y="121881"/>
                      <a:pt x="88091" y="122977"/>
                      <a:pt x="77646" y="11627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55"/>
              <p:cNvSpPr/>
              <p:nvPr/>
            </p:nvSpPr>
            <p:spPr>
              <a:xfrm>
                <a:off x="7506173" y="1571067"/>
                <a:ext cx="80448" cy="64133"/>
              </a:xfrm>
              <a:custGeom>
                <a:rect b="b" l="l" r="r" t="t"/>
                <a:pathLst>
                  <a:path extrusionOk="0" h="47506" w="59591">
                    <a:moveTo>
                      <a:pt x="0" y="34053"/>
                    </a:moveTo>
                    <a:lnTo>
                      <a:pt x="2810" y="33651"/>
                    </a:lnTo>
                    <a:cubicBezTo>
                      <a:pt x="14380" y="43155"/>
                      <a:pt x="36129" y="54044"/>
                      <a:pt x="49616" y="42585"/>
                    </a:cubicBezTo>
                    <a:cubicBezTo>
                      <a:pt x="55289" y="37390"/>
                      <a:pt x="58788" y="30239"/>
                      <a:pt x="59412" y="22568"/>
                    </a:cubicBezTo>
                    <a:cubicBezTo>
                      <a:pt x="59992" y="14958"/>
                      <a:pt x="59159" y="7306"/>
                      <a:pt x="56954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55"/>
              <p:cNvSpPr/>
              <p:nvPr/>
            </p:nvSpPr>
            <p:spPr>
              <a:xfrm>
                <a:off x="7476050" y="1566744"/>
                <a:ext cx="30175" cy="31508"/>
              </a:xfrm>
              <a:custGeom>
                <a:rect b="b" l="l" r="r" t="t"/>
                <a:pathLst>
                  <a:path extrusionOk="0" h="23339" w="22352">
                    <a:moveTo>
                      <a:pt x="22353" y="656"/>
                    </a:moveTo>
                    <a:cubicBezTo>
                      <a:pt x="17859" y="-498"/>
                      <a:pt x="13109" y="-121"/>
                      <a:pt x="8853" y="1727"/>
                    </a:cubicBezTo>
                    <a:cubicBezTo>
                      <a:pt x="1681" y="5607"/>
                      <a:pt x="413" y="15189"/>
                      <a:pt x="0" y="2333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55"/>
              <p:cNvSpPr/>
              <p:nvPr/>
            </p:nvSpPr>
            <p:spPr>
              <a:xfrm>
                <a:off x="7368568" y="1531810"/>
                <a:ext cx="14468" cy="65881"/>
              </a:xfrm>
              <a:custGeom>
                <a:rect b="b" l="l" r="r" t="t"/>
                <a:pathLst>
                  <a:path extrusionOk="0" h="48801" w="10717">
                    <a:moveTo>
                      <a:pt x="6855" y="0"/>
                    </a:moveTo>
                    <a:lnTo>
                      <a:pt x="7305" y="30998"/>
                    </a:lnTo>
                    <a:cubicBezTo>
                      <a:pt x="7333" y="31298"/>
                      <a:pt x="7289" y="31601"/>
                      <a:pt x="7177" y="31881"/>
                    </a:cubicBezTo>
                    <a:cubicBezTo>
                      <a:pt x="6922" y="32397"/>
                      <a:pt x="6289" y="32565"/>
                      <a:pt x="5741" y="32739"/>
                    </a:cubicBezTo>
                    <a:cubicBezTo>
                      <a:pt x="1416" y="34107"/>
                      <a:pt x="-983" y="38726"/>
                      <a:pt x="384" y="43055"/>
                    </a:cubicBezTo>
                    <a:cubicBezTo>
                      <a:pt x="1750" y="47384"/>
                      <a:pt x="6365" y="49785"/>
                      <a:pt x="10690" y="48417"/>
                    </a:cubicBezTo>
                    <a:cubicBezTo>
                      <a:pt x="10699" y="48414"/>
                      <a:pt x="10708" y="48412"/>
                      <a:pt x="10717" y="4840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55"/>
              <p:cNvSpPr/>
              <p:nvPr/>
            </p:nvSpPr>
            <p:spPr>
              <a:xfrm>
                <a:off x="7357083" y="1617371"/>
                <a:ext cx="46449" cy="16292"/>
              </a:xfrm>
              <a:custGeom>
                <a:rect b="b" l="l" r="r" t="t"/>
                <a:pathLst>
                  <a:path extrusionOk="0" h="12068" w="34407">
                    <a:moveTo>
                      <a:pt x="1" y="286"/>
                    </a:moveTo>
                    <a:cubicBezTo>
                      <a:pt x="-42" y="3174"/>
                      <a:pt x="1355" y="5894"/>
                      <a:pt x="3725" y="7542"/>
                    </a:cubicBezTo>
                    <a:cubicBezTo>
                      <a:pt x="12091" y="14478"/>
                      <a:pt x="24490" y="13312"/>
                      <a:pt x="31419" y="4939"/>
                    </a:cubicBezTo>
                    <a:cubicBezTo>
                      <a:pt x="32653" y="3449"/>
                      <a:pt x="33660" y="1784"/>
                      <a:pt x="34408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55"/>
              <p:cNvSpPr/>
              <p:nvPr/>
            </p:nvSpPr>
            <p:spPr>
              <a:xfrm>
                <a:off x="7412967" y="1536189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1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55"/>
              <p:cNvSpPr/>
              <p:nvPr/>
            </p:nvSpPr>
            <p:spPr>
              <a:xfrm>
                <a:off x="7328331" y="1542008"/>
                <a:ext cx="17719" cy="18359"/>
              </a:xfrm>
              <a:custGeom>
                <a:rect b="b" l="l" r="r" t="t"/>
                <a:pathLst>
                  <a:path extrusionOk="0" h="13599" w="13125">
                    <a:moveTo>
                      <a:pt x="6563" y="0"/>
                    </a:moveTo>
                    <a:cubicBezTo>
                      <a:pt x="2811" y="130"/>
                      <a:pt x="-126" y="3280"/>
                      <a:pt x="4" y="7035"/>
                    </a:cubicBezTo>
                    <a:cubicBezTo>
                      <a:pt x="128" y="10608"/>
                      <a:pt x="2993" y="13476"/>
                      <a:pt x="6563" y="13599"/>
                    </a:cubicBezTo>
                    <a:cubicBezTo>
                      <a:pt x="10315" y="13469"/>
                      <a:pt x="13251" y="10320"/>
                      <a:pt x="13121" y="6564"/>
                    </a:cubicBezTo>
                    <a:cubicBezTo>
                      <a:pt x="12997" y="2991"/>
                      <a:pt x="10132" y="124"/>
                      <a:pt x="6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55"/>
              <p:cNvSpPr/>
              <p:nvPr/>
            </p:nvSpPr>
            <p:spPr>
              <a:xfrm>
                <a:off x="7398601" y="1649072"/>
                <a:ext cx="58319" cy="27861"/>
              </a:xfrm>
              <a:custGeom>
                <a:rect b="b" l="l" r="r" t="t"/>
                <a:pathLst>
                  <a:path extrusionOk="0" h="20638" w="43199">
                    <a:moveTo>
                      <a:pt x="0" y="20638"/>
                    </a:moveTo>
                    <a:cubicBezTo>
                      <a:pt x="16418" y="19207"/>
                      <a:pt x="31763" y="11876"/>
                      <a:pt x="4320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55"/>
              <p:cNvSpPr/>
              <p:nvPr/>
            </p:nvSpPr>
            <p:spPr>
              <a:xfrm>
                <a:off x="7388156" y="1793483"/>
                <a:ext cx="234064" cy="131094"/>
              </a:xfrm>
              <a:custGeom>
                <a:rect b="b" l="l" r="r" t="t"/>
                <a:pathLst>
                  <a:path extrusionOk="0" h="97107" w="173381">
                    <a:moveTo>
                      <a:pt x="173382" y="3947"/>
                    </a:moveTo>
                    <a:cubicBezTo>
                      <a:pt x="158278" y="34972"/>
                      <a:pt x="136297" y="62137"/>
                      <a:pt x="109115" y="83370"/>
                    </a:cubicBezTo>
                    <a:cubicBezTo>
                      <a:pt x="101324" y="90329"/>
                      <a:pt x="91771" y="95012"/>
                      <a:pt x="81501" y="96904"/>
                    </a:cubicBezTo>
                    <a:cubicBezTo>
                      <a:pt x="64859" y="98756"/>
                      <a:pt x="49555" y="87643"/>
                      <a:pt x="38220" y="75309"/>
                    </a:cubicBezTo>
                    <a:cubicBezTo>
                      <a:pt x="18856" y="54164"/>
                      <a:pt x="5639" y="2812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4" name="Google Shape;1714;p55"/>
              <p:cNvSpPr/>
              <p:nvPr/>
            </p:nvSpPr>
            <p:spPr>
              <a:xfrm>
                <a:off x="7357227" y="1787524"/>
                <a:ext cx="299541" cy="158645"/>
              </a:xfrm>
              <a:custGeom>
                <a:rect b="b" l="l" r="r" t="t"/>
                <a:pathLst>
                  <a:path extrusionOk="0" h="117515" w="221882">
                    <a:moveTo>
                      <a:pt x="221883" y="4776"/>
                    </a:moveTo>
                    <a:cubicBezTo>
                      <a:pt x="202215" y="42718"/>
                      <a:pt x="174071" y="75608"/>
                      <a:pt x="139637" y="100891"/>
                    </a:cubicBezTo>
                    <a:cubicBezTo>
                      <a:pt x="129513" y="109385"/>
                      <a:pt x="117318" y="115037"/>
                      <a:pt x="104298" y="117270"/>
                    </a:cubicBezTo>
                    <a:cubicBezTo>
                      <a:pt x="83002" y="119511"/>
                      <a:pt x="63418" y="106062"/>
                      <a:pt x="48912" y="91135"/>
                    </a:cubicBezTo>
                    <a:cubicBezTo>
                      <a:pt x="24358" y="65973"/>
                      <a:pt x="7404" y="3438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55"/>
              <p:cNvSpPr/>
              <p:nvPr/>
            </p:nvSpPr>
            <p:spPr>
              <a:xfrm>
                <a:off x="8122663" y="1914045"/>
                <a:ext cx="30258" cy="272156"/>
              </a:xfrm>
              <a:custGeom>
                <a:rect b="b" l="l" r="r" t="t"/>
                <a:pathLst>
                  <a:path extrusionOk="0" h="201597" w="22413">
                    <a:moveTo>
                      <a:pt x="0" y="0"/>
                    </a:moveTo>
                    <a:cubicBezTo>
                      <a:pt x="16226" y="65930"/>
                      <a:pt x="23702" y="133713"/>
                      <a:pt x="22232" y="20159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55"/>
              <p:cNvSpPr/>
              <p:nvPr/>
            </p:nvSpPr>
            <p:spPr>
              <a:xfrm>
                <a:off x="8097992" y="1905519"/>
                <a:ext cx="24238" cy="277212"/>
              </a:xfrm>
              <a:custGeom>
                <a:rect b="b" l="l" r="r" t="t"/>
                <a:pathLst>
                  <a:path extrusionOk="0" h="205342" w="17954">
                    <a:moveTo>
                      <a:pt x="0" y="0"/>
                    </a:moveTo>
                    <a:cubicBezTo>
                      <a:pt x="13072" y="67639"/>
                      <a:pt x="19035" y="136461"/>
                      <a:pt x="17794" y="20534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55"/>
              <p:cNvSpPr/>
              <p:nvPr/>
            </p:nvSpPr>
            <p:spPr>
              <a:xfrm>
                <a:off x="7802672" y="2131169"/>
                <a:ext cx="37620" cy="43305"/>
              </a:xfrm>
              <a:custGeom>
                <a:rect b="b" l="l" r="r" t="t"/>
                <a:pathLst>
                  <a:path extrusionOk="0" h="32078" w="27867">
                    <a:moveTo>
                      <a:pt x="27867" y="32079"/>
                    </a:moveTo>
                    <a:cubicBezTo>
                      <a:pt x="17847" y="22044"/>
                      <a:pt x="8536" y="11326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55"/>
              <p:cNvSpPr/>
              <p:nvPr/>
            </p:nvSpPr>
            <p:spPr>
              <a:xfrm>
                <a:off x="7202095" y="2087528"/>
                <a:ext cx="23602" cy="529569"/>
              </a:xfrm>
              <a:custGeom>
                <a:rect b="b" l="l" r="r" t="t"/>
                <a:pathLst>
                  <a:path extrusionOk="0" h="392273" w="17483">
                    <a:moveTo>
                      <a:pt x="0" y="392273"/>
                    </a:moveTo>
                    <a:cubicBezTo>
                      <a:pt x="3568" y="296602"/>
                      <a:pt x="12799" y="185534"/>
                      <a:pt x="16366" y="89862"/>
                    </a:cubicBezTo>
                    <a:cubicBezTo>
                      <a:pt x="18634" y="59871"/>
                      <a:pt x="17446" y="29719"/>
                      <a:pt x="12825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55"/>
              <p:cNvSpPr/>
              <p:nvPr/>
            </p:nvSpPr>
            <p:spPr>
              <a:xfrm>
                <a:off x="7427496" y="2728152"/>
                <a:ext cx="166444" cy="824257"/>
              </a:xfrm>
              <a:custGeom>
                <a:rect b="b" l="l" r="r" t="t"/>
                <a:pathLst>
                  <a:path extrusionOk="0" h="610561" w="123292">
                    <a:moveTo>
                      <a:pt x="123293" y="610561"/>
                    </a:moveTo>
                    <a:cubicBezTo>
                      <a:pt x="90471" y="602175"/>
                      <a:pt x="63784" y="577020"/>
                      <a:pt x="46983" y="547580"/>
                    </a:cubicBezTo>
                    <a:cubicBezTo>
                      <a:pt x="30182" y="518140"/>
                      <a:pt x="22147" y="484559"/>
                      <a:pt x="16206" y="451180"/>
                    </a:cubicBezTo>
                    <a:cubicBezTo>
                      <a:pt x="-10218" y="302695"/>
                      <a:pt x="1042" y="150395"/>
                      <a:pt x="12387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55"/>
              <p:cNvSpPr/>
              <p:nvPr/>
            </p:nvSpPr>
            <p:spPr>
              <a:xfrm>
                <a:off x="7668942" y="3227569"/>
                <a:ext cx="186721" cy="91407"/>
              </a:xfrm>
              <a:custGeom>
                <a:rect b="b" l="l" r="r" t="t"/>
                <a:pathLst>
                  <a:path extrusionOk="0" h="67709" w="138312">
                    <a:moveTo>
                      <a:pt x="138313" y="0"/>
                    </a:moveTo>
                    <a:cubicBezTo>
                      <a:pt x="92209" y="22570"/>
                      <a:pt x="46105" y="45140"/>
                      <a:pt x="0" y="6770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55"/>
              <p:cNvSpPr/>
              <p:nvPr/>
            </p:nvSpPr>
            <p:spPr>
              <a:xfrm>
                <a:off x="7694754" y="2666841"/>
                <a:ext cx="150177" cy="77198"/>
              </a:xfrm>
              <a:custGeom>
                <a:rect b="b" l="l" r="r" t="t"/>
                <a:pathLst>
                  <a:path extrusionOk="0" h="57184" w="111242">
                    <a:moveTo>
                      <a:pt x="0" y="0"/>
                    </a:moveTo>
                    <a:cubicBezTo>
                      <a:pt x="16121" y="44893"/>
                      <a:pt x="65550" y="68205"/>
                      <a:pt x="110403" y="52070"/>
                    </a:cubicBezTo>
                    <a:cubicBezTo>
                      <a:pt x="110684" y="51969"/>
                      <a:pt x="110963" y="51866"/>
                      <a:pt x="111243" y="51763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55"/>
              <p:cNvSpPr/>
              <p:nvPr/>
            </p:nvSpPr>
            <p:spPr>
              <a:xfrm>
                <a:off x="8317222" y="3224575"/>
                <a:ext cx="24836" cy="299726"/>
              </a:xfrm>
              <a:custGeom>
                <a:rect b="b" l="l" r="r" t="t"/>
                <a:pathLst>
                  <a:path extrusionOk="0" h="222019" w="18397">
                    <a:moveTo>
                      <a:pt x="18398" y="222020"/>
                    </a:moveTo>
                    <a:cubicBezTo>
                      <a:pt x="18116" y="147644"/>
                      <a:pt x="11965" y="73406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55"/>
              <p:cNvSpPr/>
              <p:nvPr/>
            </p:nvSpPr>
            <p:spPr>
              <a:xfrm>
                <a:off x="7246133" y="4164951"/>
                <a:ext cx="317050" cy="16000"/>
              </a:xfrm>
              <a:custGeom>
                <a:rect b="b" l="l" r="r" t="t"/>
                <a:pathLst>
                  <a:path extrusionOk="0" h="11852" w="234852">
                    <a:moveTo>
                      <a:pt x="0" y="10504"/>
                    </a:moveTo>
                    <a:cubicBezTo>
                      <a:pt x="78441" y="14072"/>
                      <a:pt x="157043" y="10556"/>
                      <a:pt x="234853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55"/>
              <p:cNvSpPr/>
              <p:nvPr/>
            </p:nvSpPr>
            <p:spPr>
              <a:xfrm>
                <a:off x="8378855" y="3532699"/>
                <a:ext cx="69895" cy="118568"/>
              </a:xfrm>
              <a:custGeom>
                <a:rect b="b" l="l" r="r" t="t"/>
                <a:pathLst>
                  <a:path extrusionOk="0" h="87828" w="51774">
                    <a:moveTo>
                      <a:pt x="19054" y="0"/>
                    </a:moveTo>
                    <a:cubicBezTo>
                      <a:pt x="9191" y="6466"/>
                      <a:pt x="2392" y="16683"/>
                      <a:pt x="232" y="28284"/>
                    </a:cubicBezTo>
                    <a:cubicBezTo>
                      <a:pt x="-175" y="29689"/>
                      <a:pt x="-43" y="31194"/>
                      <a:pt x="603" y="32506"/>
                    </a:cubicBezTo>
                    <a:cubicBezTo>
                      <a:pt x="2110" y="34847"/>
                      <a:pt x="5648" y="34173"/>
                      <a:pt x="8263" y="33220"/>
                    </a:cubicBezTo>
                    <a:cubicBezTo>
                      <a:pt x="18250" y="29584"/>
                      <a:pt x="28237" y="25947"/>
                      <a:pt x="38224" y="22310"/>
                    </a:cubicBezTo>
                    <a:cubicBezTo>
                      <a:pt x="40222" y="31675"/>
                      <a:pt x="31658" y="39521"/>
                      <a:pt x="24737" y="46133"/>
                    </a:cubicBezTo>
                    <a:cubicBezTo>
                      <a:pt x="17816" y="52745"/>
                      <a:pt x="11649" y="63946"/>
                      <a:pt x="17979" y="71127"/>
                    </a:cubicBezTo>
                    <a:cubicBezTo>
                      <a:pt x="28296" y="64994"/>
                      <a:pt x="39812" y="61155"/>
                      <a:pt x="51743" y="59873"/>
                    </a:cubicBezTo>
                    <a:cubicBezTo>
                      <a:pt x="52220" y="70812"/>
                      <a:pt x="47257" y="81279"/>
                      <a:pt x="38489" y="8782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55"/>
              <p:cNvSpPr/>
              <p:nvPr/>
            </p:nvSpPr>
            <p:spPr>
              <a:xfrm>
                <a:off x="7145010" y="4206328"/>
                <a:ext cx="138787" cy="93636"/>
              </a:xfrm>
              <a:custGeom>
                <a:rect b="b" l="l" r="r" t="t"/>
                <a:pathLst>
                  <a:path extrusionOk="0" h="69360" w="102805">
                    <a:moveTo>
                      <a:pt x="0" y="31551"/>
                    </a:moveTo>
                    <a:cubicBezTo>
                      <a:pt x="1523" y="42856"/>
                      <a:pt x="5875" y="53593"/>
                      <a:pt x="12651" y="62766"/>
                    </a:cubicBezTo>
                    <a:cubicBezTo>
                      <a:pt x="14336" y="65419"/>
                      <a:pt x="16755" y="67524"/>
                      <a:pt x="19613" y="68826"/>
                    </a:cubicBezTo>
                    <a:cubicBezTo>
                      <a:pt x="26685" y="71411"/>
                      <a:pt x="34080" y="64175"/>
                      <a:pt x="35184" y="56721"/>
                    </a:cubicBezTo>
                    <a:cubicBezTo>
                      <a:pt x="35398" y="49178"/>
                      <a:pt x="34223" y="41661"/>
                      <a:pt x="31718" y="34543"/>
                    </a:cubicBezTo>
                    <a:cubicBezTo>
                      <a:pt x="29244" y="27283"/>
                      <a:pt x="30658" y="19260"/>
                      <a:pt x="35466" y="13286"/>
                    </a:cubicBezTo>
                    <a:cubicBezTo>
                      <a:pt x="43339" y="16579"/>
                      <a:pt x="46122" y="26035"/>
                      <a:pt x="48988" y="34080"/>
                    </a:cubicBezTo>
                    <a:cubicBezTo>
                      <a:pt x="51855" y="42126"/>
                      <a:pt x="57802" y="51091"/>
                      <a:pt x="66298" y="50285"/>
                    </a:cubicBezTo>
                    <a:cubicBezTo>
                      <a:pt x="75727" y="49391"/>
                      <a:pt x="79454" y="37138"/>
                      <a:pt x="77762" y="27811"/>
                    </a:cubicBezTo>
                    <a:cubicBezTo>
                      <a:pt x="76070" y="18482"/>
                      <a:pt x="71351" y="9325"/>
                      <a:pt x="73057" y="0"/>
                    </a:cubicBezTo>
                    <a:cubicBezTo>
                      <a:pt x="81569" y="6829"/>
                      <a:pt x="91932" y="10949"/>
                      <a:pt x="102806" y="1182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55"/>
              <p:cNvSpPr/>
              <p:nvPr/>
            </p:nvSpPr>
            <p:spPr>
              <a:xfrm>
                <a:off x="7058917" y="2324746"/>
                <a:ext cx="159604" cy="32778"/>
              </a:xfrm>
              <a:custGeom>
                <a:rect b="b" l="l" r="r" t="t"/>
                <a:pathLst>
                  <a:path extrusionOk="0" h="24280" w="118225">
                    <a:moveTo>
                      <a:pt x="118225" y="24280"/>
                    </a:moveTo>
                    <a:lnTo>
                      <a:pt x="45498" y="9344"/>
                    </a:lnTo>
                    <a:cubicBezTo>
                      <a:pt x="30331" y="6229"/>
                      <a:pt x="15166" y="311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55"/>
              <p:cNvSpPr/>
              <p:nvPr/>
            </p:nvSpPr>
            <p:spPr>
              <a:xfrm>
                <a:off x="7056334" y="2354061"/>
                <a:ext cx="159604" cy="32778"/>
              </a:xfrm>
              <a:custGeom>
                <a:rect b="b" l="l" r="r" t="t"/>
                <a:pathLst>
                  <a:path extrusionOk="0" h="24280" w="118225">
                    <a:moveTo>
                      <a:pt x="118225" y="24280"/>
                    </a:moveTo>
                    <a:cubicBezTo>
                      <a:pt x="93983" y="19301"/>
                      <a:pt x="69740" y="14323"/>
                      <a:pt x="45497" y="9344"/>
                    </a:cubicBez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55"/>
              <p:cNvSpPr/>
              <p:nvPr/>
            </p:nvSpPr>
            <p:spPr>
              <a:xfrm>
                <a:off x="8201992" y="2133945"/>
                <a:ext cx="48658" cy="38656"/>
              </a:xfrm>
              <a:custGeom>
                <a:rect b="b" l="l" r="r" t="t"/>
                <a:pathLst>
                  <a:path extrusionOk="0" h="28634" w="36043">
                    <a:moveTo>
                      <a:pt x="37" y="28635"/>
                    </a:moveTo>
                    <a:cubicBezTo>
                      <a:pt x="-736" y="13613"/>
                      <a:pt x="10805" y="809"/>
                      <a:pt x="25813" y="36"/>
                    </a:cubicBezTo>
                    <a:cubicBezTo>
                      <a:pt x="29284" y="-143"/>
                      <a:pt x="32756" y="346"/>
                      <a:pt x="36043" y="14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55"/>
              <p:cNvSpPr/>
              <p:nvPr/>
            </p:nvSpPr>
            <p:spPr>
              <a:xfrm>
                <a:off x="8412426" y="1681319"/>
                <a:ext cx="25831" cy="8589"/>
              </a:xfrm>
              <a:custGeom>
                <a:rect b="b" l="l" r="r" t="t"/>
                <a:pathLst>
                  <a:path extrusionOk="0" h="6362" w="19134">
                    <a:moveTo>
                      <a:pt x="0" y="0"/>
                    </a:moveTo>
                    <a:cubicBezTo>
                      <a:pt x="6378" y="2120"/>
                      <a:pt x="12756" y="4241"/>
                      <a:pt x="19134" y="636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55"/>
              <p:cNvSpPr/>
              <p:nvPr/>
            </p:nvSpPr>
            <p:spPr>
              <a:xfrm>
                <a:off x="8391707" y="1600878"/>
                <a:ext cx="32846" cy="4047"/>
              </a:xfrm>
              <a:custGeom>
                <a:rect b="b" l="l" r="r" t="t"/>
                <a:pathLst>
                  <a:path extrusionOk="0" h="2998" w="24330">
                    <a:moveTo>
                      <a:pt x="0" y="0"/>
                    </a:moveTo>
                    <a:cubicBezTo>
                      <a:pt x="8110" y="1000"/>
                      <a:pt x="16221" y="1999"/>
                      <a:pt x="24331" y="29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55"/>
              <p:cNvSpPr/>
              <p:nvPr/>
            </p:nvSpPr>
            <p:spPr>
              <a:xfrm>
                <a:off x="8405610" y="1548087"/>
                <a:ext cx="24068" cy="2095"/>
              </a:xfrm>
              <a:custGeom>
                <a:rect b="b" l="l" r="r" t="t"/>
                <a:pathLst>
                  <a:path extrusionOk="0" h="1552" w="17828">
                    <a:moveTo>
                      <a:pt x="0" y="0"/>
                    </a:moveTo>
                    <a:cubicBezTo>
                      <a:pt x="5943" y="518"/>
                      <a:pt x="11886" y="1035"/>
                      <a:pt x="17829" y="155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55"/>
              <p:cNvSpPr/>
              <p:nvPr/>
            </p:nvSpPr>
            <p:spPr>
              <a:xfrm>
                <a:off x="8457477" y="1494813"/>
                <a:ext cx="73012" cy="29194"/>
              </a:xfrm>
              <a:custGeom>
                <a:rect b="b" l="l" r="r" t="t"/>
                <a:pathLst>
                  <a:path extrusionOk="0" h="21625" w="54083">
                    <a:moveTo>
                      <a:pt x="54084" y="21625"/>
                    </a:moveTo>
                    <a:cubicBezTo>
                      <a:pt x="52928" y="19412"/>
                      <a:pt x="51246" y="17516"/>
                      <a:pt x="49187" y="16106"/>
                    </a:cubicBezTo>
                    <a:cubicBezTo>
                      <a:pt x="35157" y="5187"/>
                      <a:pt x="17764" y="-496"/>
                      <a:pt x="0" y="3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55"/>
              <p:cNvSpPr/>
              <p:nvPr/>
            </p:nvSpPr>
            <p:spPr>
              <a:xfrm>
                <a:off x="7190384" y="3319383"/>
                <a:ext cx="63867" cy="142721"/>
              </a:xfrm>
              <a:custGeom>
                <a:rect b="b" l="l" r="r" t="t"/>
                <a:pathLst>
                  <a:path extrusionOk="0" h="105719" w="47309">
                    <a:moveTo>
                      <a:pt x="624" y="0"/>
                    </a:moveTo>
                    <a:cubicBezTo>
                      <a:pt x="30845" y="4829"/>
                      <a:pt x="51434" y="33265"/>
                      <a:pt x="46609" y="63514"/>
                    </a:cubicBezTo>
                    <a:cubicBezTo>
                      <a:pt x="44249" y="78309"/>
                      <a:pt x="36009" y="91519"/>
                      <a:pt x="23764" y="100137"/>
                    </a:cubicBezTo>
                    <a:cubicBezTo>
                      <a:pt x="17200" y="105798"/>
                      <a:pt x="8014" y="107287"/>
                      <a:pt x="0" y="10399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55"/>
              <p:cNvSpPr/>
              <p:nvPr/>
            </p:nvSpPr>
            <p:spPr>
              <a:xfrm>
                <a:off x="7474760" y="3407182"/>
                <a:ext cx="116088" cy="142621"/>
              </a:xfrm>
              <a:custGeom>
                <a:rect b="b" l="l" r="r" t="t"/>
                <a:pathLst>
                  <a:path extrusionOk="0" h="105645" w="85991">
                    <a:moveTo>
                      <a:pt x="0" y="18845"/>
                    </a:moveTo>
                    <a:cubicBezTo>
                      <a:pt x="11985" y="1899"/>
                      <a:pt x="34064" y="-4535"/>
                      <a:pt x="53264" y="3325"/>
                    </a:cubicBezTo>
                    <a:cubicBezTo>
                      <a:pt x="71943" y="11849"/>
                      <a:pt x="84463" y="29921"/>
                      <a:pt x="85892" y="50418"/>
                    </a:cubicBezTo>
                    <a:cubicBezTo>
                      <a:pt x="86933" y="70746"/>
                      <a:pt x="79779" y="90642"/>
                      <a:pt x="66036" y="10564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5" name="Google Shape;1735;p55"/>
              <p:cNvGrpSpPr/>
              <p:nvPr/>
            </p:nvGrpSpPr>
            <p:grpSpPr>
              <a:xfrm>
                <a:off x="7110143" y="1851358"/>
                <a:ext cx="946422" cy="740848"/>
                <a:chOff x="10311259" y="5358676"/>
                <a:chExt cx="700483" cy="548329"/>
              </a:xfrm>
            </p:grpSpPr>
            <p:sp>
              <p:nvSpPr>
                <p:cNvPr id="1736" name="Google Shape;1736;p55"/>
                <p:cNvSpPr/>
                <p:nvPr/>
              </p:nvSpPr>
              <p:spPr>
                <a:xfrm>
                  <a:off x="10477686" y="5747443"/>
                  <a:ext cx="34540" cy="34571"/>
                </a:xfrm>
                <a:custGeom>
                  <a:rect b="b" l="l" r="r" t="t"/>
                  <a:pathLst>
                    <a:path extrusionOk="0" h="34571" w="34540">
                      <a:moveTo>
                        <a:pt x="34541" y="17286"/>
                      </a:moveTo>
                      <a:cubicBezTo>
                        <a:pt x="34540" y="26833"/>
                        <a:pt x="26808" y="34572"/>
                        <a:pt x="17270" y="34572"/>
                      </a:cubicBezTo>
                      <a:cubicBezTo>
                        <a:pt x="7731" y="34571"/>
                        <a:pt x="0" y="26832"/>
                        <a:pt x="0" y="17285"/>
                      </a:cubicBezTo>
                      <a:cubicBezTo>
                        <a:pt x="0" y="7739"/>
                        <a:pt x="7733" y="0"/>
                        <a:pt x="17270" y="0"/>
                      </a:cubicBezTo>
                      <a:cubicBezTo>
                        <a:pt x="26808" y="0"/>
                        <a:pt x="34540" y="7739"/>
                        <a:pt x="34541" y="17285"/>
                      </a:cubicBezTo>
                      <a:cubicBezTo>
                        <a:pt x="34541" y="17286"/>
                        <a:pt x="34541" y="17286"/>
                        <a:pt x="34541" y="1728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55"/>
                <p:cNvSpPr/>
                <p:nvPr/>
              </p:nvSpPr>
              <p:spPr>
                <a:xfrm>
                  <a:off x="10525512" y="5585222"/>
                  <a:ext cx="50482" cy="50527"/>
                </a:xfrm>
                <a:custGeom>
                  <a:rect b="b" l="l" r="r" t="t"/>
                  <a:pathLst>
                    <a:path extrusionOk="0" h="50527" w="50482">
                      <a:moveTo>
                        <a:pt x="50483" y="25264"/>
                      </a:moveTo>
                      <a:cubicBezTo>
                        <a:pt x="50483" y="39217"/>
                        <a:pt x="39182" y="50528"/>
                        <a:pt x="25242" y="50528"/>
                      </a:cubicBezTo>
                      <a:cubicBezTo>
                        <a:pt x="11301" y="50528"/>
                        <a:pt x="0" y="39217"/>
                        <a:pt x="0" y="25264"/>
                      </a:cubicBezTo>
                      <a:cubicBezTo>
                        <a:pt x="0" y="11311"/>
                        <a:pt x="11301" y="0"/>
                        <a:pt x="25242" y="0"/>
                      </a:cubicBezTo>
                      <a:cubicBezTo>
                        <a:pt x="39182" y="0"/>
                        <a:pt x="50483" y="11311"/>
                        <a:pt x="50483" y="2526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55"/>
                <p:cNvSpPr/>
                <p:nvPr/>
              </p:nvSpPr>
              <p:spPr>
                <a:xfrm>
                  <a:off x="10589280" y="5710212"/>
                  <a:ext cx="53139" cy="53187"/>
                </a:xfrm>
                <a:custGeom>
                  <a:rect b="b" l="l" r="r" t="t"/>
                  <a:pathLst>
                    <a:path extrusionOk="0" h="53187" w="53139">
                      <a:moveTo>
                        <a:pt x="53140" y="26594"/>
                      </a:moveTo>
                      <a:cubicBezTo>
                        <a:pt x="53140" y="41281"/>
                        <a:pt x="41244" y="53187"/>
                        <a:pt x="26570" y="53187"/>
                      </a:cubicBezTo>
                      <a:cubicBezTo>
                        <a:pt x="11895" y="53187"/>
                        <a:pt x="0" y="41281"/>
                        <a:pt x="0" y="26593"/>
                      </a:cubicBezTo>
                      <a:cubicBezTo>
                        <a:pt x="0" y="11906"/>
                        <a:pt x="11896" y="0"/>
                        <a:pt x="26570" y="0"/>
                      </a:cubicBezTo>
                      <a:cubicBezTo>
                        <a:pt x="41244" y="0"/>
                        <a:pt x="53140" y="11907"/>
                        <a:pt x="53140" y="2659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55"/>
                <p:cNvSpPr/>
                <p:nvPr/>
              </p:nvSpPr>
              <p:spPr>
                <a:xfrm>
                  <a:off x="10674304" y="5606497"/>
                  <a:ext cx="47826" cy="47869"/>
                </a:xfrm>
                <a:custGeom>
                  <a:rect b="b" l="l" r="r" t="t"/>
                  <a:pathLst>
                    <a:path extrusionOk="0" h="47869" w="47826">
                      <a:moveTo>
                        <a:pt x="47827" y="23935"/>
                      </a:moveTo>
                      <a:cubicBezTo>
                        <a:pt x="47827" y="37153"/>
                        <a:pt x="37120" y="47869"/>
                        <a:pt x="23913" y="47869"/>
                      </a:cubicBezTo>
                      <a:cubicBezTo>
                        <a:pt x="10706" y="47869"/>
                        <a:pt x="0" y="37153"/>
                        <a:pt x="0" y="23935"/>
                      </a:cubicBezTo>
                      <a:cubicBezTo>
                        <a:pt x="0" y="10716"/>
                        <a:pt x="10706" y="0"/>
                        <a:pt x="23913" y="0"/>
                      </a:cubicBezTo>
                      <a:cubicBezTo>
                        <a:pt x="37120" y="0"/>
                        <a:pt x="47826" y="10715"/>
                        <a:pt x="47827" y="23934"/>
                      </a:cubicBezTo>
                      <a:cubicBezTo>
                        <a:pt x="47827" y="23934"/>
                        <a:pt x="47827" y="23934"/>
                        <a:pt x="47827" y="2393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55"/>
                <p:cNvSpPr/>
                <p:nvPr/>
              </p:nvSpPr>
              <p:spPr>
                <a:xfrm>
                  <a:off x="10554740" y="5851159"/>
                  <a:ext cx="55796" cy="55846"/>
                </a:xfrm>
                <a:custGeom>
                  <a:rect b="b" l="l" r="r" t="t"/>
                  <a:pathLst>
                    <a:path extrusionOk="0" h="55846" w="55796">
                      <a:moveTo>
                        <a:pt x="55797" y="27923"/>
                      </a:moveTo>
                      <a:cubicBezTo>
                        <a:pt x="55797" y="43345"/>
                        <a:pt x="43307" y="55847"/>
                        <a:pt x="27898" y="55847"/>
                      </a:cubicBezTo>
                      <a:cubicBezTo>
                        <a:pt x="12491" y="55847"/>
                        <a:pt x="0" y="43345"/>
                        <a:pt x="0" y="27923"/>
                      </a:cubicBezTo>
                      <a:cubicBezTo>
                        <a:pt x="0" y="12502"/>
                        <a:pt x="12490" y="0"/>
                        <a:pt x="27898" y="0"/>
                      </a:cubicBezTo>
                      <a:cubicBezTo>
                        <a:pt x="43306" y="0"/>
                        <a:pt x="55797" y="12502"/>
                        <a:pt x="55797" y="2792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55"/>
                <p:cNvSpPr/>
                <p:nvPr/>
              </p:nvSpPr>
              <p:spPr>
                <a:xfrm>
                  <a:off x="10724788" y="5766059"/>
                  <a:ext cx="31883" cy="31912"/>
                </a:xfrm>
                <a:custGeom>
                  <a:rect b="b" l="l" r="r" t="t"/>
                  <a:pathLst>
                    <a:path extrusionOk="0" h="31912" w="31883">
                      <a:moveTo>
                        <a:pt x="31884" y="15957"/>
                      </a:moveTo>
                      <a:cubicBezTo>
                        <a:pt x="31884" y="24769"/>
                        <a:pt x="24746" y="31912"/>
                        <a:pt x="15941" y="31912"/>
                      </a:cubicBezTo>
                      <a:cubicBezTo>
                        <a:pt x="7137" y="31912"/>
                        <a:pt x="0" y="24768"/>
                        <a:pt x="0" y="15956"/>
                      </a:cubicBezTo>
                      <a:cubicBezTo>
                        <a:pt x="0" y="7144"/>
                        <a:pt x="7137" y="0"/>
                        <a:pt x="15941" y="0"/>
                      </a:cubicBezTo>
                      <a:cubicBezTo>
                        <a:pt x="24746" y="0"/>
                        <a:pt x="31884" y="7144"/>
                        <a:pt x="31884" y="1595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55"/>
                <p:cNvSpPr/>
                <p:nvPr/>
              </p:nvSpPr>
              <p:spPr>
                <a:xfrm>
                  <a:off x="10700874" y="5863510"/>
                  <a:ext cx="42511" cy="42549"/>
                </a:xfrm>
                <a:custGeom>
                  <a:rect b="b" l="l" r="r" t="t"/>
                  <a:pathLst>
                    <a:path extrusionOk="0" h="42549" w="42511">
                      <a:moveTo>
                        <a:pt x="42512" y="21275"/>
                      </a:moveTo>
                      <a:cubicBezTo>
                        <a:pt x="42512" y="33025"/>
                        <a:pt x="32995" y="42550"/>
                        <a:pt x="21256" y="42550"/>
                      </a:cubicBezTo>
                      <a:cubicBezTo>
                        <a:pt x="9516" y="42550"/>
                        <a:pt x="0" y="33024"/>
                        <a:pt x="0" y="21275"/>
                      </a:cubicBezTo>
                      <a:cubicBezTo>
                        <a:pt x="0" y="9525"/>
                        <a:pt x="9517" y="0"/>
                        <a:pt x="21256" y="0"/>
                      </a:cubicBezTo>
                      <a:cubicBezTo>
                        <a:pt x="32995" y="0"/>
                        <a:pt x="42512" y="9525"/>
                        <a:pt x="42512" y="21275"/>
                      </a:cubicBezTo>
                      <a:cubicBezTo>
                        <a:pt x="42512" y="21275"/>
                        <a:pt x="42512" y="21275"/>
                        <a:pt x="42512" y="212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55"/>
                <p:cNvSpPr/>
                <p:nvPr/>
              </p:nvSpPr>
              <p:spPr>
                <a:xfrm>
                  <a:off x="10812986" y="5805949"/>
                  <a:ext cx="31883" cy="31912"/>
                </a:xfrm>
                <a:custGeom>
                  <a:rect b="b" l="l" r="r" t="t"/>
                  <a:pathLst>
                    <a:path extrusionOk="0" h="31912" w="31883">
                      <a:moveTo>
                        <a:pt x="31884" y="15956"/>
                      </a:moveTo>
                      <a:cubicBezTo>
                        <a:pt x="31884" y="24769"/>
                        <a:pt x="24746" y="31912"/>
                        <a:pt x="15942" y="31912"/>
                      </a:cubicBezTo>
                      <a:cubicBezTo>
                        <a:pt x="7137" y="31912"/>
                        <a:pt x="0" y="24768"/>
                        <a:pt x="0" y="15956"/>
                      </a:cubicBezTo>
                      <a:cubicBezTo>
                        <a:pt x="0" y="7144"/>
                        <a:pt x="7137" y="0"/>
                        <a:pt x="15942" y="0"/>
                      </a:cubicBezTo>
                      <a:cubicBezTo>
                        <a:pt x="24746" y="0"/>
                        <a:pt x="31884" y="7144"/>
                        <a:pt x="31884" y="1595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55"/>
                <p:cNvSpPr/>
                <p:nvPr/>
              </p:nvSpPr>
              <p:spPr>
                <a:xfrm>
                  <a:off x="10791212" y="5654366"/>
                  <a:ext cx="39855" cy="39890"/>
                </a:xfrm>
                <a:custGeom>
                  <a:rect b="b" l="l" r="r" t="t"/>
                  <a:pathLst>
                    <a:path extrusionOk="0" h="39890" w="39855">
                      <a:moveTo>
                        <a:pt x="39856" y="19945"/>
                      </a:moveTo>
                      <a:cubicBezTo>
                        <a:pt x="39856" y="30961"/>
                        <a:pt x="30934" y="39891"/>
                        <a:pt x="19928" y="39891"/>
                      </a:cubicBezTo>
                      <a:cubicBezTo>
                        <a:pt x="8923" y="39891"/>
                        <a:pt x="0" y="30961"/>
                        <a:pt x="0" y="19946"/>
                      </a:cubicBezTo>
                      <a:cubicBezTo>
                        <a:pt x="0" y="8930"/>
                        <a:pt x="8922" y="0"/>
                        <a:pt x="19927" y="0"/>
                      </a:cubicBezTo>
                      <a:cubicBezTo>
                        <a:pt x="30933" y="0"/>
                        <a:pt x="39855" y="8930"/>
                        <a:pt x="39856" y="1994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55"/>
                <p:cNvSpPr/>
                <p:nvPr/>
              </p:nvSpPr>
              <p:spPr>
                <a:xfrm>
                  <a:off x="10731430" y="5444276"/>
                  <a:ext cx="45168" cy="45209"/>
                </a:xfrm>
                <a:custGeom>
                  <a:rect b="b" l="l" r="r" t="t"/>
                  <a:pathLst>
                    <a:path extrusionOk="0" h="45209" w="45168">
                      <a:moveTo>
                        <a:pt x="45169" y="22605"/>
                      </a:moveTo>
                      <a:cubicBezTo>
                        <a:pt x="45169" y="35089"/>
                        <a:pt x="35058" y="45209"/>
                        <a:pt x="22585" y="45209"/>
                      </a:cubicBezTo>
                      <a:cubicBezTo>
                        <a:pt x="10111" y="45209"/>
                        <a:pt x="0" y="35089"/>
                        <a:pt x="0" y="22605"/>
                      </a:cubicBezTo>
                      <a:cubicBezTo>
                        <a:pt x="0" y="10120"/>
                        <a:pt x="10112" y="0"/>
                        <a:pt x="22585" y="0"/>
                      </a:cubicBezTo>
                      <a:cubicBezTo>
                        <a:pt x="35058" y="0"/>
                        <a:pt x="45169" y="10120"/>
                        <a:pt x="45169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55"/>
                <p:cNvSpPr/>
                <p:nvPr/>
              </p:nvSpPr>
              <p:spPr>
                <a:xfrm>
                  <a:off x="10833353" y="5380754"/>
                  <a:ext cx="58454" cy="58506"/>
                </a:xfrm>
                <a:custGeom>
                  <a:rect b="b" l="l" r="r" t="t"/>
                  <a:pathLst>
                    <a:path extrusionOk="0" h="58506" w="58454">
                      <a:moveTo>
                        <a:pt x="58454" y="29253"/>
                      </a:moveTo>
                      <a:cubicBezTo>
                        <a:pt x="58454" y="45409"/>
                        <a:pt x="45368" y="58506"/>
                        <a:pt x="29227" y="58506"/>
                      </a:cubicBezTo>
                      <a:cubicBezTo>
                        <a:pt x="13085" y="58506"/>
                        <a:pt x="0" y="45409"/>
                        <a:pt x="0" y="29253"/>
                      </a:cubicBezTo>
                      <a:cubicBezTo>
                        <a:pt x="0" y="13097"/>
                        <a:pt x="13085" y="0"/>
                        <a:pt x="29227" y="0"/>
                      </a:cubicBezTo>
                      <a:cubicBezTo>
                        <a:pt x="45368" y="0"/>
                        <a:pt x="58454" y="13097"/>
                        <a:pt x="58454" y="292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55"/>
                <p:cNvSpPr/>
                <p:nvPr/>
              </p:nvSpPr>
              <p:spPr>
                <a:xfrm>
                  <a:off x="10857637" y="5516079"/>
                  <a:ext cx="37198" cy="37230"/>
                </a:xfrm>
                <a:custGeom>
                  <a:rect b="b" l="l" r="r" t="t"/>
                  <a:pathLst>
                    <a:path extrusionOk="0" h="37230" w="37198">
                      <a:moveTo>
                        <a:pt x="37198" y="18615"/>
                      </a:moveTo>
                      <a:cubicBezTo>
                        <a:pt x="37198" y="28896"/>
                        <a:pt x="28871" y="37231"/>
                        <a:pt x="18599" y="37231"/>
                      </a:cubicBezTo>
                      <a:cubicBezTo>
                        <a:pt x="8327" y="37231"/>
                        <a:pt x="0" y="28897"/>
                        <a:pt x="0" y="18616"/>
                      </a:cubicBezTo>
                      <a:cubicBezTo>
                        <a:pt x="0" y="8335"/>
                        <a:pt x="8327" y="0"/>
                        <a:pt x="18599" y="0"/>
                      </a:cubicBezTo>
                      <a:cubicBezTo>
                        <a:pt x="18599" y="0"/>
                        <a:pt x="18599" y="0"/>
                        <a:pt x="18599" y="0"/>
                      </a:cubicBezTo>
                      <a:cubicBezTo>
                        <a:pt x="28871" y="0"/>
                        <a:pt x="37198" y="8334"/>
                        <a:pt x="37198" y="1861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55"/>
                <p:cNvSpPr/>
                <p:nvPr/>
              </p:nvSpPr>
              <p:spPr>
                <a:xfrm>
                  <a:off x="10947975" y="5425813"/>
                  <a:ext cx="45169" cy="45209"/>
                </a:xfrm>
                <a:custGeom>
                  <a:rect b="b" l="l" r="r" t="t"/>
                  <a:pathLst>
                    <a:path extrusionOk="0" h="45209" w="45169">
                      <a:moveTo>
                        <a:pt x="45170" y="22605"/>
                      </a:moveTo>
                      <a:cubicBezTo>
                        <a:pt x="45170" y="35089"/>
                        <a:pt x="35058" y="45210"/>
                        <a:pt x="22585" y="45210"/>
                      </a:cubicBezTo>
                      <a:cubicBezTo>
                        <a:pt x="10112" y="45210"/>
                        <a:pt x="0" y="35090"/>
                        <a:pt x="0" y="22605"/>
                      </a:cubicBezTo>
                      <a:cubicBezTo>
                        <a:pt x="0" y="10121"/>
                        <a:pt x="10111" y="0"/>
                        <a:pt x="22584" y="0"/>
                      </a:cubicBezTo>
                      <a:cubicBezTo>
                        <a:pt x="22585" y="0"/>
                        <a:pt x="22585" y="0"/>
                        <a:pt x="22585" y="0"/>
                      </a:cubicBezTo>
                      <a:cubicBezTo>
                        <a:pt x="35058" y="0"/>
                        <a:pt x="45170" y="10120"/>
                        <a:pt x="45170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55"/>
                <p:cNvSpPr/>
                <p:nvPr/>
              </p:nvSpPr>
              <p:spPr>
                <a:xfrm>
                  <a:off x="10966574" y="5542825"/>
                  <a:ext cx="45168" cy="45209"/>
                </a:xfrm>
                <a:custGeom>
                  <a:rect b="b" l="l" r="r" t="t"/>
                  <a:pathLst>
                    <a:path extrusionOk="0" h="45209" w="45168">
                      <a:moveTo>
                        <a:pt x="45169" y="22605"/>
                      </a:moveTo>
                      <a:cubicBezTo>
                        <a:pt x="45169" y="35089"/>
                        <a:pt x="35058" y="45209"/>
                        <a:pt x="22584" y="45209"/>
                      </a:cubicBezTo>
                      <a:cubicBezTo>
                        <a:pt x="10111" y="45209"/>
                        <a:pt x="0" y="35089"/>
                        <a:pt x="0" y="22605"/>
                      </a:cubicBezTo>
                      <a:cubicBezTo>
                        <a:pt x="0" y="10120"/>
                        <a:pt x="10111" y="0"/>
                        <a:pt x="22584" y="0"/>
                      </a:cubicBezTo>
                      <a:cubicBezTo>
                        <a:pt x="35058" y="0"/>
                        <a:pt x="45169" y="10120"/>
                        <a:pt x="45169" y="2260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55"/>
                <p:cNvSpPr/>
                <p:nvPr/>
              </p:nvSpPr>
              <p:spPr>
                <a:xfrm>
                  <a:off x="10616721" y="5483296"/>
                  <a:ext cx="58453" cy="58506"/>
                </a:xfrm>
                <a:custGeom>
                  <a:rect b="b" l="l" r="r" t="t"/>
                  <a:pathLst>
                    <a:path extrusionOk="0" h="58506" w="58453">
                      <a:moveTo>
                        <a:pt x="58454" y="29253"/>
                      </a:moveTo>
                      <a:cubicBezTo>
                        <a:pt x="58454" y="45409"/>
                        <a:pt x="45369" y="58506"/>
                        <a:pt x="29227" y="58506"/>
                      </a:cubicBezTo>
                      <a:cubicBezTo>
                        <a:pt x="13086" y="58506"/>
                        <a:pt x="0" y="45409"/>
                        <a:pt x="0" y="29253"/>
                      </a:cubicBezTo>
                      <a:cubicBezTo>
                        <a:pt x="0" y="13097"/>
                        <a:pt x="13085" y="0"/>
                        <a:pt x="29227" y="0"/>
                      </a:cubicBezTo>
                      <a:cubicBezTo>
                        <a:pt x="45368" y="0"/>
                        <a:pt x="58454" y="13097"/>
                        <a:pt x="58454" y="292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55"/>
                <p:cNvSpPr/>
                <p:nvPr/>
              </p:nvSpPr>
              <p:spPr>
                <a:xfrm>
                  <a:off x="10472372" y="5473529"/>
                  <a:ext cx="34540" cy="34571"/>
                </a:xfrm>
                <a:custGeom>
                  <a:rect b="b" l="l" r="r" t="t"/>
                  <a:pathLst>
                    <a:path extrusionOk="0" h="34571" w="34540">
                      <a:moveTo>
                        <a:pt x="34541" y="17286"/>
                      </a:moveTo>
                      <a:cubicBezTo>
                        <a:pt x="34540" y="26833"/>
                        <a:pt x="26808" y="34572"/>
                        <a:pt x="17270" y="34572"/>
                      </a:cubicBezTo>
                      <a:cubicBezTo>
                        <a:pt x="7731" y="34571"/>
                        <a:pt x="0" y="26832"/>
                        <a:pt x="0" y="17285"/>
                      </a:cubicBezTo>
                      <a:cubicBezTo>
                        <a:pt x="0" y="7739"/>
                        <a:pt x="7733" y="0"/>
                        <a:pt x="17270" y="0"/>
                      </a:cubicBezTo>
                      <a:cubicBezTo>
                        <a:pt x="26808" y="0"/>
                        <a:pt x="34541" y="7739"/>
                        <a:pt x="34541" y="17285"/>
                      </a:cubicBezTo>
                      <a:cubicBezTo>
                        <a:pt x="34541" y="17286"/>
                        <a:pt x="34541" y="17286"/>
                        <a:pt x="34541" y="17286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55"/>
                <p:cNvSpPr/>
                <p:nvPr/>
              </p:nvSpPr>
              <p:spPr>
                <a:xfrm>
                  <a:off x="10397976" y="5358676"/>
                  <a:ext cx="59145" cy="59197"/>
                </a:xfrm>
                <a:custGeom>
                  <a:rect b="b" l="l" r="r" t="t"/>
                  <a:pathLst>
                    <a:path extrusionOk="0" h="59197" w="59145">
                      <a:moveTo>
                        <a:pt x="59145" y="29599"/>
                      </a:moveTo>
                      <a:cubicBezTo>
                        <a:pt x="59145" y="45946"/>
                        <a:pt x="45905" y="59198"/>
                        <a:pt x="29573" y="59198"/>
                      </a:cubicBezTo>
                      <a:cubicBezTo>
                        <a:pt x="13240" y="59198"/>
                        <a:pt x="0" y="45946"/>
                        <a:pt x="0" y="29599"/>
                      </a:cubicBezTo>
                      <a:cubicBezTo>
                        <a:pt x="0" y="13252"/>
                        <a:pt x="13240" y="0"/>
                        <a:pt x="29573" y="0"/>
                      </a:cubicBezTo>
                      <a:cubicBezTo>
                        <a:pt x="45905" y="0"/>
                        <a:pt x="59145" y="13252"/>
                        <a:pt x="59145" y="29599"/>
                      </a:cubicBezTo>
                      <a:cubicBezTo>
                        <a:pt x="59145" y="29599"/>
                        <a:pt x="59145" y="29599"/>
                        <a:pt x="59145" y="2959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55"/>
                <p:cNvSpPr/>
                <p:nvPr/>
              </p:nvSpPr>
              <p:spPr>
                <a:xfrm>
                  <a:off x="10330211" y="5436029"/>
                  <a:ext cx="66425" cy="66484"/>
                </a:xfrm>
                <a:custGeom>
                  <a:rect b="b" l="l" r="r" t="t"/>
                  <a:pathLst>
                    <a:path extrusionOk="0" h="66484" w="66425">
                      <a:moveTo>
                        <a:pt x="66425" y="33242"/>
                      </a:moveTo>
                      <a:cubicBezTo>
                        <a:pt x="66425" y="51601"/>
                        <a:pt x="51556" y="66484"/>
                        <a:pt x="33213" y="66484"/>
                      </a:cubicBezTo>
                      <a:cubicBezTo>
                        <a:pt x="14870" y="66484"/>
                        <a:pt x="0" y="51601"/>
                        <a:pt x="0" y="33242"/>
                      </a:cubicBezTo>
                      <a:cubicBezTo>
                        <a:pt x="0" y="14883"/>
                        <a:pt x="14870" y="0"/>
                        <a:pt x="33213" y="0"/>
                      </a:cubicBezTo>
                      <a:cubicBezTo>
                        <a:pt x="51555" y="0"/>
                        <a:pt x="66425" y="14883"/>
                        <a:pt x="66425" y="33242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55"/>
                <p:cNvSpPr/>
                <p:nvPr/>
              </p:nvSpPr>
              <p:spPr>
                <a:xfrm>
                  <a:off x="10419232" y="5587881"/>
                  <a:ext cx="47825" cy="47868"/>
                </a:xfrm>
                <a:custGeom>
                  <a:rect b="b" l="l" r="r" t="t"/>
                  <a:pathLst>
                    <a:path extrusionOk="0" h="47868" w="47825">
                      <a:moveTo>
                        <a:pt x="47826" y="23935"/>
                      </a:moveTo>
                      <a:cubicBezTo>
                        <a:pt x="47826" y="37153"/>
                        <a:pt x="37119" y="47869"/>
                        <a:pt x="23913" y="47868"/>
                      </a:cubicBezTo>
                      <a:cubicBezTo>
                        <a:pt x="10706" y="47868"/>
                        <a:pt x="0" y="37152"/>
                        <a:pt x="0" y="23934"/>
                      </a:cubicBezTo>
                      <a:cubicBezTo>
                        <a:pt x="0" y="10715"/>
                        <a:pt x="10707" y="0"/>
                        <a:pt x="23913" y="0"/>
                      </a:cubicBezTo>
                      <a:cubicBezTo>
                        <a:pt x="37120" y="0"/>
                        <a:pt x="47826" y="10716"/>
                        <a:pt x="47826" y="23934"/>
                      </a:cubicBezTo>
                      <a:cubicBezTo>
                        <a:pt x="47826" y="23934"/>
                        <a:pt x="47826" y="23935"/>
                        <a:pt x="47826" y="2393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55"/>
                <p:cNvSpPr/>
                <p:nvPr/>
              </p:nvSpPr>
              <p:spPr>
                <a:xfrm>
                  <a:off x="10419232" y="5848499"/>
                  <a:ext cx="42511" cy="42549"/>
                </a:xfrm>
                <a:custGeom>
                  <a:rect b="b" l="l" r="r" t="t"/>
                  <a:pathLst>
                    <a:path extrusionOk="0" h="42549" w="42511">
                      <a:moveTo>
                        <a:pt x="42512" y="21275"/>
                      </a:moveTo>
                      <a:cubicBezTo>
                        <a:pt x="42512" y="33024"/>
                        <a:pt x="32996" y="42550"/>
                        <a:pt x="21256" y="42550"/>
                      </a:cubicBezTo>
                      <a:cubicBezTo>
                        <a:pt x="9517" y="42550"/>
                        <a:pt x="0" y="33025"/>
                        <a:pt x="0" y="21275"/>
                      </a:cubicBezTo>
                      <a:cubicBezTo>
                        <a:pt x="0" y="9525"/>
                        <a:pt x="9516" y="0"/>
                        <a:pt x="21256" y="0"/>
                      </a:cubicBezTo>
                      <a:cubicBezTo>
                        <a:pt x="21256" y="0"/>
                        <a:pt x="21256" y="0"/>
                        <a:pt x="21256" y="0"/>
                      </a:cubicBezTo>
                      <a:cubicBezTo>
                        <a:pt x="32995" y="0"/>
                        <a:pt x="42512" y="9525"/>
                        <a:pt x="42512" y="2127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55"/>
                <p:cNvSpPr/>
                <p:nvPr/>
              </p:nvSpPr>
              <p:spPr>
                <a:xfrm>
                  <a:off x="10328894" y="5646387"/>
                  <a:ext cx="53140" cy="53187"/>
                </a:xfrm>
                <a:custGeom>
                  <a:rect b="b" l="l" r="r" t="t"/>
                  <a:pathLst>
                    <a:path extrusionOk="0" h="53187" w="53140">
                      <a:moveTo>
                        <a:pt x="53141" y="26594"/>
                      </a:moveTo>
                      <a:cubicBezTo>
                        <a:pt x="53141" y="41281"/>
                        <a:pt x="41245" y="53188"/>
                        <a:pt x="26570" y="53188"/>
                      </a:cubicBezTo>
                      <a:cubicBezTo>
                        <a:pt x="11896" y="53188"/>
                        <a:pt x="0" y="41281"/>
                        <a:pt x="0" y="26594"/>
                      </a:cubicBezTo>
                      <a:cubicBezTo>
                        <a:pt x="0" y="11907"/>
                        <a:pt x="11896" y="0"/>
                        <a:pt x="26570" y="0"/>
                      </a:cubicBezTo>
                      <a:cubicBezTo>
                        <a:pt x="41245" y="0"/>
                        <a:pt x="53141" y="11907"/>
                        <a:pt x="53141" y="2659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55"/>
                <p:cNvSpPr/>
                <p:nvPr/>
              </p:nvSpPr>
              <p:spPr>
                <a:xfrm>
                  <a:off x="10311259" y="5566607"/>
                  <a:ext cx="37198" cy="37231"/>
                </a:xfrm>
                <a:custGeom>
                  <a:rect b="b" l="l" r="r" t="t"/>
                  <a:pathLst>
                    <a:path extrusionOk="0" h="37231" w="37198">
                      <a:moveTo>
                        <a:pt x="37199" y="18615"/>
                      </a:moveTo>
                      <a:cubicBezTo>
                        <a:pt x="37199" y="28896"/>
                        <a:pt x="28872" y="37231"/>
                        <a:pt x="18600" y="37232"/>
                      </a:cubicBezTo>
                      <a:cubicBezTo>
                        <a:pt x="8328" y="37232"/>
                        <a:pt x="0" y="28898"/>
                        <a:pt x="0" y="18616"/>
                      </a:cubicBezTo>
                      <a:cubicBezTo>
                        <a:pt x="0" y="8335"/>
                        <a:pt x="8326" y="0"/>
                        <a:pt x="18599" y="0"/>
                      </a:cubicBezTo>
                      <a:cubicBezTo>
                        <a:pt x="18599" y="0"/>
                        <a:pt x="18599" y="0"/>
                        <a:pt x="18599" y="0"/>
                      </a:cubicBezTo>
                      <a:cubicBezTo>
                        <a:pt x="28871" y="0"/>
                        <a:pt x="37198" y="8334"/>
                        <a:pt x="37199" y="18615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8" name="Google Shape;1758;p55"/>
              <p:cNvSpPr/>
              <p:nvPr/>
            </p:nvSpPr>
            <p:spPr>
              <a:xfrm>
                <a:off x="7334619" y="1468750"/>
                <a:ext cx="44308" cy="24445"/>
              </a:xfrm>
              <a:custGeom>
                <a:rect b="b" l="l" r="r" t="t"/>
                <a:pathLst>
                  <a:path extrusionOk="0" h="18074" w="32760">
                    <a:moveTo>
                      <a:pt x="32760" y="17575"/>
                    </a:moveTo>
                    <a:cubicBezTo>
                      <a:pt x="26231" y="18900"/>
                      <a:pt x="19442" y="17566"/>
                      <a:pt x="13898" y="13866"/>
                    </a:cubicBezTo>
                    <a:cubicBezTo>
                      <a:pt x="8428" y="10170"/>
                      <a:pt x="3711" y="5464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55"/>
              <p:cNvSpPr/>
              <p:nvPr/>
            </p:nvSpPr>
            <p:spPr>
              <a:xfrm>
                <a:off x="7325300" y="1492495"/>
                <a:ext cx="20632" cy="13104"/>
              </a:xfrm>
              <a:custGeom>
                <a:rect b="b" l="l" r="r" t="t"/>
                <a:pathLst>
                  <a:path extrusionOk="0" h="9689" w="15255">
                    <a:moveTo>
                      <a:pt x="15255" y="9690"/>
                    </a:moveTo>
                    <a:cubicBezTo>
                      <a:pt x="8750" y="9603"/>
                      <a:pt x="2848" y="5855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55"/>
              <p:cNvSpPr/>
              <p:nvPr/>
            </p:nvSpPr>
            <p:spPr>
              <a:xfrm>
                <a:off x="7590585" y="1536772"/>
                <a:ext cx="19399" cy="57289"/>
              </a:xfrm>
              <a:custGeom>
                <a:rect b="b" l="l" r="r" t="t"/>
                <a:pathLst>
                  <a:path extrusionOk="0" h="42358" w="14343">
                    <a:moveTo>
                      <a:pt x="11065" y="42359"/>
                    </a:moveTo>
                    <a:cubicBezTo>
                      <a:pt x="18133" y="27422"/>
                      <a:pt x="13468" y="9562"/>
                      <a:pt x="0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5"/>
              <p:cNvSpPr/>
              <p:nvPr/>
            </p:nvSpPr>
            <p:spPr>
              <a:xfrm>
                <a:off x="5511031" y="2996011"/>
                <a:ext cx="20490" cy="47469"/>
              </a:xfrm>
              <a:custGeom>
                <a:rect b="b" l="l" r="r" t="t"/>
                <a:pathLst>
                  <a:path extrusionOk="0" h="35097" w="15150">
                    <a:moveTo>
                      <a:pt x="0" y="0"/>
                    </a:moveTo>
                    <a:cubicBezTo>
                      <a:pt x="4224" y="12039"/>
                      <a:pt x="9286" y="23767"/>
                      <a:pt x="15150" y="35098"/>
                    </a:cubicBezTo>
                  </a:path>
                </a:pathLst>
              </a:custGeom>
              <a:noFill/>
              <a:ln cap="rnd" cmpd="sng" w="9525">
                <a:solidFill>
                  <a:srgbClr val="2222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2" name="Google Shape;1762;p55"/>
              <p:cNvGrpSpPr/>
              <p:nvPr/>
            </p:nvGrpSpPr>
            <p:grpSpPr>
              <a:xfrm>
                <a:off x="5367484" y="2156527"/>
                <a:ext cx="542649" cy="925570"/>
                <a:chOff x="9021451" y="5584543"/>
                <a:chExt cx="401635" cy="685049"/>
              </a:xfrm>
            </p:grpSpPr>
            <p:sp>
              <p:nvSpPr>
                <p:cNvPr id="1763" name="Google Shape;1763;p55"/>
                <p:cNvSpPr/>
                <p:nvPr/>
              </p:nvSpPr>
              <p:spPr>
                <a:xfrm>
                  <a:off x="9139289" y="5584543"/>
                  <a:ext cx="283797" cy="666092"/>
                </a:xfrm>
                <a:custGeom>
                  <a:rect b="b" l="l" r="r" t="t"/>
                  <a:pathLst>
                    <a:path extrusionOk="0" h="666092" w="283797">
                      <a:moveTo>
                        <a:pt x="9161" y="612501"/>
                      </a:moveTo>
                      <a:cubicBezTo>
                        <a:pt x="17895" y="636227"/>
                        <a:pt x="37560" y="669367"/>
                        <a:pt x="67574" y="665832"/>
                      </a:cubicBezTo>
                      <a:cubicBezTo>
                        <a:pt x="93827" y="661924"/>
                        <a:pt x="115975" y="644237"/>
                        <a:pt x="125612" y="619485"/>
                      </a:cubicBezTo>
                      <a:cubicBezTo>
                        <a:pt x="134339" y="597709"/>
                        <a:pt x="136589" y="573873"/>
                        <a:pt x="132091" y="550847"/>
                      </a:cubicBezTo>
                      <a:cubicBezTo>
                        <a:pt x="129751" y="542208"/>
                        <a:pt x="128267" y="533359"/>
                        <a:pt x="127664" y="524429"/>
                      </a:cubicBezTo>
                      <a:cubicBezTo>
                        <a:pt x="128310" y="514034"/>
                        <a:pt x="130848" y="503844"/>
                        <a:pt x="135153" y="494362"/>
                      </a:cubicBezTo>
                      <a:cubicBezTo>
                        <a:pt x="161689" y="425589"/>
                        <a:pt x="192618" y="359637"/>
                        <a:pt x="216238" y="290012"/>
                      </a:cubicBezTo>
                      <a:cubicBezTo>
                        <a:pt x="228462" y="253978"/>
                        <a:pt x="239496" y="217555"/>
                        <a:pt x="250492" y="181131"/>
                      </a:cubicBezTo>
                      <a:cubicBezTo>
                        <a:pt x="253488" y="171207"/>
                        <a:pt x="287181" y="77388"/>
                        <a:pt x="283520" y="74793"/>
                      </a:cubicBezTo>
                      <a:cubicBezTo>
                        <a:pt x="249597" y="50746"/>
                        <a:pt x="215915" y="23222"/>
                        <a:pt x="179961" y="1369"/>
                      </a:cubicBezTo>
                      <a:cubicBezTo>
                        <a:pt x="166186" y="-7004"/>
                        <a:pt x="143882" y="25157"/>
                        <a:pt x="138012" y="40180"/>
                      </a:cubicBezTo>
                      <a:cubicBezTo>
                        <a:pt x="81663" y="184392"/>
                        <a:pt x="66553" y="275376"/>
                        <a:pt x="32752" y="391909"/>
                      </a:cubicBezTo>
                      <a:cubicBezTo>
                        <a:pt x="22278" y="424603"/>
                        <a:pt x="15115" y="458268"/>
                        <a:pt x="11372" y="492396"/>
                      </a:cubicBezTo>
                      <a:cubicBezTo>
                        <a:pt x="8766" y="524371"/>
                        <a:pt x="-5471" y="557376"/>
                        <a:pt x="2291" y="589555"/>
                      </a:cubicBezTo>
                      <a:cubicBezTo>
                        <a:pt x="4138" y="597330"/>
                        <a:pt x="6432" y="604991"/>
                        <a:pt x="9161" y="61250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55"/>
                <p:cNvSpPr/>
                <p:nvPr/>
              </p:nvSpPr>
              <p:spPr>
                <a:xfrm>
                  <a:off x="9021451" y="5623997"/>
                  <a:ext cx="229387" cy="645595"/>
                </a:xfrm>
                <a:custGeom>
                  <a:rect b="b" l="l" r="r" t="t"/>
                  <a:pathLst>
                    <a:path extrusionOk="0" h="645595" w="229387">
                      <a:moveTo>
                        <a:pt x="220723" y="550852"/>
                      </a:moveTo>
                      <a:cubicBezTo>
                        <a:pt x="212853" y="531815"/>
                        <a:pt x="208327" y="511559"/>
                        <a:pt x="207344" y="490980"/>
                      </a:cubicBezTo>
                      <a:cubicBezTo>
                        <a:pt x="200191" y="411359"/>
                        <a:pt x="214384" y="332405"/>
                        <a:pt x="204553" y="253367"/>
                      </a:cubicBezTo>
                      <a:cubicBezTo>
                        <a:pt x="194105" y="169363"/>
                        <a:pt x="163351" y="97053"/>
                        <a:pt x="121048" y="22938"/>
                      </a:cubicBezTo>
                      <a:cubicBezTo>
                        <a:pt x="116657" y="14979"/>
                        <a:pt x="111749" y="7317"/>
                        <a:pt x="106356" y="0"/>
                      </a:cubicBezTo>
                      <a:cubicBezTo>
                        <a:pt x="90385" y="12467"/>
                        <a:pt x="74575" y="25142"/>
                        <a:pt x="58782" y="37640"/>
                      </a:cubicBezTo>
                      <a:cubicBezTo>
                        <a:pt x="40840" y="51839"/>
                        <a:pt x="21583" y="69116"/>
                        <a:pt x="0" y="79502"/>
                      </a:cubicBezTo>
                      <a:cubicBezTo>
                        <a:pt x="4722" y="97909"/>
                        <a:pt x="10852" y="115925"/>
                        <a:pt x="18336" y="133390"/>
                      </a:cubicBezTo>
                      <a:cubicBezTo>
                        <a:pt x="34732" y="176220"/>
                        <a:pt x="48446" y="220030"/>
                        <a:pt x="59398" y="264566"/>
                      </a:cubicBezTo>
                      <a:cubicBezTo>
                        <a:pt x="68900" y="302452"/>
                        <a:pt x="76837" y="340715"/>
                        <a:pt x="83956" y="379116"/>
                      </a:cubicBezTo>
                      <a:cubicBezTo>
                        <a:pt x="87522" y="398348"/>
                        <a:pt x="90913" y="417611"/>
                        <a:pt x="94129" y="436906"/>
                      </a:cubicBezTo>
                      <a:cubicBezTo>
                        <a:pt x="97080" y="454432"/>
                        <a:pt x="102184" y="473221"/>
                        <a:pt x="101793" y="490885"/>
                      </a:cubicBezTo>
                      <a:cubicBezTo>
                        <a:pt x="101515" y="503448"/>
                        <a:pt x="103051" y="515732"/>
                        <a:pt x="98352" y="527790"/>
                      </a:cubicBezTo>
                      <a:cubicBezTo>
                        <a:pt x="96309" y="533035"/>
                        <a:pt x="93284" y="537867"/>
                        <a:pt x="91455" y="543190"/>
                      </a:cubicBezTo>
                      <a:cubicBezTo>
                        <a:pt x="88414" y="553869"/>
                        <a:pt x="88612" y="565211"/>
                        <a:pt x="92026" y="575776"/>
                      </a:cubicBezTo>
                      <a:cubicBezTo>
                        <a:pt x="94901" y="586421"/>
                        <a:pt x="99309" y="596613"/>
                        <a:pt x="102023" y="607302"/>
                      </a:cubicBezTo>
                      <a:cubicBezTo>
                        <a:pt x="102565" y="611280"/>
                        <a:pt x="104245" y="615017"/>
                        <a:pt x="106861" y="618061"/>
                      </a:cubicBezTo>
                      <a:cubicBezTo>
                        <a:pt x="119162" y="629297"/>
                        <a:pt x="133063" y="601416"/>
                        <a:pt x="132586" y="601211"/>
                      </a:cubicBezTo>
                      <a:cubicBezTo>
                        <a:pt x="143827" y="606052"/>
                        <a:pt x="147999" y="619415"/>
                        <a:pt x="154216" y="629965"/>
                      </a:cubicBezTo>
                      <a:cubicBezTo>
                        <a:pt x="164708" y="647772"/>
                        <a:pt x="191179" y="650167"/>
                        <a:pt x="207013" y="638160"/>
                      </a:cubicBezTo>
                      <a:cubicBezTo>
                        <a:pt x="215623" y="630316"/>
                        <a:pt x="221874" y="620222"/>
                        <a:pt x="225061" y="609014"/>
                      </a:cubicBezTo>
                      <a:cubicBezTo>
                        <a:pt x="232926" y="588543"/>
                        <a:pt x="229225" y="570053"/>
                        <a:pt x="220723" y="55085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55"/>
                <p:cNvSpPr/>
                <p:nvPr/>
              </p:nvSpPr>
              <p:spPr>
                <a:xfrm>
                  <a:off x="9122309" y="6145249"/>
                  <a:ext cx="109130" cy="121162"/>
                </a:xfrm>
                <a:custGeom>
                  <a:rect b="b" l="l" r="r" t="t"/>
                  <a:pathLst>
                    <a:path extrusionOk="0" h="121162" w="109130">
                      <a:moveTo>
                        <a:pt x="87423" y="22802"/>
                      </a:moveTo>
                      <a:cubicBezTo>
                        <a:pt x="94932" y="25818"/>
                        <a:pt x="94640" y="37148"/>
                        <a:pt x="90510" y="42840"/>
                      </a:cubicBezTo>
                      <a:cubicBezTo>
                        <a:pt x="95115" y="41573"/>
                        <a:pt x="99642" y="46187"/>
                        <a:pt x="100166" y="50938"/>
                      </a:cubicBezTo>
                      <a:cubicBezTo>
                        <a:pt x="100217" y="55745"/>
                        <a:pt x="98887" y="60466"/>
                        <a:pt x="96337" y="64539"/>
                      </a:cubicBezTo>
                      <a:cubicBezTo>
                        <a:pt x="99675" y="62570"/>
                        <a:pt x="103958" y="63425"/>
                        <a:pt x="106288" y="66523"/>
                      </a:cubicBezTo>
                      <a:cubicBezTo>
                        <a:pt x="108442" y="69623"/>
                        <a:pt x="109423" y="73389"/>
                        <a:pt x="109055" y="77147"/>
                      </a:cubicBezTo>
                      <a:cubicBezTo>
                        <a:pt x="108460" y="94757"/>
                        <a:pt x="95962" y="103937"/>
                        <a:pt x="82942" y="113096"/>
                      </a:cubicBezTo>
                      <a:cubicBezTo>
                        <a:pt x="69067" y="123696"/>
                        <a:pt x="49869" y="123864"/>
                        <a:pt x="35810" y="113510"/>
                      </a:cubicBezTo>
                      <a:cubicBezTo>
                        <a:pt x="20643" y="102113"/>
                        <a:pt x="13023" y="82919"/>
                        <a:pt x="6914" y="65676"/>
                      </a:cubicBezTo>
                      <a:cubicBezTo>
                        <a:pt x="2790" y="54035"/>
                        <a:pt x="-4441" y="33847"/>
                        <a:pt x="3706" y="22558"/>
                      </a:cubicBezTo>
                      <a:cubicBezTo>
                        <a:pt x="7184" y="18502"/>
                        <a:pt x="11700" y="15471"/>
                        <a:pt x="16770" y="13792"/>
                      </a:cubicBezTo>
                      <a:cubicBezTo>
                        <a:pt x="28723" y="8755"/>
                        <a:pt x="41040" y="4630"/>
                        <a:pt x="53614" y="1451"/>
                      </a:cubicBezTo>
                      <a:cubicBezTo>
                        <a:pt x="61428" y="-523"/>
                        <a:pt x="71304" y="-1434"/>
                        <a:pt x="76008" y="5117"/>
                      </a:cubicBezTo>
                      <a:cubicBezTo>
                        <a:pt x="78822" y="10761"/>
                        <a:pt x="79019" y="17358"/>
                        <a:pt x="76547" y="23161"/>
                      </a:cubicBezTo>
                      <a:cubicBezTo>
                        <a:pt x="79951" y="21478"/>
                        <a:pt x="83915" y="21348"/>
                        <a:pt x="87423" y="228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55"/>
                <p:cNvSpPr/>
                <p:nvPr/>
              </p:nvSpPr>
              <p:spPr>
                <a:xfrm>
                  <a:off x="9125875" y="6141111"/>
                  <a:ext cx="104424" cy="124258"/>
                </a:xfrm>
                <a:custGeom>
                  <a:rect b="b" l="l" r="r" t="t"/>
                  <a:pathLst>
                    <a:path extrusionOk="0" h="124258" w="104424">
                      <a:moveTo>
                        <a:pt x="0" y="29887"/>
                      </a:moveTo>
                      <a:cubicBezTo>
                        <a:pt x="14686" y="15182"/>
                        <a:pt x="33355" y="5107"/>
                        <a:pt x="53700" y="905"/>
                      </a:cubicBezTo>
                      <a:cubicBezTo>
                        <a:pt x="58659" y="-648"/>
                        <a:pt x="64028" y="-189"/>
                        <a:pt x="68652" y="2182"/>
                      </a:cubicBezTo>
                      <a:cubicBezTo>
                        <a:pt x="76820" y="7638"/>
                        <a:pt x="75711" y="18386"/>
                        <a:pt x="71373" y="25848"/>
                      </a:cubicBezTo>
                      <a:cubicBezTo>
                        <a:pt x="77830" y="23223"/>
                        <a:pt x="85191" y="26333"/>
                        <a:pt x="87814" y="32796"/>
                      </a:cubicBezTo>
                      <a:cubicBezTo>
                        <a:pt x="89813" y="37720"/>
                        <a:pt x="88518" y="43368"/>
                        <a:pt x="84577" y="46928"/>
                      </a:cubicBezTo>
                      <a:cubicBezTo>
                        <a:pt x="89475" y="46470"/>
                        <a:pt x="93922" y="49805"/>
                        <a:pt x="94857" y="54639"/>
                      </a:cubicBezTo>
                      <a:cubicBezTo>
                        <a:pt x="95585" y="59379"/>
                        <a:pt x="94522" y="64220"/>
                        <a:pt x="91876" y="68218"/>
                      </a:cubicBezTo>
                      <a:cubicBezTo>
                        <a:pt x="95441" y="66576"/>
                        <a:pt x="99670" y="67767"/>
                        <a:pt x="101855" y="71030"/>
                      </a:cubicBezTo>
                      <a:cubicBezTo>
                        <a:pt x="103877" y="74279"/>
                        <a:pt x="104745" y="78116"/>
                        <a:pt x="104319" y="81920"/>
                      </a:cubicBezTo>
                      <a:cubicBezTo>
                        <a:pt x="103402" y="100854"/>
                        <a:pt x="87045" y="117205"/>
                        <a:pt x="70202" y="124259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55"/>
                <p:cNvSpPr/>
                <p:nvPr/>
              </p:nvSpPr>
              <p:spPr>
                <a:xfrm>
                  <a:off x="9165835" y="6165746"/>
                  <a:ext cx="32530" cy="19194"/>
                </a:xfrm>
                <a:custGeom>
                  <a:rect b="b" l="l" r="r" t="t"/>
                  <a:pathLst>
                    <a:path extrusionOk="0" h="19194" w="32530">
                      <a:moveTo>
                        <a:pt x="32530" y="0"/>
                      </a:moveTo>
                      <a:cubicBezTo>
                        <a:pt x="22192" y="7220"/>
                        <a:pt x="11317" y="13637"/>
                        <a:pt x="0" y="19195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55"/>
                <p:cNvSpPr/>
                <p:nvPr/>
              </p:nvSpPr>
              <p:spPr>
                <a:xfrm>
                  <a:off x="9175645" y="6186293"/>
                  <a:ext cx="36296" cy="20184"/>
                </a:xfrm>
                <a:custGeom>
                  <a:rect b="b" l="l" r="r" t="t"/>
                  <a:pathLst>
                    <a:path extrusionOk="0" h="20184" w="36296">
                      <a:moveTo>
                        <a:pt x="36297" y="0"/>
                      </a:moveTo>
                      <a:lnTo>
                        <a:pt x="0" y="2018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55"/>
                <p:cNvSpPr/>
                <p:nvPr/>
              </p:nvSpPr>
              <p:spPr>
                <a:xfrm>
                  <a:off x="9185105" y="6207548"/>
                  <a:ext cx="34700" cy="22660"/>
                </a:xfrm>
                <a:custGeom>
                  <a:rect b="b" l="l" r="r" t="t"/>
                  <a:pathLst>
                    <a:path extrusionOk="0" h="22660" w="34700">
                      <a:moveTo>
                        <a:pt x="34700" y="0"/>
                      </a:moveTo>
                      <a:cubicBezTo>
                        <a:pt x="24051" y="8875"/>
                        <a:pt x="12406" y="16480"/>
                        <a:pt x="0" y="22661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55"/>
                <p:cNvSpPr/>
                <p:nvPr/>
              </p:nvSpPr>
              <p:spPr>
                <a:xfrm>
                  <a:off x="9250059" y="6088103"/>
                  <a:ext cx="20882" cy="44590"/>
                </a:xfrm>
                <a:custGeom>
                  <a:rect b="b" l="l" r="r" t="t"/>
                  <a:pathLst>
                    <a:path extrusionOk="0" h="44590" w="20882">
                      <a:moveTo>
                        <a:pt x="0" y="0"/>
                      </a:moveTo>
                      <a:cubicBezTo>
                        <a:pt x="3669" y="6245"/>
                        <a:pt x="8552" y="11722"/>
                        <a:pt x="12085" y="18045"/>
                      </a:cubicBezTo>
                      <a:cubicBezTo>
                        <a:pt x="16258" y="26432"/>
                        <a:pt x="19220" y="35370"/>
                        <a:pt x="20882" y="44590"/>
                      </a:cubicBez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1" name="Google Shape;1771;p55"/>
              <p:cNvGrpSpPr/>
              <p:nvPr/>
            </p:nvGrpSpPr>
            <p:grpSpPr>
              <a:xfrm>
                <a:off x="7789248" y="3836371"/>
                <a:ext cx="494679" cy="510493"/>
                <a:chOff x="6829343" y="4649181"/>
                <a:chExt cx="586391" cy="605136"/>
              </a:xfrm>
            </p:grpSpPr>
            <p:sp>
              <p:nvSpPr>
                <p:cNvPr id="1772" name="Google Shape;1772;p55"/>
                <p:cNvSpPr/>
                <p:nvPr/>
              </p:nvSpPr>
              <p:spPr>
                <a:xfrm>
                  <a:off x="6829343" y="4649181"/>
                  <a:ext cx="211467" cy="586489"/>
                </a:xfrm>
                <a:custGeom>
                  <a:rect b="b" l="l" r="r" t="t"/>
                  <a:pathLst>
                    <a:path extrusionOk="0" h="586489" w="211467">
                      <a:moveTo>
                        <a:pt x="121225" y="586489"/>
                      </a:moveTo>
                      <a:cubicBezTo>
                        <a:pt x="84985" y="560092"/>
                        <a:pt x="61163" y="519950"/>
                        <a:pt x="43457" y="478769"/>
                      </a:cubicBezTo>
                      <a:cubicBezTo>
                        <a:pt x="-21555" y="324375"/>
                        <a:pt x="-13280" y="148882"/>
                        <a:pt x="65973" y="1284"/>
                      </a:cubicBezTo>
                      <a:cubicBezTo>
                        <a:pt x="78991" y="-5512"/>
                        <a:pt x="88353" y="16304"/>
                        <a:pt x="96813" y="28304"/>
                      </a:cubicBezTo>
                      <a:cubicBezTo>
                        <a:pt x="159159" y="116734"/>
                        <a:pt x="203700" y="219986"/>
                        <a:pt x="210268" y="327969"/>
                      </a:cubicBezTo>
                      <a:cubicBezTo>
                        <a:pt x="216837" y="435953"/>
                        <a:pt x="197693" y="509931"/>
                        <a:pt x="121225" y="5864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55"/>
                <p:cNvSpPr/>
                <p:nvPr/>
              </p:nvSpPr>
              <p:spPr>
                <a:xfrm>
                  <a:off x="7087270" y="4691231"/>
                  <a:ext cx="328464" cy="486079"/>
                </a:xfrm>
                <a:custGeom>
                  <a:rect b="b" l="l" r="r" t="t"/>
                  <a:pathLst>
                    <a:path extrusionOk="0" h="486079" w="328464">
                      <a:moveTo>
                        <a:pt x="307628" y="0"/>
                      </a:moveTo>
                      <a:cubicBezTo>
                        <a:pt x="97407" y="60804"/>
                        <a:pt x="-32519" y="270941"/>
                        <a:pt x="7089" y="486080"/>
                      </a:cubicBezTo>
                      <a:cubicBezTo>
                        <a:pt x="115517" y="472789"/>
                        <a:pt x="219537" y="419757"/>
                        <a:pt x="279294" y="328352"/>
                      </a:cubicBezTo>
                      <a:cubicBezTo>
                        <a:pt x="339052" y="236947"/>
                        <a:pt x="338983" y="104597"/>
                        <a:pt x="3076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55"/>
                <p:cNvSpPr/>
                <p:nvPr/>
              </p:nvSpPr>
              <p:spPr>
                <a:xfrm>
                  <a:off x="7077574" y="4823394"/>
                  <a:ext cx="255207" cy="421072"/>
                </a:xfrm>
                <a:custGeom>
                  <a:rect b="b" l="l" r="r" t="t"/>
                  <a:pathLst>
                    <a:path extrusionOk="0" h="421072" w="255207">
                      <a:moveTo>
                        <a:pt x="255207" y="0"/>
                      </a:moveTo>
                      <a:cubicBezTo>
                        <a:pt x="220562" y="75300"/>
                        <a:pt x="163526" y="137518"/>
                        <a:pt x="111865" y="202345"/>
                      </a:cubicBezTo>
                      <a:cubicBezTo>
                        <a:pt x="60205" y="267172"/>
                        <a:pt x="11854" y="339043"/>
                        <a:pt x="0" y="42107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55"/>
                <p:cNvSpPr/>
                <p:nvPr/>
              </p:nvSpPr>
              <p:spPr>
                <a:xfrm>
                  <a:off x="6899219" y="4822624"/>
                  <a:ext cx="57493" cy="431693"/>
                </a:xfrm>
                <a:custGeom>
                  <a:rect b="b" l="l" r="r" t="t"/>
                  <a:pathLst>
                    <a:path extrusionOk="0" h="431693" w="57493">
                      <a:moveTo>
                        <a:pt x="57494" y="431694"/>
                      </a:moveTo>
                      <a:cubicBezTo>
                        <a:pt x="30693" y="288915"/>
                        <a:pt x="11501" y="144814"/>
                        <a:pt x="0" y="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6" name="Google Shape;1776;p55"/>
              <p:cNvSpPr/>
              <p:nvPr/>
            </p:nvSpPr>
            <p:spPr>
              <a:xfrm>
                <a:off x="4113600" y="4351250"/>
                <a:ext cx="4303506" cy="7592"/>
              </a:xfrm>
              <a:custGeom>
                <a:rect b="b" l="l" r="r" t="t"/>
                <a:pathLst>
                  <a:path extrusionOk="0" h="9011" w="5757198">
                    <a:moveTo>
                      <a:pt x="0" y="0"/>
                    </a:moveTo>
                    <a:lnTo>
                      <a:pt x="5757199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7" name="Google Shape;1777;p55"/>
            <p:cNvGrpSpPr/>
            <p:nvPr/>
          </p:nvGrpSpPr>
          <p:grpSpPr>
            <a:xfrm>
              <a:off x="3627049" y="726713"/>
              <a:ext cx="3430208" cy="2538324"/>
              <a:chOff x="3627049" y="726713"/>
              <a:chExt cx="3430208" cy="2538324"/>
            </a:xfrm>
          </p:grpSpPr>
          <p:grpSp>
            <p:nvGrpSpPr>
              <p:cNvPr id="1778" name="Google Shape;1778;p55"/>
              <p:cNvGrpSpPr/>
              <p:nvPr/>
            </p:nvGrpSpPr>
            <p:grpSpPr>
              <a:xfrm>
                <a:off x="6562571" y="726713"/>
                <a:ext cx="494686" cy="696231"/>
                <a:chOff x="7980724" y="3374550"/>
                <a:chExt cx="578987" cy="814877"/>
              </a:xfrm>
            </p:grpSpPr>
            <p:sp>
              <p:nvSpPr>
                <p:cNvPr id="1779" name="Google Shape;1779;p55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55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1" name="Google Shape;1781;p55"/>
              <p:cNvGrpSpPr/>
              <p:nvPr/>
            </p:nvGrpSpPr>
            <p:grpSpPr>
              <a:xfrm flipH="1">
                <a:off x="3627049" y="2725837"/>
                <a:ext cx="511740" cy="539200"/>
                <a:chOff x="3054538" y="4410616"/>
                <a:chExt cx="224733" cy="236803"/>
              </a:xfrm>
            </p:grpSpPr>
            <p:sp>
              <p:nvSpPr>
                <p:cNvPr id="1782" name="Google Shape;1782;p55"/>
                <p:cNvSpPr/>
                <p:nvPr/>
              </p:nvSpPr>
              <p:spPr>
                <a:xfrm>
                  <a:off x="3246346" y="4410616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55"/>
                <p:cNvSpPr/>
                <p:nvPr/>
              </p:nvSpPr>
              <p:spPr>
                <a:xfrm>
                  <a:off x="3136607" y="4543234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55"/>
                <p:cNvSpPr/>
                <p:nvPr/>
              </p:nvSpPr>
              <p:spPr>
                <a:xfrm>
                  <a:off x="3054538" y="4458358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56"/>
          <p:cNvSpPr txBox="1"/>
          <p:nvPr>
            <p:ph type="title"/>
          </p:nvPr>
        </p:nvSpPr>
        <p:spPr>
          <a:xfrm>
            <a:off x="100325" y="122600"/>
            <a:ext cx="46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Step Training </a:t>
            </a:r>
            <a:endParaRPr/>
          </a:p>
        </p:txBody>
      </p:sp>
      <p:sp>
        <p:nvSpPr>
          <p:cNvPr id="1790" name="Google Shape;1790;p56"/>
          <p:cNvSpPr/>
          <p:nvPr/>
        </p:nvSpPr>
        <p:spPr>
          <a:xfrm>
            <a:off x="1078300" y="1689350"/>
            <a:ext cx="2147700" cy="1222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1" name="Google Shape;1791;p56"/>
          <p:cNvSpPr txBox="1"/>
          <p:nvPr/>
        </p:nvSpPr>
        <p:spPr>
          <a:xfrm>
            <a:off x="1231150" y="1915700"/>
            <a:ext cx="18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40 Epoch 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2" name="Google Shape;1792;p56"/>
          <p:cNvSpPr/>
          <p:nvPr/>
        </p:nvSpPr>
        <p:spPr>
          <a:xfrm>
            <a:off x="4393375" y="1988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3" name="Google Shape;1793;p56"/>
          <p:cNvSpPr txBox="1"/>
          <p:nvPr/>
        </p:nvSpPr>
        <p:spPr>
          <a:xfrm>
            <a:off x="4439727" y="1226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</a:t>
            </a: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Kishoreganj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4" name="Google Shape;1794;p56"/>
          <p:cNvSpPr/>
          <p:nvPr/>
        </p:nvSpPr>
        <p:spPr>
          <a:xfrm>
            <a:off x="4393375" y="10370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5" name="Google Shape;1795;p56"/>
          <p:cNvSpPr txBox="1"/>
          <p:nvPr/>
        </p:nvSpPr>
        <p:spPr>
          <a:xfrm>
            <a:off x="4439727" y="9608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Rangpur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6" name="Google Shape;1796;p56"/>
          <p:cNvSpPr/>
          <p:nvPr/>
        </p:nvSpPr>
        <p:spPr>
          <a:xfrm>
            <a:off x="4393375" y="18752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7" name="Google Shape;1797;p56"/>
          <p:cNvSpPr txBox="1"/>
          <p:nvPr/>
        </p:nvSpPr>
        <p:spPr>
          <a:xfrm>
            <a:off x="4439727" y="17990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Narail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8" name="Google Shape;1798;p56"/>
          <p:cNvSpPr/>
          <p:nvPr/>
        </p:nvSpPr>
        <p:spPr>
          <a:xfrm>
            <a:off x="4393375" y="27134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799" name="Google Shape;1799;p56"/>
          <p:cNvSpPr txBox="1"/>
          <p:nvPr/>
        </p:nvSpPr>
        <p:spPr>
          <a:xfrm>
            <a:off x="4439727" y="26372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Narsingdi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0" name="Google Shape;1800;p56"/>
          <p:cNvSpPr/>
          <p:nvPr/>
        </p:nvSpPr>
        <p:spPr>
          <a:xfrm>
            <a:off x="4393375" y="35516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1" name="Google Shape;1801;p56"/>
          <p:cNvSpPr txBox="1"/>
          <p:nvPr/>
        </p:nvSpPr>
        <p:spPr>
          <a:xfrm>
            <a:off x="4439727" y="34754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Chittagong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2" name="Google Shape;1802;p56"/>
          <p:cNvSpPr/>
          <p:nvPr/>
        </p:nvSpPr>
        <p:spPr>
          <a:xfrm>
            <a:off x="4393375" y="4313600"/>
            <a:ext cx="1842000" cy="633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03" name="Google Shape;1803;p56"/>
          <p:cNvSpPr txBox="1"/>
          <p:nvPr/>
        </p:nvSpPr>
        <p:spPr>
          <a:xfrm>
            <a:off x="4439727" y="4237400"/>
            <a:ext cx="15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15 Epoch 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 For Tangail</a:t>
            </a:r>
            <a:endParaRPr sz="1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04" name="Google Shape;1804;p56"/>
          <p:cNvCxnSpPr>
            <a:stCxn id="1790" idx="3"/>
            <a:endCxn id="1793" idx="1"/>
          </p:cNvCxnSpPr>
          <p:nvPr/>
        </p:nvCxnSpPr>
        <p:spPr>
          <a:xfrm flipH="1" rot="10800000">
            <a:off x="3226000" y="515150"/>
            <a:ext cx="1213800" cy="17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56"/>
          <p:cNvCxnSpPr>
            <a:stCxn id="1790" idx="3"/>
            <a:endCxn id="1795" idx="1"/>
          </p:cNvCxnSpPr>
          <p:nvPr/>
        </p:nvCxnSpPr>
        <p:spPr>
          <a:xfrm flipH="1" rot="10800000">
            <a:off x="3226000" y="1353350"/>
            <a:ext cx="1213800" cy="9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6" name="Google Shape;1806;p56"/>
          <p:cNvCxnSpPr>
            <a:stCxn id="1790" idx="3"/>
            <a:endCxn id="1797" idx="1"/>
          </p:cNvCxnSpPr>
          <p:nvPr/>
        </p:nvCxnSpPr>
        <p:spPr>
          <a:xfrm flipH="1" rot="10800000">
            <a:off x="3226000" y="2191550"/>
            <a:ext cx="12138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7" name="Google Shape;1807;p56"/>
          <p:cNvCxnSpPr>
            <a:stCxn id="1790" idx="3"/>
            <a:endCxn id="1799" idx="1"/>
          </p:cNvCxnSpPr>
          <p:nvPr/>
        </p:nvCxnSpPr>
        <p:spPr>
          <a:xfrm>
            <a:off x="3226000" y="2300450"/>
            <a:ext cx="1213800" cy="7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8" name="Google Shape;1808;p56"/>
          <p:cNvCxnSpPr>
            <a:stCxn id="1790" idx="3"/>
            <a:endCxn id="1801" idx="1"/>
          </p:cNvCxnSpPr>
          <p:nvPr/>
        </p:nvCxnSpPr>
        <p:spPr>
          <a:xfrm>
            <a:off x="3226000" y="2300450"/>
            <a:ext cx="1213800" cy="15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9" name="Google Shape;1809;p56"/>
          <p:cNvCxnSpPr>
            <a:stCxn id="1790" idx="3"/>
            <a:endCxn id="1803" idx="1"/>
          </p:cNvCxnSpPr>
          <p:nvPr/>
        </p:nvCxnSpPr>
        <p:spPr>
          <a:xfrm>
            <a:off x="3226000" y="2300450"/>
            <a:ext cx="1213800" cy="23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56"/>
          <p:cNvSpPr/>
          <p:nvPr/>
        </p:nvSpPr>
        <p:spPr>
          <a:xfrm>
            <a:off x="7210350" y="2191550"/>
            <a:ext cx="1919100" cy="108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811" name="Google Shape;1811;p56"/>
          <p:cNvSpPr txBox="1"/>
          <p:nvPr/>
        </p:nvSpPr>
        <p:spPr>
          <a:xfrm>
            <a:off x="7210350" y="2350850"/>
            <a:ext cx="18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Ensembled </a:t>
            </a:r>
            <a:r>
              <a:rPr lang="en" sz="19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Trained Model</a:t>
            </a:r>
            <a:endParaRPr sz="19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812" name="Google Shape;1812;p56"/>
          <p:cNvCxnSpPr>
            <a:stCxn id="1792" idx="3"/>
            <a:endCxn id="1811" idx="1"/>
          </p:cNvCxnSpPr>
          <p:nvPr/>
        </p:nvCxnSpPr>
        <p:spPr>
          <a:xfrm>
            <a:off x="6235375" y="515450"/>
            <a:ext cx="975000" cy="22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3" name="Google Shape;1813;p56"/>
          <p:cNvCxnSpPr>
            <a:stCxn id="1794" idx="3"/>
            <a:endCxn id="1811" idx="1"/>
          </p:cNvCxnSpPr>
          <p:nvPr/>
        </p:nvCxnSpPr>
        <p:spPr>
          <a:xfrm>
            <a:off x="6235375" y="1353650"/>
            <a:ext cx="975000" cy="13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4" name="Google Shape;1814;p56"/>
          <p:cNvCxnSpPr>
            <a:stCxn id="1796" idx="3"/>
            <a:endCxn id="1811" idx="1"/>
          </p:cNvCxnSpPr>
          <p:nvPr/>
        </p:nvCxnSpPr>
        <p:spPr>
          <a:xfrm>
            <a:off x="6235375" y="2191850"/>
            <a:ext cx="9750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5" name="Google Shape;1815;p56"/>
          <p:cNvCxnSpPr>
            <a:stCxn id="1798" idx="3"/>
            <a:endCxn id="1811" idx="1"/>
          </p:cNvCxnSpPr>
          <p:nvPr/>
        </p:nvCxnSpPr>
        <p:spPr>
          <a:xfrm flipH="1" rot="10800000">
            <a:off x="6235375" y="2735750"/>
            <a:ext cx="975000" cy="2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6" name="Google Shape;1816;p56"/>
          <p:cNvCxnSpPr>
            <a:stCxn id="1800" idx="3"/>
            <a:endCxn id="1811" idx="1"/>
          </p:cNvCxnSpPr>
          <p:nvPr/>
        </p:nvCxnSpPr>
        <p:spPr>
          <a:xfrm flipH="1" rot="10800000">
            <a:off x="6235375" y="2735750"/>
            <a:ext cx="975000" cy="11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Google Shape;1817;p56"/>
          <p:cNvCxnSpPr>
            <a:stCxn id="1802" idx="3"/>
            <a:endCxn id="1811" idx="1"/>
          </p:cNvCxnSpPr>
          <p:nvPr/>
        </p:nvCxnSpPr>
        <p:spPr>
          <a:xfrm flipH="1" rot="10800000">
            <a:off x="6235375" y="2735450"/>
            <a:ext cx="975000" cy="18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57"/>
          <p:cNvSpPr txBox="1"/>
          <p:nvPr>
            <p:ph type="title"/>
          </p:nvPr>
        </p:nvSpPr>
        <p:spPr>
          <a:xfrm>
            <a:off x="836250" y="391150"/>
            <a:ext cx="8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Parameters &amp; Model Selection </a:t>
            </a:r>
            <a:endParaRPr sz="3000"/>
          </a:p>
        </p:txBody>
      </p:sp>
      <p:sp>
        <p:nvSpPr>
          <p:cNvPr id="1823" name="Google Shape;1823;p57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1824" name="Google Shape;1824;p57"/>
          <p:cNvGraphicFramePr/>
          <p:nvPr/>
        </p:nvGraphicFramePr>
        <p:xfrm>
          <a:off x="1028788" y="11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{545741CD-0CB8-4F0F-B6B1-7664175B7BD9}</a:tableStyleId>
              </a:tblPr>
              <a:tblGrid>
                <a:gridCol w="1029650"/>
                <a:gridCol w="680125"/>
                <a:gridCol w="868750"/>
                <a:gridCol w="2165975"/>
                <a:gridCol w="677425"/>
                <a:gridCol w="891350"/>
                <a:gridCol w="891350"/>
              </a:tblGrid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Name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Learning Rate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Train-Validation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Batch Size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Public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Private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0.03364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0.03443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0.35384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0.36131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UMT5-base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2.00E-05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0.19924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0.20688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ByT5-Small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Scikit Learn Split Train Validation (90%-10%)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0.02495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0.02562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ByT5-Small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3.00E-04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Area-Wise Same Proportion Train Validation (85%-15%)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0.02349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0.02440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58"/>
          <p:cNvSpPr txBox="1"/>
          <p:nvPr>
            <p:ph type="title"/>
          </p:nvPr>
        </p:nvSpPr>
        <p:spPr>
          <a:xfrm>
            <a:off x="836250" y="162550"/>
            <a:ext cx="880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Parameters &amp; Model Selection </a:t>
            </a:r>
            <a:endParaRPr sz="3000"/>
          </a:p>
        </p:txBody>
      </p:sp>
      <p:sp>
        <p:nvSpPr>
          <p:cNvPr id="1830" name="Google Shape;1830;p58"/>
          <p:cNvSpPr txBox="1"/>
          <p:nvPr/>
        </p:nvSpPr>
        <p:spPr>
          <a:xfrm>
            <a:off x="720000" y="112670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aphicFrame>
        <p:nvGraphicFramePr>
          <p:cNvPr id="1831" name="Google Shape;1831;p58"/>
          <p:cNvGraphicFramePr/>
          <p:nvPr/>
        </p:nvGraphicFramePr>
        <p:xfrm>
          <a:off x="793075" y="96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{545741CD-0CB8-4F0F-B6B1-7664175B7BD9}</a:tableStyleId>
              </a:tblPr>
              <a:tblGrid>
                <a:gridCol w="843000"/>
                <a:gridCol w="606900"/>
                <a:gridCol w="1584175"/>
                <a:gridCol w="1553175"/>
                <a:gridCol w="1126125"/>
                <a:gridCol w="1217800"/>
                <a:gridCol w="578225"/>
                <a:gridCol w="615075"/>
              </a:tblGrid>
              <a:tr h="3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Model Name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Epoch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Special Technique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Train-Validation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Pre Processing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Post Processing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Public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Private Score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6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Separate Model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1+Post 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0.02257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7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Separate Model Train Ensemble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1+Post Processing 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0.02308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Area-Wise Same Proportion Train Validation (85%-15%)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0.02213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0.02019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 &amp; Area-Wise Separate Model Train Ensemble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7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ByT5-Small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 Validation Set 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 Train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Preprocessing 1 &amp; Preprocessing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Post Processing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0.01945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0.02046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59"/>
          <p:cNvSpPr txBox="1"/>
          <p:nvPr>
            <p:ph type="title"/>
          </p:nvPr>
        </p:nvSpPr>
        <p:spPr>
          <a:xfrm>
            <a:off x="7962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&amp; Validation Curve Analysis</a:t>
            </a:r>
            <a:endParaRPr sz="3000"/>
          </a:p>
        </p:txBody>
      </p:sp>
      <p:pic>
        <p:nvPicPr>
          <p:cNvPr id="1837" name="Google Shape;18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017725"/>
            <a:ext cx="77097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0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60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44" name="Google Shape;1844;p60"/>
          <p:cNvSpPr txBox="1"/>
          <p:nvPr>
            <p:ph idx="2" type="title"/>
          </p:nvPr>
        </p:nvSpPr>
        <p:spPr>
          <a:xfrm>
            <a:off x="1497726" y="621375"/>
            <a:ext cx="13194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45" name="Google Shape;1845;p60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846" name="Google Shape;1846;p60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847" name="Google Shape;1847;p60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848" name="Google Shape;1848;p60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849" name="Google Shape;1849;p60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0" name="Google Shape;1850;p60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1" name="Google Shape;1851;p60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2" name="Google Shape;1852;p60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3" name="Google Shape;1853;p60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60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60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60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60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60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60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60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60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62" name="Google Shape;1862;p60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863" name="Google Shape;1863;p60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4" name="Google Shape;1864;p60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60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6" name="Google Shape;1866;p60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7" name="Google Shape;1867;p60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8" name="Google Shape;1868;p60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60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0" name="Google Shape;1870;p60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1" name="Google Shape;1871;p60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872" name="Google Shape;1872;p60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3" name="Google Shape;1873;p60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60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60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76" name="Google Shape;1876;p60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877" name="Google Shape;1877;p60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60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9" name="Google Shape;1879;p60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0" name="Google Shape;1880;p60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1" name="Google Shape;1881;p60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2" name="Google Shape;1882;p60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83" name="Google Shape;1883;p60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884" name="Google Shape;1884;p60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60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60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60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8" name="Google Shape;1888;p60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9" name="Google Shape;1889;p60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890" name="Google Shape;1890;p60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891" name="Google Shape;1891;p60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60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3" name="Google Shape;1893;p60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894" name="Google Shape;1894;p60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60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6" name="Google Shape;1896;p60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897" name="Google Shape;1897;p60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60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9" name="Google Shape;1899;p60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900" name="Google Shape;1900;p60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60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2" name="Google Shape;1902;p60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903" name="Google Shape;1903;p60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904" name="Google Shape;1904;p60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905" name="Google Shape;1905;p60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6" name="Google Shape;1906;p60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7" name="Google Shape;1907;p60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8" name="Google Shape;1908;p60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09" name="Google Shape;1909;p60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60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1" name="Google Shape;1911;p60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912" name="Google Shape;1912;p60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60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60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60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60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7" name="Google Shape;1917;p60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Need Improvements!</a:t>
            </a:r>
            <a:endParaRPr/>
          </a:p>
        </p:txBody>
      </p:sp>
      <p:graphicFrame>
        <p:nvGraphicFramePr>
          <p:cNvPr id="1923" name="Google Shape;1923;p61"/>
          <p:cNvGraphicFramePr/>
          <p:nvPr/>
        </p:nvGraphicFramePr>
        <p:xfrm>
          <a:off x="520825" y="11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{545741CD-0CB8-4F0F-B6B1-7664175B7BD9}</a:tableStyleId>
              </a:tblPr>
              <a:tblGrid>
                <a:gridCol w="4266200"/>
                <a:gridCol w="4257275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string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/>
                        <a:t>Contents</a:t>
                      </a:r>
                      <a:endParaRPr b="1"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o͡ɪ̯pɐʃe ɾɔd poɽɪ poɽɪ poɽɪ poɽɪ poɽɪ poɽɪ poɽɪ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bʱɐlo nɐge nɐ?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ওইপাশে রড পড়ি পড়ি পড়ি পড়ি পড়ি পড়ি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ভালো নাগে না?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kʰepʰɐɾ t̪o &lt;&gt;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e͡ɪ̯dɐ kɪ t̪ulu͡ɪ̯n mɛmɐn eɾlɐ͡ɪ̯gkɐkɪcʰe?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খেফার তো &lt;&gt;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এইডা কি তুলুইন ম্যামান দেইক্কা এরলাইগ্যা কিছে?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kʰoɾcʰɔlo͡ɪ̯nɐ।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খরছ লওইনা।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ɐɾot̪ɪɾɪʃɔttɐhɐ?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আর তিরিশ ট্যাহা?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bɪʲɐ hoccʰe nɐ kɛmone ɟɐnun bɔ͡u̯ɾtɐd̪ɪʲe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ɐɾeho nɐ  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বিয়া হচ্ছে না কেমনে জানুন আফনে বউরটা দিয়ে</a:t>
                      </a:r>
                      <a:endParaRPr sz="13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আরেহ না 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kono?nɐ, he͡ɪ̯d̪ɪke gecʰe d̪ekcʰɪ।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কোনো এইদিকে?না, হেইদিকে গেছে দেকছি।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bɪd̪eʃ ɟɐbe,unɪ?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বিদেশ যাবে কিডা,উনি?</a:t>
                      </a:r>
                      <a:endParaRPr sz="13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5"/>
          <p:cNvSpPr txBox="1"/>
          <p:nvPr>
            <p:ph type="title"/>
          </p:nvPr>
        </p:nvSpPr>
        <p:spPr>
          <a:xfrm>
            <a:off x="2774275" y="260750"/>
            <a:ext cx="51093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42" name="Google Shape;1042;p35"/>
          <p:cNvSpPr txBox="1"/>
          <p:nvPr>
            <p:ph idx="16" type="subTitle"/>
          </p:nvPr>
        </p:nvSpPr>
        <p:spPr>
          <a:xfrm>
            <a:off x="3196944" y="1221950"/>
            <a:ext cx="36657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3" name="Google Shape;1043;p35"/>
          <p:cNvSpPr txBox="1"/>
          <p:nvPr>
            <p:ph idx="4294967295" type="title"/>
          </p:nvPr>
        </p:nvSpPr>
        <p:spPr>
          <a:xfrm>
            <a:off x="2317075" y="1121600"/>
            <a:ext cx="9516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1044" name="Google Shape;1044;p35"/>
          <p:cNvSpPr txBox="1"/>
          <p:nvPr>
            <p:ph idx="7" type="title"/>
          </p:nvPr>
        </p:nvSpPr>
        <p:spPr>
          <a:xfrm>
            <a:off x="2352991" y="1653653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5" name="Google Shape;1045;p35"/>
          <p:cNvSpPr txBox="1"/>
          <p:nvPr>
            <p:ph idx="19" type="subTitle"/>
          </p:nvPr>
        </p:nvSpPr>
        <p:spPr>
          <a:xfrm>
            <a:off x="3196950" y="1830725"/>
            <a:ext cx="54024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</a:t>
            </a:r>
            <a:r>
              <a:rPr lang="en"/>
              <a:t>Methodology</a:t>
            </a:r>
            <a:endParaRPr/>
          </a:p>
        </p:txBody>
      </p:sp>
      <p:sp>
        <p:nvSpPr>
          <p:cNvPr id="1046" name="Google Shape;1046;p35"/>
          <p:cNvSpPr txBox="1"/>
          <p:nvPr>
            <p:ph idx="13" type="title"/>
          </p:nvPr>
        </p:nvSpPr>
        <p:spPr>
          <a:xfrm>
            <a:off x="2352991" y="2758763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7" name="Google Shape;1047;p35"/>
          <p:cNvSpPr txBox="1"/>
          <p:nvPr>
            <p:ph idx="19" type="subTitle"/>
          </p:nvPr>
        </p:nvSpPr>
        <p:spPr>
          <a:xfrm>
            <a:off x="3196944" y="2361302"/>
            <a:ext cx="366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048" name="Google Shape;1048;p35"/>
          <p:cNvSpPr txBox="1"/>
          <p:nvPr>
            <p:ph idx="13" type="title"/>
          </p:nvPr>
        </p:nvSpPr>
        <p:spPr>
          <a:xfrm>
            <a:off x="2352991" y="2205659"/>
            <a:ext cx="915600" cy="6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49" name="Google Shape;1049;p35"/>
          <p:cNvSpPr txBox="1"/>
          <p:nvPr>
            <p:ph idx="19" type="subTitle"/>
          </p:nvPr>
        </p:nvSpPr>
        <p:spPr>
          <a:xfrm>
            <a:off x="3196944" y="2893286"/>
            <a:ext cx="36657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62"/>
          <p:cNvSpPr txBox="1"/>
          <p:nvPr>
            <p:ph type="title"/>
          </p:nvPr>
        </p:nvSpPr>
        <p:spPr>
          <a:xfrm>
            <a:off x="653850" y="54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Incorporating District Names</a:t>
            </a:r>
            <a:endParaRPr sz="3000"/>
          </a:p>
        </p:txBody>
      </p:sp>
      <p:sp>
        <p:nvSpPr>
          <p:cNvPr id="1929" name="Google Shape;1929;p62"/>
          <p:cNvSpPr txBox="1"/>
          <p:nvPr/>
        </p:nvSpPr>
        <p:spPr>
          <a:xfrm>
            <a:off x="621450" y="1802925"/>
            <a:ext cx="7768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&lt;token&gt;Rangpur&lt;token&gt; 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হ, একটা ফিল্ডিং গ্রুপ ছিলো।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&lt;token&gt;Narail&lt;token&gt;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পরে আসলানা, এজন্যি।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B5644"/>
                </a:solidFill>
                <a:latin typeface="DM Sans"/>
                <a:ea typeface="DM Sans"/>
                <a:cs typeface="DM Sans"/>
                <a:sym typeface="DM Sans"/>
              </a:rPr>
              <a:t>&lt;token&gt;Chittagong&lt;token&gt; </a:t>
            </a:r>
            <a:r>
              <a:rPr lang="en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খয়দে সিআরের এইল্লা কি অবস্থা!</a:t>
            </a:r>
            <a:endParaRPr sz="2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B564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63"/>
          <p:cNvSpPr txBox="1"/>
          <p:nvPr>
            <p:ph type="title"/>
          </p:nvPr>
        </p:nvSpPr>
        <p:spPr>
          <a:xfrm>
            <a:off x="653850" y="54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Utilizing LLMs</a:t>
            </a:r>
            <a:endParaRPr sz="3000"/>
          </a:p>
        </p:txBody>
      </p:sp>
      <p:sp>
        <p:nvSpPr>
          <p:cNvPr id="1935" name="Google Shape;1935;p63"/>
          <p:cNvSpPr txBox="1"/>
          <p:nvPr>
            <p:ph idx="4294967295" type="subTitle"/>
          </p:nvPr>
        </p:nvSpPr>
        <p:spPr>
          <a:xfrm>
            <a:off x="582775" y="1230550"/>
            <a:ext cx="7307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</a:t>
            </a:r>
            <a:r>
              <a:rPr b="1" lang="en"/>
              <a:t>Gemma 2b</a:t>
            </a:r>
            <a:r>
              <a:rPr lang="en"/>
              <a:t> and trained it for 1 epochs! The results are very interesting</a:t>
            </a:r>
            <a:endParaRPr/>
          </a:p>
        </p:txBody>
      </p:sp>
      <p:pic>
        <p:nvPicPr>
          <p:cNvPr id="1936" name="Google Shape;19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50" y="2212650"/>
            <a:ext cx="8801098" cy="2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64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p64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43" name="Google Shape;1943;p64"/>
          <p:cNvSpPr txBox="1"/>
          <p:nvPr>
            <p:ph idx="2" type="title"/>
          </p:nvPr>
        </p:nvSpPr>
        <p:spPr>
          <a:xfrm>
            <a:off x="1497726" y="621375"/>
            <a:ext cx="13194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4" name="Google Shape;1944;p64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945" name="Google Shape;1945;p64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946" name="Google Shape;1946;p64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947" name="Google Shape;1947;p64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948" name="Google Shape;1948;p64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9" name="Google Shape;1949;p64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0" name="Google Shape;1950;p64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1" name="Google Shape;1951;p64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2" name="Google Shape;1952;p64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3" name="Google Shape;1953;p64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4" name="Google Shape;1954;p64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5" name="Google Shape;1955;p64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6" name="Google Shape;1956;p64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7" name="Google Shape;1957;p64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8" name="Google Shape;1958;p64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9" name="Google Shape;1959;p64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0" name="Google Shape;1960;p64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61" name="Google Shape;1961;p64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962" name="Google Shape;1962;p64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3" name="Google Shape;1963;p64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4" name="Google Shape;1964;p64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5" name="Google Shape;1965;p64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6" name="Google Shape;1966;p64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7" name="Google Shape;1967;p64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8" name="Google Shape;1968;p64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9" name="Google Shape;1969;p64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0" name="Google Shape;1970;p64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971" name="Google Shape;1971;p64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2" name="Google Shape;1972;p64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3" name="Google Shape;1973;p64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4" name="Google Shape;1974;p64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75" name="Google Shape;1975;p64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976" name="Google Shape;1976;p64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7" name="Google Shape;1977;p64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8" name="Google Shape;1978;p64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9" name="Google Shape;1979;p64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0" name="Google Shape;1980;p64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1" name="Google Shape;1981;p64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982" name="Google Shape;1982;p64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983" name="Google Shape;1983;p64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4" name="Google Shape;1984;p64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5" name="Google Shape;1985;p64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6" name="Google Shape;1986;p64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7" name="Google Shape;1987;p64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8" name="Google Shape;1988;p64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989" name="Google Shape;1989;p64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990" name="Google Shape;1990;p64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64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2" name="Google Shape;1992;p64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993" name="Google Shape;1993;p64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64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5" name="Google Shape;1995;p64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996" name="Google Shape;1996;p64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64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8" name="Google Shape;1998;p64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999" name="Google Shape;1999;p64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0" name="Google Shape;2000;p64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01" name="Google Shape;2001;p64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2002" name="Google Shape;2002;p64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2003" name="Google Shape;2003;p64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2004" name="Google Shape;2004;p64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5" name="Google Shape;2005;p64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6" name="Google Shape;2006;p64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7" name="Google Shape;2007;p64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08" name="Google Shape;2008;p64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64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0" name="Google Shape;2010;p64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2011" name="Google Shape;2011;p64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64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64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64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64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64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5"/>
          <p:cNvSpPr txBox="1"/>
          <p:nvPr/>
        </p:nvSpPr>
        <p:spPr>
          <a:xfrm>
            <a:off x="948600" y="417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Concluding Thoughts</a:t>
            </a:r>
            <a:endParaRPr b="1" sz="34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2" name="Google Shape;2022;p65"/>
          <p:cNvSpPr txBox="1"/>
          <p:nvPr/>
        </p:nvSpPr>
        <p:spPr>
          <a:xfrm>
            <a:off x="3588000" y="1297875"/>
            <a:ext cx="24252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Comprehensive Coverage of Models</a:t>
            </a:r>
            <a:endParaRPr b="1" sz="20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3" name="Google Shape;2023;p65"/>
          <p:cNvSpPr txBox="1"/>
          <p:nvPr/>
        </p:nvSpPr>
        <p:spPr>
          <a:xfrm>
            <a:off x="948634" y="1833738"/>
            <a:ext cx="242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Significant Contribution in Bangla</a:t>
            </a:r>
            <a:endParaRPr b="1" sz="20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4" name="Google Shape;2024;p65"/>
          <p:cNvSpPr txBox="1"/>
          <p:nvPr/>
        </p:nvSpPr>
        <p:spPr>
          <a:xfrm>
            <a:off x="6227375" y="1347887"/>
            <a:ext cx="24252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Enhanced IPA Generation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5" name="Google Shape;2025;p65"/>
          <p:cNvSpPr txBox="1"/>
          <p:nvPr/>
        </p:nvSpPr>
        <p:spPr>
          <a:xfrm>
            <a:off x="1476200" y="2477111"/>
            <a:ext cx="25224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Pre and Post Processing Bangla 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  <p:sp>
        <p:nvSpPr>
          <p:cNvPr id="2026" name="Google Shape;2026;p65"/>
          <p:cNvSpPr txBox="1"/>
          <p:nvPr/>
        </p:nvSpPr>
        <p:spPr>
          <a:xfrm>
            <a:off x="5099201" y="2641655"/>
            <a:ext cx="22332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A2A2A"/>
                </a:solidFill>
                <a:latin typeface="Pathway Extreme"/>
                <a:ea typeface="Pathway Extreme"/>
                <a:cs typeface="Pathway Extreme"/>
                <a:sym typeface="Pathway Extreme"/>
              </a:rPr>
              <a:t>Future Directions</a:t>
            </a:r>
            <a:endParaRPr b="1" sz="2200">
              <a:solidFill>
                <a:srgbClr val="2A2A2A"/>
              </a:solidFill>
              <a:latin typeface="Pathway Extreme"/>
              <a:ea typeface="Pathway Extreme"/>
              <a:cs typeface="Pathway Extreme"/>
              <a:sym typeface="Pathway Extrem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66"/>
          <p:cNvSpPr/>
          <p:nvPr/>
        </p:nvSpPr>
        <p:spPr>
          <a:xfrm flipH="1">
            <a:off x="3273291" y="2417560"/>
            <a:ext cx="5870733" cy="2765861"/>
          </a:xfrm>
          <a:custGeom>
            <a:rect b="b" l="l" r="r" t="t"/>
            <a:pathLst>
              <a:path extrusionOk="0" h="466812" w="990841">
                <a:moveTo>
                  <a:pt x="991435" y="467184"/>
                </a:moveTo>
                <a:lnTo>
                  <a:pt x="991407" y="466775"/>
                </a:lnTo>
                <a:cubicBezTo>
                  <a:pt x="890267" y="449136"/>
                  <a:pt x="757377" y="336722"/>
                  <a:pt x="679027" y="263433"/>
                </a:cubicBezTo>
                <a:cubicBezTo>
                  <a:pt x="630861" y="218867"/>
                  <a:pt x="586128" y="170731"/>
                  <a:pt x="545209" y="119433"/>
                </a:cubicBezTo>
                <a:cubicBezTo>
                  <a:pt x="523024" y="91458"/>
                  <a:pt x="498765" y="65192"/>
                  <a:pt x="472638" y="40857"/>
                </a:cubicBezTo>
                <a:cubicBezTo>
                  <a:pt x="446506" y="16574"/>
                  <a:pt x="412382" y="-2649"/>
                  <a:pt x="376870" y="765"/>
                </a:cubicBezTo>
                <a:cubicBezTo>
                  <a:pt x="334726" y="4817"/>
                  <a:pt x="302620" y="38483"/>
                  <a:pt x="271735" y="67436"/>
                </a:cubicBezTo>
                <a:cubicBezTo>
                  <a:pt x="197648" y="136890"/>
                  <a:pt x="101661" y="191632"/>
                  <a:pt x="594" y="187986"/>
                </a:cubicBezTo>
                <a:lnTo>
                  <a:pt x="594" y="461237"/>
                </a:lnTo>
                <a:close/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2" name="Google Shape;2032;p66"/>
          <p:cNvSpPr txBox="1"/>
          <p:nvPr>
            <p:ph type="title"/>
          </p:nvPr>
        </p:nvSpPr>
        <p:spPr>
          <a:xfrm>
            <a:off x="713225" y="1552100"/>
            <a:ext cx="52443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Any Query?</a:t>
            </a:r>
            <a:r>
              <a:rPr lang="en" sz="3600"/>
              <a:t>!</a:t>
            </a:r>
            <a:endParaRPr sz="3600"/>
          </a:p>
        </p:txBody>
      </p:sp>
      <p:sp>
        <p:nvSpPr>
          <p:cNvPr id="2033" name="Google Shape;2033;p66"/>
          <p:cNvSpPr txBox="1"/>
          <p:nvPr>
            <p:ph idx="1" type="subTitle"/>
          </p:nvPr>
        </p:nvSpPr>
        <p:spPr>
          <a:xfrm>
            <a:off x="713225" y="2709778"/>
            <a:ext cx="37056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abdullaharean2613@gmail.com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bsse1108@iit.du.ac.bd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bsse1124@iit.du.ac.bd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66"/>
          <p:cNvGrpSpPr/>
          <p:nvPr/>
        </p:nvGrpSpPr>
        <p:grpSpPr>
          <a:xfrm>
            <a:off x="4471146" y="414279"/>
            <a:ext cx="4068414" cy="5191305"/>
            <a:chOff x="4471146" y="414279"/>
            <a:chExt cx="4068414" cy="5191305"/>
          </a:xfrm>
        </p:grpSpPr>
        <p:grpSp>
          <p:nvGrpSpPr>
            <p:cNvPr id="2035" name="Google Shape;2035;p66"/>
            <p:cNvGrpSpPr/>
            <p:nvPr/>
          </p:nvGrpSpPr>
          <p:grpSpPr>
            <a:xfrm rot="858812">
              <a:off x="4544532" y="4419489"/>
              <a:ext cx="725531" cy="684747"/>
              <a:chOff x="8947242" y="4328962"/>
              <a:chExt cx="280575" cy="264813"/>
            </a:xfrm>
          </p:grpSpPr>
          <p:sp>
            <p:nvSpPr>
              <p:cNvPr id="2036" name="Google Shape;2036;p66"/>
              <p:cNvSpPr/>
              <p:nvPr/>
            </p:nvSpPr>
            <p:spPr>
              <a:xfrm>
                <a:off x="9102626" y="4474396"/>
                <a:ext cx="125191" cy="119379"/>
              </a:xfrm>
              <a:custGeom>
                <a:rect b="b" l="l" r="r" t="t"/>
                <a:pathLst>
                  <a:path extrusionOk="0" h="119379" w="125191">
                    <a:moveTo>
                      <a:pt x="-60" y="676"/>
                    </a:moveTo>
                    <a:cubicBezTo>
                      <a:pt x="23686" y="17924"/>
                      <a:pt x="49132" y="32838"/>
                      <a:pt x="71955" y="51288"/>
                    </a:cubicBezTo>
                    <a:cubicBezTo>
                      <a:pt x="94779" y="69739"/>
                      <a:pt x="115283" y="92410"/>
                      <a:pt x="125131" y="120055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37" name="Google Shape;2037;p66"/>
              <p:cNvGrpSpPr/>
              <p:nvPr/>
            </p:nvGrpSpPr>
            <p:grpSpPr>
              <a:xfrm>
                <a:off x="8947242" y="4328962"/>
                <a:ext cx="199745" cy="208002"/>
                <a:chOff x="8947242" y="4328962"/>
                <a:chExt cx="199745" cy="208002"/>
              </a:xfrm>
            </p:grpSpPr>
            <p:grpSp>
              <p:nvGrpSpPr>
                <p:cNvPr id="2038" name="Google Shape;2038;p66"/>
                <p:cNvGrpSpPr/>
                <p:nvPr/>
              </p:nvGrpSpPr>
              <p:grpSpPr>
                <a:xfrm>
                  <a:off x="8995763" y="4328962"/>
                  <a:ext cx="99202" cy="143011"/>
                  <a:chOff x="8995763" y="4328962"/>
                  <a:chExt cx="99202" cy="143011"/>
                </a:xfrm>
              </p:grpSpPr>
              <p:sp>
                <p:nvSpPr>
                  <p:cNvPr id="2039" name="Google Shape;2039;p66"/>
                  <p:cNvSpPr/>
                  <p:nvPr/>
                </p:nvSpPr>
                <p:spPr>
                  <a:xfrm>
                    <a:off x="8995763" y="4328962"/>
                    <a:ext cx="32951" cy="33005"/>
                  </a:xfrm>
                  <a:custGeom>
                    <a:rect b="b" l="l" r="r" t="t"/>
                    <a:pathLst>
                      <a:path extrusionOk="0" h="33005" w="32951">
                        <a:moveTo>
                          <a:pt x="4958" y="5343"/>
                        </a:moveTo>
                        <a:cubicBezTo>
                          <a:pt x="-10276" y="20085"/>
                          <a:pt x="12614" y="43782"/>
                          <a:pt x="27873" y="29015"/>
                        </a:cubicBezTo>
                        <a:cubicBezTo>
                          <a:pt x="43106" y="14272"/>
                          <a:pt x="20217" y="-9425"/>
                          <a:pt x="4958" y="53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0" name="Google Shape;2040;p66"/>
                  <p:cNvSpPr/>
                  <p:nvPr/>
                </p:nvSpPr>
                <p:spPr>
                  <a:xfrm>
                    <a:off x="9009307" y="4343076"/>
                    <a:ext cx="85658" cy="128897"/>
                  </a:xfrm>
                  <a:custGeom>
                    <a:rect b="b" l="l" r="r" t="t"/>
                    <a:pathLst>
                      <a:path extrusionOk="0" h="128897" w="85658">
                        <a:moveTo>
                          <a:pt x="-60" y="676"/>
                        </a:moveTo>
                        <a:cubicBezTo>
                          <a:pt x="32056" y="41164"/>
                          <a:pt x="60710" y="84282"/>
                          <a:pt x="85598" y="12957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41" name="Google Shape;2041;p66"/>
                <p:cNvGrpSpPr/>
                <p:nvPr/>
              </p:nvGrpSpPr>
              <p:grpSpPr>
                <a:xfrm>
                  <a:off x="8947242" y="4417989"/>
                  <a:ext cx="124435" cy="34942"/>
                  <a:chOff x="8947242" y="4417989"/>
                  <a:chExt cx="124435" cy="34942"/>
                </a:xfrm>
              </p:grpSpPr>
              <p:sp>
                <p:nvSpPr>
                  <p:cNvPr id="2042" name="Google Shape;2042;p66"/>
                  <p:cNvSpPr/>
                  <p:nvPr/>
                </p:nvSpPr>
                <p:spPr>
                  <a:xfrm>
                    <a:off x="8947242" y="4417989"/>
                    <a:ext cx="35660" cy="34609"/>
                  </a:xfrm>
                  <a:custGeom>
                    <a:rect b="b" l="l" r="r" t="t"/>
                    <a:pathLst>
                      <a:path extrusionOk="0" h="34609" w="35660">
                        <a:moveTo>
                          <a:pt x="1124" y="24057"/>
                        </a:moveTo>
                        <a:cubicBezTo>
                          <a:pt x="8945" y="45477"/>
                          <a:pt x="42251" y="33359"/>
                          <a:pt x="34416" y="11904"/>
                        </a:cubicBezTo>
                        <a:cubicBezTo>
                          <a:pt x="26595" y="-9516"/>
                          <a:pt x="-6710" y="2602"/>
                          <a:pt x="1124" y="240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3" name="Google Shape;2043;p66"/>
                  <p:cNvSpPr/>
                  <p:nvPr/>
                </p:nvSpPr>
                <p:spPr>
                  <a:xfrm>
                    <a:off x="8964378" y="4437645"/>
                    <a:ext cx="107299" cy="15286"/>
                  </a:xfrm>
                  <a:custGeom>
                    <a:rect b="b" l="l" r="r" t="t"/>
                    <a:pathLst>
                      <a:path extrusionOk="0" h="15286" w="107299">
                        <a:moveTo>
                          <a:pt x="-60" y="940"/>
                        </a:moveTo>
                        <a:cubicBezTo>
                          <a:pt x="36321" y="-586"/>
                          <a:pt x="72676" y="4504"/>
                          <a:pt x="107240" y="1596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44" name="Google Shape;2044;p66"/>
                <p:cNvSpPr/>
                <p:nvPr/>
              </p:nvSpPr>
              <p:spPr>
                <a:xfrm>
                  <a:off x="8987161" y="4342676"/>
                  <a:ext cx="159826" cy="194288"/>
                </a:xfrm>
                <a:custGeom>
                  <a:rect b="b" l="l" r="r" t="t"/>
                  <a:pathLst>
                    <a:path extrusionOk="0" h="194288" w="159826">
                      <a:moveTo>
                        <a:pt x="20092" y="192190"/>
                      </a:moveTo>
                      <a:cubicBezTo>
                        <a:pt x="13627" y="191015"/>
                        <a:pt x="6628" y="189253"/>
                        <a:pt x="2702" y="183985"/>
                      </a:cubicBezTo>
                      <a:cubicBezTo>
                        <a:pt x="-3893" y="175136"/>
                        <a:pt x="2300" y="162113"/>
                        <a:pt x="10994" y="155317"/>
                      </a:cubicBezTo>
                      <a:cubicBezTo>
                        <a:pt x="31716" y="139118"/>
                        <a:pt x="61117" y="142628"/>
                        <a:pt x="87063" y="146944"/>
                      </a:cubicBezTo>
                      <a:cubicBezTo>
                        <a:pt x="69755" y="142140"/>
                        <a:pt x="52290" y="137152"/>
                        <a:pt x="36172" y="129075"/>
                      </a:cubicBezTo>
                      <a:cubicBezTo>
                        <a:pt x="24181" y="123065"/>
                        <a:pt x="2102" y="112460"/>
                        <a:pt x="7446" y="95695"/>
                      </a:cubicBezTo>
                      <a:cubicBezTo>
                        <a:pt x="13403" y="77011"/>
                        <a:pt x="35367" y="85529"/>
                        <a:pt x="48607" y="89529"/>
                      </a:cubicBezTo>
                      <a:cubicBezTo>
                        <a:pt x="65587" y="94658"/>
                        <a:pt x="80190" y="102817"/>
                        <a:pt x="95518" y="111434"/>
                      </a:cubicBezTo>
                      <a:cubicBezTo>
                        <a:pt x="72354" y="98412"/>
                        <a:pt x="49420" y="80857"/>
                        <a:pt x="41458" y="55507"/>
                      </a:cubicBezTo>
                      <a:cubicBezTo>
                        <a:pt x="39018" y="48945"/>
                        <a:pt x="38806" y="41763"/>
                        <a:pt x="40854" y="35068"/>
                      </a:cubicBezTo>
                      <a:cubicBezTo>
                        <a:pt x="43269" y="28559"/>
                        <a:pt x="49760" y="23222"/>
                        <a:pt x="56670" y="23909"/>
                      </a:cubicBezTo>
                      <a:cubicBezTo>
                        <a:pt x="60993" y="24705"/>
                        <a:pt x="65012" y="26674"/>
                        <a:pt x="68291" y="29601"/>
                      </a:cubicBezTo>
                      <a:cubicBezTo>
                        <a:pt x="86226" y="43258"/>
                        <a:pt x="101591" y="59992"/>
                        <a:pt x="113671" y="79024"/>
                      </a:cubicBezTo>
                      <a:cubicBezTo>
                        <a:pt x="104586" y="64821"/>
                        <a:pt x="95178" y="49546"/>
                        <a:pt x="95345" y="32688"/>
                      </a:cubicBezTo>
                      <a:cubicBezTo>
                        <a:pt x="95511" y="15830"/>
                        <a:pt x="109872" y="-1947"/>
                        <a:pt x="126474" y="998"/>
                      </a:cubicBezTo>
                      <a:cubicBezTo>
                        <a:pt x="138142" y="3068"/>
                        <a:pt x="146061" y="14035"/>
                        <a:pt x="150770" y="24909"/>
                      </a:cubicBezTo>
                      <a:cubicBezTo>
                        <a:pt x="161350" y="49338"/>
                        <a:pt x="162028" y="77351"/>
                        <a:pt x="155776" y="103229"/>
                      </a:cubicBezTo>
                      <a:cubicBezTo>
                        <a:pt x="148318" y="134101"/>
                        <a:pt x="134682" y="164269"/>
                        <a:pt x="106680" y="180200"/>
                      </a:cubicBezTo>
                      <a:cubicBezTo>
                        <a:pt x="79616" y="195598"/>
                        <a:pt x="50526" y="197721"/>
                        <a:pt x="20092" y="1921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045" name="Google Shape;2045;p66"/>
            <p:cNvGrpSpPr/>
            <p:nvPr/>
          </p:nvGrpSpPr>
          <p:grpSpPr>
            <a:xfrm>
              <a:off x="4834905" y="414279"/>
              <a:ext cx="3704656" cy="5191305"/>
              <a:chOff x="4834905" y="414279"/>
              <a:chExt cx="3704656" cy="5191305"/>
            </a:xfrm>
          </p:grpSpPr>
          <p:grpSp>
            <p:nvGrpSpPr>
              <p:cNvPr id="2046" name="Google Shape;2046;p66"/>
              <p:cNvGrpSpPr/>
              <p:nvPr/>
            </p:nvGrpSpPr>
            <p:grpSpPr>
              <a:xfrm>
                <a:off x="4834905" y="1051178"/>
                <a:ext cx="511745" cy="846436"/>
                <a:chOff x="4334766" y="1458595"/>
                <a:chExt cx="484883" cy="802005"/>
              </a:xfrm>
            </p:grpSpPr>
            <p:sp>
              <p:nvSpPr>
                <p:cNvPr id="2047" name="Google Shape;2047;p66"/>
                <p:cNvSpPr/>
                <p:nvPr/>
              </p:nvSpPr>
              <p:spPr>
                <a:xfrm flipH="1">
                  <a:off x="4581220" y="1458595"/>
                  <a:ext cx="151622" cy="151605"/>
                </a:xfrm>
                <a:custGeom>
                  <a:rect b="b" l="l" r="r" t="t"/>
                  <a:pathLst>
                    <a:path extrusionOk="0" h="62006" w="62013">
                      <a:moveTo>
                        <a:pt x="61953" y="31679"/>
                      </a:moveTo>
                      <a:cubicBezTo>
                        <a:pt x="61953" y="48802"/>
                        <a:pt x="48070" y="62682"/>
                        <a:pt x="30946" y="62682"/>
                      </a:cubicBezTo>
                      <a:cubicBezTo>
                        <a:pt x="13821" y="62682"/>
                        <a:pt x="-61" y="48801"/>
                        <a:pt x="-60" y="31678"/>
                      </a:cubicBezTo>
                      <a:cubicBezTo>
                        <a:pt x="-60" y="14556"/>
                        <a:pt x="13822" y="676"/>
                        <a:pt x="30946" y="676"/>
                      </a:cubicBezTo>
                      <a:cubicBezTo>
                        <a:pt x="48071" y="676"/>
                        <a:pt x="61953" y="14556"/>
                        <a:pt x="61953" y="31679"/>
                      </a:cubicBezTo>
                      <a:cubicBezTo>
                        <a:pt x="61953" y="31679"/>
                        <a:pt x="61953" y="31679"/>
                        <a:pt x="61953" y="31679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66"/>
                <p:cNvSpPr/>
                <p:nvPr/>
              </p:nvSpPr>
              <p:spPr>
                <a:xfrm flipH="1">
                  <a:off x="4334766" y="1918008"/>
                  <a:ext cx="484883" cy="342591"/>
                </a:xfrm>
                <a:custGeom>
                  <a:rect b="b" l="l" r="r" t="t"/>
                  <a:pathLst>
                    <a:path extrusionOk="0" h="140119" w="198316">
                      <a:moveTo>
                        <a:pt x="0" y="116294"/>
                      </a:moveTo>
                      <a:lnTo>
                        <a:pt x="81987" y="140120"/>
                      </a:lnTo>
                      <a:lnTo>
                        <a:pt x="58159" y="58141"/>
                      </a:lnTo>
                      <a:lnTo>
                        <a:pt x="140141" y="81975"/>
                      </a:lnTo>
                      <a:lnTo>
                        <a:pt x="116307" y="0"/>
                      </a:lnTo>
                      <a:lnTo>
                        <a:pt x="198317" y="23803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9" name="Google Shape;2049;p66"/>
              <p:cNvGrpSpPr/>
              <p:nvPr/>
            </p:nvGrpSpPr>
            <p:grpSpPr>
              <a:xfrm flipH="1">
                <a:off x="6473299" y="638900"/>
                <a:ext cx="511740" cy="539200"/>
                <a:chOff x="3192811" y="4439591"/>
                <a:chExt cx="224733" cy="236803"/>
              </a:xfrm>
            </p:grpSpPr>
            <p:sp>
              <p:nvSpPr>
                <p:cNvPr id="2050" name="Google Shape;2050;p66"/>
                <p:cNvSpPr/>
                <p:nvPr/>
              </p:nvSpPr>
              <p:spPr>
                <a:xfrm>
                  <a:off x="3384619" y="4439591"/>
                  <a:ext cx="32925" cy="61680"/>
                </a:xfrm>
                <a:custGeom>
                  <a:rect b="b" l="l" r="r" t="t"/>
                  <a:pathLst>
                    <a:path extrusionOk="0" h="61680" w="32925">
                      <a:moveTo>
                        <a:pt x="32866" y="62287"/>
                      </a:moveTo>
                      <a:cubicBezTo>
                        <a:pt x="15851" y="63418"/>
                        <a:pt x="1140" y="50543"/>
                        <a:pt x="9" y="33530"/>
                      </a:cubicBezTo>
                      <a:cubicBezTo>
                        <a:pt x="-1122" y="16517"/>
                        <a:pt x="11754" y="1809"/>
                        <a:pt x="28769" y="677"/>
                      </a:cubicBezTo>
                      <a:cubicBezTo>
                        <a:pt x="28776" y="677"/>
                        <a:pt x="28784" y="676"/>
                        <a:pt x="28791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66"/>
                <p:cNvSpPr/>
                <p:nvPr/>
              </p:nvSpPr>
              <p:spPr>
                <a:xfrm>
                  <a:off x="3274880" y="4572209"/>
                  <a:ext cx="104197" cy="104185"/>
                </a:xfrm>
                <a:custGeom>
                  <a:rect b="b" l="l" r="r" t="t"/>
                  <a:pathLst>
                    <a:path extrusionOk="0" h="104185" w="104197">
                      <a:moveTo>
                        <a:pt x="102171" y="38640"/>
                      </a:moveTo>
                      <a:cubicBezTo>
                        <a:pt x="94367" y="10956"/>
                        <a:pt x="65595" y="-5161"/>
                        <a:pt x="37908" y="2642"/>
                      </a:cubicBezTo>
                      <a:cubicBezTo>
                        <a:pt x="10221" y="10445"/>
                        <a:pt x="-5898" y="39213"/>
                        <a:pt x="1906" y="66897"/>
                      </a:cubicBezTo>
                      <a:cubicBezTo>
                        <a:pt x="9710" y="94581"/>
                        <a:pt x="38482" y="110698"/>
                        <a:pt x="66169" y="102895"/>
                      </a:cubicBezTo>
                      <a:cubicBezTo>
                        <a:pt x="93856" y="95092"/>
                        <a:pt x="109974" y="66324"/>
                        <a:pt x="102170" y="38640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66"/>
                <p:cNvSpPr/>
                <p:nvPr/>
              </p:nvSpPr>
              <p:spPr>
                <a:xfrm>
                  <a:off x="3192811" y="4487333"/>
                  <a:ext cx="45540" cy="45535"/>
                </a:xfrm>
                <a:custGeom>
                  <a:rect b="b" l="l" r="r" t="t"/>
                  <a:pathLst>
                    <a:path extrusionOk="0" h="45535" w="45540">
                      <a:moveTo>
                        <a:pt x="799" y="29618"/>
                      </a:moveTo>
                      <a:cubicBezTo>
                        <a:pt x="-2611" y="17518"/>
                        <a:pt x="4434" y="4945"/>
                        <a:pt x="16535" y="1535"/>
                      </a:cubicBezTo>
                      <a:cubicBezTo>
                        <a:pt x="28636" y="-1875"/>
                        <a:pt x="41210" y="5169"/>
                        <a:pt x="44621" y="17269"/>
                      </a:cubicBezTo>
                      <a:cubicBezTo>
                        <a:pt x="48031" y="29368"/>
                        <a:pt x="40987" y="41941"/>
                        <a:pt x="28886" y="45352"/>
                      </a:cubicBezTo>
                      <a:cubicBezTo>
                        <a:pt x="16785" y="48762"/>
                        <a:pt x="4211" y="41719"/>
                        <a:pt x="799" y="29619"/>
                      </a:cubicBezTo>
                      <a:cubicBezTo>
                        <a:pt x="799" y="29619"/>
                        <a:pt x="799" y="29618"/>
                        <a:pt x="799" y="29618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3" name="Google Shape;2053;p66"/>
              <p:cNvGrpSpPr/>
              <p:nvPr/>
            </p:nvGrpSpPr>
            <p:grpSpPr>
              <a:xfrm>
                <a:off x="5171169" y="414279"/>
                <a:ext cx="3368392" cy="5191305"/>
                <a:chOff x="5171169" y="414279"/>
                <a:chExt cx="3368392" cy="5191305"/>
              </a:xfrm>
            </p:grpSpPr>
            <p:sp>
              <p:nvSpPr>
                <p:cNvPr id="2054" name="Google Shape;2054;p66"/>
                <p:cNvSpPr/>
                <p:nvPr/>
              </p:nvSpPr>
              <p:spPr>
                <a:xfrm>
                  <a:off x="7952733" y="1357295"/>
                  <a:ext cx="131625" cy="237746"/>
                </a:xfrm>
                <a:custGeom>
                  <a:rect b="b" l="l" r="r" t="t"/>
                  <a:pathLst>
                    <a:path extrusionOk="0" h="190578" w="105511">
                      <a:moveTo>
                        <a:pt x="40355" y="132812"/>
                      </a:moveTo>
                      <a:cubicBezTo>
                        <a:pt x="42213" y="138407"/>
                        <a:pt x="44273" y="143931"/>
                        <a:pt x="46599" y="149361"/>
                      </a:cubicBezTo>
                      <a:cubicBezTo>
                        <a:pt x="52166" y="164290"/>
                        <a:pt x="61756" y="177383"/>
                        <a:pt x="74305" y="187183"/>
                      </a:cubicBezTo>
                      <a:cubicBezTo>
                        <a:pt x="76503" y="188984"/>
                        <a:pt x="79204" y="190059"/>
                        <a:pt x="82037" y="190259"/>
                      </a:cubicBezTo>
                      <a:cubicBezTo>
                        <a:pt x="88591" y="190183"/>
                        <a:pt x="92057" y="182604"/>
                        <a:pt x="93771" y="176269"/>
                      </a:cubicBezTo>
                      <a:cubicBezTo>
                        <a:pt x="99022" y="156863"/>
                        <a:pt x="107009" y="131757"/>
                        <a:pt x="105369" y="111489"/>
                      </a:cubicBezTo>
                      <a:cubicBezTo>
                        <a:pt x="103864" y="92916"/>
                        <a:pt x="89168" y="75272"/>
                        <a:pt x="76556" y="62788"/>
                      </a:cubicBezTo>
                      <a:cubicBezTo>
                        <a:pt x="59386" y="45791"/>
                        <a:pt x="46657" y="26699"/>
                        <a:pt x="31038" y="8516"/>
                      </a:cubicBezTo>
                      <a:cubicBezTo>
                        <a:pt x="28187" y="4532"/>
                        <a:pt x="24196" y="1508"/>
                        <a:pt x="19593" y="-158"/>
                      </a:cubicBezTo>
                      <a:cubicBezTo>
                        <a:pt x="10973" y="-1353"/>
                        <a:pt x="2856" y="4198"/>
                        <a:pt x="831" y="12673"/>
                      </a:cubicBezTo>
                      <a:cubicBezTo>
                        <a:pt x="-827" y="20975"/>
                        <a:pt x="261" y="29591"/>
                        <a:pt x="3929" y="37219"/>
                      </a:cubicBezTo>
                      <a:cubicBezTo>
                        <a:pt x="10916" y="54872"/>
                        <a:pt x="22081" y="70818"/>
                        <a:pt x="27537" y="89093"/>
                      </a:cubicBezTo>
                      <a:cubicBezTo>
                        <a:pt x="31900" y="103704"/>
                        <a:pt x="35517" y="118242"/>
                        <a:pt x="40355" y="1328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55" name="Google Shape;2055;p66"/>
                <p:cNvGrpSpPr/>
                <p:nvPr/>
              </p:nvGrpSpPr>
              <p:grpSpPr>
                <a:xfrm>
                  <a:off x="7740673" y="414279"/>
                  <a:ext cx="798887" cy="1124646"/>
                  <a:chOff x="10357824" y="-1001718"/>
                  <a:chExt cx="639929" cy="900870"/>
                </a:xfrm>
              </p:grpSpPr>
              <p:sp>
                <p:nvSpPr>
                  <p:cNvPr id="2056" name="Google Shape;2056;p66"/>
                  <p:cNvSpPr/>
                  <p:nvPr/>
                </p:nvSpPr>
                <p:spPr>
                  <a:xfrm>
                    <a:off x="10366901" y="-297875"/>
                    <a:ext cx="116207" cy="103712"/>
                  </a:xfrm>
                  <a:custGeom>
                    <a:rect b="b" l="l" r="r" t="t"/>
                    <a:pathLst>
                      <a:path extrusionOk="0" h="103712" w="116207">
                        <a:moveTo>
                          <a:pt x="111529" y="78034"/>
                        </a:moveTo>
                        <a:lnTo>
                          <a:pt x="111529" y="78034"/>
                        </a:lnTo>
                        <a:cubicBezTo>
                          <a:pt x="100350" y="100604"/>
                          <a:pt x="73017" y="109827"/>
                          <a:pt x="50477" y="98632"/>
                        </a:cubicBezTo>
                        <a:lnTo>
                          <a:pt x="25399" y="86178"/>
                        </a:lnTo>
                        <a:cubicBezTo>
                          <a:pt x="2860" y="74983"/>
                          <a:pt x="-6350" y="47611"/>
                          <a:pt x="4829" y="25040"/>
                        </a:cubicBezTo>
                        <a:lnTo>
                          <a:pt x="4829" y="25040"/>
                        </a:lnTo>
                        <a:cubicBezTo>
                          <a:pt x="16008" y="2469"/>
                          <a:pt x="43341" y="-6753"/>
                          <a:pt x="65881" y="4441"/>
                        </a:cubicBezTo>
                        <a:cubicBezTo>
                          <a:pt x="65881" y="4441"/>
                          <a:pt x="65881" y="4441"/>
                          <a:pt x="65882" y="4441"/>
                        </a:cubicBezTo>
                        <a:lnTo>
                          <a:pt x="90959" y="16896"/>
                        </a:lnTo>
                        <a:cubicBezTo>
                          <a:pt x="113499" y="28091"/>
                          <a:pt x="122708" y="55463"/>
                          <a:pt x="111529" y="7803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7" name="Google Shape;2057;p66"/>
                  <p:cNvSpPr/>
                  <p:nvPr/>
                </p:nvSpPr>
                <p:spPr>
                  <a:xfrm>
                    <a:off x="10455472" y="-309547"/>
                    <a:ext cx="354874" cy="208699"/>
                  </a:xfrm>
                  <a:custGeom>
                    <a:rect b="b" l="l" r="r" t="t"/>
                    <a:pathLst>
                      <a:path extrusionOk="0" h="208699" w="354874">
                        <a:moveTo>
                          <a:pt x="282128" y="170913"/>
                        </a:moveTo>
                        <a:cubicBezTo>
                          <a:pt x="294934" y="180497"/>
                          <a:pt x="306925" y="191127"/>
                          <a:pt x="317976" y="202695"/>
                        </a:cubicBezTo>
                        <a:cubicBezTo>
                          <a:pt x="323796" y="208818"/>
                          <a:pt x="333881" y="210331"/>
                          <a:pt x="338538" y="205577"/>
                        </a:cubicBezTo>
                        <a:cubicBezTo>
                          <a:pt x="354883" y="188888"/>
                          <a:pt x="360414" y="158109"/>
                          <a:pt x="348710" y="146850"/>
                        </a:cubicBezTo>
                        <a:cubicBezTo>
                          <a:pt x="293464" y="75968"/>
                          <a:pt x="200710" y="29674"/>
                          <a:pt x="129296" y="3698"/>
                        </a:cubicBezTo>
                        <a:cubicBezTo>
                          <a:pt x="108981" y="-3691"/>
                          <a:pt x="87578" y="6210"/>
                          <a:pt x="67574" y="4297"/>
                        </a:cubicBezTo>
                        <a:cubicBezTo>
                          <a:pt x="47287" y="2356"/>
                          <a:pt x="27276" y="-5972"/>
                          <a:pt x="11444" y="6050"/>
                        </a:cubicBezTo>
                        <a:cubicBezTo>
                          <a:pt x="4030" y="11737"/>
                          <a:pt x="-175" y="20668"/>
                          <a:pt x="160" y="30014"/>
                        </a:cubicBezTo>
                        <a:cubicBezTo>
                          <a:pt x="243" y="38433"/>
                          <a:pt x="-1390" y="50062"/>
                          <a:pt x="6615" y="59033"/>
                        </a:cubicBezTo>
                        <a:cubicBezTo>
                          <a:pt x="13001" y="65725"/>
                          <a:pt x="21385" y="70158"/>
                          <a:pt x="30505" y="71664"/>
                        </a:cubicBezTo>
                        <a:cubicBezTo>
                          <a:pt x="178372" y="96011"/>
                          <a:pt x="245093" y="144712"/>
                          <a:pt x="282128" y="17091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8" name="Google Shape;2058;p66"/>
                  <p:cNvSpPr/>
                  <p:nvPr/>
                </p:nvSpPr>
                <p:spPr>
                  <a:xfrm>
                    <a:off x="10468603" y="-1001718"/>
                    <a:ext cx="529150" cy="321872"/>
                  </a:xfrm>
                  <a:custGeom>
                    <a:rect b="b" l="l" r="r" t="t"/>
                    <a:pathLst>
                      <a:path extrusionOk="0" h="321872" w="529150">
                        <a:moveTo>
                          <a:pt x="196076" y="277264"/>
                        </a:moveTo>
                        <a:cubicBezTo>
                          <a:pt x="340456" y="348971"/>
                          <a:pt x="505862" y="321489"/>
                          <a:pt x="526528" y="279762"/>
                        </a:cubicBezTo>
                        <a:cubicBezTo>
                          <a:pt x="547194" y="238035"/>
                          <a:pt x="446905" y="146078"/>
                          <a:pt x="302525" y="74371"/>
                        </a:cubicBezTo>
                        <a:cubicBezTo>
                          <a:pt x="158145" y="2665"/>
                          <a:pt x="24349" y="-21639"/>
                          <a:pt x="3682" y="20088"/>
                        </a:cubicBezTo>
                        <a:cubicBezTo>
                          <a:pt x="-16985" y="61815"/>
                          <a:pt x="51697" y="205556"/>
                          <a:pt x="196076" y="2772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9" name="Google Shape;2059;p66"/>
                  <p:cNvSpPr/>
                  <p:nvPr/>
                </p:nvSpPr>
                <p:spPr>
                  <a:xfrm>
                    <a:off x="10357824" y="-412014"/>
                    <a:ext cx="240470" cy="188342"/>
                  </a:xfrm>
                  <a:custGeom>
                    <a:rect b="b" l="l" r="r" t="t"/>
                    <a:pathLst>
                      <a:path extrusionOk="0" h="188342" w="240470">
                        <a:moveTo>
                          <a:pt x="240546" y="110714"/>
                        </a:moveTo>
                        <a:lnTo>
                          <a:pt x="236658" y="118565"/>
                        </a:lnTo>
                        <a:cubicBezTo>
                          <a:pt x="206039" y="180385"/>
                          <a:pt x="131173" y="205645"/>
                          <a:pt x="69438" y="174985"/>
                        </a:cubicBezTo>
                        <a:lnTo>
                          <a:pt x="69438" y="174984"/>
                        </a:lnTo>
                        <a:cubicBezTo>
                          <a:pt x="7703" y="144324"/>
                          <a:pt x="-17522" y="69354"/>
                          <a:pt x="13095" y="7534"/>
                        </a:cubicBezTo>
                        <a:cubicBezTo>
                          <a:pt x="13096" y="7533"/>
                          <a:pt x="13096" y="7533"/>
                          <a:pt x="13096" y="7532"/>
                        </a:cubicBezTo>
                        <a:lnTo>
                          <a:pt x="16984" y="-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0" name="Google Shape;2060;p66"/>
                  <p:cNvSpPr/>
                  <p:nvPr/>
                </p:nvSpPr>
                <p:spPr>
                  <a:xfrm>
                    <a:off x="10620498" y="-884865"/>
                    <a:ext cx="177047" cy="172133"/>
                  </a:xfrm>
                  <a:custGeom>
                    <a:rect b="b" l="l" r="r" t="t"/>
                    <a:pathLst>
                      <a:path extrusionOk="0" h="172133" w="177047">
                        <a:moveTo>
                          <a:pt x="126398" y="9427"/>
                        </a:moveTo>
                        <a:cubicBezTo>
                          <a:pt x="170595" y="31378"/>
                          <a:pt x="189501" y="83342"/>
                          <a:pt x="168624" y="125492"/>
                        </a:cubicBezTo>
                        <a:cubicBezTo>
                          <a:pt x="147748" y="167642"/>
                          <a:pt x="94996" y="184019"/>
                          <a:pt x="50800" y="162068"/>
                        </a:cubicBezTo>
                        <a:cubicBezTo>
                          <a:pt x="6603" y="140117"/>
                          <a:pt x="-12301" y="88153"/>
                          <a:pt x="8574" y="46003"/>
                        </a:cubicBezTo>
                        <a:cubicBezTo>
                          <a:pt x="29451" y="3852"/>
                          <a:pt x="82203" y="-12524"/>
                          <a:pt x="126398" y="942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1" name="Google Shape;2061;p66"/>
                  <p:cNvSpPr/>
                  <p:nvPr/>
                </p:nvSpPr>
                <p:spPr>
                  <a:xfrm>
                    <a:off x="10366968" y="-981089"/>
                    <a:ext cx="621252" cy="724325"/>
                  </a:xfrm>
                  <a:custGeom>
                    <a:rect b="b" l="l" r="r" t="t"/>
                    <a:pathLst>
                      <a:path extrusionOk="0" h="724325" w="621252">
                        <a:moveTo>
                          <a:pt x="103238" y="-319"/>
                        </a:moveTo>
                        <a:cubicBezTo>
                          <a:pt x="88257" y="199432"/>
                          <a:pt x="54163" y="397282"/>
                          <a:pt x="1426" y="590509"/>
                        </a:cubicBezTo>
                        <a:cubicBezTo>
                          <a:pt x="-3303" y="608007"/>
                          <a:pt x="4689" y="626455"/>
                          <a:pt x="20680" y="634951"/>
                        </a:cubicBezTo>
                        <a:lnTo>
                          <a:pt x="188926" y="724006"/>
                        </a:lnTo>
                        <a:cubicBezTo>
                          <a:pt x="318481" y="558806"/>
                          <a:pt x="463251" y="406163"/>
                          <a:pt x="621328" y="268089"/>
                        </a:cubicBezTo>
                        <a:cubicBezTo>
                          <a:pt x="380719" y="285881"/>
                          <a:pt x="170237" y="164825"/>
                          <a:pt x="103238" y="-31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62" name="Google Shape;2062;p66"/>
                <p:cNvSpPr/>
                <p:nvPr/>
              </p:nvSpPr>
              <p:spPr>
                <a:xfrm>
                  <a:off x="8483626" y="681878"/>
                  <a:ext cx="38121" cy="74141"/>
                </a:xfrm>
                <a:custGeom>
                  <a:rect b="b" l="l" r="r" t="t"/>
                  <a:pathLst>
                    <a:path extrusionOk="0" h="59432" w="30558">
                      <a:moveTo>
                        <a:pt x="27045" y="59113"/>
                      </a:moveTo>
                      <a:cubicBezTo>
                        <a:pt x="32066" y="55289"/>
                        <a:pt x="30981" y="47493"/>
                        <a:pt x="28835" y="41553"/>
                      </a:cubicBezTo>
                      <a:cubicBezTo>
                        <a:pt x="22963" y="25372"/>
                        <a:pt x="13064" y="10960"/>
                        <a:pt x="75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66"/>
                <p:cNvSpPr/>
                <p:nvPr/>
              </p:nvSpPr>
              <p:spPr>
                <a:xfrm>
                  <a:off x="8271801" y="894956"/>
                  <a:ext cx="92572" cy="88560"/>
                </a:xfrm>
                <a:custGeom>
                  <a:rect b="b" l="l" r="r" t="t"/>
                  <a:pathLst>
                    <a:path extrusionOk="0" h="70990" w="74206">
                      <a:moveTo>
                        <a:pt x="74282" y="-319"/>
                      </a:moveTo>
                      <a:cubicBezTo>
                        <a:pt x="48684" y="22417"/>
                        <a:pt x="23948" y="46080"/>
                        <a:pt x="75" y="7067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66"/>
                <p:cNvSpPr/>
                <p:nvPr/>
              </p:nvSpPr>
              <p:spPr>
                <a:xfrm>
                  <a:off x="7880877" y="440032"/>
                  <a:ext cx="646317" cy="338030"/>
                </a:xfrm>
                <a:custGeom>
                  <a:rect b="b" l="l" r="r" t="t"/>
                  <a:pathLst>
                    <a:path extrusionOk="0" h="270966" w="518090">
                      <a:moveTo>
                        <a:pt x="75" y="-319"/>
                      </a:moveTo>
                      <a:cubicBezTo>
                        <a:pt x="44223" y="152534"/>
                        <a:pt x="286107" y="291328"/>
                        <a:pt x="518166" y="268090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66"/>
                <p:cNvSpPr/>
                <p:nvPr/>
              </p:nvSpPr>
              <p:spPr>
                <a:xfrm>
                  <a:off x="7760017" y="1157122"/>
                  <a:ext cx="278578" cy="124393"/>
                </a:xfrm>
                <a:custGeom>
                  <a:rect b="b" l="l" r="r" t="t"/>
                  <a:pathLst>
                    <a:path extrusionOk="0" h="99714" w="223309">
                      <a:moveTo>
                        <a:pt x="223384" y="99395"/>
                      </a:moveTo>
                      <a:cubicBezTo>
                        <a:pt x="181285" y="97772"/>
                        <a:pt x="139759" y="89062"/>
                        <a:pt x="100547" y="73631"/>
                      </a:cubicBezTo>
                      <a:cubicBezTo>
                        <a:pt x="61243" y="58081"/>
                        <a:pt x="26629" y="32604"/>
                        <a:pt x="75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66"/>
                <p:cNvSpPr/>
                <p:nvPr/>
              </p:nvSpPr>
              <p:spPr>
                <a:xfrm>
                  <a:off x="7757060" y="1308818"/>
                  <a:ext cx="121694" cy="67501"/>
                </a:xfrm>
                <a:custGeom>
                  <a:rect b="b" l="l" r="r" t="t"/>
                  <a:pathLst>
                    <a:path extrusionOk="0" h="54109" w="97550">
                      <a:moveTo>
                        <a:pt x="75" y="-319"/>
                      </a:moveTo>
                      <a:cubicBezTo>
                        <a:pt x="25507" y="28294"/>
                        <a:pt x="59914" y="47378"/>
                        <a:pt x="97626" y="53790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66"/>
                <p:cNvSpPr/>
                <p:nvPr/>
              </p:nvSpPr>
              <p:spPr>
                <a:xfrm>
                  <a:off x="7947954" y="1288281"/>
                  <a:ext cx="88931" cy="87170"/>
                </a:xfrm>
                <a:custGeom>
                  <a:rect b="b" l="l" r="r" t="t"/>
                  <a:pathLst>
                    <a:path extrusionOk="0" h="69876" w="71287">
                      <a:moveTo>
                        <a:pt x="75" y="69557"/>
                      </a:moveTo>
                      <a:cubicBezTo>
                        <a:pt x="28566" y="51652"/>
                        <a:pt x="52878" y="27821"/>
                        <a:pt x="71363" y="-319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66"/>
                <p:cNvSpPr/>
                <p:nvPr/>
              </p:nvSpPr>
              <p:spPr>
                <a:xfrm>
                  <a:off x="7871363" y="538062"/>
                  <a:ext cx="589597" cy="321559"/>
                </a:xfrm>
                <a:custGeom>
                  <a:rect b="b" l="l" r="r" t="t"/>
                  <a:pathLst>
                    <a:path extrusionOk="0" h="257763" w="472623">
                      <a:moveTo>
                        <a:pt x="237" y="-319"/>
                      </a:moveTo>
                      <a:cubicBezTo>
                        <a:pt x="-3805" y="57521"/>
                        <a:pt x="67982" y="128973"/>
                        <a:pt x="198449" y="193770"/>
                      </a:cubicBezTo>
                      <a:cubicBezTo>
                        <a:pt x="328915" y="258568"/>
                        <a:pt x="433942" y="277214"/>
                        <a:pt x="472699" y="23433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66"/>
                <p:cNvSpPr/>
                <p:nvPr/>
              </p:nvSpPr>
              <p:spPr>
                <a:xfrm>
                  <a:off x="7329962" y="1274393"/>
                  <a:ext cx="967132" cy="1126308"/>
                </a:xfrm>
                <a:custGeom>
                  <a:rect b="b" l="l" r="r" t="t"/>
                  <a:pathLst>
                    <a:path extrusionOk="0" h="902852" w="775256">
                      <a:moveTo>
                        <a:pt x="564627" y="243296"/>
                      </a:moveTo>
                      <a:cubicBezTo>
                        <a:pt x="560674" y="333114"/>
                        <a:pt x="521962" y="416437"/>
                        <a:pt x="492363" y="499821"/>
                      </a:cubicBezTo>
                      <a:cubicBezTo>
                        <a:pt x="467809" y="568994"/>
                        <a:pt x="378375" y="573194"/>
                        <a:pt x="312354" y="581165"/>
                      </a:cubicBezTo>
                      <a:cubicBezTo>
                        <a:pt x="248510" y="588873"/>
                        <a:pt x="183114" y="593796"/>
                        <a:pt x="123825" y="618732"/>
                      </a:cubicBezTo>
                      <a:cubicBezTo>
                        <a:pt x="64536" y="643668"/>
                        <a:pt x="11090" y="693466"/>
                        <a:pt x="1617" y="757160"/>
                      </a:cubicBezTo>
                      <a:cubicBezTo>
                        <a:pt x="-3436" y="791133"/>
                        <a:pt x="4400" y="826046"/>
                        <a:pt x="18299" y="857448"/>
                      </a:cubicBezTo>
                      <a:cubicBezTo>
                        <a:pt x="23108" y="870384"/>
                        <a:pt x="31237" y="881820"/>
                        <a:pt x="41868" y="890605"/>
                      </a:cubicBezTo>
                      <a:cubicBezTo>
                        <a:pt x="56444" y="901142"/>
                        <a:pt x="75620" y="902130"/>
                        <a:pt x="93595" y="902389"/>
                      </a:cubicBezTo>
                      <a:cubicBezTo>
                        <a:pt x="230790" y="904332"/>
                        <a:pt x="367554" y="886541"/>
                        <a:pt x="499700" y="849562"/>
                      </a:cubicBezTo>
                      <a:cubicBezTo>
                        <a:pt x="561049" y="832377"/>
                        <a:pt x="642857" y="804806"/>
                        <a:pt x="673867" y="743211"/>
                      </a:cubicBezTo>
                      <a:cubicBezTo>
                        <a:pt x="703113" y="685120"/>
                        <a:pt x="718978" y="609236"/>
                        <a:pt x="734150" y="545909"/>
                      </a:cubicBezTo>
                      <a:cubicBezTo>
                        <a:pt x="768799" y="401293"/>
                        <a:pt x="785993" y="247762"/>
                        <a:pt x="768265" y="99483"/>
                      </a:cubicBezTo>
                      <a:cubicBezTo>
                        <a:pt x="766378" y="83701"/>
                        <a:pt x="767682" y="54210"/>
                        <a:pt x="747006" y="49894"/>
                      </a:cubicBezTo>
                      <a:cubicBezTo>
                        <a:pt x="737103" y="47831"/>
                        <a:pt x="725479" y="55730"/>
                        <a:pt x="726197" y="65830"/>
                      </a:cubicBezTo>
                      <a:cubicBezTo>
                        <a:pt x="726457" y="53867"/>
                        <a:pt x="723147" y="40730"/>
                        <a:pt x="713351" y="33879"/>
                      </a:cubicBezTo>
                      <a:cubicBezTo>
                        <a:pt x="703554" y="27029"/>
                        <a:pt x="686665" y="31083"/>
                        <a:pt x="684630" y="42872"/>
                      </a:cubicBezTo>
                      <a:cubicBezTo>
                        <a:pt x="687528" y="29180"/>
                        <a:pt x="678793" y="15728"/>
                        <a:pt x="665120" y="12826"/>
                      </a:cubicBezTo>
                      <a:cubicBezTo>
                        <a:pt x="651447" y="9924"/>
                        <a:pt x="638013" y="18671"/>
                        <a:pt x="635115" y="32363"/>
                      </a:cubicBezTo>
                      <a:cubicBezTo>
                        <a:pt x="634729" y="34186"/>
                        <a:pt x="634545" y="36046"/>
                        <a:pt x="634567" y="37910"/>
                      </a:cubicBezTo>
                      <a:cubicBezTo>
                        <a:pt x="631338" y="21936"/>
                        <a:pt x="625264" y="-1965"/>
                        <a:pt x="604077" y="-230"/>
                      </a:cubicBezTo>
                      <a:cubicBezTo>
                        <a:pt x="584239" y="1394"/>
                        <a:pt x="580462" y="30848"/>
                        <a:pt x="578638" y="46577"/>
                      </a:cubicBezTo>
                      <a:cubicBezTo>
                        <a:pt x="575010" y="77878"/>
                        <a:pt x="571381" y="109179"/>
                        <a:pt x="567753" y="140481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66"/>
                <p:cNvSpPr/>
                <p:nvPr/>
              </p:nvSpPr>
              <p:spPr>
                <a:xfrm>
                  <a:off x="8109738" y="1315600"/>
                  <a:ext cx="13691" cy="88616"/>
                </a:xfrm>
                <a:custGeom>
                  <a:rect b="b" l="l" r="r" t="t"/>
                  <a:pathLst>
                    <a:path extrusionOk="0" h="71035" w="10975">
                      <a:moveTo>
                        <a:pt x="11051" y="-319"/>
                      </a:moveTo>
                      <a:cubicBezTo>
                        <a:pt x="10428" y="4577"/>
                        <a:pt x="699" y="65818"/>
                        <a:pt x="75" y="70716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66"/>
                <p:cNvSpPr/>
                <p:nvPr/>
              </p:nvSpPr>
              <p:spPr>
                <a:xfrm>
                  <a:off x="8174229" y="1328313"/>
                  <a:ext cx="10322" cy="66499"/>
                </a:xfrm>
                <a:custGeom>
                  <a:rect b="b" l="l" r="r" t="t"/>
                  <a:pathLst>
                    <a:path extrusionOk="0" h="53306" w="8274">
                      <a:moveTo>
                        <a:pt x="8350" y="-319"/>
                      </a:moveTo>
                      <a:cubicBezTo>
                        <a:pt x="7425" y="8915"/>
                        <a:pt x="1000" y="43752"/>
                        <a:pt x="75" y="52987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66"/>
                <p:cNvSpPr/>
                <p:nvPr/>
              </p:nvSpPr>
              <p:spPr>
                <a:xfrm>
                  <a:off x="8145345" y="1408931"/>
                  <a:ext cx="169059" cy="130936"/>
                </a:xfrm>
                <a:custGeom>
                  <a:rect b="b" l="l" r="r" t="t"/>
                  <a:pathLst>
                    <a:path extrusionOk="0" h="104959" w="135518">
                      <a:moveTo>
                        <a:pt x="129313" y="37082"/>
                      </a:moveTo>
                      <a:cubicBezTo>
                        <a:pt x="121742" y="26558"/>
                        <a:pt x="113537" y="16506"/>
                        <a:pt x="104745" y="6982"/>
                      </a:cubicBezTo>
                      <a:cubicBezTo>
                        <a:pt x="98403" y="20752"/>
                        <a:pt x="94706" y="38052"/>
                        <a:pt x="84219" y="49254"/>
                      </a:cubicBezTo>
                      <a:cubicBezTo>
                        <a:pt x="83610" y="49906"/>
                        <a:pt x="83045" y="50386"/>
                        <a:pt x="82467" y="50916"/>
                      </a:cubicBezTo>
                      <a:cubicBezTo>
                        <a:pt x="81542" y="53765"/>
                        <a:pt x="79310" y="55997"/>
                        <a:pt x="76463" y="56918"/>
                      </a:cubicBezTo>
                      <a:cubicBezTo>
                        <a:pt x="71856" y="58120"/>
                        <a:pt x="67132" y="55433"/>
                        <a:pt x="65801" y="50856"/>
                      </a:cubicBezTo>
                      <a:cubicBezTo>
                        <a:pt x="63665" y="43873"/>
                        <a:pt x="62822" y="36557"/>
                        <a:pt x="63315" y="29270"/>
                      </a:cubicBezTo>
                      <a:cubicBezTo>
                        <a:pt x="60839" y="31228"/>
                        <a:pt x="58616" y="33487"/>
                        <a:pt x="56697" y="35996"/>
                      </a:cubicBezTo>
                      <a:cubicBezTo>
                        <a:pt x="50232" y="42747"/>
                        <a:pt x="40082" y="44392"/>
                        <a:pt x="31819" y="40029"/>
                      </a:cubicBezTo>
                      <a:cubicBezTo>
                        <a:pt x="29317" y="39070"/>
                        <a:pt x="27064" y="37553"/>
                        <a:pt x="25235" y="35593"/>
                      </a:cubicBezTo>
                      <a:cubicBezTo>
                        <a:pt x="22751" y="32125"/>
                        <a:pt x="21389" y="27977"/>
                        <a:pt x="21334" y="23710"/>
                      </a:cubicBezTo>
                      <a:cubicBezTo>
                        <a:pt x="20586" y="15709"/>
                        <a:pt x="20728" y="7650"/>
                        <a:pt x="21759" y="-319"/>
                      </a:cubicBezTo>
                      <a:cubicBezTo>
                        <a:pt x="17726" y="11156"/>
                        <a:pt x="12083" y="21999"/>
                        <a:pt x="4998" y="31881"/>
                      </a:cubicBezTo>
                      <a:cubicBezTo>
                        <a:pt x="3786" y="33570"/>
                        <a:pt x="2140" y="35414"/>
                        <a:pt x="75" y="35192"/>
                      </a:cubicBezTo>
                      <a:cubicBezTo>
                        <a:pt x="6267" y="35108"/>
                        <a:pt x="12398" y="36433"/>
                        <a:pt x="18003" y="39068"/>
                      </a:cubicBezTo>
                      <a:cubicBezTo>
                        <a:pt x="23658" y="41227"/>
                        <a:pt x="29313" y="43385"/>
                        <a:pt x="34967" y="45543"/>
                      </a:cubicBezTo>
                      <a:cubicBezTo>
                        <a:pt x="39364" y="47029"/>
                        <a:pt x="43574" y="49024"/>
                        <a:pt x="47509" y="51487"/>
                      </a:cubicBezTo>
                      <a:cubicBezTo>
                        <a:pt x="54175" y="56036"/>
                        <a:pt x="60453" y="61131"/>
                        <a:pt x="66276" y="66721"/>
                      </a:cubicBezTo>
                      <a:cubicBezTo>
                        <a:pt x="77151" y="77200"/>
                        <a:pt x="88409" y="86962"/>
                        <a:pt x="98377" y="98398"/>
                      </a:cubicBezTo>
                      <a:cubicBezTo>
                        <a:pt x="104235" y="105120"/>
                        <a:pt x="114387" y="106783"/>
                        <a:pt x="119075" y="101562"/>
                      </a:cubicBezTo>
                      <a:cubicBezTo>
                        <a:pt x="135527" y="83238"/>
                        <a:pt x="141094" y="49443"/>
                        <a:pt x="129313" y="370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66"/>
                <p:cNvSpPr/>
                <p:nvPr/>
              </p:nvSpPr>
              <p:spPr>
                <a:xfrm>
                  <a:off x="8222521" y="1349847"/>
                  <a:ext cx="14301" cy="75875"/>
                </a:xfrm>
                <a:custGeom>
                  <a:rect b="b" l="l" r="r" t="t"/>
                  <a:pathLst>
                    <a:path extrusionOk="0" h="60822" w="11464">
                      <a:moveTo>
                        <a:pt x="11540" y="-319"/>
                      </a:moveTo>
                      <a:cubicBezTo>
                        <a:pt x="10589" y="5137"/>
                        <a:pt x="1027" y="55047"/>
                        <a:pt x="75" y="60504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66"/>
                <p:cNvSpPr/>
                <p:nvPr/>
              </p:nvSpPr>
              <p:spPr>
                <a:xfrm>
                  <a:off x="8038159" y="1404281"/>
                  <a:ext cx="230217" cy="76117"/>
                </a:xfrm>
                <a:custGeom>
                  <a:rect b="b" l="l" r="r" t="t"/>
                  <a:pathLst>
                    <a:path extrusionOk="0" h="61016" w="184543">
                      <a:moveTo>
                        <a:pt x="1277" y="12594"/>
                      </a:moveTo>
                      <a:cubicBezTo>
                        <a:pt x="-426" y="22515"/>
                        <a:pt x="-1440" y="34466"/>
                        <a:pt x="6281" y="40913"/>
                      </a:cubicBezTo>
                      <a:cubicBezTo>
                        <a:pt x="11903" y="44956"/>
                        <a:pt x="19238" y="45731"/>
                        <a:pt x="25578" y="42952"/>
                      </a:cubicBezTo>
                      <a:cubicBezTo>
                        <a:pt x="33821" y="39349"/>
                        <a:pt x="40897" y="33516"/>
                        <a:pt x="46011" y="26108"/>
                      </a:cubicBezTo>
                      <a:cubicBezTo>
                        <a:pt x="51661" y="18220"/>
                        <a:pt x="55549" y="9207"/>
                        <a:pt x="57412" y="-319"/>
                      </a:cubicBezTo>
                      <a:cubicBezTo>
                        <a:pt x="56315" y="7514"/>
                        <a:pt x="56057" y="15443"/>
                        <a:pt x="56641" y="23332"/>
                      </a:cubicBezTo>
                      <a:cubicBezTo>
                        <a:pt x="56743" y="26775"/>
                        <a:pt x="57466" y="30172"/>
                        <a:pt x="58775" y="33358"/>
                      </a:cubicBezTo>
                      <a:cubicBezTo>
                        <a:pt x="63477" y="41783"/>
                        <a:pt x="73550" y="45600"/>
                        <a:pt x="82644" y="42402"/>
                      </a:cubicBezTo>
                      <a:cubicBezTo>
                        <a:pt x="91454" y="38917"/>
                        <a:pt x="98079" y="31437"/>
                        <a:pt x="100481" y="22261"/>
                      </a:cubicBezTo>
                      <a:cubicBezTo>
                        <a:pt x="103398" y="12468"/>
                        <a:pt x="105920" y="9871"/>
                        <a:pt x="108305" y="-66"/>
                      </a:cubicBezTo>
                      <a:cubicBezTo>
                        <a:pt x="108088" y="9597"/>
                        <a:pt x="108532" y="19264"/>
                        <a:pt x="109635" y="28866"/>
                      </a:cubicBezTo>
                      <a:cubicBezTo>
                        <a:pt x="110036" y="33323"/>
                        <a:pt x="111271" y="37666"/>
                        <a:pt x="113274" y="41666"/>
                      </a:cubicBezTo>
                      <a:cubicBezTo>
                        <a:pt x="115352" y="45709"/>
                        <a:pt x="119307" y="48446"/>
                        <a:pt x="123817" y="48965"/>
                      </a:cubicBezTo>
                      <a:cubicBezTo>
                        <a:pt x="129717" y="48466"/>
                        <a:pt x="134994" y="45087"/>
                        <a:pt x="137922" y="39933"/>
                      </a:cubicBezTo>
                      <a:cubicBezTo>
                        <a:pt x="144079" y="31415"/>
                        <a:pt x="148089" y="21532"/>
                        <a:pt x="149611" y="11127"/>
                      </a:cubicBezTo>
                      <a:cubicBezTo>
                        <a:pt x="146859" y="21929"/>
                        <a:pt x="146208" y="33159"/>
                        <a:pt x="147695" y="44207"/>
                      </a:cubicBezTo>
                      <a:cubicBezTo>
                        <a:pt x="148021" y="48167"/>
                        <a:pt x="149245" y="52001"/>
                        <a:pt x="151274" y="55416"/>
                      </a:cubicBezTo>
                      <a:cubicBezTo>
                        <a:pt x="153387" y="58862"/>
                        <a:pt x="157207" y="60881"/>
                        <a:pt x="161241" y="60684"/>
                      </a:cubicBezTo>
                      <a:cubicBezTo>
                        <a:pt x="165401" y="59669"/>
                        <a:pt x="168950" y="56960"/>
                        <a:pt x="171030" y="53212"/>
                      </a:cubicBezTo>
                      <a:cubicBezTo>
                        <a:pt x="178504" y="42551"/>
                        <a:pt x="183178" y="30177"/>
                        <a:pt x="184619" y="17231"/>
                      </a:cubicBezTo>
                    </a:path>
                  </a:pathLst>
                </a:custGeom>
                <a:solidFill>
                  <a:schemeClr val="accent1"/>
                </a:solidFill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66"/>
                <p:cNvSpPr/>
                <p:nvPr/>
              </p:nvSpPr>
              <p:spPr>
                <a:xfrm>
                  <a:off x="6621757" y="1506680"/>
                  <a:ext cx="617929" cy="671632"/>
                </a:xfrm>
                <a:custGeom>
                  <a:rect b="b" l="l" r="r" t="t"/>
                  <a:pathLst>
                    <a:path extrusionOk="0" h="538382" w="495334">
                      <a:moveTo>
                        <a:pt x="136841" y="69429"/>
                      </a:moveTo>
                      <a:cubicBezTo>
                        <a:pt x="135075" y="73465"/>
                        <a:pt x="133494" y="77581"/>
                        <a:pt x="132094" y="81745"/>
                      </a:cubicBezTo>
                      <a:cubicBezTo>
                        <a:pt x="129820" y="90671"/>
                        <a:pt x="126306" y="99233"/>
                        <a:pt x="121657" y="107182"/>
                      </a:cubicBezTo>
                      <a:cubicBezTo>
                        <a:pt x="115642" y="115875"/>
                        <a:pt x="106327" y="121594"/>
                        <a:pt x="98582" y="128786"/>
                      </a:cubicBezTo>
                      <a:cubicBezTo>
                        <a:pt x="76454" y="149336"/>
                        <a:pt x="68158" y="181236"/>
                        <a:pt x="68217" y="211457"/>
                      </a:cubicBezTo>
                      <a:cubicBezTo>
                        <a:pt x="68239" y="222867"/>
                        <a:pt x="69014" y="235289"/>
                        <a:pt x="62377" y="244563"/>
                      </a:cubicBezTo>
                      <a:cubicBezTo>
                        <a:pt x="57157" y="250282"/>
                        <a:pt x="51209" y="255289"/>
                        <a:pt x="44687" y="259457"/>
                      </a:cubicBezTo>
                      <a:cubicBezTo>
                        <a:pt x="25741" y="274950"/>
                        <a:pt x="19866" y="302059"/>
                        <a:pt x="22918" y="326362"/>
                      </a:cubicBezTo>
                      <a:cubicBezTo>
                        <a:pt x="24730" y="340787"/>
                        <a:pt x="29034" y="356309"/>
                        <a:pt x="22314" y="369196"/>
                      </a:cubicBezTo>
                      <a:cubicBezTo>
                        <a:pt x="19080" y="374306"/>
                        <a:pt x="15445" y="379150"/>
                        <a:pt x="11443" y="383683"/>
                      </a:cubicBezTo>
                      <a:cubicBezTo>
                        <a:pt x="-1632" y="401233"/>
                        <a:pt x="-2662" y="425709"/>
                        <a:pt x="4458" y="446412"/>
                      </a:cubicBezTo>
                      <a:cubicBezTo>
                        <a:pt x="9472" y="460855"/>
                        <a:pt x="17977" y="473830"/>
                        <a:pt x="29215" y="484181"/>
                      </a:cubicBezTo>
                      <a:cubicBezTo>
                        <a:pt x="34104" y="488686"/>
                        <a:pt x="40094" y="491356"/>
                        <a:pt x="44987" y="495583"/>
                      </a:cubicBezTo>
                      <a:cubicBezTo>
                        <a:pt x="51434" y="501153"/>
                        <a:pt x="55558" y="507913"/>
                        <a:pt x="63181" y="512429"/>
                      </a:cubicBezTo>
                      <a:cubicBezTo>
                        <a:pt x="76234" y="519011"/>
                        <a:pt x="90468" y="522917"/>
                        <a:pt x="105048" y="523917"/>
                      </a:cubicBezTo>
                      <a:cubicBezTo>
                        <a:pt x="208761" y="537934"/>
                        <a:pt x="317723" y="551144"/>
                        <a:pt x="415300" y="513261"/>
                      </a:cubicBezTo>
                      <a:cubicBezTo>
                        <a:pt x="432063" y="507196"/>
                        <a:pt x="447539" y="498030"/>
                        <a:pt x="460921" y="486240"/>
                      </a:cubicBezTo>
                      <a:cubicBezTo>
                        <a:pt x="472669" y="475335"/>
                        <a:pt x="478890" y="461437"/>
                        <a:pt x="486110" y="447528"/>
                      </a:cubicBezTo>
                      <a:cubicBezTo>
                        <a:pt x="501110" y="418170"/>
                        <a:pt x="497762" y="382768"/>
                        <a:pt x="477527" y="356751"/>
                      </a:cubicBezTo>
                      <a:cubicBezTo>
                        <a:pt x="473541" y="352673"/>
                        <a:pt x="470216" y="347996"/>
                        <a:pt x="467672" y="342890"/>
                      </a:cubicBezTo>
                      <a:cubicBezTo>
                        <a:pt x="463969" y="333459"/>
                        <a:pt x="467622" y="322959"/>
                        <a:pt x="468721" y="312885"/>
                      </a:cubicBezTo>
                      <a:cubicBezTo>
                        <a:pt x="470116" y="299717"/>
                        <a:pt x="467047" y="286461"/>
                        <a:pt x="460009" y="275251"/>
                      </a:cubicBezTo>
                      <a:cubicBezTo>
                        <a:pt x="453421" y="264830"/>
                        <a:pt x="443262" y="255801"/>
                        <a:pt x="441764" y="243560"/>
                      </a:cubicBezTo>
                      <a:cubicBezTo>
                        <a:pt x="440586" y="233938"/>
                        <a:pt x="445141" y="224621"/>
                        <a:pt x="446509" y="215023"/>
                      </a:cubicBezTo>
                      <a:cubicBezTo>
                        <a:pt x="448388" y="200942"/>
                        <a:pt x="443436" y="186809"/>
                        <a:pt x="433181" y="176991"/>
                      </a:cubicBezTo>
                      <a:cubicBezTo>
                        <a:pt x="429316" y="173955"/>
                        <a:pt x="425758" y="170545"/>
                        <a:pt x="422559" y="166810"/>
                      </a:cubicBezTo>
                      <a:cubicBezTo>
                        <a:pt x="419520" y="161722"/>
                        <a:pt x="417545" y="156068"/>
                        <a:pt x="416754" y="150192"/>
                      </a:cubicBezTo>
                      <a:cubicBezTo>
                        <a:pt x="410703" y="124984"/>
                        <a:pt x="402849" y="100245"/>
                        <a:pt x="393254" y="76165"/>
                      </a:cubicBezTo>
                      <a:cubicBezTo>
                        <a:pt x="386183" y="57110"/>
                        <a:pt x="377751" y="36440"/>
                        <a:pt x="359832" y="26889"/>
                      </a:cubicBezTo>
                      <a:cubicBezTo>
                        <a:pt x="350335" y="21826"/>
                        <a:pt x="339094" y="21877"/>
                        <a:pt x="329622" y="17230"/>
                      </a:cubicBezTo>
                      <a:cubicBezTo>
                        <a:pt x="322841" y="12921"/>
                        <a:pt x="315766" y="9095"/>
                        <a:pt x="308449" y="5779"/>
                      </a:cubicBezTo>
                      <a:cubicBezTo>
                        <a:pt x="283095" y="-2847"/>
                        <a:pt x="260126" y="-828"/>
                        <a:pt x="234409" y="2755"/>
                      </a:cubicBezTo>
                      <a:cubicBezTo>
                        <a:pt x="209979" y="6160"/>
                        <a:pt x="190107" y="7579"/>
                        <a:pt x="169937" y="24221"/>
                      </a:cubicBezTo>
                      <a:cubicBezTo>
                        <a:pt x="155523" y="36488"/>
                        <a:pt x="144187" y="51973"/>
                        <a:pt x="136841" y="694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66"/>
                <p:cNvSpPr/>
                <p:nvPr/>
              </p:nvSpPr>
              <p:spPr>
                <a:xfrm>
                  <a:off x="5898192" y="2081638"/>
                  <a:ext cx="765799" cy="679669"/>
                </a:xfrm>
                <a:custGeom>
                  <a:rect b="b" l="l" r="r" t="t"/>
                  <a:pathLst>
                    <a:path extrusionOk="0" h="544825" w="613867">
                      <a:moveTo>
                        <a:pt x="123304" y="254732"/>
                      </a:moveTo>
                      <a:cubicBezTo>
                        <a:pt x="88339" y="283794"/>
                        <a:pt x="53442" y="314177"/>
                        <a:pt x="29142" y="352626"/>
                      </a:cubicBezTo>
                      <a:cubicBezTo>
                        <a:pt x="4843" y="391076"/>
                        <a:pt x="-7809" y="439257"/>
                        <a:pt x="5403" y="482793"/>
                      </a:cubicBezTo>
                      <a:cubicBezTo>
                        <a:pt x="11344" y="504842"/>
                        <a:pt x="25604" y="523718"/>
                        <a:pt x="45177" y="535440"/>
                      </a:cubicBezTo>
                      <a:cubicBezTo>
                        <a:pt x="78593" y="553612"/>
                        <a:pt x="119789" y="541128"/>
                        <a:pt x="155147" y="527114"/>
                      </a:cubicBezTo>
                      <a:cubicBezTo>
                        <a:pt x="317724" y="462670"/>
                        <a:pt x="474651" y="367072"/>
                        <a:pt x="571838" y="221517"/>
                      </a:cubicBezTo>
                      <a:cubicBezTo>
                        <a:pt x="606471" y="169647"/>
                        <a:pt x="632262" y="98964"/>
                        <a:pt x="597328" y="47297"/>
                      </a:cubicBezTo>
                      <a:cubicBezTo>
                        <a:pt x="541719" y="-34946"/>
                        <a:pt x="456702" y="5206"/>
                        <a:pt x="397652" y="49503"/>
                      </a:cubicBezTo>
                      <a:cubicBezTo>
                        <a:pt x="306074" y="118201"/>
                        <a:pt x="211565" y="181370"/>
                        <a:pt x="123304" y="254732"/>
                      </a:cubicBezTo>
                      <a:close/>
                    </a:path>
                  </a:pathLst>
                </a:custGeom>
                <a:solidFill>
                  <a:srgbClr val="D69B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66"/>
                <p:cNvSpPr/>
                <p:nvPr/>
              </p:nvSpPr>
              <p:spPr>
                <a:xfrm>
                  <a:off x="6228067" y="2023587"/>
                  <a:ext cx="569173" cy="541464"/>
                </a:xfrm>
                <a:custGeom>
                  <a:rect b="b" l="l" r="r" t="t"/>
                  <a:pathLst>
                    <a:path extrusionOk="0" h="434039" w="456251">
                      <a:moveTo>
                        <a:pt x="451051" y="84781"/>
                      </a:moveTo>
                      <a:cubicBezTo>
                        <a:pt x="445304" y="55748"/>
                        <a:pt x="449168" y="-6758"/>
                        <a:pt x="404078" y="220"/>
                      </a:cubicBezTo>
                      <a:cubicBezTo>
                        <a:pt x="360961" y="6893"/>
                        <a:pt x="317824" y="13569"/>
                        <a:pt x="275082" y="22327"/>
                      </a:cubicBezTo>
                      <a:cubicBezTo>
                        <a:pt x="218342" y="33881"/>
                        <a:pt x="162453" y="49288"/>
                        <a:pt x="107803" y="68441"/>
                      </a:cubicBezTo>
                      <a:cubicBezTo>
                        <a:pt x="78264" y="78835"/>
                        <a:pt x="48189" y="90984"/>
                        <a:pt x="26231" y="113332"/>
                      </a:cubicBezTo>
                      <a:cubicBezTo>
                        <a:pt x="4272" y="135680"/>
                        <a:pt x="-7587" y="170810"/>
                        <a:pt x="5582" y="199254"/>
                      </a:cubicBezTo>
                      <a:cubicBezTo>
                        <a:pt x="18022" y="226123"/>
                        <a:pt x="47666" y="239389"/>
                        <a:pt x="72676" y="255199"/>
                      </a:cubicBezTo>
                      <a:cubicBezTo>
                        <a:pt x="138710" y="296940"/>
                        <a:pt x="171996" y="365379"/>
                        <a:pt x="207242" y="431666"/>
                      </a:cubicBezTo>
                      <a:cubicBezTo>
                        <a:pt x="207607" y="432353"/>
                        <a:pt x="208017" y="433034"/>
                        <a:pt x="208390" y="433720"/>
                      </a:cubicBezTo>
                      <a:cubicBezTo>
                        <a:pt x="244904" y="409048"/>
                        <a:pt x="281418" y="384375"/>
                        <a:pt x="317933" y="359704"/>
                      </a:cubicBezTo>
                      <a:cubicBezTo>
                        <a:pt x="358564" y="332252"/>
                        <a:pt x="400512" y="303430"/>
                        <a:pt x="425538" y="261229"/>
                      </a:cubicBezTo>
                      <a:cubicBezTo>
                        <a:pt x="434113" y="246436"/>
                        <a:pt x="440818" y="230634"/>
                        <a:pt x="445500" y="214185"/>
                      </a:cubicBezTo>
                      <a:cubicBezTo>
                        <a:pt x="457725" y="172127"/>
                        <a:pt x="459629" y="127734"/>
                        <a:pt x="451051" y="8478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66"/>
                <p:cNvSpPr/>
                <p:nvPr/>
              </p:nvSpPr>
              <p:spPr>
                <a:xfrm>
                  <a:off x="6138020" y="3257619"/>
                  <a:ext cx="686342" cy="1797278"/>
                </a:xfrm>
                <a:custGeom>
                  <a:rect b="b" l="l" r="r" t="t"/>
                  <a:pathLst>
                    <a:path extrusionOk="0" h="1440704" w="550174">
                      <a:moveTo>
                        <a:pt x="218882" y="1440044"/>
                      </a:moveTo>
                      <a:cubicBezTo>
                        <a:pt x="181460" y="1442180"/>
                        <a:pt x="144011" y="1433893"/>
                        <a:pt x="107299" y="1425652"/>
                      </a:cubicBezTo>
                      <a:cubicBezTo>
                        <a:pt x="71868" y="1417699"/>
                        <a:pt x="32735" y="1407225"/>
                        <a:pt x="13485" y="1376395"/>
                      </a:cubicBezTo>
                      <a:cubicBezTo>
                        <a:pt x="-676" y="1353714"/>
                        <a:pt x="-501" y="1325213"/>
                        <a:pt x="443" y="1298482"/>
                      </a:cubicBezTo>
                      <a:cubicBezTo>
                        <a:pt x="13299" y="934390"/>
                        <a:pt x="84971" y="573906"/>
                        <a:pt x="191911" y="225682"/>
                      </a:cubicBezTo>
                      <a:cubicBezTo>
                        <a:pt x="209976" y="166857"/>
                        <a:pt x="229912" y="106741"/>
                        <a:pt x="269370" y="59558"/>
                      </a:cubicBezTo>
                      <a:cubicBezTo>
                        <a:pt x="288177" y="35853"/>
                        <a:pt x="312993" y="17637"/>
                        <a:pt x="341228" y="6812"/>
                      </a:cubicBezTo>
                      <a:cubicBezTo>
                        <a:pt x="385399" y="-8664"/>
                        <a:pt x="436723" y="1884"/>
                        <a:pt x="473878" y="30371"/>
                      </a:cubicBezTo>
                      <a:cubicBezTo>
                        <a:pt x="530661" y="73906"/>
                        <a:pt x="556113" y="165313"/>
                        <a:pt x="549117" y="234733"/>
                      </a:cubicBezTo>
                      <a:cubicBezTo>
                        <a:pt x="525200" y="472104"/>
                        <a:pt x="467467" y="711342"/>
                        <a:pt x="420778" y="945110"/>
                      </a:cubicBezTo>
                      <a:cubicBezTo>
                        <a:pt x="400240" y="1047949"/>
                        <a:pt x="378912" y="1150624"/>
                        <a:pt x="356793" y="1253137"/>
                      </a:cubicBezTo>
                      <a:cubicBezTo>
                        <a:pt x="338249" y="1339085"/>
                        <a:pt x="334931" y="1427917"/>
                        <a:pt x="228437" y="1439265"/>
                      </a:cubicBezTo>
                      <a:cubicBezTo>
                        <a:pt x="225252" y="1439605"/>
                        <a:pt x="222067" y="1439864"/>
                        <a:pt x="218882" y="14400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66"/>
                <p:cNvSpPr/>
                <p:nvPr/>
              </p:nvSpPr>
              <p:spPr>
                <a:xfrm>
                  <a:off x="6954738" y="3224396"/>
                  <a:ext cx="505015" cy="2381188"/>
                </a:xfrm>
                <a:custGeom>
                  <a:rect b="b" l="l" r="r" t="t"/>
                  <a:pathLst>
                    <a:path extrusionOk="0" h="1908768" w="404822">
                      <a:moveTo>
                        <a:pt x="376953" y="1720138"/>
                      </a:moveTo>
                      <a:lnTo>
                        <a:pt x="376743" y="1721721"/>
                      </a:lnTo>
                      <a:cubicBezTo>
                        <a:pt x="368538" y="1783438"/>
                        <a:pt x="354482" y="1850965"/>
                        <a:pt x="304984" y="1888643"/>
                      </a:cubicBezTo>
                      <a:cubicBezTo>
                        <a:pt x="279173" y="1908292"/>
                        <a:pt x="241282" y="1916536"/>
                        <a:pt x="214454" y="1898304"/>
                      </a:cubicBezTo>
                      <a:cubicBezTo>
                        <a:pt x="192333" y="1883270"/>
                        <a:pt x="183705" y="1855273"/>
                        <a:pt x="177043" y="1829346"/>
                      </a:cubicBezTo>
                      <a:cubicBezTo>
                        <a:pt x="81647" y="1447231"/>
                        <a:pt x="56707" y="1056345"/>
                        <a:pt x="20979" y="664731"/>
                      </a:cubicBezTo>
                      <a:cubicBezTo>
                        <a:pt x="8506" y="528015"/>
                        <a:pt x="-3981" y="390838"/>
                        <a:pt x="1332" y="253656"/>
                      </a:cubicBezTo>
                      <a:cubicBezTo>
                        <a:pt x="3284" y="203258"/>
                        <a:pt x="7880" y="151938"/>
                        <a:pt x="27587" y="105524"/>
                      </a:cubicBezTo>
                      <a:cubicBezTo>
                        <a:pt x="47295" y="59109"/>
                        <a:pt x="84436" y="17742"/>
                        <a:pt x="132979" y="4300"/>
                      </a:cubicBezTo>
                      <a:cubicBezTo>
                        <a:pt x="212883" y="-17828"/>
                        <a:pt x="295923" y="42764"/>
                        <a:pt x="332353" y="117337"/>
                      </a:cubicBezTo>
                      <a:cubicBezTo>
                        <a:pt x="380147" y="215172"/>
                        <a:pt x="377278" y="328031"/>
                        <a:pt x="383475" y="433786"/>
                      </a:cubicBezTo>
                      <a:cubicBezTo>
                        <a:pt x="398086" y="683133"/>
                        <a:pt x="405223" y="932769"/>
                        <a:pt x="404887" y="1182695"/>
                      </a:cubicBezTo>
                      <a:cubicBezTo>
                        <a:pt x="404640" y="1362216"/>
                        <a:pt x="400496" y="1542174"/>
                        <a:pt x="376953" y="17201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66"/>
                <p:cNvSpPr/>
                <p:nvPr/>
              </p:nvSpPr>
              <p:spPr>
                <a:xfrm>
                  <a:off x="6572534" y="2550889"/>
                  <a:ext cx="625613" cy="660057"/>
                </a:xfrm>
                <a:custGeom>
                  <a:rect b="b" l="l" r="r" t="t"/>
                  <a:pathLst>
                    <a:path extrusionOk="0" h="529104" w="501493">
                      <a:moveTo>
                        <a:pt x="19160" y="491276"/>
                      </a:moveTo>
                      <a:cubicBezTo>
                        <a:pt x="12797" y="340445"/>
                        <a:pt x="6436" y="189614"/>
                        <a:pt x="75" y="38784"/>
                      </a:cubicBezTo>
                      <a:cubicBezTo>
                        <a:pt x="163475" y="16025"/>
                        <a:pt x="336745" y="-6015"/>
                        <a:pt x="501569" y="1009"/>
                      </a:cubicBezTo>
                      <a:cubicBezTo>
                        <a:pt x="499456" y="125520"/>
                        <a:pt x="489553" y="249776"/>
                        <a:pt x="471918" y="373047"/>
                      </a:cubicBezTo>
                      <a:cubicBezTo>
                        <a:pt x="472304" y="394859"/>
                        <a:pt x="458007" y="414211"/>
                        <a:pt x="437065" y="420222"/>
                      </a:cubicBezTo>
                      <a:cubicBezTo>
                        <a:pt x="307075" y="482169"/>
                        <a:pt x="167402" y="543160"/>
                        <a:pt x="24493" y="525778"/>
                      </a:cubicBezTo>
                      <a:cubicBezTo>
                        <a:pt x="18130" y="525005"/>
                        <a:pt x="13486" y="513503"/>
                        <a:pt x="19497" y="515736"/>
                      </a:cubicBezTo>
                      <a:cubicBezTo>
                        <a:pt x="11942" y="518368"/>
                        <a:pt x="26713" y="488643"/>
                        <a:pt x="19160" y="491276"/>
                      </a:cubicBezTo>
                      <a:close/>
                    </a:path>
                  </a:pathLst>
                </a:custGeom>
                <a:solidFill>
                  <a:srgbClr val="D69B7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66"/>
                <p:cNvSpPr/>
                <p:nvPr/>
              </p:nvSpPr>
              <p:spPr>
                <a:xfrm>
                  <a:off x="6188802" y="2143334"/>
                  <a:ext cx="464933" cy="643457"/>
                </a:xfrm>
                <a:custGeom>
                  <a:rect b="b" l="l" r="r" t="t"/>
                  <a:pathLst>
                    <a:path extrusionOk="0" h="515797" w="372692">
                      <a:moveTo>
                        <a:pt x="369537" y="440087"/>
                      </a:moveTo>
                      <a:cubicBezTo>
                        <a:pt x="369708" y="433111"/>
                        <a:pt x="368527" y="426168"/>
                        <a:pt x="366058" y="419643"/>
                      </a:cubicBezTo>
                      <a:cubicBezTo>
                        <a:pt x="364443" y="413600"/>
                        <a:pt x="362525" y="407642"/>
                        <a:pt x="360479" y="401733"/>
                      </a:cubicBezTo>
                      <a:cubicBezTo>
                        <a:pt x="356107" y="389097"/>
                        <a:pt x="351078" y="376700"/>
                        <a:pt x="346743" y="364050"/>
                      </a:cubicBezTo>
                      <a:cubicBezTo>
                        <a:pt x="338058" y="338705"/>
                        <a:pt x="329295" y="313432"/>
                        <a:pt x="318966" y="288698"/>
                      </a:cubicBezTo>
                      <a:cubicBezTo>
                        <a:pt x="311965" y="270327"/>
                        <a:pt x="303103" y="252723"/>
                        <a:pt x="292518" y="236162"/>
                      </a:cubicBezTo>
                      <a:cubicBezTo>
                        <a:pt x="288088" y="229532"/>
                        <a:pt x="283236" y="223194"/>
                        <a:pt x="277992" y="217190"/>
                      </a:cubicBezTo>
                      <a:cubicBezTo>
                        <a:pt x="275854" y="214633"/>
                        <a:pt x="273492" y="212273"/>
                        <a:pt x="270934" y="210137"/>
                      </a:cubicBezTo>
                      <a:cubicBezTo>
                        <a:pt x="270064" y="209436"/>
                        <a:pt x="269134" y="208814"/>
                        <a:pt x="268153" y="208278"/>
                      </a:cubicBezTo>
                      <a:cubicBezTo>
                        <a:pt x="268079" y="208293"/>
                        <a:pt x="268003" y="208303"/>
                        <a:pt x="267926" y="208308"/>
                      </a:cubicBezTo>
                      <a:cubicBezTo>
                        <a:pt x="263686" y="208690"/>
                        <a:pt x="259939" y="205556"/>
                        <a:pt x="259558" y="201309"/>
                      </a:cubicBezTo>
                      <a:cubicBezTo>
                        <a:pt x="259462" y="200240"/>
                        <a:pt x="259590" y="199163"/>
                        <a:pt x="259933" y="198146"/>
                      </a:cubicBezTo>
                      <a:cubicBezTo>
                        <a:pt x="259949" y="197524"/>
                        <a:pt x="260031" y="196905"/>
                        <a:pt x="260177" y="196299"/>
                      </a:cubicBezTo>
                      <a:cubicBezTo>
                        <a:pt x="265688" y="177515"/>
                        <a:pt x="262237" y="157847"/>
                        <a:pt x="263167" y="138607"/>
                      </a:cubicBezTo>
                      <a:cubicBezTo>
                        <a:pt x="263222" y="137695"/>
                        <a:pt x="263406" y="136796"/>
                        <a:pt x="263715" y="135937"/>
                      </a:cubicBezTo>
                      <a:cubicBezTo>
                        <a:pt x="262742" y="132388"/>
                        <a:pt x="261823" y="128828"/>
                        <a:pt x="261127" y="125209"/>
                      </a:cubicBezTo>
                      <a:cubicBezTo>
                        <a:pt x="229495" y="85830"/>
                        <a:pt x="199421" y="14420"/>
                        <a:pt x="54703" y="-71"/>
                      </a:cubicBezTo>
                      <a:cubicBezTo>
                        <a:pt x="17727" y="-3774"/>
                        <a:pt x="28156" y="34669"/>
                        <a:pt x="12281" y="68307"/>
                      </a:cubicBezTo>
                      <a:cubicBezTo>
                        <a:pt x="8753" y="75657"/>
                        <a:pt x="5997" y="83355"/>
                        <a:pt x="4058" y="91275"/>
                      </a:cubicBezTo>
                      <a:cubicBezTo>
                        <a:pt x="-5481" y="131891"/>
                        <a:pt x="3302" y="174752"/>
                        <a:pt x="17864" y="213844"/>
                      </a:cubicBezTo>
                      <a:cubicBezTo>
                        <a:pt x="34911" y="259548"/>
                        <a:pt x="59656" y="301987"/>
                        <a:pt x="91025" y="339318"/>
                      </a:cubicBezTo>
                      <a:cubicBezTo>
                        <a:pt x="109468" y="361247"/>
                        <a:pt x="130089" y="381273"/>
                        <a:pt x="148369" y="403338"/>
                      </a:cubicBezTo>
                      <a:cubicBezTo>
                        <a:pt x="168245" y="427330"/>
                        <a:pt x="185353" y="453730"/>
                        <a:pt x="207495" y="475642"/>
                      </a:cubicBezTo>
                      <a:cubicBezTo>
                        <a:pt x="229637" y="497553"/>
                        <a:pt x="258308" y="515107"/>
                        <a:pt x="289435" y="515473"/>
                      </a:cubicBezTo>
                      <a:cubicBezTo>
                        <a:pt x="330832" y="515959"/>
                        <a:pt x="358385" y="485429"/>
                        <a:pt x="372768" y="448569"/>
                      </a:cubicBezTo>
                      <a:cubicBezTo>
                        <a:pt x="370209" y="446556"/>
                        <a:pt x="368967" y="443294"/>
                        <a:pt x="369537" y="4400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66"/>
                <p:cNvSpPr/>
                <p:nvPr/>
              </p:nvSpPr>
              <p:spPr>
                <a:xfrm>
                  <a:off x="6206783" y="2799931"/>
                  <a:ext cx="1271183" cy="1132750"/>
                </a:xfrm>
                <a:custGeom>
                  <a:rect b="b" l="l" r="r" t="t"/>
                  <a:pathLst>
                    <a:path extrusionOk="0" h="908016" w="1018984">
                      <a:moveTo>
                        <a:pt x="140557" y="884926"/>
                      </a:moveTo>
                      <a:cubicBezTo>
                        <a:pt x="226575" y="895828"/>
                        <a:pt x="312962" y="902930"/>
                        <a:pt x="399716" y="906230"/>
                      </a:cubicBezTo>
                      <a:cubicBezTo>
                        <a:pt x="480440" y="909361"/>
                        <a:pt x="543615" y="906389"/>
                        <a:pt x="624389" y="907135"/>
                      </a:cubicBezTo>
                      <a:cubicBezTo>
                        <a:pt x="695798" y="907794"/>
                        <a:pt x="790571" y="903490"/>
                        <a:pt x="862380" y="898267"/>
                      </a:cubicBezTo>
                      <a:cubicBezTo>
                        <a:pt x="934331" y="891617"/>
                        <a:pt x="976648" y="888390"/>
                        <a:pt x="1012923" y="880531"/>
                      </a:cubicBezTo>
                      <a:cubicBezTo>
                        <a:pt x="1023587" y="801129"/>
                        <a:pt x="1018395" y="724770"/>
                        <a:pt x="1012072" y="644907"/>
                      </a:cubicBezTo>
                      <a:cubicBezTo>
                        <a:pt x="1007062" y="581742"/>
                        <a:pt x="996902" y="519092"/>
                        <a:pt x="981694" y="457585"/>
                      </a:cubicBezTo>
                      <a:cubicBezTo>
                        <a:pt x="952106" y="337894"/>
                        <a:pt x="896097" y="150532"/>
                        <a:pt x="803788" y="64375"/>
                      </a:cubicBezTo>
                      <a:cubicBezTo>
                        <a:pt x="750649" y="14777"/>
                        <a:pt x="680380" y="28166"/>
                        <a:pt x="615989" y="13940"/>
                      </a:cubicBezTo>
                      <a:cubicBezTo>
                        <a:pt x="550095" y="-616"/>
                        <a:pt x="476066" y="-10627"/>
                        <a:pt x="411680" y="17867"/>
                      </a:cubicBezTo>
                      <a:cubicBezTo>
                        <a:pt x="352352" y="45152"/>
                        <a:pt x="299900" y="85431"/>
                        <a:pt x="258194" y="135730"/>
                      </a:cubicBezTo>
                      <a:cubicBezTo>
                        <a:pt x="199000" y="205428"/>
                        <a:pt x="158601" y="289199"/>
                        <a:pt x="126237" y="374762"/>
                      </a:cubicBezTo>
                      <a:cubicBezTo>
                        <a:pt x="113519" y="408385"/>
                        <a:pt x="4234" y="787708"/>
                        <a:pt x="75" y="863372"/>
                      </a:cubicBezTo>
                      <a:cubicBezTo>
                        <a:pt x="46716" y="871716"/>
                        <a:pt x="93543" y="878901"/>
                        <a:pt x="140557" y="88492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83" name="Google Shape;2083;p66"/>
                <p:cNvGrpSpPr/>
                <p:nvPr/>
              </p:nvGrpSpPr>
              <p:grpSpPr>
                <a:xfrm>
                  <a:off x="6237334" y="2659892"/>
                  <a:ext cx="1150270" cy="1440371"/>
                  <a:chOff x="9153611" y="797075"/>
                  <a:chExt cx="921395" cy="1153774"/>
                </a:xfrm>
              </p:grpSpPr>
              <p:sp>
                <p:nvSpPr>
                  <p:cNvPr id="2084" name="Google Shape;2084;p66"/>
                  <p:cNvSpPr/>
                  <p:nvPr/>
                </p:nvSpPr>
                <p:spPr>
                  <a:xfrm>
                    <a:off x="9153611" y="941203"/>
                    <a:ext cx="341812" cy="897495"/>
                  </a:xfrm>
                  <a:custGeom>
                    <a:rect b="b" l="l" r="r" t="t"/>
                    <a:pathLst>
                      <a:path extrusionOk="0" h="897495" w="341812">
                        <a:moveTo>
                          <a:pt x="341888" y="-319"/>
                        </a:moveTo>
                        <a:cubicBezTo>
                          <a:pt x="237755" y="123529"/>
                          <a:pt x="166130" y="272071"/>
                          <a:pt x="114839" y="425610"/>
                        </a:cubicBezTo>
                        <a:cubicBezTo>
                          <a:pt x="63547" y="579149"/>
                          <a:pt x="31746" y="738410"/>
                          <a:pt x="75" y="8971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5" name="Google Shape;2085;p66"/>
                  <p:cNvSpPr/>
                  <p:nvPr/>
                </p:nvSpPr>
                <p:spPr>
                  <a:xfrm>
                    <a:off x="9225186" y="860543"/>
                    <a:ext cx="352823" cy="1026232"/>
                  </a:xfrm>
                  <a:custGeom>
                    <a:rect b="b" l="l" r="r" t="t"/>
                    <a:pathLst>
                      <a:path extrusionOk="0" h="1026232" w="352823">
                        <a:moveTo>
                          <a:pt x="352899" y="-319"/>
                        </a:moveTo>
                        <a:cubicBezTo>
                          <a:pt x="316108" y="37736"/>
                          <a:pt x="290866" y="85292"/>
                          <a:pt x="267474" y="132798"/>
                        </a:cubicBezTo>
                        <a:cubicBezTo>
                          <a:pt x="129368" y="413542"/>
                          <a:pt x="38995" y="715390"/>
                          <a:pt x="75" y="1025913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6" name="Google Shape;2086;p66"/>
                  <p:cNvSpPr/>
                  <p:nvPr/>
                </p:nvSpPr>
                <p:spPr>
                  <a:xfrm>
                    <a:off x="9877302" y="870942"/>
                    <a:ext cx="197704" cy="935791"/>
                  </a:xfrm>
                  <a:custGeom>
                    <a:rect b="b" l="l" r="r" t="t"/>
                    <a:pathLst>
                      <a:path extrusionOk="0" h="935791" w="197704">
                        <a:moveTo>
                          <a:pt x="75" y="-319"/>
                        </a:moveTo>
                        <a:cubicBezTo>
                          <a:pt x="86722" y="148624"/>
                          <a:pt x="141560" y="315210"/>
                          <a:pt x="167848" y="485562"/>
                        </a:cubicBezTo>
                        <a:cubicBezTo>
                          <a:pt x="180432" y="567114"/>
                          <a:pt x="186577" y="649515"/>
                          <a:pt x="191847" y="731866"/>
                        </a:cubicBezTo>
                        <a:cubicBezTo>
                          <a:pt x="196185" y="799653"/>
                          <a:pt x="199939" y="867642"/>
                          <a:pt x="196334" y="93547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7" name="Google Shape;2087;p66"/>
                  <p:cNvSpPr/>
                  <p:nvPr/>
                </p:nvSpPr>
                <p:spPr>
                  <a:xfrm>
                    <a:off x="9841550" y="899850"/>
                    <a:ext cx="129557" cy="917305"/>
                  </a:xfrm>
                  <a:custGeom>
                    <a:rect b="b" l="l" r="r" t="t"/>
                    <a:pathLst>
                      <a:path extrusionOk="0" h="986350" w="129557">
                        <a:moveTo>
                          <a:pt x="75" y="-319"/>
                        </a:moveTo>
                        <a:cubicBezTo>
                          <a:pt x="11010" y="76909"/>
                          <a:pt x="49878" y="147092"/>
                          <a:pt x="71649" y="221984"/>
                        </a:cubicBezTo>
                        <a:cubicBezTo>
                          <a:pt x="85604" y="269986"/>
                          <a:pt x="92470" y="319727"/>
                          <a:pt x="98863" y="369309"/>
                        </a:cubicBezTo>
                        <a:cubicBezTo>
                          <a:pt x="125243" y="573916"/>
                          <a:pt x="144275" y="781883"/>
                          <a:pt x="114566" y="98603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8" name="Google Shape;2088;p66"/>
                  <p:cNvSpPr/>
                  <p:nvPr/>
                </p:nvSpPr>
                <p:spPr>
                  <a:xfrm>
                    <a:off x="9797775" y="853449"/>
                    <a:ext cx="87969" cy="968055"/>
                  </a:xfrm>
                  <a:custGeom>
                    <a:rect b="b" l="l" r="r" t="t"/>
                    <a:pathLst>
                      <a:path extrusionOk="0" h="1035353" w="87969">
                        <a:moveTo>
                          <a:pt x="75" y="-319"/>
                        </a:moveTo>
                        <a:cubicBezTo>
                          <a:pt x="3594" y="60367"/>
                          <a:pt x="19309" y="119565"/>
                          <a:pt x="31707" y="179073"/>
                        </a:cubicBezTo>
                        <a:cubicBezTo>
                          <a:pt x="90112" y="459386"/>
                          <a:pt x="75293" y="748969"/>
                          <a:pt x="88045" y="103503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9" name="Google Shape;2089;p66"/>
                  <p:cNvSpPr/>
                  <p:nvPr/>
                </p:nvSpPr>
                <p:spPr>
                  <a:xfrm>
                    <a:off x="9765825" y="873375"/>
                    <a:ext cx="17918" cy="948900"/>
                  </a:xfrm>
                  <a:custGeom>
                    <a:rect b="b" l="l" r="r" t="t"/>
                    <a:pathLst>
                      <a:path extrusionOk="0" h="1017587" w="17918">
                        <a:moveTo>
                          <a:pt x="75" y="-319"/>
                        </a:moveTo>
                        <a:cubicBezTo>
                          <a:pt x="2918" y="161111"/>
                          <a:pt x="5760" y="322542"/>
                          <a:pt x="8603" y="483973"/>
                        </a:cubicBezTo>
                        <a:lnTo>
                          <a:pt x="17994" y="1017268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0" name="Google Shape;2090;p66"/>
                  <p:cNvSpPr/>
                  <p:nvPr/>
                </p:nvSpPr>
                <p:spPr>
                  <a:xfrm>
                    <a:off x="9588750" y="851524"/>
                    <a:ext cx="145430" cy="978502"/>
                  </a:xfrm>
                  <a:custGeom>
                    <a:rect b="b" l="l" r="r" t="t"/>
                    <a:pathLst>
                      <a:path extrusionOk="0" h="1054989" w="145430">
                        <a:moveTo>
                          <a:pt x="94462" y="1054670"/>
                        </a:moveTo>
                        <a:cubicBezTo>
                          <a:pt x="90717" y="795604"/>
                          <a:pt x="138516" y="538002"/>
                          <a:pt x="137413" y="278912"/>
                        </a:cubicBezTo>
                        <a:cubicBezTo>
                          <a:pt x="137016" y="185663"/>
                          <a:pt x="130328" y="91683"/>
                          <a:pt x="145506" y="-319"/>
                        </a:cubicBezTo>
                        <a:cubicBezTo>
                          <a:pt x="65347" y="343191"/>
                          <a:pt x="3714" y="699722"/>
                          <a:pt x="75" y="1052467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1" name="Google Shape;2091;p66"/>
                  <p:cNvSpPr/>
                  <p:nvPr/>
                </p:nvSpPr>
                <p:spPr>
                  <a:xfrm>
                    <a:off x="9420128" y="797307"/>
                    <a:ext cx="262016" cy="1124777"/>
                  </a:xfrm>
                  <a:custGeom>
                    <a:rect b="b" l="l" r="r" t="t"/>
                    <a:pathLst>
                      <a:path extrusionOk="0" h="1124777" w="262016">
                        <a:moveTo>
                          <a:pt x="262092" y="-319"/>
                        </a:moveTo>
                        <a:cubicBezTo>
                          <a:pt x="103288" y="354229"/>
                          <a:pt x="14321" y="736141"/>
                          <a:pt x="75" y="1124458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2" name="Google Shape;2092;p66"/>
                  <p:cNvSpPr/>
                  <p:nvPr/>
                </p:nvSpPr>
                <p:spPr>
                  <a:xfrm>
                    <a:off x="9526100" y="797075"/>
                    <a:ext cx="182916" cy="1025103"/>
                  </a:xfrm>
                  <a:custGeom>
                    <a:rect b="b" l="l" r="r" t="t"/>
                    <a:pathLst>
                      <a:path extrusionOk="0" h="1132711" w="182916">
                        <a:moveTo>
                          <a:pt x="182992" y="-319"/>
                        </a:moveTo>
                        <a:cubicBezTo>
                          <a:pt x="58755" y="364239"/>
                          <a:pt x="-3048" y="747204"/>
                          <a:pt x="197" y="1132392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3" name="Google Shape;2093;p66"/>
                  <p:cNvSpPr/>
                  <p:nvPr/>
                </p:nvSpPr>
                <p:spPr>
                  <a:xfrm>
                    <a:off x="9310250" y="829296"/>
                    <a:ext cx="348057" cy="1121553"/>
                  </a:xfrm>
                  <a:custGeom>
                    <a:rect b="b" l="l" r="r" t="t"/>
                    <a:pathLst>
                      <a:path extrusionOk="0" h="1121553" w="348057">
                        <a:moveTo>
                          <a:pt x="348133" y="-319"/>
                        </a:moveTo>
                        <a:cubicBezTo>
                          <a:pt x="199906" y="212078"/>
                          <a:pt x="119504" y="463999"/>
                          <a:pt x="56090" y="715222"/>
                        </a:cubicBezTo>
                        <a:cubicBezTo>
                          <a:pt x="22532" y="848170"/>
                          <a:pt x="-7062" y="984379"/>
                          <a:pt x="1601" y="1121234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094" name="Google Shape;2094;p66"/>
                <p:cNvSpPr/>
                <p:nvPr/>
              </p:nvSpPr>
              <p:spPr>
                <a:xfrm>
                  <a:off x="7004130" y="2001519"/>
                  <a:ext cx="577736" cy="471903"/>
                </a:xfrm>
                <a:custGeom>
                  <a:rect b="b" l="l" r="r" t="t"/>
                  <a:pathLst>
                    <a:path extrusionOk="0" h="378279" w="463115">
                      <a:moveTo>
                        <a:pt x="103683" y="376745"/>
                      </a:moveTo>
                      <a:cubicBezTo>
                        <a:pt x="151824" y="376745"/>
                        <a:pt x="199089" y="380786"/>
                        <a:pt x="246918" y="374125"/>
                      </a:cubicBezTo>
                      <a:cubicBezTo>
                        <a:pt x="302925" y="366326"/>
                        <a:pt x="358933" y="358529"/>
                        <a:pt x="414940" y="350733"/>
                      </a:cubicBezTo>
                      <a:cubicBezTo>
                        <a:pt x="425759" y="350003"/>
                        <a:pt x="436294" y="346949"/>
                        <a:pt x="445829" y="341777"/>
                      </a:cubicBezTo>
                      <a:cubicBezTo>
                        <a:pt x="486444" y="315716"/>
                        <a:pt x="442295" y="297"/>
                        <a:pt x="447975" y="-319"/>
                      </a:cubicBezTo>
                      <a:cubicBezTo>
                        <a:pt x="379557" y="7101"/>
                        <a:pt x="311140" y="14522"/>
                        <a:pt x="242722" y="21944"/>
                      </a:cubicBezTo>
                      <a:cubicBezTo>
                        <a:pt x="215684" y="24878"/>
                        <a:pt x="188462" y="28374"/>
                        <a:pt x="161263" y="29326"/>
                      </a:cubicBezTo>
                      <a:cubicBezTo>
                        <a:pt x="150527" y="29702"/>
                        <a:pt x="116520" y="20340"/>
                        <a:pt x="111332" y="33564"/>
                      </a:cubicBezTo>
                      <a:cubicBezTo>
                        <a:pt x="110657" y="35781"/>
                        <a:pt x="110398" y="38104"/>
                        <a:pt x="110568" y="40414"/>
                      </a:cubicBezTo>
                      <a:cubicBezTo>
                        <a:pt x="110423" y="81651"/>
                        <a:pt x="84122" y="106137"/>
                        <a:pt x="59132" y="133631"/>
                      </a:cubicBezTo>
                      <a:cubicBezTo>
                        <a:pt x="33741" y="160969"/>
                        <a:pt x="15363" y="194077"/>
                        <a:pt x="5582" y="230104"/>
                      </a:cubicBezTo>
                      <a:cubicBezTo>
                        <a:pt x="-4156" y="267716"/>
                        <a:pt x="-2860" y="312467"/>
                        <a:pt x="24957" y="339551"/>
                      </a:cubicBezTo>
                      <a:cubicBezTo>
                        <a:pt x="46550" y="360063"/>
                        <a:pt x="74143" y="373100"/>
                        <a:pt x="103683" y="3767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5" name="Google Shape;2095;p66"/>
                <p:cNvSpPr/>
                <p:nvPr/>
              </p:nvSpPr>
              <p:spPr>
                <a:xfrm>
                  <a:off x="6466374" y="2018178"/>
                  <a:ext cx="860308" cy="1008006"/>
                </a:xfrm>
                <a:custGeom>
                  <a:rect b="b" l="l" r="r" t="t"/>
                  <a:pathLst>
                    <a:path extrusionOk="0" h="808021" w="689626">
                      <a:moveTo>
                        <a:pt x="125326" y="771814"/>
                      </a:moveTo>
                      <a:cubicBezTo>
                        <a:pt x="272919" y="788350"/>
                        <a:pt x="420254" y="821051"/>
                        <a:pt x="541273" y="801827"/>
                      </a:cubicBezTo>
                      <a:cubicBezTo>
                        <a:pt x="599513" y="792575"/>
                        <a:pt x="633727" y="789035"/>
                        <a:pt x="688812" y="768643"/>
                      </a:cubicBezTo>
                      <a:cubicBezTo>
                        <a:pt x="691651" y="652236"/>
                        <a:pt x="687696" y="535762"/>
                        <a:pt x="676967" y="419817"/>
                      </a:cubicBezTo>
                      <a:cubicBezTo>
                        <a:pt x="665688" y="298270"/>
                        <a:pt x="701368" y="177361"/>
                        <a:pt x="670425" y="55802"/>
                      </a:cubicBezTo>
                      <a:cubicBezTo>
                        <a:pt x="670206" y="54942"/>
                        <a:pt x="669955" y="54091"/>
                        <a:pt x="669728" y="53234"/>
                      </a:cubicBezTo>
                      <a:cubicBezTo>
                        <a:pt x="661372" y="44281"/>
                        <a:pt x="651562" y="36810"/>
                        <a:pt x="640714" y="31138"/>
                      </a:cubicBezTo>
                      <a:cubicBezTo>
                        <a:pt x="597600" y="9099"/>
                        <a:pt x="525568" y="9942"/>
                        <a:pt x="478039" y="11535"/>
                      </a:cubicBezTo>
                      <a:cubicBezTo>
                        <a:pt x="427682" y="13224"/>
                        <a:pt x="377293" y="6984"/>
                        <a:pt x="327127" y="3579"/>
                      </a:cubicBezTo>
                      <a:cubicBezTo>
                        <a:pt x="280430" y="410"/>
                        <a:pt x="227644" y="-7769"/>
                        <a:pt x="185612" y="16611"/>
                      </a:cubicBezTo>
                      <a:cubicBezTo>
                        <a:pt x="71692" y="82687"/>
                        <a:pt x="52110" y="203449"/>
                        <a:pt x="35849" y="322427"/>
                      </a:cubicBezTo>
                      <a:cubicBezTo>
                        <a:pt x="17156" y="459203"/>
                        <a:pt x="5232" y="596678"/>
                        <a:pt x="75" y="734853"/>
                      </a:cubicBezTo>
                      <a:cubicBezTo>
                        <a:pt x="49853" y="758692"/>
                        <a:pt x="70433" y="765665"/>
                        <a:pt x="125326" y="771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96" name="Google Shape;2096;p66"/>
                <p:cNvGrpSpPr/>
                <p:nvPr/>
              </p:nvGrpSpPr>
              <p:grpSpPr>
                <a:xfrm>
                  <a:off x="6533628" y="2050566"/>
                  <a:ext cx="1003542" cy="890691"/>
                  <a:chOff x="9390950" y="308990"/>
                  <a:chExt cx="803863" cy="713466"/>
                </a:xfrm>
              </p:grpSpPr>
              <p:sp>
                <p:nvSpPr>
                  <p:cNvPr id="2097" name="Google Shape;2097;p66"/>
                  <p:cNvSpPr/>
                  <p:nvPr/>
                </p:nvSpPr>
                <p:spPr>
                  <a:xfrm>
                    <a:off x="9615033" y="581128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6" y="92350"/>
                          <a:pt x="92615" y="119078"/>
                          <a:pt x="59690" y="119078"/>
                        </a:cubicBezTo>
                        <a:cubicBezTo>
                          <a:pt x="26766" y="119077"/>
                          <a:pt x="75" y="92349"/>
                          <a:pt x="75" y="59378"/>
                        </a:cubicBezTo>
                        <a:cubicBezTo>
                          <a:pt x="76" y="26408"/>
                          <a:pt x="26767" y="-319"/>
                          <a:pt x="59691" y="-319"/>
                        </a:cubicBezTo>
                        <a:cubicBezTo>
                          <a:pt x="92616" y="-319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8" name="Google Shape;2098;p66"/>
                  <p:cNvSpPr/>
                  <p:nvPr/>
                </p:nvSpPr>
                <p:spPr>
                  <a:xfrm rot="-2979764">
                    <a:off x="9615885" y="338411"/>
                    <a:ext cx="119270" cy="11943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9" name="Google Shape;2099;p66"/>
                  <p:cNvSpPr/>
                  <p:nvPr/>
                </p:nvSpPr>
                <p:spPr>
                  <a:xfrm>
                    <a:off x="9439572" y="457573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8"/>
                        </a:cubicBezTo>
                        <a:cubicBezTo>
                          <a:pt x="119307" y="59379"/>
                          <a:pt x="119307" y="5937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0" name="Google Shape;2100;p66"/>
                  <p:cNvSpPr/>
                  <p:nvPr/>
                </p:nvSpPr>
                <p:spPr>
                  <a:xfrm>
                    <a:off x="9390950" y="685402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8"/>
                          <a:pt x="59616" y="119398"/>
                        </a:cubicBezTo>
                        <a:cubicBezTo>
                          <a:pt x="26691" y="119398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1" name="Google Shape;2101;p66"/>
                  <p:cNvSpPr/>
                  <p:nvPr/>
                </p:nvSpPr>
                <p:spPr>
                  <a:xfrm>
                    <a:off x="9812869" y="685137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2" name="Google Shape;2102;p66"/>
                  <p:cNvSpPr/>
                  <p:nvPr/>
                </p:nvSpPr>
                <p:spPr>
                  <a:xfrm rot="-2700000">
                    <a:off x="10019791" y="491723"/>
                    <a:ext cx="119297" cy="119463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3" name="Google Shape;2103;p66"/>
                  <p:cNvSpPr/>
                  <p:nvPr/>
                </p:nvSpPr>
                <p:spPr>
                  <a:xfrm>
                    <a:off x="9808503" y="452621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4" name="Google Shape;2104;p66"/>
                  <p:cNvSpPr/>
                  <p:nvPr/>
                </p:nvSpPr>
                <p:spPr>
                  <a:xfrm>
                    <a:off x="10075582" y="308990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7"/>
                          <a:pt x="59616" y="119397"/>
                        </a:cubicBezTo>
                        <a:cubicBezTo>
                          <a:pt x="26691" y="119397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5" name="Google Shape;2105;p66"/>
                  <p:cNvSpPr/>
                  <p:nvPr/>
                </p:nvSpPr>
                <p:spPr>
                  <a:xfrm rot="-2700000">
                    <a:off x="9647314" y="824047"/>
                    <a:ext cx="119297" cy="119463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79"/>
                        </a:moveTo>
                        <a:cubicBezTo>
                          <a:pt x="119307" y="92350"/>
                          <a:pt x="92616" y="119078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5" y="26408"/>
                          <a:pt x="26766" y="-319"/>
                          <a:pt x="59691" y="-319"/>
                        </a:cubicBezTo>
                        <a:cubicBezTo>
                          <a:pt x="92616" y="-319"/>
                          <a:pt x="119307" y="26409"/>
                          <a:pt x="119307" y="5937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6" name="Google Shape;2106;p66"/>
                  <p:cNvSpPr/>
                  <p:nvPr/>
                </p:nvSpPr>
                <p:spPr>
                  <a:xfrm>
                    <a:off x="9874231" y="903059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307" y="59380"/>
                        </a:moveTo>
                        <a:cubicBezTo>
                          <a:pt x="119307" y="92351"/>
                          <a:pt x="92616" y="119079"/>
                          <a:pt x="59691" y="119078"/>
                        </a:cubicBezTo>
                        <a:cubicBezTo>
                          <a:pt x="26766" y="119078"/>
                          <a:pt x="75" y="92350"/>
                          <a:pt x="75" y="59379"/>
                        </a:cubicBezTo>
                        <a:cubicBezTo>
                          <a:pt x="76" y="26409"/>
                          <a:pt x="26766" y="-319"/>
                          <a:pt x="59691" y="-319"/>
                        </a:cubicBezTo>
                        <a:cubicBezTo>
                          <a:pt x="92616" y="-320"/>
                          <a:pt x="119307" y="26408"/>
                          <a:pt x="119307" y="59379"/>
                        </a:cubicBezTo>
                        <a:cubicBezTo>
                          <a:pt x="119307" y="59379"/>
                          <a:pt x="119307" y="59379"/>
                          <a:pt x="119307" y="5938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7" name="Google Shape;2107;p66"/>
                  <p:cNvSpPr/>
                  <p:nvPr/>
                </p:nvSpPr>
                <p:spPr>
                  <a:xfrm>
                    <a:off x="9454410" y="888417"/>
                    <a:ext cx="119231" cy="119397"/>
                  </a:xfrm>
                  <a:custGeom>
                    <a:rect b="b" l="l" r="r" t="t"/>
                    <a:pathLst>
                      <a:path extrusionOk="0" h="119397" w="119231">
                        <a:moveTo>
                          <a:pt x="119231" y="59699"/>
                        </a:moveTo>
                        <a:cubicBezTo>
                          <a:pt x="119231" y="92669"/>
                          <a:pt x="92540" y="119398"/>
                          <a:pt x="59616" y="119398"/>
                        </a:cubicBezTo>
                        <a:cubicBezTo>
                          <a:pt x="26691" y="119398"/>
                          <a:pt x="0" y="92669"/>
                          <a:pt x="0" y="59699"/>
                        </a:cubicBezTo>
                        <a:cubicBezTo>
                          <a:pt x="0" y="26728"/>
                          <a:pt x="26691" y="0"/>
                          <a:pt x="59616" y="0"/>
                        </a:cubicBezTo>
                        <a:cubicBezTo>
                          <a:pt x="92540" y="0"/>
                          <a:pt x="119231" y="26728"/>
                          <a:pt x="119231" y="596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08" name="Google Shape;2108;p66"/>
                <p:cNvSpPr/>
                <p:nvPr/>
              </p:nvSpPr>
              <p:spPr>
                <a:xfrm>
                  <a:off x="6738744" y="1771263"/>
                  <a:ext cx="397339" cy="358272"/>
                </a:xfrm>
                <a:custGeom>
                  <a:rect b="b" l="l" r="r" t="t"/>
                  <a:pathLst>
                    <a:path extrusionOk="0" h="287192" w="318508">
                      <a:moveTo>
                        <a:pt x="75" y="200771"/>
                      </a:moveTo>
                      <a:cubicBezTo>
                        <a:pt x="4553" y="200168"/>
                        <a:pt x="11786" y="209023"/>
                        <a:pt x="14427" y="212125"/>
                      </a:cubicBezTo>
                      <a:cubicBezTo>
                        <a:pt x="19266" y="218131"/>
                        <a:pt x="24460" y="223839"/>
                        <a:pt x="29982" y="229220"/>
                      </a:cubicBezTo>
                      <a:cubicBezTo>
                        <a:pt x="40716" y="238860"/>
                        <a:pt x="52288" y="247522"/>
                        <a:pt x="64558" y="255104"/>
                      </a:cubicBezTo>
                      <a:cubicBezTo>
                        <a:pt x="83205" y="267703"/>
                        <a:pt x="103800" y="277133"/>
                        <a:pt x="125515" y="283013"/>
                      </a:cubicBezTo>
                      <a:cubicBezTo>
                        <a:pt x="168234" y="293263"/>
                        <a:pt x="213546" y="281918"/>
                        <a:pt x="253152" y="262891"/>
                      </a:cubicBezTo>
                      <a:cubicBezTo>
                        <a:pt x="269063" y="256048"/>
                        <a:pt x="283427" y="246051"/>
                        <a:pt x="295376" y="233501"/>
                      </a:cubicBezTo>
                      <a:cubicBezTo>
                        <a:pt x="302449" y="224814"/>
                        <a:pt x="310210" y="216712"/>
                        <a:pt x="318584" y="209275"/>
                      </a:cubicBezTo>
                      <a:cubicBezTo>
                        <a:pt x="307534" y="203512"/>
                        <a:pt x="292274" y="202004"/>
                        <a:pt x="280222" y="198327"/>
                      </a:cubicBezTo>
                      <a:cubicBezTo>
                        <a:pt x="265811" y="193931"/>
                        <a:pt x="251562" y="189042"/>
                        <a:pt x="237476" y="183659"/>
                      </a:cubicBezTo>
                      <a:cubicBezTo>
                        <a:pt x="235551" y="157598"/>
                        <a:pt x="235934" y="123553"/>
                        <a:pt x="234009" y="97491"/>
                      </a:cubicBezTo>
                      <a:cubicBezTo>
                        <a:pt x="233054" y="84575"/>
                        <a:pt x="227979" y="80446"/>
                        <a:pt x="226328" y="67738"/>
                      </a:cubicBezTo>
                      <a:cubicBezTo>
                        <a:pt x="222107" y="34404"/>
                        <a:pt x="196960" y="7568"/>
                        <a:pt x="164008" y="1232"/>
                      </a:cubicBezTo>
                      <a:cubicBezTo>
                        <a:pt x="150541" y="-1363"/>
                        <a:pt x="132383" y="-1722"/>
                        <a:pt x="122038" y="8353"/>
                      </a:cubicBezTo>
                      <a:cubicBezTo>
                        <a:pt x="115440" y="14788"/>
                        <a:pt x="110281" y="22552"/>
                        <a:pt x="106903" y="31132"/>
                      </a:cubicBezTo>
                      <a:cubicBezTo>
                        <a:pt x="102899" y="42979"/>
                        <a:pt x="100622" y="55342"/>
                        <a:pt x="100140" y="67839"/>
                      </a:cubicBezTo>
                      <a:cubicBezTo>
                        <a:pt x="96777" y="106742"/>
                        <a:pt x="93413" y="145646"/>
                        <a:pt x="90050" y="184550"/>
                      </a:cubicBezTo>
                      <a:cubicBezTo>
                        <a:pt x="59657" y="188147"/>
                        <a:pt x="30337" y="196695"/>
                        <a:pt x="75" y="200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9" name="Google Shape;2109;p66"/>
                <p:cNvSpPr/>
                <p:nvPr/>
              </p:nvSpPr>
              <p:spPr>
                <a:xfrm>
                  <a:off x="6776239" y="1589781"/>
                  <a:ext cx="339425" cy="347447"/>
                </a:xfrm>
                <a:custGeom>
                  <a:rect b="b" l="l" r="r" t="t"/>
                  <a:pathLst>
                    <a:path extrusionOk="0" h="278515" w="272084">
                      <a:moveTo>
                        <a:pt x="239570" y="-319"/>
                      </a:moveTo>
                      <a:lnTo>
                        <a:pt x="36858" y="-319"/>
                      </a:lnTo>
                      <a:cubicBezTo>
                        <a:pt x="33090" y="3899"/>
                        <a:pt x="29621" y="8375"/>
                        <a:pt x="26478" y="13078"/>
                      </a:cubicBezTo>
                      <a:cubicBezTo>
                        <a:pt x="-9898" y="68066"/>
                        <a:pt x="-6564" y="150215"/>
                        <a:pt x="23514" y="207246"/>
                      </a:cubicBezTo>
                      <a:cubicBezTo>
                        <a:pt x="61035" y="278393"/>
                        <a:pt x="145484" y="301126"/>
                        <a:pt x="209794" y="251933"/>
                      </a:cubicBezTo>
                      <a:cubicBezTo>
                        <a:pt x="257771" y="215233"/>
                        <a:pt x="271514" y="159918"/>
                        <a:pt x="272159" y="102066"/>
                      </a:cubicBezTo>
                      <a:cubicBezTo>
                        <a:pt x="272326" y="87039"/>
                        <a:pt x="259759" y="-319"/>
                        <a:pt x="239570" y="-3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0" name="Google Shape;2110;p66"/>
                <p:cNvSpPr/>
                <p:nvPr/>
              </p:nvSpPr>
              <p:spPr>
                <a:xfrm>
                  <a:off x="6899534" y="1804824"/>
                  <a:ext cx="95457" cy="45819"/>
                </a:xfrm>
                <a:custGeom>
                  <a:rect b="b" l="l" r="r" t="t"/>
                  <a:pathLst>
                    <a:path extrusionOk="0" h="36729" w="76519">
                      <a:moveTo>
                        <a:pt x="75" y="16665"/>
                      </a:moveTo>
                      <a:cubicBezTo>
                        <a:pt x="12101" y="36195"/>
                        <a:pt x="37660" y="42265"/>
                        <a:pt x="57163" y="30222"/>
                      </a:cubicBezTo>
                      <a:cubicBezTo>
                        <a:pt x="67964" y="23553"/>
                        <a:pt x="75122" y="12301"/>
                        <a:pt x="7659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1" name="Google Shape;2111;p66"/>
                <p:cNvSpPr/>
                <p:nvPr/>
              </p:nvSpPr>
              <p:spPr>
                <a:xfrm>
                  <a:off x="7079268" y="1712420"/>
                  <a:ext cx="95012" cy="95204"/>
                </a:xfrm>
                <a:custGeom>
                  <a:rect b="b" l="l" r="r" t="t"/>
                  <a:pathLst>
                    <a:path extrusionOk="0" h="76316" w="76162">
                      <a:moveTo>
                        <a:pt x="76073" y="34345"/>
                      </a:moveTo>
                      <a:cubicBezTo>
                        <a:pt x="78014" y="55315"/>
                        <a:pt x="62610" y="73889"/>
                        <a:pt x="41670" y="75832"/>
                      </a:cubicBezTo>
                      <a:cubicBezTo>
                        <a:pt x="20729" y="77775"/>
                        <a:pt x="2180" y="62350"/>
                        <a:pt x="240" y="41380"/>
                      </a:cubicBezTo>
                      <a:cubicBezTo>
                        <a:pt x="-1700" y="20410"/>
                        <a:pt x="13704" y="1836"/>
                        <a:pt x="34644" y="-107"/>
                      </a:cubicBezTo>
                      <a:cubicBezTo>
                        <a:pt x="35276" y="-166"/>
                        <a:pt x="35909" y="-208"/>
                        <a:pt x="36543" y="-235"/>
                      </a:cubicBezTo>
                      <a:cubicBezTo>
                        <a:pt x="56991" y="-1604"/>
                        <a:pt x="74681" y="13871"/>
                        <a:pt x="76073" y="3434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66"/>
                <p:cNvSpPr/>
                <p:nvPr/>
              </p:nvSpPr>
              <p:spPr>
                <a:xfrm>
                  <a:off x="6727904" y="1716903"/>
                  <a:ext cx="95011" cy="95203"/>
                </a:xfrm>
                <a:custGeom>
                  <a:rect b="b" l="l" r="r" t="t"/>
                  <a:pathLst>
                    <a:path extrusionOk="0" h="76315" w="76161">
                      <a:moveTo>
                        <a:pt x="76072" y="34344"/>
                      </a:moveTo>
                      <a:cubicBezTo>
                        <a:pt x="78012" y="55314"/>
                        <a:pt x="62610" y="73888"/>
                        <a:pt x="41669" y="75831"/>
                      </a:cubicBezTo>
                      <a:cubicBezTo>
                        <a:pt x="20729" y="77773"/>
                        <a:pt x="2180" y="62349"/>
                        <a:pt x="240" y="41380"/>
                      </a:cubicBezTo>
                      <a:cubicBezTo>
                        <a:pt x="-1700" y="20410"/>
                        <a:pt x="13703" y="1836"/>
                        <a:pt x="34644" y="-107"/>
                      </a:cubicBezTo>
                      <a:cubicBezTo>
                        <a:pt x="35276" y="-166"/>
                        <a:pt x="35909" y="-208"/>
                        <a:pt x="36543" y="-235"/>
                      </a:cubicBezTo>
                      <a:cubicBezTo>
                        <a:pt x="56990" y="-1604"/>
                        <a:pt x="74679" y="13871"/>
                        <a:pt x="76072" y="3434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66"/>
                <p:cNvSpPr/>
                <p:nvPr/>
              </p:nvSpPr>
              <p:spPr>
                <a:xfrm>
                  <a:off x="5171169" y="2859003"/>
                  <a:ext cx="1462762" cy="2348812"/>
                </a:xfrm>
                <a:custGeom>
                  <a:rect b="b" l="l" r="r" t="t"/>
                  <a:pathLst>
                    <a:path extrusionOk="0" h="1882815" w="1172555">
                      <a:moveTo>
                        <a:pt x="1038775" y="249214"/>
                      </a:moveTo>
                      <a:cubicBezTo>
                        <a:pt x="1019890" y="211691"/>
                        <a:pt x="1003489" y="172809"/>
                        <a:pt x="986444" y="134720"/>
                      </a:cubicBezTo>
                      <a:cubicBezTo>
                        <a:pt x="966530" y="90223"/>
                        <a:pt x="944366" y="53712"/>
                        <a:pt x="944225" y="2782"/>
                      </a:cubicBezTo>
                      <a:cubicBezTo>
                        <a:pt x="798359" y="-2414"/>
                        <a:pt x="652456" y="-1081"/>
                        <a:pt x="506516" y="6780"/>
                      </a:cubicBezTo>
                      <a:cubicBezTo>
                        <a:pt x="502103" y="46267"/>
                        <a:pt x="494349" y="93420"/>
                        <a:pt x="472396" y="126713"/>
                      </a:cubicBezTo>
                      <a:cubicBezTo>
                        <a:pt x="405721" y="227835"/>
                        <a:pt x="340149" y="304921"/>
                        <a:pt x="299979" y="423003"/>
                      </a:cubicBezTo>
                      <a:cubicBezTo>
                        <a:pt x="217595" y="665176"/>
                        <a:pt x="157831" y="914442"/>
                        <a:pt x="109535" y="1165485"/>
                      </a:cubicBezTo>
                      <a:cubicBezTo>
                        <a:pt x="98086" y="1225000"/>
                        <a:pt x="5559" y="1863093"/>
                        <a:pt x="75" y="1863232"/>
                      </a:cubicBezTo>
                      <a:cubicBezTo>
                        <a:pt x="178739" y="1858713"/>
                        <a:pt x="357429" y="1855481"/>
                        <a:pt x="536145" y="1853537"/>
                      </a:cubicBezTo>
                      <a:cubicBezTo>
                        <a:pt x="559189" y="1634496"/>
                        <a:pt x="584915" y="1415761"/>
                        <a:pt x="613325" y="1197332"/>
                      </a:cubicBezTo>
                      <a:cubicBezTo>
                        <a:pt x="627528" y="1088127"/>
                        <a:pt x="642400" y="979014"/>
                        <a:pt x="657942" y="869990"/>
                      </a:cubicBezTo>
                      <a:cubicBezTo>
                        <a:pt x="670313" y="783205"/>
                        <a:pt x="695833" y="689882"/>
                        <a:pt x="695070" y="602095"/>
                      </a:cubicBezTo>
                      <a:cubicBezTo>
                        <a:pt x="698777" y="1028998"/>
                        <a:pt x="691145" y="1455798"/>
                        <a:pt x="672174" y="1882496"/>
                      </a:cubicBezTo>
                      <a:cubicBezTo>
                        <a:pt x="672675" y="1874465"/>
                        <a:pt x="1064424" y="1861346"/>
                        <a:pt x="1100933" y="1858521"/>
                      </a:cubicBezTo>
                      <a:cubicBezTo>
                        <a:pt x="1173038" y="1852940"/>
                        <a:pt x="1161058" y="1838640"/>
                        <a:pt x="1160149" y="1774525"/>
                      </a:cubicBezTo>
                      <a:cubicBezTo>
                        <a:pt x="1159055" y="1697389"/>
                        <a:pt x="1167074" y="1619185"/>
                        <a:pt x="1169139" y="1541994"/>
                      </a:cubicBezTo>
                      <a:cubicBezTo>
                        <a:pt x="1177127" y="1243332"/>
                        <a:pt x="1171410" y="944722"/>
                        <a:pt x="1151987" y="646166"/>
                      </a:cubicBezTo>
                      <a:cubicBezTo>
                        <a:pt x="1142566" y="501560"/>
                        <a:pt x="1103506" y="377834"/>
                        <a:pt x="1038775" y="2492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14" name="Google Shape;2114;p66"/>
                <p:cNvGrpSpPr/>
                <p:nvPr/>
              </p:nvGrpSpPr>
              <p:grpSpPr>
                <a:xfrm>
                  <a:off x="5248161" y="2860982"/>
                  <a:ext cx="1341567" cy="2230958"/>
                  <a:chOff x="8361259" y="958153"/>
                  <a:chExt cx="1074629" cy="1787054"/>
                </a:xfrm>
              </p:grpSpPr>
              <p:sp>
                <p:nvSpPr>
                  <p:cNvPr id="2115" name="Google Shape;2115;p66"/>
                  <p:cNvSpPr/>
                  <p:nvPr/>
                </p:nvSpPr>
                <p:spPr>
                  <a:xfrm>
                    <a:off x="9105196" y="1403652"/>
                    <a:ext cx="272667" cy="148292"/>
                  </a:xfrm>
                  <a:custGeom>
                    <a:rect b="b" l="l" r="r" t="t"/>
                    <a:pathLst>
                      <a:path extrusionOk="0" h="148292" w="272667">
                        <a:moveTo>
                          <a:pt x="102636" y="33499"/>
                        </a:moveTo>
                        <a:cubicBezTo>
                          <a:pt x="63794" y="48025"/>
                          <a:pt x="23202" y="68135"/>
                          <a:pt x="4731" y="105307"/>
                        </a:cubicBezTo>
                        <a:cubicBezTo>
                          <a:pt x="368" y="114091"/>
                          <a:pt x="-2382" y="125222"/>
                          <a:pt x="3222" y="133269"/>
                        </a:cubicBezTo>
                        <a:cubicBezTo>
                          <a:pt x="7429" y="138265"/>
                          <a:pt x="13210" y="141676"/>
                          <a:pt x="19613" y="142941"/>
                        </a:cubicBezTo>
                        <a:cubicBezTo>
                          <a:pt x="49008" y="151335"/>
                          <a:pt x="80467" y="148015"/>
                          <a:pt x="110398" y="141807"/>
                        </a:cubicBezTo>
                        <a:cubicBezTo>
                          <a:pt x="158139" y="131894"/>
                          <a:pt x="204135" y="114899"/>
                          <a:pt x="246864" y="91383"/>
                        </a:cubicBezTo>
                        <a:cubicBezTo>
                          <a:pt x="256263" y="87225"/>
                          <a:pt x="264210" y="80355"/>
                          <a:pt x="269689" y="71650"/>
                        </a:cubicBezTo>
                        <a:cubicBezTo>
                          <a:pt x="276060" y="59066"/>
                          <a:pt x="271657" y="43470"/>
                          <a:pt x="263878" y="31706"/>
                        </a:cubicBezTo>
                        <a:cubicBezTo>
                          <a:pt x="243663" y="1131"/>
                          <a:pt x="233617" y="-5706"/>
                          <a:pt x="198666" y="3441"/>
                        </a:cubicBezTo>
                        <a:cubicBezTo>
                          <a:pt x="166168" y="11823"/>
                          <a:pt x="134116" y="21855"/>
                          <a:pt x="102636" y="33499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6" name="Google Shape;2116;p66"/>
                  <p:cNvSpPr/>
                  <p:nvPr/>
                </p:nvSpPr>
                <p:spPr>
                  <a:xfrm>
                    <a:off x="9046785" y="2358013"/>
                    <a:ext cx="284214" cy="150300"/>
                  </a:xfrm>
                  <a:custGeom>
                    <a:rect b="b" l="l" r="r" t="t"/>
                    <a:pathLst>
                      <a:path extrusionOk="0" h="150300" w="284214">
                        <a:moveTo>
                          <a:pt x="102635" y="35506"/>
                        </a:moveTo>
                        <a:cubicBezTo>
                          <a:pt x="63794" y="50032"/>
                          <a:pt x="23201" y="70142"/>
                          <a:pt x="4731" y="107314"/>
                        </a:cubicBezTo>
                        <a:cubicBezTo>
                          <a:pt x="367" y="116098"/>
                          <a:pt x="-2382" y="127229"/>
                          <a:pt x="3222" y="135276"/>
                        </a:cubicBezTo>
                        <a:cubicBezTo>
                          <a:pt x="7429" y="140272"/>
                          <a:pt x="13210" y="143683"/>
                          <a:pt x="19613" y="144948"/>
                        </a:cubicBezTo>
                        <a:cubicBezTo>
                          <a:pt x="49007" y="153342"/>
                          <a:pt x="80466" y="150022"/>
                          <a:pt x="110398" y="143814"/>
                        </a:cubicBezTo>
                        <a:cubicBezTo>
                          <a:pt x="175653" y="130280"/>
                          <a:pt x="268655" y="104027"/>
                          <a:pt x="283653" y="27478"/>
                        </a:cubicBezTo>
                        <a:cubicBezTo>
                          <a:pt x="296226" y="-36693"/>
                          <a:pt x="118653" y="29516"/>
                          <a:pt x="102635" y="35506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7" name="Google Shape;2117;p66"/>
                  <p:cNvSpPr/>
                  <p:nvPr/>
                </p:nvSpPr>
                <p:spPr>
                  <a:xfrm>
                    <a:off x="8593788" y="1690886"/>
                    <a:ext cx="289721" cy="112686"/>
                  </a:xfrm>
                  <a:custGeom>
                    <a:rect b="b" l="l" r="r" t="t"/>
                    <a:pathLst>
                      <a:path extrusionOk="0" h="112686" w="289721">
                        <a:moveTo>
                          <a:pt x="155627" y="2428"/>
                        </a:moveTo>
                        <a:cubicBezTo>
                          <a:pt x="106005" y="4219"/>
                          <a:pt x="53851" y="10978"/>
                          <a:pt x="14122" y="40804"/>
                        </a:cubicBezTo>
                        <a:cubicBezTo>
                          <a:pt x="8034" y="44673"/>
                          <a:pt x="3330" y="50376"/>
                          <a:pt x="685" y="57093"/>
                        </a:cubicBezTo>
                        <a:cubicBezTo>
                          <a:pt x="-1367" y="66349"/>
                          <a:pt x="1848" y="75984"/>
                          <a:pt x="9044" y="82146"/>
                        </a:cubicBezTo>
                        <a:cubicBezTo>
                          <a:pt x="16195" y="88093"/>
                          <a:pt x="24534" y="92440"/>
                          <a:pt x="33501" y="94895"/>
                        </a:cubicBezTo>
                        <a:cubicBezTo>
                          <a:pt x="75727" y="108581"/>
                          <a:pt x="120121" y="114309"/>
                          <a:pt x="164431" y="111788"/>
                        </a:cubicBezTo>
                        <a:cubicBezTo>
                          <a:pt x="192776" y="110428"/>
                          <a:pt x="266609" y="109969"/>
                          <a:pt x="285723" y="85094"/>
                        </a:cubicBezTo>
                        <a:cubicBezTo>
                          <a:pt x="299104" y="67681"/>
                          <a:pt x="276662" y="23502"/>
                          <a:pt x="259719" y="11531"/>
                        </a:cubicBezTo>
                        <a:cubicBezTo>
                          <a:pt x="233701" y="-6851"/>
                          <a:pt x="185303" y="1356"/>
                          <a:pt x="155627" y="2428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8" name="Google Shape;2118;p66"/>
                  <p:cNvSpPr/>
                  <p:nvPr/>
                </p:nvSpPr>
                <p:spPr>
                  <a:xfrm>
                    <a:off x="9029777" y="2023313"/>
                    <a:ext cx="220038" cy="233453"/>
                  </a:xfrm>
                  <a:custGeom>
                    <a:rect b="b" l="l" r="r" t="t"/>
                    <a:pathLst>
                      <a:path extrusionOk="0" h="233453" w="220038">
                        <a:moveTo>
                          <a:pt x="157196" y="80872"/>
                        </a:moveTo>
                        <a:cubicBezTo>
                          <a:pt x="122745" y="45063"/>
                          <a:pt x="82912" y="10680"/>
                          <a:pt x="34216" y="958"/>
                        </a:cubicBezTo>
                        <a:cubicBezTo>
                          <a:pt x="27276" y="-999"/>
                          <a:pt x="19895" y="-701"/>
                          <a:pt x="13135" y="1809"/>
                        </a:cubicBezTo>
                        <a:cubicBezTo>
                          <a:pt x="4882" y="6457"/>
                          <a:pt x="-138" y="15284"/>
                          <a:pt x="82" y="24762"/>
                        </a:cubicBezTo>
                        <a:cubicBezTo>
                          <a:pt x="432" y="34065"/>
                          <a:pt x="2765" y="43185"/>
                          <a:pt x="6924" y="51511"/>
                        </a:cubicBezTo>
                        <a:cubicBezTo>
                          <a:pt x="24928" y="92134"/>
                          <a:pt x="50296" y="129062"/>
                          <a:pt x="81744" y="160424"/>
                        </a:cubicBezTo>
                        <a:cubicBezTo>
                          <a:pt x="101672" y="180655"/>
                          <a:pt x="151291" y="235408"/>
                          <a:pt x="182545" y="233061"/>
                        </a:cubicBezTo>
                        <a:cubicBezTo>
                          <a:pt x="204426" y="231419"/>
                          <a:pt x="222302" y="185197"/>
                          <a:pt x="219897" y="164573"/>
                        </a:cubicBezTo>
                        <a:cubicBezTo>
                          <a:pt x="216202" y="132902"/>
                          <a:pt x="177797" y="102287"/>
                          <a:pt x="157196" y="8087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9" name="Google Shape;2119;p66"/>
                  <p:cNvSpPr/>
                  <p:nvPr/>
                </p:nvSpPr>
                <p:spPr>
                  <a:xfrm>
                    <a:off x="8874266" y="958153"/>
                    <a:ext cx="186477" cy="261689"/>
                  </a:xfrm>
                  <a:custGeom>
                    <a:rect b="b" l="l" r="r" t="t"/>
                    <a:pathLst>
                      <a:path extrusionOk="0" h="261689" w="186477">
                        <a:moveTo>
                          <a:pt x="8082" y="206533"/>
                        </a:moveTo>
                        <a:cubicBezTo>
                          <a:pt x="3714" y="215103"/>
                          <a:pt x="1024" y="224431"/>
                          <a:pt x="156" y="234013"/>
                        </a:cubicBezTo>
                        <a:cubicBezTo>
                          <a:pt x="-599" y="243783"/>
                          <a:pt x="3978" y="253200"/>
                          <a:pt x="12122" y="258633"/>
                        </a:cubicBezTo>
                        <a:cubicBezTo>
                          <a:pt x="20976" y="262581"/>
                          <a:pt x="31149" y="262243"/>
                          <a:pt x="39723" y="257717"/>
                        </a:cubicBezTo>
                        <a:cubicBezTo>
                          <a:pt x="57146" y="250182"/>
                          <a:pt x="70696" y="235945"/>
                          <a:pt x="83067" y="221532"/>
                        </a:cubicBezTo>
                        <a:cubicBezTo>
                          <a:pt x="109492" y="190744"/>
                          <a:pt x="251130" y="10716"/>
                          <a:pt x="151477" y="-94"/>
                        </a:cubicBezTo>
                        <a:cubicBezTo>
                          <a:pt x="115255" y="-4024"/>
                          <a:pt x="97381" y="44413"/>
                          <a:pt x="82231" y="69478"/>
                        </a:cubicBezTo>
                        <a:cubicBezTo>
                          <a:pt x="54547" y="113490"/>
                          <a:pt x="29778" y="159273"/>
                          <a:pt x="8082" y="206533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0" name="Google Shape;2120;p66"/>
                  <p:cNvSpPr/>
                  <p:nvPr/>
                </p:nvSpPr>
                <p:spPr>
                  <a:xfrm>
                    <a:off x="8361259" y="2417943"/>
                    <a:ext cx="339882" cy="245765"/>
                  </a:xfrm>
                  <a:custGeom>
                    <a:rect b="b" l="l" r="r" t="t"/>
                    <a:pathLst>
                      <a:path extrusionOk="0" h="245765" w="339882">
                        <a:moveTo>
                          <a:pt x="258252" y="130652"/>
                        </a:moveTo>
                        <a:cubicBezTo>
                          <a:pt x="291803" y="150843"/>
                          <a:pt x="328152" y="174613"/>
                          <a:pt x="338308" y="212470"/>
                        </a:cubicBezTo>
                        <a:cubicBezTo>
                          <a:pt x="340651" y="219302"/>
                          <a:pt x="340493" y="226745"/>
                          <a:pt x="337862" y="233471"/>
                        </a:cubicBezTo>
                        <a:cubicBezTo>
                          <a:pt x="330207" y="249322"/>
                          <a:pt x="307075" y="246763"/>
                          <a:pt x="290469" y="240974"/>
                        </a:cubicBezTo>
                        <a:cubicBezTo>
                          <a:pt x="193202" y="207060"/>
                          <a:pt x="106675" y="147537"/>
                          <a:pt x="28418" y="80485"/>
                        </a:cubicBezTo>
                        <a:cubicBezTo>
                          <a:pt x="16285" y="70090"/>
                          <a:pt x="3615" y="58313"/>
                          <a:pt x="592" y="42612"/>
                        </a:cubicBezTo>
                        <a:cubicBezTo>
                          <a:pt x="-2813" y="24923"/>
                          <a:pt x="11037" y="2854"/>
                          <a:pt x="29420" y="-27"/>
                        </a:cubicBezTo>
                        <a:cubicBezTo>
                          <a:pt x="51026" y="-3413"/>
                          <a:pt x="80136" y="23457"/>
                          <a:pt x="98275" y="34374"/>
                        </a:cubicBezTo>
                        <a:cubicBezTo>
                          <a:pt x="151601" y="66466"/>
                          <a:pt x="204927" y="98558"/>
                          <a:pt x="258252" y="13065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1" name="Google Shape;2121;p66"/>
                  <p:cNvSpPr/>
                  <p:nvPr/>
                </p:nvSpPr>
                <p:spPr>
                  <a:xfrm>
                    <a:off x="8647583" y="1312621"/>
                    <a:ext cx="246718" cy="230988"/>
                  </a:xfrm>
                  <a:custGeom>
                    <a:rect b="b" l="l" r="r" t="t"/>
                    <a:pathLst>
                      <a:path extrusionOk="0" h="230988" w="246718">
                        <a:moveTo>
                          <a:pt x="6118" y="179610"/>
                        </a:moveTo>
                        <a:cubicBezTo>
                          <a:pt x="876" y="191053"/>
                          <a:pt x="-2794" y="204773"/>
                          <a:pt x="3083" y="215903"/>
                        </a:cubicBezTo>
                        <a:cubicBezTo>
                          <a:pt x="9142" y="227377"/>
                          <a:pt x="23787" y="232060"/>
                          <a:pt x="36629" y="230314"/>
                        </a:cubicBezTo>
                        <a:cubicBezTo>
                          <a:pt x="49359" y="227679"/>
                          <a:pt x="61422" y="222484"/>
                          <a:pt x="72090" y="215047"/>
                        </a:cubicBezTo>
                        <a:cubicBezTo>
                          <a:pt x="90827" y="203763"/>
                          <a:pt x="109565" y="192480"/>
                          <a:pt x="128304" y="181198"/>
                        </a:cubicBezTo>
                        <a:cubicBezTo>
                          <a:pt x="157944" y="163350"/>
                          <a:pt x="187914" y="145248"/>
                          <a:pt x="212332" y="120720"/>
                        </a:cubicBezTo>
                        <a:cubicBezTo>
                          <a:pt x="232325" y="100636"/>
                          <a:pt x="248891" y="74062"/>
                          <a:pt x="246578" y="45799"/>
                        </a:cubicBezTo>
                        <a:cubicBezTo>
                          <a:pt x="244501" y="20425"/>
                          <a:pt x="217730" y="-10806"/>
                          <a:pt x="192267" y="3117"/>
                        </a:cubicBezTo>
                        <a:cubicBezTo>
                          <a:pt x="171268" y="14600"/>
                          <a:pt x="149497" y="44945"/>
                          <a:pt x="128849" y="60152"/>
                        </a:cubicBezTo>
                        <a:cubicBezTo>
                          <a:pt x="83050" y="93882"/>
                          <a:pt x="30738" y="125854"/>
                          <a:pt x="6118" y="17961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2" name="Google Shape;2122;p66"/>
                  <p:cNvSpPr/>
                  <p:nvPr/>
                </p:nvSpPr>
                <p:spPr>
                  <a:xfrm>
                    <a:off x="8614751" y="2196019"/>
                    <a:ext cx="140300" cy="296544"/>
                  </a:xfrm>
                  <a:custGeom>
                    <a:rect b="b" l="l" r="r" t="t"/>
                    <a:pathLst>
                      <a:path extrusionOk="0" h="296544" w="140300">
                        <a:moveTo>
                          <a:pt x="78717" y="277794"/>
                        </a:moveTo>
                        <a:cubicBezTo>
                          <a:pt x="86762" y="287470"/>
                          <a:pt x="97535" y="296707"/>
                          <a:pt x="110097" y="296206"/>
                        </a:cubicBezTo>
                        <a:cubicBezTo>
                          <a:pt x="123048" y="295687"/>
                          <a:pt x="133590" y="284481"/>
                          <a:pt x="137562" y="272128"/>
                        </a:cubicBezTo>
                        <a:cubicBezTo>
                          <a:pt x="140685" y="259492"/>
                          <a:pt x="141215" y="246353"/>
                          <a:pt x="139121" y="233506"/>
                        </a:cubicBezTo>
                        <a:cubicBezTo>
                          <a:pt x="137048" y="211709"/>
                          <a:pt x="134976" y="189913"/>
                          <a:pt x="132904" y="168116"/>
                        </a:cubicBezTo>
                        <a:cubicBezTo>
                          <a:pt x="129626" y="133638"/>
                          <a:pt x="126261" y="98752"/>
                          <a:pt x="114710" y="66106"/>
                        </a:cubicBezTo>
                        <a:cubicBezTo>
                          <a:pt x="105253" y="39376"/>
                          <a:pt x="88470" y="12939"/>
                          <a:pt x="62014" y="2825"/>
                        </a:cubicBezTo>
                        <a:cubicBezTo>
                          <a:pt x="38261" y="-6255"/>
                          <a:pt x="-1428" y="4442"/>
                          <a:pt x="119" y="33452"/>
                        </a:cubicBezTo>
                        <a:cubicBezTo>
                          <a:pt x="1395" y="57377"/>
                          <a:pt x="19328" y="90145"/>
                          <a:pt x="24110" y="115360"/>
                        </a:cubicBezTo>
                        <a:cubicBezTo>
                          <a:pt x="34717" y="171291"/>
                          <a:pt x="40928" y="232346"/>
                          <a:pt x="78717" y="277794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3" name="Google Shape;2123;p66"/>
                  <p:cNvSpPr/>
                  <p:nvPr/>
                </p:nvSpPr>
                <p:spPr>
                  <a:xfrm>
                    <a:off x="8503055" y="1950838"/>
                    <a:ext cx="295168" cy="156466"/>
                  </a:xfrm>
                  <a:custGeom>
                    <a:rect b="b" l="l" r="r" t="t"/>
                    <a:pathLst>
                      <a:path extrusionOk="0" h="156466" w="295168">
                        <a:moveTo>
                          <a:pt x="36954" y="255"/>
                        </a:moveTo>
                        <a:cubicBezTo>
                          <a:pt x="24427" y="1337"/>
                          <a:pt x="10701" y="4914"/>
                          <a:pt x="3935" y="15525"/>
                        </a:cubicBezTo>
                        <a:cubicBezTo>
                          <a:pt x="-3040" y="26465"/>
                          <a:pt x="121" y="41531"/>
                          <a:pt x="7976" y="51853"/>
                        </a:cubicBezTo>
                        <a:cubicBezTo>
                          <a:pt x="16548" y="61639"/>
                          <a:pt x="27013" y="69582"/>
                          <a:pt x="38738" y="75201"/>
                        </a:cubicBezTo>
                        <a:cubicBezTo>
                          <a:pt x="57785" y="85952"/>
                          <a:pt x="76833" y="96702"/>
                          <a:pt x="95880" y="107453"/>
                        </a:cubicBezTo>
                        <a:cubicBezTo>
                          <a:pt x="126011" y="124459"/>
                          <a:pt x="156525" y="141626"/>
                          <a:pt x="189879" y="150785"/>
                        </a:cubicBezTo>
                        <a:cubicBezTo>
                          <a:pt x="217190" y="158285"/>
                          <a:pt x="248445" y="159598"/>
                          <a:pt x="271850" y="143633"/>
                        </a:cubicBezTo>
                        <a:cubicBezTo>
                          <a:pt x="292863" y="129300"/>
                          <a:pt x="306773" y="90570"/>
                          <a:pt x="282114" y="75267"/>
                        </a:cubicBezTo>
                        <a:cubicBezTo>
                          <a:pt x="261777" y="62646"/>
                          <a:pt x="224675" y="58662"/>
                          <a:pt x="201278" y="48185"/>
                        </a:cubicBezTo>
                        <a:cubicBezTo>
                          <a:pt x="149379" y="24944"/>
                          <a:pt x="95792" y="-4834"/>
                          <a:pt x="36954" y="255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4" name="Google Shape;2124;p66"/>
                  <p:cNvSpPr/>
                  <p:nvPr/>
                </p:nvSpPr>
                <p:spPr>
                  <a:xfrm>
                    <a:off x="9021309" y="1209008"/>
                    <a:ext cx="110694" cy="236889"/>
                  </a:xfrm>
                  <a:custGeom>
                    <a:rect b="b" l="l" r="r" t="t"/>
                    <a:pathLst>
                      <a:path extrusionOk="0" h="236889" w="110694">
                        <a:moveTo>
                          <a:pt x="16148" y="146602"/>
                        </a:moveTo>
                        <a:cubicBezTo>
                          <a:pt x="17770" y="124690"/>
                          <a:pt x="13910" y="102767"/>
                          <a:pt x="13350" y="80803"/>
                        </a:cubicBezTo>
                        <a:cubicBezTo>
                          <a:pt x="12790" y="58839"/>
                          <a:pt x="16069" y="35533"/>
                          <a:pt x="29807" y="18402"/>
                        </a:cubicBezTo>
                        <a:cubicBezTo>
                          <a:pt x="43545" y="1269"/>
                          <a:pt x="70249" y="-6761"/>
                          <a:pt x="88241" y="5813"/>
                        </a:cubicBezTo>
                        <a:cubicBezTo>
                          <a:pt x="104303" y="17039"/>
                          <a:pt x="107868" y="39029"/>
                          <a:pt x="109202" y="58598"/>
                        </a:cubicBezTo>
                        <a:cubicBezTo>
                          <a:pt x="111340" y="90024"/>
                          <a:pt x="111291" y="121562"/>
                          <a:pt x="109056" y="152981"/>
                        </a:cubicBezTo>
                        <a:cubicBezTo>
                          <a:pt x="108582" y="169164"/>
                          <a:pt x="105488" y="185162"/>
                          <a:pt x="99895" y="200352"/>
                        </a:cubicBezTo>
                        <a:cubicBezTo>
                          <a:pt x="94146" y="215676"/>
                          <a:pt x="82307" y="227927"/>
                          <a:pt x="67200" y="234183"/>
                        </a:cubicBezTo>
                        <a:cubicBezTo>
                          <a:pt x="51203" y="239910"/>
                          <a:pt x="9059" y="235754"/>
                          <a:pt x="1406" y="217124"/>
                        </a:cubicBezTo>
                        <a:cubicBezTo>
                          <a:pt x="-5190" y="201071"/>
                          <a:pt x="14816" y="164606"/>
                          <a:pt x="16148" y="146602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66"/>
                  <p:cNvSpPr/>
                  <p:nvPr/>
                </p:nvSpPr>
                <p:spPr>
                  <a:xfrm>
                    <a:off x="9269166" y="2508318"/>
                    <a:ext cx="110694" cy="236889"/>
                  </a:xfrm>
                  <a:custGeom>
                    <a:rect b="b" l="l" r="r" t="t"/>
                    <a:pathLst>
                      <a:path extrusionOk="0" h="236889" w="110694">
                        <a:moveTo>
                          <a:pt x="16149" y="146601"/>
                        </a:moveTo>
                        <a:cubicBezTo>
                          <a:pt x="17770" y="124689"/>
                          <a:pt x="13909" y="102767"/>
                          <a:pt x="13350" y="80802"/>
                        </a:cubicBezTo>
                        <a:cubicBezTo>
                          <a:pt x="12791" y="58838"/>
                          <a:pt x="16069" y="35532"/>
                          <a:pt x="29807" y="18401"/>
                        </a:cubicBezTo>
                        <a:cubicBezTo>
                          <a:pt x="43545" y="1269"/>
                          <a:pt x="70249" y="-6761"/>
                          <a:pt x="88241" y="5813"/>
                        </a:cubicBezTo>
                        <a:cubicBezTo>
                          <a:pt x="104302" y="17039"/>
                          <a:pt x="107869" y="39029"/>
                          <a:pt x="109202" y="58597"/>
                        </a:cubicBezTo>
                        <a:cubicBezTo>
                          <a:pt x="111340" y="90024"/>
                          <a:pt x="111291" y="121561"/>
                          <a:pt x="109055" y="152981"/>
                        </a:cubicBezTo>
                        <a:cubicBezTo>
                          <a:pt x="108581" y="169164"/>
                          <a:pt x="105488" y="185162"/>
                          <a:pt x="99895" y="200351"/>
                        </a:cubicBezTo>
                        <a:cubicBezTo>
                          <a:pt x="94146" y="215676"/>
                          <a:pt x="82307" y="227926"/>
                          <a:pt x="67200" y="234182"/>
                        </a:cubicBezTo>
                        <a:cubicBezTo>
                          <a:pt x="51203" y="239909"/>
                          <a:pt x="9059" y="235753"/>
                          <a:pt x="1406" y="217124"/>
                        </a:cubicBezTo>
                        <a:cubicBezTo>
                          <a:pt x="-5190" y="201071"/>
                          <a:pt x="14816" y="164606"/>
                          <a:pt x="16149" y="146601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6" name="Google Shape;2126;p66"/>
                  <p:cNvSpPr/>
                  <p:nvPr/>
                </p:nvSpPr>
                <p:spPr>
                  <a:xfrm>
                    <a:off x="9110114" y="1635150"/>
                    <a:ext cx="119636" cy="304970"/>
                  </a:xfrm>
                  <a:custGeom>
                    <a:rect b="b" l="l" r="r" t="t"/>
                    <a:pathLst>
                      <a:path extrusionOk="0" h="304970" w="119636">
                        <a:moveTo>
                          <a:pt x="18829" y="130370"/>
                        </a:moveTo>
                        <a:cubicBezTo>
                          <a:pt x="20694" y="106049"/>
                          <a:pt x="25509" y="82045"/>
                          <a:pt x="33165" y="58888"/>
                        </a:cubicBezTo>
                        <a:cubicBezTo>
                          <a:pt x="41752" y="36087"/>
                          <a:pt x="56735" y="14777"/>
                          <a:pt x="78327" y="3537"/>
                        </a:cubicBezTo>
                        <a:cubicBezTo>
                          <a:pt x="83509" y="327"/>
                          <a:pt x="89661" y="-939"/>
                          <a:pt x="95688" y="-35"/>
                        </a:cubicBezTo>
                        <a:cubicBezTo>
                          <a:pt x="105118" y="2195"/>
                          <a:pt x="110134" y="12403"/>
                          <a:pt x="112873" y="21711"/>
                        </a:cubicBezTo>
                        <a:cubicBezTo>
                          <a:pt x="121303" y="50358"/>
                          <a:pt x="120327" y="80852"/>
                          <a:pt x="118362" y="110653"/>
                        </a:cubicBezTo>
                        <a:cubicBezTo>
                          <a:pt x="115526" y="153695"/>
                          <a:pt x="110788" y="196555"/>
                          <a:pt x="104148" y="239232"/>
                        </a:cubicBezTo>
                        <a:cubicBezTo>
                          <a:pt x="101933" y="253455"/>
                          <a:pt x="99218" y="268323"/>
                          <a:pt x="90248" y="279573"/>
                        </a:cubicBezTo>
                        <a:cubicBezTo>
                          <a:pt x="73442" y="300652"/>
                          <a:pt x="12118" y="320187"/>
                          <a:pt x="1778" y="286310"/>
                        </a:cubicBezTo>
                        <a:cubicBezTo>
                          <a:pt x="-4051" y="267215"/>
                          <a:pt x="6770" y="233055"/>
                          <a:pt x="9096" y="213248"/>
                        </a:cubicBezTo>
                        <a:cubicBezTo>
                          <a:pt x="12340" y="185623"/>
                          <a:pt x="15584" y="157997"/>
                          <a:pt x="18829" y="130370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7" name="Google Shape;2127;p66"/>
                  <p:cNvSpPr/>
                  <p:nvPr/>
                </p:nvSpPr>
                <p:spPr>
                  <a:xfrm rot="4891551">
                    <a:off x="9199265" y="1894209"/>
                    <a:ext cx="307667" cy="121567"/>
                  </a:xfrm>
                  <a:custGeom>
                    <a:rect b="b" l="l" r="r" t="t"/>
                    <a:pathLst>
                      <a:path extrusionOk="0" h="121454" w="307382">
                        <a:moveTo>
                          <a:pt x="19781" y="37978"/>
                        </a:moveTo>
                        <a:cubicBezTo>
                          <a:pt x="-3039" y="52718"/>
                          <a:pt x="-8335" y="88431"/>
                          <a:pt x="16187" y="105037"/>
                        </a:cubicBezTo>
                        <a:cubicBezTo>
                          <a:pt x="25479" y="110667"/>
                          <a:pt x="35791" y="114401"/>
                          <a:pt x="46530" y="116025"/>
                        </a:cubicBezTo>
                        <a:cubicBezTo>
                          <a:pt x="120486" y="130915"/>
                          <a:pt x="198078" y="110779"/>
                          <a:pt x="267008" y="87577"/>
                        </a:cubicBezTo>
                        <a:cubicBezTo>
                          <a:pt x="288936" y="80196"/>
                          <a:pt x="310153" y="60689"/>
                          <a:pt x="307178" y="37716"/>
                        </a:cubicBezTo>
                        <a:cubicBezTo>
                          <a:pt x="304952" y="20524"/>
                          <a:pt x="289449" y="7462"/>
                          <a:pt x="272803" y="2697"/>
                        </a:cubicBezTo>
                        <a:cubicBezTo>
                          <a:pt x="256157" y="-2069"/>
                          <a:pt x="238431" y="-215"/>
                          <a:pt x="221223" y="1676"/>
                        </a:cubicBezTo>
                        <a:cubicBezTo>
                          <a:pt x="186694" y="5472"/>
                          <a:pt x="152165" y="9268"/>
                          <a:pt x="117636" y="13065"/>
                        </a:cubicBezTo>
                        <a:cubicBezTo>
                          <a:pt x="84835" y="16671"/>
                          <a:pt x="51054" y="20579"/>
                          <a:pt x="22167" y="36550"/>
                        </a:cubicBezTo>
                        <a:cubicBezTo>
                          <a:pt x="21352" y="37002"/>
                          <a:pt x="20557" y="37477"/>
                          <a:pt x="19781" y="37978"/>
                        </a:cubicBezTo>
                        <a:close/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8" name="Google Shape;2128;p66"/>
                <p:cNvSpPr/>
                <p:nvPr/>
              </p:nvSpPr>
              <p:spPr>
                <a:xfrm>
                  <a:off x="5642083" y="1902413"/>
                  <a:ext cx="844819" cy="1220112"/>
                </a:xfrm>
                <a:custGeom>
                  <a:rect b="b" l="l" r="r" t="t"/>
                  <a:pathLst>
                    <a:path extrusionOk="0" h="978046" w="677210">
                      <a:moveTo>
                        <a:pt x="592786" y="261896"/>
                      </a:moveTo>
                      <a:lnTo>
                        <a:pt x="579533" y="260914"/>
                      </a:lnTo>
                      <a:cubicBezTo>
                        <a:pt x="578379" y="258120"/>
                        <a:pt x="577164" y="255347"/>
                        <a:pt x="575771" y="252634"/>
                      </a:cubicBezTo>
                      <a:cubicBezTo>
                        <a:pt x="570045" y="241546"/>
                        <a:pt x="561960" y="231849"/>
                        <a:pt x="552087" y="224227"/>
                      </a:cubicBezTo>
                      <a:cubicBezTo>
                        <a:pt x="512890" y="193344"/>
                        <a:pt x="451854" y="191582"/>
                        <a:pt x="426808" y="141973"/>
                      </a:cubicBezTo>
                      <a:cubicBezTo>
                        <a:pt x="412007" y="112656"/>
                        <a:pt x="410694" y="78397"/>
                        <a:pt x="412953" y="45625"/>
                      </a:cubicBezTo>
                      <a:cubicBezTo>
                        <a:pt x="413553" y="36919"/>
                        <a:pt x="414081" y="27207"/>
                        <a:pt x="408469" y="20529"/>
                      </a:cubicBezTo>
                      <a:cubicBezTo>
                        <a:pt x="405515" y="17407"/>
                        <a:pt x="401919" y="14964"/>
                        <a:pt x="397931" y="13368"/>
                      </a:cubicBezTo>
                      <a:cubicBezTo>
                        <a:pt x="369911" y="353"/>
                        <a:pt x="338512" y="-3508"/>
                        <a:pt x="308180" y="2333"/>
                      </a:cubicBezTo>
                      <a:cubicBezTo>
                        <a:pt x="304091" y="2839"/>
                        <a:pt x="300199" y="4383"/>
                        <a:pt x="296874" y="6820"/>
                      </a:cubicBezTo>
                      <a:cubicBezTo>
                        <a:pt x="292463" y="11765"/>
                        <a:pt x="290009" y="18154"/>
                        <a:pt x="289973" y="24784"/>
                      </a:cubicBezTo>
                      <a:cubicBezTo>
                        <a:pt x="283316" y="76200"/>
                        <a:pt x="274752" y="166235"/>
                        <a:pt x="222786" y="189743"/>
                      </a:cubicBezTo>
                      <a:cubicBezTo>
                        <a:pt x="196548" y="201614"/>
                        <a:pt x="166124" y="205313"/>
                        <a:pt x="143622" y="223302"/>
                      </a:cubicBezTo>
                      <a:cubicBezTo>
                        <a:pt x="141678" y="224857"/>
                        <a:pt x="139862" y="226502"/>
                        <a:pt x="138111" y="228194"/>
                      </a:cubicBezTo>
                      <a:lnTo>
                        <a:pt x="127010" y="227371"/>
                      </a:lnTo>
                      <a:cubicBezTo>
                        <a:pt x="62438" y="330360"/>
                        <a:pt x="49359" y="456421"/>
                        <a:pt x="37913" y="577485"/>
                      </a:cubicBezTo>
                      <a:cubicBezTo>
                        <a:pt x="25301" y="710899"/>
                        <a:pt x="12689" y="844313"/>
                        <a:pt x="75" y="977727"/>
                      </a:cubicBezTo>
                      <a:cubicBezTo>
                        <a:pt x="91318" y="966333"/>
                        <a:pt x="180142" y="976640"/>
                        <a:pt x="350033" y="968849"/>
                      </a:cubicBezTo>
                      <a:cubicBezTo>
                        <a:pt x="442034" y="964630"/>
                        <a:pt x="585829" y="968146"/>
                        <a:pt x="677286" y="957293"/>
                      </a:cubicBezTo>
                      <a:cubicBezTo>
                        <a:pt x="671865" y="721754"/>
                        <a:pt x="621120" y="495783"/>
                        <a:pt x="592786" y="2618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66"/>
                <p:cNvSpPr/>
                <p:nvPr/>
              </p:nvSpPr>
              <p:spPr>
                <a:xfrm>
                  <a:off x="5896035" y="1592504"/>
                  <a:ext cx="368001" cy="357153"/>
                </a:xfrm>
                <a:custGeom>
                  <a:rect b="b" l="l" r="r" t="t"/>
                  <a:pathLst>
                    <a:path extrusionOk="0" h="286295" w="294991">
                      <a:moveTo>
                        <a:pt x="325" y="142155"/>
                      </a:moveTo>
                      <a:cubicBezTo>
                        <a:pt x="801" y="151088"/>
                        <a:pt x="19166" y="166899"/>
                        <a:pt x="19399" y="175710"/>
                      </a:cubicBezTo>
                      <a:cubicBezTo>
                        <a:pt x="19839" y="192409"/>
                        <a:pt x="30701" y="205953"/>
                        <a:pt x="39118" y="220590"/>
                      </a:cubicBezTo>
                      <a:cubicBezTo>
                        <a:pt x="66213" y="267709"/>
                        <a:pt x="98654" y="289098"/>
                        <a:pt x="152839" y="285610"/>
                      </a:cubicBezTo>
                      <a:cubicBezTo>
                        <a:pt x="174575" y="283586"/>
                        <a:pt x="196050" y="279360"/>
                        <a:pt x="216935" y="272999"/>
                      </a:cubicBezTo>
                      <a:cubicBezTo>
                        <a:pt x="244600" y="265422"/>
                        <a:pt x="240493" y="245875"/>
                        <a:pt x="251553" y="217897"/>
                      </a:cubicBezTo>
                      <a:cubicBezTo>
                        <a:pt x="258860" y="199411"/>
                        <a:pt x="286398" y="189812"/>
                        <a:pt x="289908" y="170244"/>
                      </a:cubicBezTo>
                      <a:cubicBezTo>
                        <a:pt x="295380" y="139730"/>
                        <a:pt x="299752" y="106544"/>
                        <a:pt x="285230" y="79163"/>
                      </a:cubicBezTo>
                      <a:cubicBezTo>
                        <a:pt x="274107" y="58190"/>
                        <a:pt x="253560" y="44071"/>
                        <a:pt x="233050" y="32148"/>
                      </a:cubicBezTo>
                      <a:cubicBezTo>
                        <a:pt x="206866" y="16925"/>
                        <a:pt x="178742" y="3673"/>
                        <a:pt x="148633" y="467"/>
                      </a:cubicBezTo>
                      <a:cubicBezTo>
                        <a:pt x="74964" y="-7492"/>
                        <a:pt x="8801" y="45859"/>
                        <a:pt x="853" y="119630"/>
                      </a:cubicBezTo>
                      <a:cubicBezTo>
                        <a:pt x="602" y="121964"/>
                        <a:pt x="411" y="124305"/>
                        <a:pt x="282" y="126650"/>
                      </a:cubicBezTo>
                      <a:cubicBezTo>
                        <a:pt x="-7" y="131814"/>
                        <a:pt x="7" y="136992"/>
                        <a:pt x="325" y="14215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66"/>
                <p:cNvSpPr/>
                <p:nvPr/>
              </p:nvSpPr>
              <p:spPr>
                <a:xfrm>
                  <a:off x="5188762" y="2132378"/>
                  <a:ext cx="761298" cy="930654"/>
                </a:xfrm>
                <a:custGeom>
                  <a:rect b="b" l="l" r="r" t="t"/>
                  <a:pathLst>
                    <a:path extrusionOk="0" h="746015" w="610259">
                      <a:moveTo>
                        <a:pt x="573879" y="31420"/>
                      </a:moveTo>
                      <a:cubicBezTo>
                        <a:pt x="549344" y="7052"/>
                        <a:pt x="528052" y="-1461"/>
                        <a:pt x="489692" y="-199"/>
                      </a:cubicBezTo>
                      <a:cubicBezTo>
                        <a:pt x="387201" y="3173"/>
                        <a:pt x="286215" y="67694"/>
                        <a:pt x="218137" y="140410"/>
                      </a:cubicBezTo>
                      <a:cubicBezTo>
                        <a:pt x="132518" y="231863"/>
                        <a:pt x="79809" y="348979"/>
                        <a:pt x="36038" y="466424"/>
                      </a:cubicBezTo>
                      <a:cubicBezTo>
                        <a:pt x="19411" y="511039"/>
                        <a:pt x="3699" y="556754"/>
                        <a:pt x="724" y="604281"/>
                      </a:cubicBezTo>
                      <a:cubicBezTo>
                        <a:pt x="-4404" y="686191"/>
                        <a:pt x="20223" y="731360"/>
                        <a:pt x="98502" y="744160"/>
                      </a:cubicBezTo>
                      <a:cubicBezTo>
                        <a:pt x="145348" y="751820"/>
                        <a:pt x="193136" y="729965"/>
                        <a:pt x="227890" y="697588"/>
                      </a:cubicBezTo>
                      <a:cubicBezTo>
                        <a:pt x="262646" y="665210"/>
                        <a:pt x="286677" y="623214"/>
                        <a:pt x="310172" y="581909"/>
                      </a:cubicBezTo>
                      <a:cubicBezTo>
                        <a:pt x="355858" y="501586"/>
                        <a:pt x="401545" y="421264"/>
                        <a:pt x="447232" y="340942"/>
                      </a:cubicBezTo>
                      <a:cubicBezTo>
                        <a:pt x="466357" y="307318"/>
                        <a:pt x="489575" y="298134"/>
                        <a:pt x="515132" y="274051"/>
                      </a:cubicBezTo>
                      <a:cubicBezTo>
                        <a:pt x="543098" y="247699"/>
                        <a:pt x="561411" y="199567"/>
                        <a:pt x="578011" y="165506"/>
                      </a:cubicBezTo>
                      <a:cubicBezTo>
                        <a:pt x="605391" y="109322"/>
                        <a:pt x="632100" y="95238"/>
                        <a:pt x="582957" y="40964"/>
                      </a:cubicBezTo>
                      <a:cubicBezTo>
                        <a:pt x="579859" y="37543"/>
                        <a:pt x="576845" y="34366"/>
                        <a:pt x="573879" y="314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31" name="Google Shape;2131;p66"/>
                <p:cNvGrpSpPr/>
                <p:nvPr/>
              </p:nvGrpSpPr>
              <p:grpSpPr>
                <a:xfrm>
                  <a:off x="5853638" y="1566793"/>
                  <a:ext cx="450157" cy="465842"/>
                  <a:chOff x="8846261" y="-78525"/>
                  <a:chExt cx="360587" cy="373151"/>
                </a:xfrm>
              </p:grpSpPr>
              <p:sp>
                <p:nvSpPr>
                  <p:cNvPr id="2132" name="Google Shape;2132;p66"/>
                  <p:cNvSpPr/>
                  <p:nvPr/>
                </p:nvSpPr>
                <p:spPr>
                  <a:xfrm>
                    <a:off x="8902811" y="-12848"/>
                    <a:ext cx="246622" cy="307474"/>
                  </a:xfrm>
                  <a:custGeom>
                    <a:rect b="b" l="l" r="r" t="t"/>
                    <a:pathLst>
                      <a:path extrusionOk="0" h="307474" w="246622">
                        <a:moveTo>
                          <a:pt x="123386" y="307100"/>
                        </a:moveTo>
                        <a:lnTo>
                          <a:pt x="123386" y="307100"/>
                        </a:lnTo>
                        <a:cubicBezTo>
                          <a:pt x="109915" y="309177"/>
                          <a:pt x="75" y="251815"/>
                          <a:pt x="75" y="183617"/>
                        </a:cubicBezTo>
                        <a:lnTo>
                          <a:pt x="75" y="96454"/>
                        </a:lnTo>
                        <a:cubicBezTo>
                          <a:pt x="75" y="28255"/>
                          <a:pt x="55284" y="-319"/>
                          <a:pt x="123386" y="-319"/>
                        </a:cubicBezTo>
                        <a:lnTo>
                          <a:pt x="123386" y="-319"/>
                        </a:lnTo>
                        <a:cubicBezTo>
                          <a:pt x="191490" y="-319"/>
                          <a:pt x="246698" y="28255"/>
                          <a:pt x="246698" y="96454"/>
                        </a:cubicBezTo>
                        <a:lnTo>
                          <a:pt x="246698" y="183617"/>
                        </a:lnTo>
                        <a:cubicBezTo>
                          <a:pt x="246698" y="251815"/>
                          <a:pt x="147220" y="307100"/>
                          <a:pt x="123386" y="30710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3" name="Google Shape;2133;p66"/>
                  <p:cNvSpPr/>
                  <p:nvPr/>
                </p:nvSpPr>
                <p:spPr>
                  <a:xfrm>
                    <a:off x="9142525" y="92475"/>
                    <a:ext cx="64323" cy="73328"/>
                  </a:xfrm>
                  <a:custGeom>
                    <a:rect b="b" l="l" r="r" t="t"/>
                    <a:pathLst>
                      <a:path extrusionOk="0" h="73328" w="64323">
                        <a:moveTo>
                          <a:pt x="19270" y="-319"/>
                        </a:moveTo>
                        <a:cubicBezTo>
                          <a:pt x="12711" y="-330"/>
                          <a:pt x="6205" y="863"/>
                          <a:pt x="75" y="3200"/>
                        </a:cubicBezTo>
                        <a:lnTo>
                          <a:pt x="76" y="69491"/>
                        </a:lnTo>
                        <a:cubicBezTo>
                          <a:pt x="6206" y="71827"/>
                          <a:pt x="12711" y="73020"/>
                          <a:pt x="19270" y="73009"/>
                        </a:cubicBezTo>
                        <a:cubicBezTo>
                          <a:pt x="44193" y="73009"/>
                          <a:pt x="64399" y="56594"/>
                          <a:pt x="64399" y="36345"/>
                        </a:cubicBezTo>
                        <a:cubicBezTo>
                          <a:pt x="64399" y="16095"/>
                          <a:pt x="44193" y="-319"/>
                          <a:pt x="19270" y="-31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34" name="Google Shape;2134;p66"/>
                  <p:cNvGrpSpPr/>
                  <p:nvPr/>
                </p:nvGrpSpPr>
                <p:grpSpPr>
                  <a:xfrm>
                    <a:off x="9053862" y="102136"/>
                    <a:ext cx="79090" cy="36076"/>
                    <a:chOff x="9053862" y="102136"/>
                    <a:chExt cx="79090" cy="36076"/>
                  </a:xfrm>
                </p:grpSpPr>
                <p:sp>
                  <p:nvSpPr>
                    <p:cNvPr id="2135" name="Google Shape;2135;p66"/>
                    <p:cNvSpPr/>
                    <p:nvPr/>
                  </p:nvSpPr>
                  <p:spPr>
                    <a:xfrm>
                      <a:off x="9053862" y="107357"/>
                      <a:ext cx="79090" cy="28296"/>
                    </a:xfrm>
                    <a:custGeom>
                      <a:rect b="b" l="l" r="r" t="t"/>
                      <a:pathLst>
                        <a:path extrusionOk="0" h="28296" w="79090">
                          <a:moveTo>
                            <a:pt x="79166" y="10405"/>
                          </a:moveTo>
                          <a:cubicBezTo>
                            <a:pt x="57677" y="31042"/>
                            <a:pt x="24701" y="33816"/>
                            <a:pt x="75" y="17057"/>
                          </a:cubicBezTo>
                          <a:cubicBezTo>
                            <a:pt x="75" y="17057"/>
                            <a:pt x="17663" y="587"/>
                            <a:pt x="38444" y="-292"/>
                          </a:cubicBezTo>
                          <a:cubicBezTo>
                            <a:pt x="52758" y="-680"/>
                            <a:pt x="66885" y="3031"/>
                            <a:pt x="79166" y="1040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36" name="Google Shape;2136;p66"/>
                    <p:cNvSpPr/>
                    <p:nvPr/>
                  </p:nvSpPr>
                  <p:spPr>
                    <a:xfrm>
                      <a:off x="9072793" y="102136"/>
                      <a:ext cx="36074" cy="36076"/>
                    </a:xfrm>
                    <a:custGeom>
                      <a:rect b="b" l="l" r="r" t="t"/>
                      <a:pathLst>
                        <a:path extrusionOk="0" h="36076" w="36074">
                          <a:moveTo>
                            <a:pt x="36150" y="17713"/>
                          </a:moveTo>
                          <a:cubicBezTo>
                            <a:pt x="36140" y="27688"/>
                            <a:pt x="28056" y="35767"/>
                            <a:pt x="18094" y="35757"/>
                          </a:cubicBezTo>
                          <a:cubicBezTo>
                            <a:pt x="8133" y="35747"/>
                            <a:pt x="65" y="27652"/>
                            <a:pt x="75" y="17676"/>
                          </a:cubicBezTo>
                          <a:cubicBezTo>
                            <a:pt x="85" y="8294"/>
                            <a:pt x="7267" y="481"/>
                            <a:pt x="16604" y="-304"/>
                          </a:cubicBezTo>
                          <a:cubicBezTo>
                            <a:pt x="26963" y="-715"/>
                            <a:pt x="35702" y="7341"/>
                            <a:pt x="36150" y="177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2137" name="Google Shape;2137;p66"/>
                  <p:cNvGrpSpPr/>
                  <p:nvPr/>
                </p:nvGrpSpPr>
                <p:grpSpPr>
                  <a:xfrm>
                    <a:off x="8920495" y="102136"/>
                    <a:ext cx="79089" cy="36075"/>
                    <a:chOff x="8920495" y="102136"/>
                    <a:chExt cx="79089" cy="36075"/>
                  </a:xfrm>
                </p:grpSpPr>
                <p:sp>
                  <p:nvSpPr>
                    <p:cNvPr id="2138" name="Google Shape;2138;p66"/>
                    <p:cNvSpPr/>
                    <p:nvPr/>
                  </p:nvSpPr>
                  <p:spPr>
                    <a:xfrm>
                      <a:off x="8920495" y="107357"/>
                      <a:ext cx="79089" cy="28296"/>
                    </a:xfrm>
                    <a:custGeom>
                      <a:rect b="b" l="l" r="r" t="t"/>
                      <a:pathLst>
                        <a:path extrusionOk="0" h="28296" w="79089">
                          <a:moveTo>
                            <a:pt x="75" y="10405"/>
                          </a:moveTo>
                          <a:cubicBezTo>
                            <a:pt x="21564" y="31042"/>
                            <a:pt x="54540" y="33816"/>
                            <a:pt x="79165" y="17057"/>
                          </a:cubicBezTo>
                          <a:cubicBezTo>
                            <a:pt x="79165" y="17057"/>
                            <a:pt x="61578" y="587"/>
                            <a:pt x="40797" y="-292"/>
                          </a:cubicBezTo>
                          <a:cubicBezTo>
                            <a:pt x="26483" y="-680"/>
                            <a:pt x="12356" y="3031"/>
                            <a:pt x="75" y="1040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139" name="Google Shape;2139;p66"/>
                    <p:cNvSpPr/>
                    <p:nvPr/>
                  </p:nvSpPr>
                  <p:spPr>
                    <a:xfrm>
                      <a:off x="8944580" y="102136"/>
                      <a:ext cx="36074" cy="36075"/>
                    </a:xfrm>
                    <a:custGeom>
                      <a:rect b="b" l="l" r="r" t="t"/>
                      <a:pathLst>
                        <a:path extrusionOk="0" h="36075" w="36074">
                          <a:moveTo>
                            <a:pt x="75" y="17713"/>
                          </a:moveTo>
                          <a:cubicBezTo>
                            <a:pt x="86" y="27688"/>
                            <a:pt x="8169" y="35767"/>
                            <a:pt x="18131" y="35756"/>
                          </a:cubicBezTo>
                          <a:cubicBezTo>
                            <a:pt x="28093" y="35746"/>
                            <a:pt x="36160" y="27651"/>
                            <a:pt x="36150" y="17676"/>
                          </a:cubicBezTo>
                          <a:cubicBezTo>
                            <a:pt x="36140" y="8294"/>
                            <a:pt x="28959" y="481"/>
                            <a:pt x="19622" y="-304"/>
                          </a:cubicBezTo>
                          <a:cubicBezTo>
                            <a:pt x="9263" y="-715"/>
                            <a:pt x="523" y="7341"/>
                            <a:pt x="75" y="177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140" name="Google Shape;2140;p66"/>
                  <p:cNvSpPr/>
                  <p:nvPr/>
                </p:nvSpPr>
                <p:spPr>
                  <a:xfrm>
                    <a:off x="8884407" y="-16942"/>
                    <a:ext cx="81417" cy="112515"/>
                  </a:xfrm>
                  <a:custGeom>
                    <a:rect b="b" l="l" r="r" t="t"/>
                    <a:pathLst>
                      <a:path extrusionOk="0" h="112515" w="81417">
                        <a:moveTo>
                          <a:pt x="2024" y="103336"/>
                        </a:moveTo>
                        <a:cubicBezTo>
                          <a:pt x="2908" y="94738"/>
                          <a:pt x="814" y="76249"/>
                          <a:pt x="980" y="73436"/>
                        </a:cubicBezTo>
                        <a:cubicBezTo>
                          <a:pt x="2681" y="59882"/>
                          <a:pt x="7798" y="46985"/>
                          <a:pt x="15848" y="35956"/>
                        </a:cubicBezTo>
                        <a:cubicBezTo>
                          <a:pt x="25892" y="21300"/>
                          <a:pt x="39929" y="9843"/>
                          <a:pt x="56289" y="2947"/>
                        </a:cubicBezTo>
                        <a:cubicBezTo>
                          <a:pt x="62496" y="344"/>
                          <a:pt x="87415" y="-5289"/>
                          <a:pt x="80192" y="9359"/>
                        </a:cubicBezTo>
                        <a:cubicBezTo>
                          <a:pt x="78337" y="13121"/>
                          <a:pt x="67868" y="17243"/>
                          <a:pt x="64369" y="20067"/>
                        </a:cubicBezTo>
                        <a:cubicBezTo>
                          <a:pt x="58822" y="24369"/>
                          <a:pt x="54016" y="29551"/>
                          <a:pt x="50140" y="35408"/>
                        </a:cubicBezTo>
                        <a:cubicBezTo>
                          <a:pt x="44759" y="45010"/>
                          <a:pt x="40987" y="55431"/>
                          <a:pt x="38975" y="66255"/>
                        </a:cubicBezTo>
                        <a:cubicBezTo>
                          <a:pt x="35261" y="81570"/>
                          <a:pt x="31547" y="96883"/>
                          <a:pt x="27833" y="112196"/>
                        </a:cubicBezTo>
                        <a:cubicBezTo>
                          <a:pt x="18647" y="110315"/>
                          <a:pt x="9395" y="108820"/>
                          <a:pt x="75" y="107712"/>
                        </a:cubicBezTo>
                        <a:cubicBezTo>
                          <a:pt x="1148" y="107840"/>
                          <a:pt x="1740" y="106098"/>
                          <a:pt x="2024" y="103336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1" name="Google Shape;2141;p66"/>
                  <p:cNvSpPr/>
                  <p:nvPr/>
                </p:nvSpPr>
                <p:spPr>
                  <a:xfrm>
                    <a:off x="8897683" y="-78525"/>
                    <a:ext cx="288584" cy="175175"/>
                  </a:xfrm>
                  <a:custGeom>
                    <a:rect b="b" l="l" r="r" t="t"/>
                    <a:pathLst>
                      <a:path extrusionOk="0" h="175175" w="288584">
                        <a:moveTo>
                          <a:pt x="23232" y="39080"/>
                        </a:moveTo>
                        <a:cubicBezTo>
                          <a:pt x="73190" y="-10567"/>
                          <a:pt x="157842" y="-8868"/>
                          <a:pt x="218033" y="19704"/>
                        </a:cubicBezTo>
                        <a:cubicBezTo>
                          <a:pt x="221556" y="20921"/>
                          <a:pt x="224503" y="23404"/>
                          <a:pt x="226301" y="26673"/>
                        </a:cubicBezTo>
                        <a:cubicBezTo>
                          <a:pt x="227604" y="31203"/>
                          <a:pt x="225763" y="36051"/>
                          <a:pt x="221783" y="38570"/>
                        </a:cubicBezTo>
                        <a:cubicBezTo>
                          <a:pt x="217849" y="40931"/>
                          <a:pt x="213440" y="42388"/>
                          <a:pt x="208875" y="42834"/>
                        </a:cubicBezTo>
                        <a:cubicBezTo>
                          <a:pt x="229065" y="43339"/>
                          <a:pt x="249953" y="44004"/>
                          <a:pt x="268172" y="52734"/>
                        </a:cubicBezTo>
                        <a:cubicBezTo>
                          <a:pt x="273352" y="54865"/>
                          <a:pt x="277799" y="58461"/>
                          <a:pt x="280970" y="63082"/>
                        </a:cubicBezTo>
                        <a:cubicBezTo>
                          <a:pt x="286044" y="71543"/>
                          <a:pt x="283308" y="82521"/>
                          <a:pt x="274859" y="87601"/>
                        </a:cubicBezTo>
                        <a:cubicBezTo>
                          <a:pt x="270410" y="90277"/>
                          <a:pt x="265018" y="90880"/>
                          <a:pt x="260089" y="89254"/>
                        </a:cubicBezTo>
                        <a:cubicBezTo>
                          <a:pt x="273090" y="99425"/>
                          <a:pt x="285243" y="112451"/>
                          <a:pt x="288149" y="128714"/>
                        </a:cubicBezTo>
                        <a:cubicBezTo>
                          <a:pt x="291061" y="145009"/>
                          <a:pt x="281114" y="159293"/>
                          <a:pt x="268694" y="168770"/>
                        </a:cubicBezTo>
                        <a:cubicBezTo>
                          <a:pt x="254016" y="179972"/>
                          <a:pt x="235456" y="173474"/>
                          <a:pt x="219921" y="167077"/>
                        </a:cubicBezTo>
                        <a:cubicBezTo>
                          <a:pt x="182890" y="151828"/>
                          <a:pt x="144662" y="135947"/>
                          <a:pt x="104450" y="131930"/>
                        </a:cubicBezTo>
                        <a:cubicBezTo>
                          <a:pt x="73965" y="128885"/>
                          <a:pt x="43522" y="132475"/>
                          <a:pt x="15721" y="115913"/>
                        </a:cubicBezTo>
                        <a:cubicBezTo>
                          <a:pt x="11853" y="113793"/>
                          <a:pt x="8412" y="110973"/>
                          <a:pt x="5572" y="107596"/>
                        </a:cubicBezTo>
                        <a:cubicBezTo>
                          <a:pt x="1692" y="102229"/>
                          <a:pt x="-233" y="95693"/>
                          <a:pt x="116" y="89077"/>
                        </a:cubicBezTo>
                        <a:cubicBezTo>
                          <a:pt x="609" y="68090"/>
                          <a:pt x="8414" y="53806"/>
                          <a:pt x="23232" y="3908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66"/>
                  <p:cNvSpPr/>
                  <p:nvPr/>
                </p:nvSpPr>
                <p:spPr>
                  <a:xfrm>
                    <a:off x="8846261" y="92475"/>
                    <a:ext cx="63457" cy="73329"/>
                  </a:xfrm>
                  <a:custGeom>
                    <a:rect b="b" l="l" r="r" t="t"/>
                    <a:pathLst>
                      <a:path extrusionOk="0" h="73329" w="63457">
                        <a:moveTo>
                          <a:pt x="63533" y="2861"/>
                        </a:moveTo>
                        <a:cubicBezTo>
                          <a:pt x="57653" y="745"/>
                          <a:pt x="51450" y="-331"/>
                          <a:pt x="45202" y="-319"/>
                        </a:cubicBezTo>
                        <a:cubicBezTo>
                          <a:pt x="20279" y="-319"/>
                          <a:pt x="75" y="16095"/>
                          <a:pt x="75" y="36345"/>
                        </a:cubicBezTo>
                        <a:cubicBezTo>
                          <a:pt x="75" y="56594"/>
                          <a:pt x="20279" y="73010"/>
                          <a:pt x="45202" y="73010"/>
                        </a:cubicBezTo>
                        <a:cubicBezTo>
                          <a:pt x="51450" y="73021"/>
                          <a:pt x="57653" y="71945"/>
                          <a:pt x="63533" y="6982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66"/>
                <p:cNvSpPr/>
                <p:nvPr/>
              </p:nvSpPr>
              <p:spPr>
                <a:xfrm>
                  <a:off x="6049920" y="1898167"/>
                  <a:ext cx="85023" cy="53148"/>
                </a:xfrm>
                <a:custGeom>
                  <a:rect b="b" l="l" r="r" t="t"/>
                  <a:pathLst>
                    <a:path extrusionOk="0" h="42604" w="68155">
                      <a:moveTo>
                        <a:pt x="68231" y="-319"/>
                      </a:moveTo>
                      <a:cubicBezTo>
                        <a:pt x="66666" y="24728"/>
                        <a:pt x="45120" y="43762"/>
                        <a:pt x="20107" y="42194"/>
                      </a:cubicBezTo>
                      <a:cubicBezTo>
                        <a:pt x="13046" y="41752"/>
                        <a:pt x="6186" y="39662"/>
                        <a:pt x="75" y="36092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66"/>
                <p:cNvSpPr/>
                <p:nvPr/>
              </p:nvSpPr>
              <p:spPr>
                <a:xfrm>
                  <a:off x="6000483" y="1991457"/>
                  <a:ext cx="120935" cy="26270"/>
                </a:xfrm>
                <a:custGeom>
                  <a:rect b="b" l="l" r="r" t="t"/>
                  <a:pathLst>
                    <a:path extrusionOk="0" h="21058" w="96942">
                      <a:moveTo>
                        <a:pt x="75" y="-319"/>
                      </a:moveTo>
                      <a:cubicBezTo>
                        <a:pt x="376" y="1131"/>
                        <a:pt x="1309" y="2369"/>
                        <a:pt x="2618" y="3059"/>
                      </a:cubicBezTo>
                      <a:cubicBezTo>
                        <a:pt x="30307" y="22331"/>
                        <a:pt x="65906" y="26115"/>
                        <a:pt x="97018" y="1309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66"/>
                <p:cNvSpPr/>
                <p:nvPr/>
              </p:nvSpPr>
              <p:spPr>
                <a:xfrm>
                  <a:off x="6237208" y="1804203"/>
                  <a:ext cx="34409" cy="36249"/>
                </a:xfrm>
                <a:custGeom>
                  <a:rect b="b" l="l" r="r" t="t"/>
                  <a:pathLst>
                    <a:path extrusionOk="0" h="29057" w="27582">
                      <a:moveTo>
                        <a:pt x="27658" y="-319"/>
                      </a:moveTo>
                      <a:cubicBezTo>
                        <a:pt x="20613" y="748"/>
                        <a:pt x="14245" y="4479"/>
                        <a:pt x="9864" y="10106"/>
                      </a:cubicBezTo>
                      <a:cubicBezTo>
                        <a:pt x="5551" y="15704"/>
                        <a:pt x="2239" y="22008"/>
                        <a:pt x="75" y="2873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66"/>
                <p:cNvSpPr/>
                <p:nvPr/>
              </p:nvSpPr>
              <p:spPr>
                <a:xfrm>
                  <a:off x="5894149" y="1809011"/>
                  <a:ext cx="24583" cy="34594"/>
                </a:xfrm>
                <a:custGeom>
                  <a:rect b="b" l="l" r="r" t="t"/>
                  <a:pathLst>
                    <a:path extrusionOk="0" h="27731" w="19706">
                      <a:moveTo>
                        <a:pt x="75" y="8"/>
                      </a:moveTo>
                      <a:cubicBezTo>
                        <a:pt x="6719" y="-1424"/>
                        <a:pt x="13467" y="1945"/>
                        <a:pt x="16325" y="8120"/>
                      </a:cubicBezTo>
                      <a:cubicBezTo>
                        <a:pt x="18937" y="14199"/>
                        <a:pt x="20096" y="20805"/>
                        <a:pt x="19709" y="2741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66"/>
                <p:cNvSpPr/>
                <p:nvPr/>
              </p:nvSpPr>
              <p:spPr>
                <a:xfrm>
                  <a:off x="5882111" y="1855958"/>
                  <a:ext cx="26835" cy="26872"/>
                </a:xfrm>
                <a:custGeom>
                  <a:rect b="b" l="l" r="r" t="t"/>
                  <a:pathLst>
                    <a:path extrusionOk="0" h="21541" w="21511">
                      <a:moveTo>
                        <a:pt x="21587" y="10453"/>
                      </a:moveTo>
                      <a:cubicBezTo>
                        <a:pt x="21587" y="16401"/>
                        <a:pt x="16770" y="21223"/>
                        <a:pt x="10830" y="21222"/>
                      </a:cubicBezTo>
                      <a:cubicBezTo>
                        <a:pt x="4890" y="21222"/>
                        <a:pt x="75" y="16399"/>
                        <a:pt x="75" y="10450"/>
                      </a:cubicBezTo>
                      <a:cubicBezTo>
                        <a:pt x="76" y="4502"/>
                        <a:pt x="4891" y="-319"/>
                        <a:pt x="10831" y="-319"/>
                      </a:cubicBezTo>
                      <a:cubicBezTo>
                        <a:pt x="16771" y="-320"/>
                        <a:pt x="21587" y="4502"/>
                        <a:pt x="21587" y="10451"/>
                      </a:cubicBezTo>
                      <a:cubicBezTo>
                        <a:pt x="21587" y="10451"/>
                        <a:pt x="21587" y="10452"/>
                        <a:pt x="21587" y="1045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66"/>
                <p:cNvSpPr/>
                <p:nvPr/>
              </p:nvSpPr>
              <p:spPr>
                <a:xfrm>
                  <a:off x="5324442" y="2132379"/>
                  <a:ext cx="618706" cy="564947"/>
                </a:xfrm>
                <a:custGeom>
                  <a:rect b="b" l="l" r="r" t="t"/>
                  <a:pathLst>
                    <a:path extrusionOk="0" h="452863" w="495957">
                      <a:moveTo>
                        <a:pt x="468040" y="60902"/>
                      </a:moveTo>
                      <a:cubicBezTo>
                        <a:pt x="462314" y="49544"/>
                        <a:pt x="457586" y="37709"/>
                        <a:pt x="453908" y="25530"/>
                      </a:cubicBezTo>
                      <a:cubicBezTo>
                        <a:pt x="431851" y="5703"/>
                        <a:pt x="411044" y="-1353"/>
                        <a:pt x="375978" y="-199"/>
                      </a:cubicBezTo>
                      <a:cubicBezTo>
                        <a:pt x="273487" y="3172"/>
                        <a:pt x="172501" y="67693"/>
                        <a:pt x="104423" y="140410"/>
                      </a:cubicBezTo>
                      <a:cubicBezTo>
                        <a:pt x="66814" y="180582"/>
                        <a:pt x="27017" y="245827"/>
                        <a:pt x="75" y="293755"/>
                      </a:cubicBezTo>
                      <a:cubicBezTo>
                        <a:pt x="21782" y="302225"/>
                        <a:pt x="33066" y="321009"/>
                        <a:pt x="54039" y="331166"/>
                      </a:cubicBezTo>
                      <a:cubicBezTo>
                        <a:pt x="98769" y="352830"/>
                        <a:pt x="129102" y="368883"/>
                        <a:pt x="173588" y="391024"/>
                      </a:cubicBezTo>
                      <a:cubicBezTo>
                        <a:pt x="202783" y="405555"/>
                        <a:pt x="247848" y="440505"/>
                        <a:pt x="278193" y="452545"/>
                      </a:cubicBezTo>
                      <a:cubicBezTo>
                        <a:pt x="291037" y="429964"/>
                        <a:pt x="320674" y="363522"/>
                        <a:pt x="333518" y="340941"/>
                      </a:cubicBezTo>
                      <a:cubicBezTo>
                        <a:pt x="352643" y="307318"/>
                        <a:pt x="375860" y="298133"/>
                        <a:pt x="401418" y="274050"/>
                      </a:cubicBezTo>
                      <a:cubicBezTo>
                        <a:pt x="429384" y="247697"/>
                        <a:pt x="447697" y="199566"/>
                        <a:pt x="464297" y="165505"/>
                      </a:cubicBezTo>
                      <a:cubicBezTo>
                        <a:pt x="478759" y="135828"/>
                        <a:pt x="493025" y="117897"/>
                        <a:pt x="496033" y="99584"/>
                      </a:cubicBezTo>
                      <a:cubicBezTo>
                        <a:pt x="483955" y="88927"/>
                        <a:pt x="474393" y="75714"/>
                        <a:pt x="468040" y="609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66"/>
                <p:cNvSpPr/>
                <p:nvPr/>
              </p:nvSpPr>
              <p:spPr>
                <a:xfrm>
                  <a:off x="5976163" y="1765775"/>
                  <a:ext cx="62605" cy="12793"/>
                </a:xfrm>
                <a:custGeom>
                  <a:rect b="b" l="l" r="r" t="t"/>
                  <a:pathLst>
                    <a:path extrusionOk="0" h="10255" w="50184">
                      <a:moveTo>
                        <a:pt x="50260" y="9936"/>
                      </a:moveTo>
                      <a:cubicBezTo>
                        <a:pt x="35528" y="-17"/>
                        <a:pt x="17142" y="-2903"/>
                        <a:pt x="75" y="205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66"/>
                <p:cNvSpPr/>
                <p:nvPr/>
              </p:nvSpPr>
              <p:spPr>
                <a:xfrm>
                  <a:off x="5642083" y="2122838"/>
                  <a:ext cx="844819" cy="999846"/>
                </a:xfrm>
                <a:custGeom>
                  <a:rect b="b" l="l" r="r" t="t"/>
                  <a:pathLst>
                    <a:path extrusionOk="0" h="801480" w="677210">
                      <a:moveTo>
                        <a:pt x="592786" y="85330"/>
                      </a:moveTo>
                      <a:lnTo>
                        <a:pt x="579533" y="84348"/>
                      </a:lnTo>
                      <a:cubicBezTo>
                        <a:pt x="578379" y="81554"/>
                        <a:pt x="577164" y="78781"/>
                        <a:pt x="575771" y="76068"/>
                      </a:cubicBezTo>
                      <a:cubicBezTo>
                        <a:pt x="556581" y="38706"/>
                        <a:pt x="500294" y="12330"/>
                        <a:pt x="462161" y="-319"/>
                      </a:cubicBezTo>
                      <a:cubicBezTo>
                        <a:pt x="453920" y="25774"/>
                        <a:pt x="441877" y="50505"/>
                        <a:pt x="426421" y="73074"/>
                      </a:cubicBezTo>
                      <a:cubicBezTo>
                        <a:pt x="413518" y="91903"/>
                        <a:pt x="398362" y="98070"/>
                        <a:pt x="379070" y="108368"/>
                      </a:cubicBezTo>
                      <a:cubicBezTo>
                        <a:pt x="357866" y="119695"/>
                        <a:pt x="334186" y="125573"/>
                        <a:pt x="310154" y="125474"/>
                      </a:cubicBezTo>
                      <a:cubicBezTo>
                        <a:pt x="287790" y="125319"/>
                        <a:pt x="264583" y="119373"/>
                        <a:pt x="248096" y="104239"/>
                      </a:cubicBezTo>
                      <a:cubicBezTo>
                        <a:pt x="234529" y="91785"/>
                        <a:pt x="222769" y="74343"/>
                        <a:pt x="211500" y="59800"/>
                      </a:cubicBezTo>
                      <a:cubicBezTo>
                        <a:pt x="202257" y="47871"/>
                        <a:pt x="200573" y="31712"/>
                        <a:pt x="185749" y="24016"/>
                      </a:cubicBezTo>
                      <a:cubicBezTo>
                        <a:pt x="172693" y="17238"/>
                        <a:pt x="156001" y="22130"/>
                        <a:pt x="145055" y="31964"/>
                      </a:cubicBezTo>
                      <a:cubicBezTo>
                        <a:pt x="101938" y="70703"/>
                        <a:pt x="81332" y="141787"/>
                        <a:pt x="67846" y="196091"/>
                      </a:cubicBezTo>
                      <a:cubicBezTo>
                        <a:pt x="51184" y="263184"/>
                        <a:pt x="44406" y="332246"/>
                        <a:pt x="37913" y="400919"/>
                      </a:cubicBezTo>
                      <a:cubicBezTo>
                        <a:pt x="25301" y="534333"/>
                        <a:pt x="12688" y="667747"/>
                        <a:pt x="75" y="801161"/>
                      </a:cubicBezTo>
                      <a:cubicBezTo>
                        <a:pt x="91318" y="789767"/>
                        <a:pt x="180142" y="800075"/>
                        <a:pt x="350033" y="792283"/>
                      </a:cubicBezTo>
                      <a:cubicBezTo>
                        <a:pt x="442034" y="788064"/>
                        <a:pt x="585829" y="791580"/>
                        <a:pt x="677286" y="780726"/>
                      </a:cubicBezTo>
                      <a:cubicBezTo>
                        <a:pt x="671865" y="545187"/>
                        <a:pt x="621121" y="319216"/>
                        <a:pt x="592786" y="8533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66"/>
                <p:cNvSpPr/>
                <p:nvPr/>
              </p:nvSpPr>
              <p:spPr>
                <a:xfrm>
                  <a:off x="5203001" y="2444802"/>
                  <a:ext cx="997653" cy="650735"/>
                </a:xfrm>
                <a:custGeom>
                  <a:rect b="b" l="l" r="r" t="t"/>
                  <a:pathLst>
                    <a:path extrusionOk="0" h="521631" w="799722">
                      <a:moveTo>
                        <a:pt x="137546" y="520349"/>
                      </a:moveTo>
                      <a:cubicBezTo>
                        <a:pt x="146573" y="519595"/>
                        <a:pt x="155494" y="518435"/>
                        <a:pt x="164120" y="517010"/>
                      </a:cubicBezTo>
                      <a:cubicBezTo>
                        <a:pt x="258525" y="501362"/>
                        <a:pt x="349252" y="468461"/>
                        <a:pt x="431773" y="419950"/>
                      </a:cubicBezTo>
                      <a:cubicBezTo>
                        <a:pt x="524175" y="365567"/>
                        <a:pt x="609880" y="297745"/>
                        <a:pt x="696313" y="234585"/>
                      </a:cubicBezTo>
                      <a:cubicBezTo>
                        <a:pt x="701953" y="230464"/>
                        <a:pt x="707602" y="226336"/>
                        <a:pt x="713597" y="222756"/>
                      </a:cubicBezTo>
                      <a:cubicBezTo>
                        <a:pt x="719270" y="219368"/>
                        <a:pt x="725226" y="216486"/>
                        <a:pt x="731047" y="213362"/>
                      </a:cubicBezTo>
                      <a:cubicBezTo>
                        <a:pt x="756471" y="199714"/>
                        <a:pt x="794858" y="173174"/>
                        <a:pt x="799616" y="141562"/>
                      </a:cubicBezTo>
                      <a:cubicBezTo>
                        <a:pt x="800901" y="131408"/>
                        <a:pt x="795302" y="121632"/>
                        <a:pt x="785900" y="117616"/>
                      </a:cubicBezTo>
                      <a:cubicBezTo>
                        <a:pt x="793184" y="104841"/>
                        <a:pt x="788746" y="88573"/>
                        <a:pt x="775989" y="81279"/>
                      </a:cubicBezTo>
                      <a:cubicBezTo>
                        <a:pt x="773319" y="79752"/>
                        <a:pt x="770404" y="78701"/>
                        <a:pt x="767375" y="78171"/>
                      </a:cubicBezTo>
                      <a:cubicBezTo>
                        <a:pt x="771542" y="56412"/>
                        <a:pt x="763315" y="35776"/>
                        <a:pt x="739353" y="32808"/>
                      </a:cubicBezTo>
                      <a:cubicBezTo>
                        <a:pt x="740836" y="22703"/>
                        <a:pt x="736990" y="12548"/>
                        <a:pt x="729187" y="5970"/>
                      </a:cubicBezTo>
                      <a:cubicBezTo>
                        <a:pt x="710579" y="-9361"/>
                        <a:pt x="689458" y="7412"/>
                        <a:pt x="670902" y="13357"/>
                      </a:cubicBezTo>
                      <a:cubicBezTo>
                        <a:pt x="657518" y="17645"/>
                        <a:pt x="633458" y="21124"/>
                        <a:pt x="622707" y="32236"/>
                      </a:cubicBezTo>
                      <a:cubicBezTo>
                        <a:pt x="599537" y="56198"/>
                        <a:pt x="603003" y="89684"/>
                        <a:pt x="586086" y="116598"/>
                      </a:cubicBezTo>
                      <a:cubicBezTo>
                        <a:pt x="570004" y="142184"/>
                        <a:pt x="543000" y="148179"/>
                        <a:pt x="517739" y="161685"/>
                      </a:cubicBezTo>
                      <a:cubicBezTo>
                        <a:pt x="489522" y="176639"/>
                        <a:pt x="460439" y="189894"/>
                        <a:pt x="430646" y="201381"/>
                      </a:cubicBezTo>
                      <a:cubicBezTo>
                        <a:pt x="371126" y="224590"/>
                        <a:pt x="306133" y="234217"/>
                        <a:pt x="249587" y="263895"/>
                      </a:cubicBezTo>
                      <a:cubicBezTo>
                        <a:pt x="170589" y="305358"/>
                        <a:pt x="76558" y="299664"/>
                        <a:pt x="21844" y="366909"/>
                      </a:cubicBezTo>
                      <a:cubicBezTo>
                        <a:pt x="-3615" y="398198"/>
                        <a:pt x="-7913" y="447045"/>
                        <a:pt x="15188" y="480117"/>
                      </a:cubicBezTo>
                      <a:cubicBezTo>
                        <a:pt x="41162" y="517299"/>
                        <a:pt x="90764" y="524260"/>
                        <a:pt x="137546" y="5203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66"/>
                <p:cNvSpPr/>
                <p:nvPr/>
              </p:nvSpPr>
              <p:spPr>
                <a:xfrm>
                  <a:off x="6132607" y="1773292"/>
                  <a:ext cx="64786" cy="9165"/>
                </a:xfrm>
                <a:custGeom>
                  <a:rect b="b" l="l" r="r" t="t"/>
                  <a:pathLst>
                    <a:path extrusionOk="0" h="7347" w="51933">
                      <a:moveTo>
                        <a:pt x="52009" y="7028"/>
                      </a:moveTo>
                      <a:cubicBezTo>
                        <a:pt x="35862" y="-913"/>
                        <a:pt x="17323" y="-2481"/>
                        <a:pt x="75" y="263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66"/>
                <p:cNvSpPr/>
                <p:nvPr/>
              </p:nvSpPr>
              <p:spPr>
                <a:xfrm>
                  <a:off x="5999097" y="2449481"/>
                  <a:ext cx="59773" cy="46618"/>
                </a:xfrm>
                <a:custGeom>
                  <a:rect b="b" l="l" r="r" t="t"/>
                  <a:pathLst>
                    <a:path extrusionOk="0" h="37369" w="47914">
                      <a:moveTo>
                        <a:pt x="47990" y="-319"/>
                      </a:moveTo>
                      <a:cubicBezTo>
                        <a:pt x="37484" y="5544"/>
                        <a:pt x="34831" y="18841"/>
                        <a:pt x="25656" y="26631"/>
                      </a:cubicBezTo>
                      <a:cubicBezTo>
                        <a:pt x="18443" y="32723"/>
                        <a:pt x="9487" y="36371"/>
                        <a:pt x="75" y="3705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66"/>
                <p:cNvSpPr/>
                <p:nvPr/>
              </p:nvSpPr>
              <p:spPr>
                <a:xfrm>
                  <a:off x="6068044" y="2515050"/>
                  <a:ext cx="16126" cy="15213"/>
                </a:xfrm>
                <a:custGeom>
                  <a:rect b="b" l="l" r="r" t="t"/>
                  <a:pathLst>
                    <a:path extrusionOk="0" h="12195" w="12927">
                      <a:moveTo>
                        <a:pt x="13003" y="-319"/>
                      </a:moveTo>
                      <a:cubicBezTo>
                        <a:pt x="7723" y="2572"/>
                        <a:pt x="3272" y="6771"/>
                        <a:pt x="75" y="118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66"/>
                <p:cNvSpPr/>
                <p:nvPr/>
              </p:nvSpPr>
              <p:spPr>
                <a:xfrm>
                  <a:off x="6096225" y="2567535"/>
                  <a:ext cx="20876" cy="13432"/>
                </a:xfrm>
                <a:custGeom>
                  <a:rect b="b" l="l" r="r" t="t"/>
                  <a:pathLst>
                    <a:path extrusionOk="0" h="10767" w="16734">
                      <a:moveTo>
                        <a:pt x="16810" y="-319"/>
                      </a:moveTo>
                      <a:lnTo>
                        <a:pt x="75" y="10448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66"/>
                <p:cNvSpPr/>
                <p:nvPr/>
              </p:nvSpPr>
              <p:spPr>
                <a:xfrm>
                  <a:off x="6141010" y="2616758"/>
                  <a:ext cx="13336" cy="7613"/>
                </a:xfrm>
                <a:custGeom>
                  <a:rect b="b" l="l" r="r" t="t"/>
                  <a:pathLst>
                    <a:path extrusionOk="0" h="6103" w="10690">
                      <a:moveTo>
                        <a:pt x="10766" y="-319"/>
                      </a:moveTo>
                      <a:cubicBezTo>
                        <a:pt x="7487" y="2178"/>
                        <a:pt x="3892" y="4231"/>
                        <a:pt x="75" y="578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66"/>
                <p:cNvSpPr/>
                <p:nvPr/>
              </p:nvSpPr>
              <p:spPr>
                <a:xfrm>
                  <a:off x="5672484" y="2477809"/>
                  <a:ext cx="137074" cy="203613"/>
                </a:xfrm>
                <a:custGeom>
                  <a:rect b="b" l="l" r="r" t="t"/>
                  <a:pathLst>
                    <a:path extrusionOk="0" h="163217" w="109879">
                      <a:moveTo>
                        <a:pt x="75" y="162898"/>
                      </a:moveTo>
                      <a:cubicBezTo>
                        <a:pt x="6531" y="155704"/>
                        <a:pt x="104696" y="7795"/>
                        <a:pt x="10995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66"/>
                <p:cNvSpPr/>
                <p:nvPr/>
              </p:nvSpPr>
              <p:spPr>
                <a:xfrm>
                  <a:off x="6049464" y="1792592"/>
                  <a:ext cx="39145" cy="93382"/>
                </a:xfrm>
                <a:custGeom>
                  <a:rect b="b" l="l" r="r" t="t"/>
                  <a:pathLst>
                    <a:path extrusionOk="0" h="74855" w="31379">
                      <a:moveTo>
                        <a:pt x="75" y="71762"/>
                      </a:moveTo>
                      <a:cubicBezTo>
                        <a:pt x="10127" y="77519"/>
                        <a:pt x="22937" y="74028"/>
                        <a:pt x="28687" y="63962"/>
                      </a:cubicBezTo>
                      <a:cubicBezTo>
                        <a:pt x="33839" y="54941"/>
                        <a:pt x="31628" y="43504"/>
                        <a:pt x="23485" y="37061"/>
                      </a:cubicBezTo>
                      <a:cubicBezTo>
                        <a:pt x="21917" y="35906"/>
                        <a:pt x="20573" y="34474"/>
                        <a:pt x="19518" y="32836"/>
                      </a:cubicBezTo>
                      <a:cubicBezTo>
                        <a:pt x="18894" y="31313"/>
                        <a:pt x="18601" y="29674"/>
                        <a:pt x="18660" y="28029"/>
                      </a:cubicBezTo>
                      <a:cubicBezTo>
                        <a:pt x="18333" y="18580"/>
                        <a:pt x="18005" y="9131"/>
                        <a:pt x="17678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66"/>
                <p:cNvSpPr/>
                <p:nvPr/>
              </p:nvSpPr>
              <p:spPr>
                <a:xfrm>
                  <a:off x="5476858" y="2733371"/>
                  <a:ext cx="167910" cy="84760"/>
                </a:xfrm>
                <a:custGeom>
                  <a:rect b="b" l="l" r="r" t="t"/>
                  <a:pathLst>
                    <a:path extrusionOk="0" h="67944" w="134597">
                      <a:moveTo>
                        <a:pt x="134673" y="-319"/>
                      </a:moveTo>
                      <a:cubicBezTo>
                        <a:pt x="89238" y="21171"/>
                        <a:pt x="44372" y="43819"/>
                        <a:pt x="75" y="6762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66"/>
                <p:cNvSpPr/>
                <p:nvPr/>
              </p:nvSpPr>
              <p:spPr>
                <a:xfrm>
                  <a:off x="5650531" y="2444802"/>
                  <a:ext cx="550447" cy="570241"/>
                </a:xfrm>
                <a:custGeom>
                  <a:rect b="b" l="l" r="r" t="t"/>
                  <a:pathLst>
                    <a:path extrusionOk="0" h="457107" w="441240">
                      <a:moveTo>
                        <a:pt x="75" y="456788"/>
                      </a:moveTo>
                      <a:cubicBezTo>
                        <a:pt x="112182" y="395153"/>
                        <a:pt x="251398" y="297745"/>
                        <a:pt x="337831" y="234585"/>
                      </a:cubicBezTo>
                      <a:cubicBezTo>
                        <a:pt x="343471" y="230464"/>
                        <a:pt x="349120" y="226336"/>
                        <a:pt x="355115" y="222756"/>
                      </a:cubicBezTo>
                      <a:cubicBezTo>
                        <a:pt x="360788" y="219368"/>
                        <a:pt x="366744" y="216486"/>
                        <a:pt x="372565" y="213362"/>
                      </a:cubicBezTo>
                      <a:cubicBezTo>
                        <a:pt x="397989" y="199714"/>
                        <a:pt x="436376" y="173174"/>
                        <a:pt x="441134" y="141562"/>
                      </a:cubicBezTo>
                      <a:cubicBezTo>
                        <a:pt x="442419" y="131408"/>
                        <a:pt x="436820" y="121632"/>
                        <a:pt x="427418" y="117616"/>
                      </a:cubicBezTo>
                      <a:cubicBezTo>
                        <a:pt x="434702" y="104841"/>
                        <a:pt x="430264" y="88573"/>
                        <a:pt x="417507" y="81279"/>
                      </a:cubicBezTo>
                      <a:cubicBezTo>
                        <a:pt x="414837" y="79752"/>
                        <a:pt x="411922" y="78701"/>
                        <a:pt x="408893" y="78171"/>
                      </a:cubicBezTo>
                      <a:cubicBezTo>
                        <a:pt x="413060" y="56412"/>
                        <a:pt x="404833" y="35776"/>
                        <a:pt x="380871" y="32808"/>
                      </a:cubicBezTo>
                      <a:cubicBezTo>
                        <a:pt x="382354" y="22703"/>
                        <a:pt x="378508" y="12548"/>
                        <a:pt x="370705" y="5970"/>
                      </a:cubicBezTo>
                      <a:cubicBezTo>
                        <a:pt x="352097" y="-9361"/>
                        <a:pt x="330976" y="7412"/>
                        <a:pt x="312420" y="13357"/>
                      </a:cubicBezTo>
                      <a:cubicBezTo>
                        <a:pt x="299036" y="17645"/>
                        <a:pt x="274976" y="21124"/>
                        <a:pt x="264225" y="32236"/>
                      </a:cubicBezTo>
                      <a:cubicBezTo>
                        <a:pt x="241055" y="56198"/>
                        <a:pt x="244521" y="89684"/>
                        <a:pt x="227604" y="116598"/>
                      </a:cubicBezTo>
                      <a:cubicBezTo>
                        <a:pt x="211522" y="142184"/>
                        <a:pt x="184518" y="148179"/>
                        <a:pt x="159257" y="161685"/>
                      </a:cubicBezTo>
                      <a:cubicBezTo>
                        <a:pt x="131054" y="176764"/>
                        <a:pt x="54041" y="214043"/>
                        <a:pt x="24255" y="225658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66"/>
                <p:cNvSpPr/>
                <p:nvPr/>
              </p:nvSpPr>
              <p:spPr>
                <a:xfrm>
                  <a:off x="5926747" y="1683348"/>
                  <a:ext cx="326946" cy="98894"/>
                </a:xfrm>
                <a:custGeom>
                  <a:rect b="b" l="l" r="r" t="t"/>
                  <a:pathLst>
                    <a:path extrusionOk="0" h="79274" w="262081">
                      <a:moveTo>
                        <a:pt x="262157" y="75025"/>
                      </a:moveTo>
                      <a:cubicBezTo>
                        <a:pt x="254230" y="79690"/>
                        <a:pt x="244541" y="80234"/>
                        <a:pt x="236142" y="76487"/>
                      </a:cubicBezTo>
                      <a:cubicBezTo>
                        <a:pt x="227902" y="72714"/>
                        <a:pt x="220444" y="67421"/>
                        <a:pt x="214159" y="60885"/>
                      </a:cubicBezTo>
                      <a:cubicBezTo>
                        <a:pt x="197035" y="44728"/>
                        <a:pt x="181652" y="26816"/>
                        <a:pt x="168263" y="7442"/>
                      </a:cubicBezTo>
                      <a:cubicBezTo>
                        <a:pt x="162688" y="16277"/>
                        <a:pt x="171801" y="29060"/>
                        <a:pt x="166365" y="37981"/>
                      </a:cubicBezTo>
                      <a:cubicBezTo>
                        <a:pt x="163399" y="41904"/>
                        <a:pt x="158974" y="44459"/>
                        <a:pt x="154098" y="45063"/>
                      </a:cubicBezTo>
                      <a:cubicBezTo>
                        <a:pt x="136678" y="48007"/>
                        <a:pt x="118779" y="44780"/>
                        <a:pt x="103478" y="35938"/>
                      </a:cubicBezTo>
                      <a:cubicBezTo>
                        <a:pt x="88338" y="27116"/>
                        <a:pt x="74273" y="16561"/>
                        <a:pt x="61567" y="4486"/>
                      </a:cubicBezTo>
                      <a:cubicBezTo>
                        <a:pt x="62782" y="15332"/>
                        <a:pt x="61815" y="29532"/>
                        <a:pt x="51404" y="32757"/>
                      </a:cubicBezTo>
                      <a:cubicBezTo>
                        <a:pt x="43871" y="35090"/>
                        <a:pt x="36323" y="29726"/>
                        <a:pt x="30249" y="24692"/>
                      </a:cubicBezTo>
                      <a:cubicBezTo>
                        <a:pt x="20191" y="16354"/>
                        <a:pt x="10133" y="8017"/>
                        <a:pt x="7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66"/>
                <p:cNvSpPr/>
                <p:nvPr/>
              </p:nvSpPr>
              <p:spPr>
                <a:xfrm>
                  <a:off x="5903073" y="1696403"/>
                  <a:ext cx="54039" cy="92083"/>
                </a:xfrm>
                <a:custGeom>
                  <a:rect b="b" l="l" r="r" t="t"/>
                  <a:pathLst>
                    <a:path extrusionOk="0" h="73814" w="43318">
                      <a:moveTo>
                        <a:pt x="75" y="65815"/>
                      </a:moveTo>
                      <a:cubicBezTo>
                        <a:pt x="6094" y="66267"/>
                        <a:pt x="11947" y="68001"/>
                        <a:pt x="17242" y="70903"/>
                      </a:cubicBezTo>
                      <a:cubicBezTo>
                        <a:pt x="22604" y="73805"/>
                        <a:pt x="28945" y="74294"/>
                        <a:pt x="34688" y="72248"/>
                      </a:cubicBezTo>
                      <a:cubicBezTo>
                        <a:pt x="41620" y="68826"/>
                        <a:pt x="43635" y="59849"/>
                        <a:pt x="43371" y="52114"/>
                      </a:cubicBezTo>
                      <a:cubicBezTo>
                        <a:pt x="43022" y="41896"/>
                        <a:pt x="31549" y="8504"/>
                        <a:pt x="26392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66"/>
                <p:cNvSpPr/>
                <p:nvPr/>
              </p:nvSpPr>
              <p:spPr>
                <a:xfrm>
                  <a:off x="5316204" y="2495243"/>
                  <a:ext cx="358638" cy="207925"/>
                </a:xfrm>
                <a:custGeom>
                  <a:rect b="b" l="l" r="r" t="t"/>
                  <a:pathLst>
                    <a:path extrusionOk="0" h="166673" w="287485">
                      <a:moveTo>
                        <a:pt x="75" y="-319"/>
                      </a:moveTo>
                      <a:cubicBezTo>
                        <a:pt x="50994" y="35366"/>
                        <a:pt x="104503" y="67194"/>
                        <a:pt x="160156" y="94897"/>
                      </a:cubicBezTo>
                      <a:cubicBezTo>
                        <a:pt x="203834" y="116637"/>
                        <a:pt x="249264" y="136104"/>
                        <a:pt x="287561" y="16635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66"/>
                <p:cNvSpPr/>
                <p:nvPr/>
              </p:nvSpPr>
              <p:spPr>
                <a:xfrm>
                  <a:off x="5878941" y="2121208"/>
                  <a:ext cx="337693" cy="161108"/>
                </a:xfrm>
                <a:custGeom>
                  <a:rect b="b" l="l" r="r" t="t"/>
                  <a:pathLst>
                    <a:path extrusionOk="0" h="129145" w="270696">
                      <a:moveTo>
                        <a:pt x="75" y="28182"/>
                      </a:moveTo>
                      <a:cubicBezTo>
                        <a:pt x="9335" y="35466"/>
                        <a:pt x="13143" y="47465"/>
                        <a:pt x="18085" y="58168"/>
                      </a:cubicBezTo>
                      <a:cubicBezTo>
                        <a:pt x="38272" y="100312"/>
                        <a:pt x="80318" y="127594"/>
                        <a:pt x="126978" y="128826"/>
                      </a:cubicBezTo>
                      <a:cubicBezTo>
                        <a:pt x="162226" y="128563"/>
                        <a:pt x="196020" y="114723"/>
                        <a:pt x="221350" y="90177"/>
                      </a:cubicBezTo>
                      <a:cubicBezTo>
                        <a:pt x="246399" y="65570"/>
                        <a:pt x="263599" y="34077"/>
                        <a:pt x="270772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66"/>
                <p:cNvSpPr/>
                <p:nvPr/>
              </p:nvSpPr>
              <p:spPr>
                <a:xfrm>
                  <a:off x="6343262" y="2472720"/>
                  <a:ext cx="136137" cy="631620"/>
                </a:xfrm>
                <a:custGeom>
                  <a:rect b="b" l="l" r="r" t="t"/>
                  <a:pathLst>
                    <a:path extrusionOk="0" h="506309" w="109128">
                      <a:moveTo>
                        <a:pt x="75" y="505990"/>
                      </a:moveTo>
                      <a:cubicBezTo>
                        <a:pt x="37321" y="503497"/>
                        <a:pt x="72704" y="503497"/>
                        <a:pt x="108087" y="503497"/>
                      </a:cubicBezTo>
                      <a:cubicBezTo>
                        <a:pt x="113984" y="349957"/>
                        <a:pt x="96292" y="202323"/>
                        <a:pt x="60909" y="48783"/>
                      </a:cubicBezTo>
                      <a:cubicBezTo>
                        <a:pt x="55012" y="31067"/>
                        <a:pt x="43218" y="19256"/>
                        <a:pt x="39787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66"/>
                <p:cNvSpPr/>
                <p:nvPr/>
              </p:nvSpPr>
              <p:spPr>
                <a:xfrm>
                  <a:off x="5853094" y="3110121"/>
                  <a:ext cx="289316" cy="7137"/>
                </a:xfrm>
                <a:custGeom>
                  <a:rect b="b" l="l" r="r" t="t"/>
                  <a:pathLst>
                    <a:path extrusionOk="0" h="5721" w="231917">
                      <a:moveTo>
                        <a:pt x="75" y="5402"/>
                      </a:moveTo>
                      <a:cubicBezTo>
                        <a:pt x="77388" y="3791"/>
                        <a:pt x="154712" y="2506"/>
                        <a:pt x="231993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66"/>
                <p:cNvSpPr/>
                <p:nvPr/>
              </p:nvSpPr>
              <p:spPr>
                <a:xfrm>
                  <a:off x="5642083" y="3119702"/>
                  <a:ext cx="108012" cy="3700"/>
                </a:xfrm>
                <a:custGeom>
                  <a:rect b="b" l="l" r="r" t="t"/>
                  <a:pathLst>
                    <a:path extrusionOk="0" h="2966" w="86583">
                      <a:moveTo>
                        <a:pt x="75" y="2647"/>
                      </a:moveTo>
                      <a:cubicBezTo>
                        <a:pt x="28929" y="1436"/>
                        <a:pt x="57790" y="448"/>
                        <a:pt x="86659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68" name="Google Shape;2168;p66"/>
                <p:cNvGrpSpPr/>
                <p:nvPr/>
              </p:nvGrpSpPr>
              <p:grpSpPr>
                <a:xfrm>
                  <a:off x="6813410" y="1713215"/>
                  <a:ext cx="279689" cy="52757"/>
                  <a:chOff x="9615063" y="38763"/>
                  <a:chExt cx="224038" cy="42260"/>
                </a:xfrm>
              </p:grpSpPr>
              <p:sp>
                <p:nvSpPr>
                  <p:cNvPr id="2169" name="Google Shape;2169;p66"/>
                  <p:cNvSpPr/>
                  <p:nvPr/>
                </p:nvSpPr>
                <p:spPr>
                  <a:xfrm>
                    <a:off x="9615063" y="43303"/>
                    <a:ext cx="86736" cy="32687"/>
                  </a:xfrm>
                  <a:custGeom>
                    <a:rect b="b" l="l" r="r" t="t"/>
                    <a:pathLst>
                      <a:path extrusionOk="0" h="32687" w="86736">
                        <a:moveTo>
                          <a:pt x="42849" y="-315"/>
                        </a:moveTo>
                        <a:cubicBezTo>
                          <a:pt x="27376" y="197"/>
                          <a:pt x="12438" y="5480"/>
                          <a:pt x="75" y="14813"/>
                        </a:cubicBezTo>
                        <a:cubicBezTo>
                          <a:pt x="18980" y="32356"/>
                          <a:pt x="46375" y="37225"/>
                          <a:pt x="70153" y="27268"/>
                        </a:cubicBezTo>
                        <a:cubicBezTo>
                          <a:pt x="78526" y="23917"/>
                          <a:pt x="80592" y="19930"/>
                          <a:pt x="86812" y="14897"/>
                        </a:cubicBezTo>
                        <a:cubicBezTo>
                          <a:pt x="80292" y="12209"/>
                          <a:pt x="74712" y="8233"/>
                          <a:pt x="68386" y="5255"/>
                        </a:cubicBezTo>
                        <a:cubicBezTo>
                          <a:pt x="60405" y="1484"/>
                          <a:pt x="51673" y="-421"/>
                          <a:pt x="42849" y="-31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0" name="Google Shape;2170;p66"/>
                  <p:cNvSpPr/>
                  <p:nvPr/>
                </p:nvSpPr>
                <p:spPr>
                  <a:xfrm>
                    <a:off x="9752365" y="43303"/>
                    <a:ext cx="86736" cy="32687"/>
                  </a:xfrm>
                  <a:custGeom>
                    <a:rect b="b" l="l" r="r" t="t"/>
                    <a:pathLst>
                      <a:path extrusionOk="0" h="32687" w="86736">
                        <a:moveTo>
                          <a:pt x="42851" y="-315"/>
                        </a:moveTo>
                        <a:cubicBezTo>
                          <a:pt x="27377" y="198"/>
                          <a:pt x="12439" y="5481"/>
                          <a:pt x="75" y="14813"/>
                        </a:cubicBezTo>
                        <a:cubicBezTo>
                          <a:pt x="18980" y="32356"/>
                          <a:pt x="46376" y="37225"/>
                          <a:pt x="70155" y="27268"/>
                        </a:cubicBezTo>
                        <a:cubicBezTo>
                          <a:pt x="78527" y="23917"/>
                          <a:pt x="80593" y="19930"/>
                          <a:pt x="86812" y="14897"/>
                        </a:cubicBezTo>
                        <a:cubicBezTo>
                          <a:pt x="80293" y="12209"/>
                          <a:pt x="74712" y="8233"/>
                          <a:pt x="68388" y="5255"/>
                        </a:cubicBezTo>
                        <a:cubicBezTo>
                          <a:pt x="60407" y="1484"/>
                          <a:pt x="51675" y="-421"/>
                          <a:pt x="42851" y="-31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1" name="Google Shape;2171;p66"/>
                  <p:cNvSpPr/>
                  <p:nvPr/>
                </p:nvSpPr>
                <p:spPr>
                  <a:xfrm>
                    <a:off x="9777406" y="38917"/>
                    <a:ext cx="35558" cy="39827"/>
                  </a:xfrm>
                  <a:custGeom>
                    <a:rect b="b" l="l" r="r" t="t"/>
                    <a:pathLst>
                      <a:path extrusionOk="0" h="39827" w="35558">
                        <a:moveTo>
                          <a:pt x="34911" y="13262"/>
                        </a:moveTo>
                        <a:cubicBezTo>
                          <a:pt x="32078" y="4552"/>
                          <a:pt x="23616" y="-1047"/>
                          <a:pt x="14504" y="-243"/>
                        </a:cubicBezTo>
                        <a:cubicBezTo>
                          <a:pt x="7898" y="784"/>
                          <a:pt x="2485" y="5553"/>
                          <a:pt x="626" y="11983"/>
                        </a:cubicBezTo>
                        <a:cubicBezTo>
                          <a:pt x="-1816" y="20952"/>
                          <a:pt x="3966" y="40620"/>
                          <a:pt x="15990" y="39458"/>
                        </a:cubicBezTo>
                        <a:cubicBezTo>
                          <a:pt x="17540" y="39362"/>
                          <a:pt x="19080" y="39144"/>
                          <a:pt x="20596" y="38808"/>
                        </a:cubicBezTo>
                        <a:cubicBezTo>
                          <a:pt x="22043" y="38360"/>
                          <a:pt x="23447" y="37786"/>
                          <a:pt x="24793" y="37092"/>
                        </a:cubicBezTo>
                        <a:cubicBezTo>
                          <a:pt x="26359" y="36247"/>
                          <a:pt x="27803" y="35191"/>
                          <a:pt x="29083" y="33954"/>
                        </a:cubicBezTo>
                        <a:cubicBezTo>
                          <a:pt x="29316" y="33752"/>
                          <a:pt x="29533" y="33533"/>
                          <a:pt x="29734" y="33299"/>
                        </a:cubicBezTo>
                        <a:cubicBezTo>
                          <a:pt x="30737" y="32145"/>
                          <a:pt x="31670" y="30931"/>
                          <a:pt x="32526" y="29664"/>
                        </a:cubicBezTo>
                        <a:cubicBezTo>
                          <a:pt x="32679" y="29434"/>
                          <a:pt x="32818" y="29196"/>
                          <a:pt x="32944" y="28951"/>
                        </a:cubicBezTo>
                        <a:cubicBezTo>
                          <a:pt x="33675" y="27564"/>
                          <a:pt x="34286" y="26117"/>
                          <a:pt x="34772" y="24627"/>
                        </a:cubicBezTo>
                        <a:cubicBezTo>
                          <a:pt x="34864" y="24321"/>
                          <a:pt x="34935" y="24010"/>
                          <a:pt x="34985" y="23695"/>
                        </a:cubicBezTo>
                        <a:cubicBezTo>
                          <a:pt x="35239" y="22141"/>
                          <a:pt x="35494" y="20575"/>
                          <a:pt x="35600" y="19000"/>
                        </a:cubicBezTo>
                        <a:cubicBezTo>
                          <a:pt x="35726" y="17061"/>
                          <a:pt x="35493" y="15116"/>
                          <a:pt x="34911" y="1326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2" name="Google Shape;2172;p66"/>
                  <p:cNvSpPr/>
                  <p:nvPr/>
                </p:nvSpPr>
                <p:spPr>
                  <a:xfrm>
                    <a:off x="9642191" y="38763"/>
                    <a:ext cx="33194" cy="42260"/>
                  </a:xfrm>
                  <a:custGeom>
                    <a:rect b="b" l="l" r="r" t="t"/>
                    <a:pathLst>
                      <a:path extrusionOk="0" h="42260" w="33194">
                        <a:moveTo>
                          <a:pt x="30185" y="7823"/>
                        </a:moveTo>
                        <a:cubicBezTo>
                          <a:pt x="29936" y="7385"/>
                          <a:pt x="29653" y="6967"/>
                          <a:pt x="29337" y="6575"/>
                        </a:cubicBezTo>
                        <a:cubicBezTo>
                          <a:pt x="25033" y="-303"/>
                          <a:pt x="15976" y="-2384"/>
                          <a:pt x="9108" y="1926"/>
                        </a:cubicBezTo>
                        <a:cubicBezTo>
                          <a:pt x="6625" y="3484"/>
                          <a:pt x="4665" y="5751"/>
                          <a:pt x="3479" y="8434"/>
                        </a:cubicBezTo>
                        <a:cubicBezTo>
                          <a:pt x="-1236" y="16624"/>
                          <a:pt x="-1040" y="26753"/>
                          <a:pt x="3988" y="34753"/>
                        </a:cubicBezTo>
                        <a:cubicBezTo>
                          <a:pt x="5049" y="36163"/>
                          <a:pt x="6213" y="37492"/>
                          <a:pt x="7471" y="38729"/>
                        </a:cubicBezTo>
                        <a:cubicBezTo>
                          <a:pt x="9996" y="40804"/>
                          <a:pt x="13161" y="41939"/>
                          <a:pt x="16428" y="41941"/>
                        </a:cubicBezTo>
                        <a:cubicBezTo>
                          <a:pt x="19821" y="41774"/>
                          <a:pt x="23009" y="40264"/>
                          <a:pt x="25292" y="37744"/>
                        </a:cubicBezTo>
                        <a:cubicBezTo>
                          <a:pt x="27601" y="35166"/>
                          <a:pt x="29508" y="32254"/>
                          <a:pt x="30949" y="29105"/>
                        </a:cubicBezTo>
                        <a:cubicBezTo>
                          <a:pt x="31906" y="27054"/>
                          <a:pt x="32577" y="24882"/>
                          <a:pt x="32943" y="22648"/>
                        </a:cubicBezTo>
                        <a:cubicBezTo>
                          <a:pt x="33529" y="19259"/>
                          <a:pt x="33324" y="15781"/>
                          <a:pt x="32345" y="12484"/>
                        </a:cubicBezTo>
                        <a:cubicBezTo>
                          <a:pt x="31782" y="10862"/>
                          <a:pt x="31059" y="9301"/>
                          <a:pt x="30185" y="78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73" name="Google Shape;2173;p66"/>
                <p:cNvSpPr/>
                <p:nvPr/>
              </p:nvSpPr>
              <p:spPr>
                <a:xfrm>
                  <a:off x="6742287" y="1479929"/>
                  <a:ext cx="384199" cy="236421"/>
                </a:xfrm>
                <a:custGeom>
                  <a:rect b="b" l="l" r="r" t="t"/>
                  <a:pathLst>
                    <a:path extrusionOk="0" h="189516" w="307975">
                      <a:moveTo>
                        <a:pt x="110204" y="160822"/>
                      </a:moveTo>
                      <a:cubicBezTo>
                        <a:pt x="92354" y="165809"/>
                        <a:pt x="73655" y="166979"/>
                        <a:pt x="55325" y="164253"/>
                      </a:cubicBezTo>
                      <a:cubicBezTo>
                        <a:pt x="42066" y="161476"/>
                        <a:pt x="29214" y="157018"/>
                        <a:pt x="17080" y="150988"/>
                      </a:cubicBezTo>
                      <a:cubicBezTo>
                        <a:pt x="9259" y="147381"/>
                        <a:pt x="412" y="141969"/>
                        <a:pt x="86" y="133352"/>
                      </a:cubicBezTo>
                      <a:cubicBezTo>
                        <a:pt x="-378" y="121111"/>
                        <a:pt x="14628" y="113397"/>
                        <a:pt x="16499" y="101265"/>
                      </a:cubicBezTo>
                      <a:cubicBezTo>
                        <a:pt x="18481" y="85962"/>
                        <a:pt x="23408" y="71190"/>
                        <a:pt x="31008" y="57765"/>
                      </a:cubicBezTo>
                      <a:cubicBezTo>
                        <a:pt x="40211" y="43203"/>
                        <a:pt x="52935" y="31201"/>
                        <a:pt x="68001" y="22871"/>
                      </a:cubicBezTo>
                      <a:cubicBezTo>
                        <a:pt x="102739" y="3254"/>
                        <a:pt x="143009" y="-4225"/>
                        <a:pt x="182460" y="1612"/>
                      </a:cubicBezTo>
                      <a:cubicBezTo>
                        <a:pt x="228000" y="8081"/>
                        <a:pt x="274316" y="31824"/>
                        <a:pt x="293283" y="73784"/>
                      </a:cubicBezTo>
                      <a:cubicBezTo>
                        <a:pt x="300330" y="91263"/>
                        <a:pt x="304484" y="109775"/>
                        <a:pt x="305583" y="128592"/>
                      </a:cubicBezTo>
                      <a:cubicBezTo>
                        <a:pt x="305953" y="132332"/>
                        <a:pt x="309669" y="186343"/>
                        <a:pt x="307223" y="186343"/>
                      </a:cubicBezTo>
                      <a:cubicBezTo>
                        <a:pt x="303181" y="185791"/>
                        <a:pt x="299081" y="186813"/>
                        <a:pt x="295769" y="189197"/>
                      </a:cubicBezTo>
                      <a:cubicBezTo>
                        <a:pt x="292185" y="178275"/>
                        <a:pt x="288057" y="167540"/>
                        <a:pt x="283400" y="157031"/>
                      </a:cubicBezTo>
                      <a:cubicBezTo>
                        <a:pt x="277311" y="139547"/>
                        <a:pt x="271041" y="121989"/>
                        <a:pt x="264323" y="104740"/>
                      </a:cubicBezTo>
                      <a:cubicBezTo>
                        <a:pt x="261073" y="96394"/>
                        <a:pt x="259899" y="92799"/>
                        <a:pt x="251387" y="96510"/>
                      </a:cubicBezTo>
                      <a:cubicBezTo>
                        <a:pt x="244096" y="100845"/>
                        <a:pt x="237102" y="105661"/>
                        <a:pt x="230450" y="110926"/>
                      </a:cubicBezTo>
                      <a:cubicBezTo>
                        <a:pt x="201698" y="128071"/>
                        <a:pt x="171087" y="141879"/>
                        <a:pt x="139211" y="152081"/>
                      </a:cubicBezTo>
                      <a:cubicBezTo>
                        <a:pt x="129715" y="155317"/>
                        <a:pt x="120013" y="158400"/>
                        <a:pt x="110204" y="1608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66"/>
                <p:cNvSpPr/>
                <p:nvPr/>
              </p:nvSpPr>
              <p:spPr>
                <a:xfrm>
                  <a:off x="7110633" y="1738084"/>
                  <a:ext cx="31441" cy="24840"/>
                </a:xfrm>
                <a:custGeom>
                  <a:rect b="b" l="l" r="r" t="t"/>
                  <a:pathLst>
                    <a:path extrusionOk="0" h="19912" w="25203">
                      <a:moveTo>
                        <a:pt x="25279" y="-109"/>
                      </a:moveTo>
                      <a:cubicBezTo>
                        <a:pt x="13077" y="-1787"/>
                        <a:pt x="1827" y="6757"/>
                        <a:pt x="151" y="18975"/>
                      </a:cubicBezTo>
                      <a:cubicBezTo>
                        <a:pt x="123" y="19181"/>
                        <a:pt x="98" y="19386"/>
                        <a:pt x="75" y="1959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66"/>
                <p:cNvSpPr/>
                <p:nvPr/>
              </p:nvSpPr>
              <p:spPr>
                <a:xfrm>
                  <a:off x="6753106" y="1743157"/>
                  <a:ext cx="32995" cy="39996"/>
                </a:xfrm>
                <a:custGeom>
                  <a:rect b="b" l="l" r="r" t="t"/>
                  <a:pathLst>
                    <a:path extrusionOk="0" h="32061" w="26449">
                      <a:moveTo>
                        <a:pt x="75" y="516"/>
                      </a:moveTo>
                      <a:cubicBezTo>
                        <a:pt x="11025" y="-2688"/>
                        <a:pt x="22495" y="3603"/>
                        <a:pt x="25695" y="14568"/>
                      </a:cubicBezTo>
                      <a:cubicBezTo>
                        <a:pt x="27395" y="20393"/>
                        <a:pt x="26455" y="26673"/>
                        <a:pt x="23122" y="317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66"/>
                <p:cNvSpPr/>
                <p:nvPr/>
              </p:nvSpPr>
              <p:spPr>
                <a:xfrm>
                  <a:off x="6736460" y="2019456"/>
                  <a:ext cx="401136" cy="108264"/>
                </a:xfrm>
                <a:custGeom>
                  <a:rect b="b" l="l" r="r" t="t"/>
                  <a:pathLst>
                    <a:path extrusionOk="0" h="86785" w="321552">
                      <a:moveTo>
                        <a:pt x="321628" y="5773"/>
                      </a:moveTo>
                      <a:cubicBezTo>
                        <a:pt x="281983" y="54516"/>
                        <a:pt x="233896" y="80058"/>
                        <a:pt x="174949" y="85433"/>
                      </a:cubicBezTo>
                      <a:cubicBezTo>
                        <a:pt x="142378" y="89101"/>
                        <a:pt x="109456" y="82956"/>
                        <a:pt x="80391" y="67784"/>
                      </a:cubicBezTo>
                      <a:cubicBezTo>
                        <a:pt x="48504" y="50082"/>
                        <a:pt x="25749" y="24870"/>
                        <a:pt x="75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66"/>
                <p:cNvSpPr/>
                <p:nvPr/>
              </p:nvSpPr>
              <p:spPr>
                <a:xfrm>
                  <a:off x="6851033" y="1912301"/>
                  <a:ext cx="152183" cy="17463"/>
                </a:xfrm>
                <a:custGeom>
                  <a:rect b="b" l="l" r="r" t="t"/>
                  <a:pathLst>
                    <a:path extrusionOk="0" h="13998" w="121990">
                      <a:moveTo>
                        <a:pt x="75" y="-319"/>
                      </a:moveTo>
                      <a:cubicBezTo>
                        <a:pt x="19931" y="5726"/>
                        <a:pt x="40264" y="10074"/>
                        <a:pt x="60855" y="12676"/>
                      </a:cubicBezTo>
                      <a:cubicBezTo>
                        <a:pt x="81533" y="15266"/>
                        <a:pt x="102530" y="12824"/>
                        <a:pt x="122066" y="555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66"/>
                <p:cNvSpPr/>
                <p:nvPr/>
              </p:nvSpPr>
              <p:spPr>
                <a:xfrm>
                  <a:off x="7017883" y="1691775"/>
                  <a:ext cx="61787" cy="12761"/>
                </a:xfrm>
                <a:custGeom>
                  <a:rect b="b" l="l" r="r" t="t"/>
                  <a:pathLst>
                    <a:path extrusionOk="0" h="10229" w="49529">
                      <a:moveTo>
                        <a:pt x="49605" y="9910"/>
                      </a:moveTo>
                      <a:cubicBezTo>
                        <a:pt x="42799" y="4499"/>
                        <a:pt x="34581" y="1165"/>
                        <a:pt x="25933" y="307"/>
                      </a:cubicBezTo>
                      <a:cubicBezTo>
                        <a:pt x="17334" y="-528"/>
                        <a:pt x="8675" y="-528"/>
                        <a:pt x="75" y="305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66"/>
                <p:cNvSpPr/>
                <p:nvPr/>
              </p:nvSpPr>
              <p:spPr>
                <a:xfrm>
                  <a:off x="6824210" y="1693420"/>
                  <a:ext cx="63783" cy="12212"/>
                </a:xfrm>
                <a:custGeom>
                  <a:rect b="b" l="l" r="r" t="t"/>
                  <a:pathLst>
                    <a:path extrusionOk="0" h="9789" w="51129">
                      <a:moveTo>
                        <a:pt x="75" y="9470"/>
                      </a:moveTo>
                      <a:cubicBezTo>
                        <a:pt x="15393" y="133"/>
                        <a:pt x="33808" y="-2670"/>
                        <a:pt x="51204" y="168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66"/>
                <p:cNvSpPr/>
                <p:nvPr/>
              </p:nvSpPr>
              <p:spPr>
                <a:xfrm>
                  <a:off x="6931008" y="1709113"/>
                  <a:ext cx="17349" cy="94760"/>
                </a:xfrm>
                <a:custGeom>
                  <a:rect b="b" l="l" r="r" t="t"/>
                  <a:pathLst>
                    <a:path extrusionOk="0" h="75960" w="13907">
                      <a:moveTo>
                        <a:pt x="13969" y="-319"/>
                      </a:moveTo>
                      <a:cubicBezTo>
                        <a:pt x="14088" y="12235"/>
                        <a:pt x="13407" y="24783"/>
                        <a:pt x="11931" y="37251"/>
                      </a:cubicBezTo>
                      <a:cubicBezTo>
                        <a:pt x="11735" y="42632"/>
                        <a:pt x="10052" y="47854"/>
                        <a:pt x="7071" y="52336"/>
                      </a:cubicBezTo>
                      <a:cubicBezTo>
                        <a:pt x="4999" y="54371"/>
                        <a:pt x="3087" y="56562"/>
                        <a:pt x="1352" y="58891"/>
                      </a:cubicBezTo>
                      <a:cubicBezTo>
                        <a:pt x="-584" y="62543"/>
                        <a:pt x="-301" y="66976"/>
                        <a:pt x="2085" y="70351"/>
                      </a:cubicBezTo>
                      <a:cubicBezTo>
                        <a:pt x="4532" y="73650"/>
                        <a:pt x="8382" y="75608"/>
                        <a:pt x="12485" y="7564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66"/>
                <p:cNvSpPr/>
                <p:nvPr/>
              </p:nvSpPr>
              <p:spPr>
                <a:xfrm>
                  <a:off x="6949982" y="3905078"/>
                  <a:ext cx="496708" cy="27255"/>
                </a:xfrm>
                <a:custGeom>
                  <a:rect b="b" l="l" r="r" t="t"/>
                  <a:pathLst>
                    <a:path extrusionOk="0" h="21848" w="398163">
                      <a:moveTo>
                        <a:pt x="398239" y="-319"/>
                      </a:moveTo>
                      <a:cubicBezTo>
                        <a:pt x="266241" y="16784"/>
                        <a:pt x="133140" y="23863"/>
                        <a:pt x="75" y="20857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66"/>
                <p:cNvSpPr/>
                <p:nvPr/>
              </p:nvSpPr>
              <p:spPr>
                <a:xfrm>
                  <a:off x="6615311" y="3915185"/>
                  <a:ext cx="159332" cy="19059"/>
                </a:xfrm>
                <a:custGeom>
                  <a:rect b="b" l="l" r="r" t="t"/>
                  <a:pathLst>
                    <a:path extrusionOk="0" h="15278" w="127721">
                      <a:moveTo>
                        <a:pt x="127797" y="14959"/>
                      </a:moveTo>
                      <a:cubicBezTo>
                        <a:pt x="85421" y="8770"/>
                        <a:pt x="42847" y="4235"/>
                        <a:pt x="75" y="1355"/>
                      </a:cubicBezTo>
                      <a:cubicBezTo>
                        <a:pt x="1785" y="-274"/>
                        <a:pt x="4283" y="-762"/>
                        <a:pt x="6480" y="10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66"/>
                <p:cNvSpPr/>
                <p:nvPr/>
              </p:nvSpPr>
              <p:spPr>
                <a:xfrm>
                  <a:off x="7555026" y="2008489"/>
                  <a:ext cx="14743" cy="419800"/>
                </a:xfrm>
                <a:custGeom>
                  <a:rect b="b" l="l" r="r" t="t"/>
                  <a:pathLst>
                    <a:path extrusionOk="0" h="336513" w="11818">
                      <a:moveTo>
                        <a:pt x="75" y="-319"/>
                      </a:moveTo>
                      <a:cubicBezTo>
                        <a:pt x="14161" y="111329"/>
                        <a:pt x="15661" y="224210"/>
                        <a:pt x="4547" y="336194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66"/>
                <p:cNvSpPr/>
                <p:nvPr/>
              </p:nvSpPr>
              <p:spPr>
                <a:xfrm>
                  <a:off x="8092109" y="2181938"/>
                  <a:ext cx="34597" cy="43754"/>
                </a:xfrm>
                <a:custGeom>
                  <a:rect b="b" l="l" r="r" t="t"/>
                  <a:pathLst>
                    <a:path extrusionOk="0" h="35073" w="27733">
                      <a:moveTo>
                        <a:pt x="75" y="34754"/>
                      </a:moveTo>
                      <a:cubicBezTo>
                        <a:pt x="12790" y="26292"/>
                        <a:pt x="22499" y="14013"/>
                        <a:pt x="27809" y="-3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66"/>
                <p:cNvSpPr/>
                <p:nvPr/>
              </p:nvSpPr>
              <p:spPr>
                <a:xfrm>
                  <a:off x="6530150" y="2964121"/>
                  <a:ext cx="745411" cy="60884"/>
                </a:xfrm>
                <a:custGeom>
                  <a:rect b="b" l="l" r="r" t="t"/>
                  <a:pathLst>
                    <a:path extrusionOk="0" h="48805" w="597524">
                      <a:moveTo>
                        <a:pt x="75" y="-319"/>
                      </a:moveTo>
                      <a:cubicBezTo>
                        <a:pt x="99699" y="17416"/>
                        <a:pt x="216673" y="35098"/>
                        <a:pt x="328743" y="43879"/>
                      </a:cubicBezTo>
                      <a:cubicBezTo>
                        <a:pt x="419325" y="50978"/>
                        <a:pt x="513639" y="54334"/>
                        <a:pt x="597600" y="195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6" name="Google Shape;2186;p66"/>
                <p:cNvGrpSpPr/>
                <p:nvPr/>
              </p:nvGrpSpPr>
              <p:grpSpPr>
                <a:xfrm>
                  <a:off x="7058190" y="1952163"/>
                  <a:ext cx="303802" cy="255202"/>
                  <a:chOff x="9811138" y="230166"/>
                  <a:chExt cx="243353" cy="204423"/>
                </a:xfrm>
              </p:grpSpPr>
              <p:sp>
                <p:nvSpPr>
                  <p:cNvPr id="2187" name="Google Shape;2187;p66"/>
                  <p:cNvSpPr/>
                  <p:nvPr/>
                </p:nvSpPr>
                <p:spPr>
                  <a:xfrm>
                    <a:off x="9812624" y="230166"/>
                    <a:ext cx="241867" cy="204423"/>
                  </a:xfrm>
                  <a:custGeom>
                    <a:rect b="b" l="l" r="r" t="t"/>
                    <a:pathLst>
                      <a:path extrusionOk="0" h="204423" w="241867">
                        <a:moveTo>
                          <a:pt x="215136" y="147049"/>
                        </a:moveTo>
                        <a:cubicBezTo>
                          <a:pt x="214553" y="147500"/>
                          <a:pt x="213944" y="147915"/>
                          <a:pt x="213311" y="148293"/>
                        </a:cubicBezTo>
                        <a:cubicBezTo>
                          <a:pt x="210033" y="150156"/>
                          <a:pt x="206335" y="151150"/>
                          <a:pt x="202566" y="151182"/>
                        </a:cubicBezTo>
                        <a:cubicBezTo>
                          <a:pt x="199930" y="151256"/>
                          <a:pt x="182632" y="149072"/>
                          <a:pt x="185946" y="142406"/>
                        </a:cubicBezTo>
                        <a:cubicBezTo>
                          <a:pt x="181299" y="151752"/>
                          <a:pt x="176653" y="161099"/>
                          <a:pt x="172006" y="170447"/>
                        </a:cubicBezTo>
                        <a:cubicBezTo>
                          <a:pt x="167218" y="180077"/>
                          <a:pt x="161759" y="190385"/>
                          <a:pt x="152034" y="194955"/>
                        </a:cubicBezTo>
                        <a:cubicBezTo>
                          <a:pt x="142308" y="199524"/>
                          <a:pt x="127635" y="194021"/>
                          <a:pt x="127645" y="183262"/>
                        </a:cubicBezTo>
                        <a:cubicBezTo>
                          <a:pt x="125316" y="196345"/>
                          <a:pt x="113269" y="205388"/>
                          <a:pt x="100075" y="203955"/>
                        </a:cubicBezTo>
                        <a:cubicBezTo>
                          <a:pt x="87908" y="201508"/>
                          <a:pt x="80025" y="189647"/>
                          <a:pt x="82469" y="177462"/>
                        </a:cubicBezTo>
                        <a:cubicBezTo>
                          <a:pt x="82626" y="176678"/>
                          <a:pt x="82825" y="175903"/>
                          <a:pt x="83064" y="175141"/>
                        </a:cubicBezTo>
                        <a:cubicBezTo>
                          <a:pt x="76575" y="182537"/>
                          <a:pt x="63314" y="178474"/>
                          <a:pt x="58294" y="170008"/>
                        </a:cubicBezTo>
                        <a:cubicBezTo>
                          <a:pt x="53275" y="161543"/>
                          <a:pt x="54025" y="150986"/>
                          <a:pt x="54934" y="141182"/>
                        </a:cubicBezTo>
                        <a:cubicBezTo>
                          <a:pt x="55498" y="135081"/>
                          <a:pt x="58700" y="85732"/>
                          <a:pt x="58381" y="85702"/>
                        </a:cubicBezTo>
                        <a:cubicBezTo>
                          <a:pt x="43078" y="84330"/>
                          <a:pt x="28527" y="73844"/>
                          <a:pt x="15492" y="66397"/>
                        </a:cubicBezTo>
                        <a:cubicBezTo>
                          <a:pt x="2083" y="58738"/>
                          <a:pt x="-6628" y="44958"/>
                          <a:pt x="6751" y="32544"/>
                        </a:cubicBezTo>
                        <a:cubicBezTo>
                          <a:pt x="13605" y="26323"/>
                          <a:pt x="22202" y="22361"/>
                          <a:pt x="31378" y="21193"/>
                        </a:cubicBezTo>
                        <a:cubicBezTo>
                          <a:pt x="38638" y="20221"/>
                          <a:pt x="48875" y="24982"/>
                          <a:pt x="55181" y="23029"/>
                        </a:cubicBezTo>
                        <a:cubicBezTo>
                          <a:pt x="62338" y="20813"/>
                          <a:pt x="69068" y="10019"/>
                          <a:pt x="75906" y="6002"/>
                        </a:cubicBezTo>
                        <a:cubicBezTo>
                          <a:pt x="83691" y="778"/>
                          <a:pt x="93153" y="-1319"/>
                          <a:pt x="102412" y="127"/>
                        </a:cubicBezTo>
                        <a:cubicBezTo>
                          <a:pt x="111357" y="2561"/>
                          <a:pt x="119487" y="7353"/>
                          <a:pt x="125953" y="14005"/>
                        </a:cubicBezTo>
                        <a:cubicBezTo>
                          <a:pt x="134953" y="9501"/>
                          <a:pt x="142922" y="2618"/>
                          <a:pt x="153406" y="5294"/>
                        </a:cubicBezTo>
                        <a:cubicBezTo>
                          <a:pt x="158816" y="6721"/>
                          <a:pt x="163626" y="9849"/>
                          <a:pt x="167127" y="14219"/>
                        </a:cubicBezTo>
                        <a:cubicBezTo>
                          <a:pt x="169825" y="17604"/>
                          <a:pt x="170057" y="22820"/>
                          <a:pt x="173082" y="25618"/>
                        </a:cubicBezTo>
                        <a:cubicBezTo>
                          <a:pt x="176515" y="22839"/>
                          <a:pt x="181120" y="21992"/>
                          <a:pt x="185315" y="23367"/>
                        </a:cubicBezTo>
                        <a:cubicBezTo>
                          <a:pt x="189464" y="24826"/>
                          <a:pt x="193250" y="27162"/>
                          <a:pt x="196419" y="30215"/>
                        </a:cubicBezTo>
                        <a:cubicBezTo>
                          <a:pt x="199330" y="33352"/>
                          <a:pt x="203033" y="35644"/>
                          <a:pt x="207137" y="36850"/>
                        </a:cubicBezTo>
                        <a:cubicBezTo>
                          <a:pt x="210277" y="37397"/>
                          <a:pt x="213507" y="36517"/>
                          <a:pt x="216678" y="36839"/>
                        </a:cubicBezTo>
                        <a:cubicBezTo>
                          <a:pt x="224452" y="37630"/>
                          <a:pt x="229584" y="45056"/>
                          <a:pt x="233623" y="51754"/>
                        </a:cubicBezTo>
                        <a:cubicBezTo>
                          <a:pt x="237783" y="58652"/>
                          <a:pt x="242929" y="66371"/>
                          <a:pt x="241779" y="74591"/>
                        </a:cubicBezTo>
                        <a:cubicBezTo>
                          <a:pt x="241702" y="80556"/>
                          <a:pt x="240945" y="86492"/>
                          <a:pt x="239525" y="92285"/>
                        </a:cubicBezTo>
                        <a:cubicBezTo>
                          <a:pt x="235120" y="104302"/>
                          <a:pt x="230715" y="116319"/>
                          <a:pt x="226310" y="128335"/>
                        </a:cubicBezTo>
                        <a:cubicBezTo>
                          <a:pt x="224383" y="135487"/>
                          <a:pt x="220515" y="141964"/>
                          <a:pt x="215136" y="14704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8" name="Google Shape;2188;p66"/>
                  <p:cNvSpPr/>
                  <p:nvPr/>
                </p:nvSpPr>
                <p:spPr>
                  <a:xfrm>
                    <a:off x="9999137" y="290057"/>
                    <a:ext cx="24378" cy="85305"/>
                  </a:xfrm>
                  <a:custGeom>
                    <a:rect b="b" l="l" r="r" t="t"/>
                    <a:pathLst>
                      <a:path extrusionOk="0" h="85305" w="24378">
                        <a:moveTo>
                          <a:pt x="75" y="84986"/>
                        </a:moveTo>
                        <a:cubicBezTo>
                          <a:pt x="4531" y="66476"/>
                          <a:pt x="8987" y="47965"/>
                          <a:pt x="13441" y="29455"/>
                        </a:cubicBezTo>
                        <a:cubicBezTo>
                          <a:pt x="15327" y="18956"/>
                          <a:pt x="19056" y="8876"/>
                          <a:pt x="24454" y="-319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9" name="Google Shape;2189;p66"/>
                  <p:cNvSpPr/>
                  <p:nvPr/>
                </p:nvSpPr>
                <p:spPr>
                  <a:xfrm>
                    <a:off x="9938514" y="273660"/>
                    <a:ext cx="39029" cy="144505"/>
                  </a:xfrm>
                  <a:custGeom>
                    <a:rect b="b" l="l" r="r" t="t"/>
                    <a:pathLst>
                      <a:path extrusionOk="0" h="144505" w="39029">
                        <a:moveTo>
                          <a:pt x="39105" y="-319"/>
                        </a:moveTo>
                        <a:cubicBezTo>
                          <a:pt x="16757" y="44465"/>
                          <a:pt x="20710" y="98584"/>
                          <a:pt x="75" y="14418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0" name="Google Shape;2190;p66"/>
                  <p:cNvSpPr/>
                  <p:nvPr/>
                </p:nvSpPr>
                <p:spPr>
                  <a:xfrm>
                    <a:off x="9894998" y="264370"/>
                    <a:ext cx="36121" cy="146478"/>
                  </a:xfrm>
                  <a:custGeom>
                    <a:rect b="b" l="l" r="r" t="t"/>
                    <a:pathLst>
                      <a:path extrusionOk="0" h="146478" w="36121">
                        <a:moveTo>
                          <a:pt x="75" y="146159"/>
                        </a:moveTo>
                        <a:cubicBezTo>
                          <a:pt x="11604" y="118491"/>
                          <a:pt x="11407" y="87514"/>
                          <a:pt x="17586" y="58178"/>
                        </a:cubicBezTo>
                        <a:cubicBezTo>
                          <a:pt x="22313" y="38238"/>
                          <a:pt x="28534" y="18684"/>
                          <a:pt x="36196" y="-319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1" name="Google Shape;2191;p66"/>
                  <p:cNvSpPr/>
                  <p:nvPr/>
                </p:nvSpPr>
                <p:spPr>
                  <a:xfrm>
                    <a:off x="9870930" y="263802"/>
                    <a:ext cx="25953" cy="52640"/>
                  </a:xfrm>
                  <a:custGeom>
                    <a:rect b="b" l="l" r="r" t="t"/>
                    <a:pathLst>
                      <a:path extrusionOk="0" h="52640" w="25953">
                        <a:moveTo>
                          <a:pt x="1832" y="-319"/>
                        </a:moveTo>
                        <a:cubicBezTo>
                          <a:pt x="6473" y="3179"/>
                          <a:pt x="11362" y="6333"/>
                          <a:pt x="16461" y="9119"/>
                        </a:cubicBezTo>
                        <a:cubicBezTo>
                          <a:pt x="27045" y="17089"/>
                          <a:pt x="29173" y="32142"/>
                          <a:pt x="21214" y="42741"/>
                        </a:cubicBezTo>
                        <a:cubicBezTo>
                          <a:pt x="16264" y="49332"/>
                          <a:pt x="8283" y="52919"/>
                          <a:pt x="75" y="52240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2" name="Google Shape;2192;p66"/>
                  <p:cNvSpPr/>
                  <p:nvPr/>
                </p:nvSpPr>
                <p:spPr>
                  <a:xfrm>
                    <a:off x="9811138" y="231661"/>
                    <a:ext cx="145235" cy="46314"/>
                  </a:xfrm>
                  <a:custGeom>
                    <a:rect b="b" l="l" r="r" t="t"/>
                    <a:pathLst>
                      <a:path extrusionOk="0" h="46314" w="145235">
                        <a:moveTo>
                          <a:pt x="145311" y="2435"/>
                        </a:moveTo>
                        <a:lnTo>
                          <a:pt x="124635" y="11339"/>
                        </a:lnTo>
                        <a:cubicBezTo>
                          <a:pt x="124002" y="11680"/>
                          <a:pt x="123289" y="11846"/>
                          <a:pt x="122571" y="11818"/>
                        </a:cubicBezTo>
                        <a:cubicBezTo>
                          <a:pt x="121574" y="11538"/>
                          <a:pt x="120710" y="10909"/>
                          <a:pt x="120136" y="10046"/>
                        </a:cubicBezTo>
                        <a:cubicBezTo>
                          <a:pt x="108433" y="-2399"/>
                          <a:pt x="89172" y="-3820"/>
                          <a:pt x="75774" y="6772"/>
                        </a:cubicBezTo>
                        <a:cubicBezTo>
                          <a:pt x="72096" y="9902"/>
                          <a:pt x="69143" y="13862"/>
                          <a:pt x="65216" y="16672"/>
                        </a:cubicBezTo>
                        <a:cubicBezTo>
                          <a:pt x="57479" y="21211"/>
                          <a:pt x="48510" y="23191"/>
                          <a:pt x="39584" y="22331"/>
                        </a:cubicBezTo>
                        <a:cubicBezTo>
                          <a:pt x="30701" y="21458"/>
                          <a:pt x="21733" y="22392"/>
                          <a:pt x="13219" y="25078"/>
                        </a:cubicBezTo>
                        <a:cubicBezTo>
                          <a:pt x="4995" y="28494"/>
                          <a:pt x="-1798" y="37393"/>
                          <a:pt x="543" y="45995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3" name="Google Shape;2193;p66"/>
                <p:cNvGrpSpPr/>
                <p:nvPr/>
              </p:nvGrpSpPr>
              <p:grpSpPr>
                <a:xfrm>
                  <a:off x="5639661" y="2068701"/>
                  <a:ext cx="301947" cy="255202"/>
                  <a:chOff x="8674860" y="323516"/>
                  <a:chExt cx="241867" cy="204423"/>
                </a:xfrm>
              </p:grpSpPr>
              <p:sp>
                <p:nvSpPr>
                  <p:cNvPr id="2194" name="Google Shape;2194;p66"/>
                  <p:cNvSpPr/>
                  <p:nvPr/>
                </p:nvSpPr>
                <p:spPr>
                  <a:xfrm>
                    <a:off x="8674860" y="323516"/>
                    <a:ext cx="241867" cy="204423"/>
                  </a:xfrm>
                  <a:custGeom>
                    <a:rect b="b" l="l" r="r" t="t"/>
                    <a:pathLst>
                      <a:path extrusionOk="0" h="204423" w="241867">
                        <a:moveTo>
                          <a:pt x="26882" y="147050"/>
                        </a:moveTo>
                        <a:cubicBezTo>
                          <a:pt x="27465" y="147501"/>
                          <a:pt x="28075" y="147916"/>
                          <a:pt x="28708" y="148293"/>
                        </a:cubicBezTo>
                        <a:cubicBezTo>
                          <a:pt x="31986" y="150156"/>
                          <a:pt x="35683" y="151151"/>
                          <a:pt x="39452" y="151184"/>
                        </a:cubicBezTo>
                        <a:cubicBezTo>
                          <a:pt x="42088" y="151256"/>
                          <a:pt x="59386" y="149072"/>
                          <a:pt x="56072" y="142405"/>
                        </a:cubicBezTo>
                        <a:cubicBezTo>
                          <a:pt x="60719" y="151752"/>
                          <a:pt x="61688" y="162406"/>
                          <a:pt x="66335" y="171752"/>
                        </a:cubicBezTo>
                        <a:cubicBezTo>
                          <a:pt x="71544" y="181815"/>
                          <a:pt x="79831" y="189946"/>
                          <a:pt x="89984" y="194955"/>
                        </a:cubicBezTo>
                        <a:cubicBezTo>
                          <a:pt x="99710" y="199525"/>
                          <a:pt x="114383" y="194021"/>
                          <a:pt x="114372" y="183262"/>
                        </a:cubicBezTo>
                        <a:cubicBezTo>
                          <a:pt x="116702" y="196345"/>
                          <a:pt x="128749" y="205387"/>
                          <a:pt x="141943" y="203955"/>
                        </a:cubicBezTo>
                        <a:cubicBezTo>
                          <a:pt x="154110" y="201508"/>
                          <a:pt x="161993" y="189647"/>
                          <a:pt x="159549" y="177463"/>
                        </a:cubicBezTo>
                        <a:cubicBezTo>
                          <a:pt x="159392" y="176679"/>
                          <a:pt x="159193" y="175903"/>
                          <a:pt x="158954" y="175141"/>
                        </a:cubicBezTo>
                        <a:cubicBezTo>
                          <a:pt x="165443" y="182537"/>
                          <a:pt x="178704" y="178474"/>
                          <a:pt x="183724" y="170009"/>
                        </a:cubicBezTo>
                        <a:cubicBezTo>
                          <a:pt x="188743" y="161543"/>
                          <a:pt x="187993" y="150986"/>
                          <a:pt x="187084" y="141182"/>
                        </a:cubicBezTo>
                        <a:cubicBezTo>
                          <a:pt x="186520" y="135081"/>
                          <a:pt x="183318" y="85732"/>
                          <a:pt x="183637" y="85703"/>
                        </a:cubicBezTo>
                        <a:cubicBezTo>
                          <a:pt x="198940" y="84330"/>
                          <a:pt x="213491" y="73844"/>
                          <a:pt x="226526" y="66397"/>
                        </a:cubicBezTo>
                        <a:cubicBezTo>
                          <a:pt x="239936" y="58738"/>
                          <a:pt x="248645" y="44958"/>
                          <a:pt x="235267" y="32544"/>
                        </a:cubicBezTo>
                        <a:cubicBezTo>
                          <a:pt x="228413" y="26323"/>
                          <a:pt x="219816" y="22360"/>
                          <a:pt x="210640" y="21193"/>
                        </a:cubicBezTo>
                        <a:cubicBezTo>
                          <a:pt x="203380" y="20220"/>
                          <a:pt x="193143" y="24983"/>
                          <a:pt x="186837" y="23030"/>
                        </a:cubicBezTo>
                        <a:cubicBezTo>
                          <a:pt x="179680" y="20813"/>
                          <a:pt x="172950" y="10019"/>
                          <a:pt x="166112" y="6002"/>
                        </a:cubicBezTo>
                        <a:cubicBezTo>
                          <a:pt x="158328" y="778"/>
                          <a:pt x="148865" y="-1320"/>
                          <a:pt x="139606" y="127"/>
                        </a:cubicBezTo>
                        <a:cubicBezTo>
                          <a:pt x="130661" y="2561"/>
                          <a:pt x="122531" y="7354"/>
                          <a:pt x="116065" y="14005"/>
                        </a:cubicBezTo>
                        <a:cubicBezTo>
                          <a:pt x="107066" y="9501"/>
                          <a:pt x="99096" y="2619"/>
                          <a:pt x="88612" y="5294"/>
                        </a:cubicBezTo>
                        <a:cubicBezTo>
                          <a:pt x="83202" y="6721"/>
                          <a:pt x="78393" y="9849"/>
                          <a:pt x="74891" y="14218"/>
                        </a:cubicBezTo>
                        <a:cubicBezTo>
                          <a:pt x="72193" y="17604"/>
                          <a:pt x="71961" y="22821"/>
                          <a:pt x="68936" y="25619"/>
                        </a:cubicBezTo>
                        <a:cubicBezTo>
                          <a:pt x="65503" y="22840"/>
                          <a:pt x="60898" y="21992"/>
                          <a:pt x="56703" y="23367"/>
                        </a:cubicBezTo>
                        <a:cubicBezTo>
                          <a:pt x="52554" y="24826"/>
                          <a:pt x="48767" y="27162"/>
                          <a:pt x="45599" y="30215"/>
                        </a:cubicBezTo>
                        <a:cubicBezTo>
                          <a:pt x="42688" y="33353"/>
                          <a:pt x="38985" y="35645"/>
                          <a:pt x="34881" y="36850"/>
                        </a:cubicBezTo>
                        <a:cubicBezTo>
                          <a:pt x="31741" y="37397"/>
                          <a:pt x="28511" y="36517"/>
                          <a:pt x="25340" y="36839"/>
                        </a:cubicBezTo>
                        <a:cubicBezTo>
                          <a:pt x="17566" y="37631"/>
                          <a:pt x="12434" y="45056"/>
                          <a:pt x="8395" y="51754"/>
                        </a:cubicBezTo>
                        <a:cubicBezTo>
                          <a:pt x="4235" y="58652"/>
                          <a:pt x="-911" y="66371"/>
                          <a:pt x="239" y="74591"/>
                        </a:cubicBezTo>
                        <a:cubicBezTo>
                          <a:pt x="316" y="80556"/>
                          <a:pt x="1073" y="86493"/>
                          <a:pt x="2493" y="92286"/>
                        </a:cubicBezTo>
                        <a:cubicBezTo>
                          <a:pt x="6898" y="104301"/>
                          <a:pt x="11303" y="116318"/>
                          <a:pt x="15708" y="128335"/>
                        </a:cubicBezTo>
                        <a:cubicBezTo>
                          <a:pt x="17636" y="135487"/>
                          <a:pt x="21503" y="141964"/>
                          <a:pt x="26882" y="1470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66"/>
                  <p:cNvSpPr/>
                  <p:nvPr/>
                </p:nvSpPr>
                <p:spPr>
                  <a:xfrm>
                    <a:off x="8705835" y="383407"/>
                    <a:ext cx="24378" cy="85306"/>
                  </a:xfrm>
                  <a:custGeom>
                    <a:rect b="b" l="l" r="r" t="t"/>
                    <a:pathLst>
                      <a:path extrusionOk="0" h="85306" w="24378">
                        <a:moveTo>
                          <a:pt x="24454" y="84987"/>
                        </a:moveTo>
                        <a:cubicBezTo>
                          <a:pt x="19998" y="66476"/>
                          <a:pt x="15543" y="47965"/>
                          <a:pt x="11088" y="29454"/>
                        </a:cubicBezTo>
                        <a:cubicBezTo>
                          <a:pt x="9203" y="18956"/>
                          <a:pt x="5474" y="8876"/>
                          <a:pt x="75" y="-31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66"/>
                  <p:cNvSpPr/>
                  <p:nvPr/>
                </p:nvSpPr>
                <p:spPr>
                  <a:xfrm>
                    <a:off x="8751809" y="367009"/>
                    <a:ext cx="39029" cy="144505"/>
                  </a:xfrm>
                  <a:custGeom>
                    <a:rect b="b" l="l" r="r" t="t"/>
                    <a:pathLst>
                      <a:path extrusionOk="0" h="144505" w="39029">
                        <a:moveTo>
                          <a:pt x="75" y="-319"/>
                        </a:moveTo>
                        <a:cubicBezTo>
                          <a:pt x="22423" y="44465"/>
                          <a:pt x="18470" y="98584"/>
                          <a:pt x="39105" y="144186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7" name="Google Shape;2197;p66"/>
                  <p:cNvSpPr/>
                  <p:nvPr/>
                </p:nvSpPr>
                <p:spPr>
                  <a:xfrm>
                    <a:off x="8798232" y="357719"/>
                    <a:ext cx="36121" cy="146479"/>
                  </a:xfrm>
                  <a:custGeom>
                    <a:rect b="b" l="l" r="r" t="t"/>
                    <a:pathLst>
                      <a:path extrusionOk="0" h="146479" w="36121">
                        <a:moveTo>
                          <a:pt x="36197" y="146160"/>
                        </a:moveTo>
                        <a:cubicBezTo>
                          <a:pt x="24668" y="118491"/>
                          <a:pt x="24865" y="87514"/>
                          <a:pt x="18685" y="58178"/>
                        </a:cubicBezTo>
                        <a:cubicBezTo>
                          <a:pt x="13959" y="38238"/>
                          <a:pt x="7738" y="18684"/>
                          <a:pt x="75" y="-31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8" name="Google Shape;2198;p66"/>
                  <p:cNvSpPr/>
                  <p:nvPr/>
                </p:nvSpPr>
                <p:spPr>
                  <a:xfrm>
                    <a:off x="8832469" y="357152"/>
                    <a:ext cx="25952" cy="52640"/>
                  </a:xfrm>
                  <a:custGeom>
                    <a:rect b="b" l="l" r="r" t="t"/>
                    <a:pathLst>
                      <a:path extrusionOk="0" h="52640" w="25952">
                        <a:moveTo>
                          <a:pt x="24271" y="-319"/>
                        </a:moveTo>
                        <a:cubicBezTo>
                          <a:pt x="19631" y="3179"/>
                          <a:pt x="14742" y="6334"/>
                          <a:pt x="9643" y="9120"/>
                        </a:cubicBezTo>
                        <a:cubicBezTo>
                          <a:pt x="-941" y="17090"/>
                          <a:pt x="-3068" y="32143"/>
                          <a:pt x="4891" y="42742"/>
                        </a:cubicBezTo>
                        <a:cubicBezTo>
                          <a:pt x="9841" y="49332"/>
                          <a:pt x="17821" y="52918"/>
                          <a:pt x="26028" y="5224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9" name="Google Shape;2199;p66"/>
                  <p:cNvSpPr/>
                  <p:nvPr/>
                </p:nvSpPr>
                <p:spPr>
                  <a:xfrm>
                    <a:off x="8692701" y="457409"/>
                    <a:ext cx="95563" cy="62519"/>
                  </a:xfrm>
                  <a:custGeom>
                    <a:rect b="b" l="l" r="r" t="t"/>
                    <a:pathLst>
                      <a:path extrusionOk="0" h="62519" w="95563">
                        <a:moveTo>
                          <a:pt x="75" y="-319"/>
                        </a:moveTo>
                        <a:cubicBezTo>
                          <a:pt x="4017" y="12548"/>
                          <a:pt x="17629" y="19781"/>
                          <a:pt x="30479" y="15834"/>
                        </a:cubicBezTo>
                        <a:cubicBezTo>
                          <a:pt x="32997" y="15061"/>
                          <a:pt x="35374" y="13883"/>
                          <a:pt x="37515" y="12347"/>
                        </a:cubicBezTo>
                        <a:cubicBezTo>
                          <a:pt x="36225" y="13271"/>
                          <a:pt x="43612" y="28280"/>
                          <a:pt x="44311" y="29861"/>
                        </a:cubicBezTo>
                        <a:cubicBezTo>
                          <a:pt x="46800" y="35491"/>
                          <a:pt x="49858" y="40852"/>
                          <a:pt x="53439" y="45858"/>
                        </a:cubicBezTo>
                        <a:cubicBezTo>
                          <a:pt x="60738" y="56039"/>
                          <a:pt x="67428" y="64927"/>
                          <a:pt x="81193" y="61422"/>
                        </a:cubicBezTo>
                        <a:cubicBezTo>
                          <a:pt x="86133" y="60006"/>
                          <a:pt x="90962" y="58224"/>
                          <a:pt x="95639" y="5609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00" name="Google Shape;2200;p66"/>
                <p:cNvSpPr/>
                <p:nvPr/>
              </p:nvSpPr>
              <p:spPr>
                <a:xfrm>
                  <a:off x="5197842" y="2866673"/>
                  <a:ext cx="27611" cy="143244"/>
                </a:xfrm>
                <a:custGeom>
                  <a:rect b="b" l="l" r="r" t="t"/>
                  <a:pathLst>
                    <a:path extrusionOk="0" h="114825" w="22133">
                      <a:moveTo>
                        <a:pt x="22209" y="-319"/>
                      </a:moveTo>
                      <a:cubicBezTo>
                        <a:pt x="798" y="33903"/>
                        <a:pt x="-5420" y="75506"/>
                        <a:pt x="5047" y="11450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66"/>
                <p:cNvSpPr/>
                <p:nvPr/>
              </p:nvSpPr>
              <p:spPr>
                <a:xfrm>
                  <a:off x="6455542" y="2059031"/>
                  <a:ext cx="92977" cy="21005"/>
                </a:xfrm>
                <a:custGeom>
                  <a:rect b="b" l="l" r="r" t="t"/>
                  <a:pathLst>
                    <a:path extrusionOk="0" h="16838" w="74531">
                      <a:moveTo>
                        <a:pt x="74607" y="-319"/>
                      </a:moveTo>
                      <a:cubicBezTo>
                        <a:pt x="49197" y="2391"/>
                        <a:pt x="24187" y="8042"/>
                        <a:pt x="75" y="16519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66"/>
                <p:cNvSpPr/>
                <p:nvPr/>
              </p:nvSpPr>
              <p:spPr>
                <a:xfrm>
                  <a:off x="7131427" y="2163863"/>
                  <a:ext cx="112350" cy="43352"/>
                </a:xfrm>
                <a:custGeom>
                  <a:rect b="b" l="l" r="r" t="t"/>
                  <a:pathLst>
                    <a:path extrusionOk="0" h="34751" w="90060">
                      <a:moveTo>
                        <a:pt x="75" y="-319"/>
                      </a:moveTo>
                      <a:cubicBezTo>
                        <a:pt x="5697" y="8035"/>
                        <a:pt x="16667" y="10864"/>
                        <a:pt x="25620" y="6268"/>
                      </a:cubicBezTo>
                      <a:cubicBezTo>
                        <a:pt x="22206" y="18135"/>
                        <a:pt x="29046" y="30527"/>
                        <a:pt x="40897" y="33945"/>
                      </a:cubicBezTo>
                      <a:cubicBezTo>
                        <a:pt x="40930" y="33955"/>
                        <a:pt x="40963" y="33964"/>
                        <a:pt x="40996" y="33973"/>
                      </a:cubicBezTo>
                      <a:cubicBezTo>
                        <a:pt x="53092" y="36380"/>
                        <a:pt x="65009" y="29095"/>
                        <a:pt x="68401" y="17222"/>
                      </a:cubicBezTo>
                      <a:cubicBezTo>
                        <a:pt x="71454" y="24781"/>
                        <a:pt x="80047" y="28430"/>
                        <a:pt x="87595" y="25373"/>
                      </a:cubicBezTo>
                      <a:cubicBezTo>
                        <a:pt x="88483" y="25013"/>
                        <a:pt x="89334" y="24568"/>
                        <a:pt x="90136" y="24043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66"/>
                <p:cNvSpPr/>
                <p:nvPr/>
              </p:nvSpPr>
              <p:spPr>
                <a:xfrm>
                  <a:off x="6504194" y="2283625"/>
                  <a:ext cx="17673" cy="187201"/>
                </a:xfrm>
                <a:custGeom>
                  <a:rect b="b" l="l" r="r" t="t"/>
                  <a:pathLst>
                    <a:path extrusionOk="0" h="150061" w="14167">
                      <a:moveTo>
                        <a:pt x="147" y="-319"/>
                      </a:moveTo>
                      <a:cubicBezTo>
                        <a:pt x="-450" y="3071"/>
                        <a:pt x="2812" y="5712"/>
                        <a:pt x="5265" y="8126"/>
                      </a:cubicBezTo>
                      <a:cubicBezTo>
                        <a:pt x="15794" y="18486"/>
                        <a:pt x="14887" y="35433"/>
                        <a:pt x="13234" y="50122"/>
                      </a:cubicBezTo>
                      <a:cubicBezTo>
                        <a:pt x="9498" y="83329"/>
                        <a:pt x="5762" y="116536"/>
                        <a:pt x="2026" y="14974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6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6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56" name="Google Shape;1056;p36"/>
          <p:cNvSpPr txBox="1"/>
          <p:nvPr>
            <p:ph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7" name="Google Shape;1057;p36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058" name="Google Shape;1058;p36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059" name="Google Shape;1059;p36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060" name="Google Shape;1060;p36"/>
                <p:cNvGrpSpPr/>
                <p:nvPr/>
              </p:nvGrpSpPr>
              <p:grpSpPr>
                <a:xfrm>
                  <a:off x="3909953" y="2775050"/>
                  <a:ext cx="1138224" cy="2839323"/>
                  <a:chOff x="3909953" y="2775050"/>
                  <a:chExt cx="1138224" cy="2839323"/>
                </a:xfrm>
              </p:grpSpPr>
              <p:sp>
                <p:nvSpPr>
                  <p:cNvPr id="1061" name="Google Shape;1061;p36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36"/>
                  <p:cNvSpPr/>
                  <p:nvPr/>
                </p:nvSpPr>
                <p:spPr>
                  <a:xfrm>
                    <a:off x="3930693" y="3496872"/>
                    <a:ext cx="53127" cy="109196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36"/>
                  <p:cNvSpPr/>
                  <p:nvPr/>
                </p:nvSpPr>
                <p:spPr>
                  <a:xfrm>
                    <a:off x="4431696" y="3531714"/>
                    <a:ext cx="19748" cy="52786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36"/>
                  <p:cNvSpPr/>
                  <p:nvPr/>
                </p:nvSpPr>
                <p:spPr>
                  <a:xfrm>
                    <a:off x="4571417" y="3534120"/>
                    <a:ext cx="9799" cy="32634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36"/>
                  <p:cNvSpPr/>
                  <p:nvPr/>
                </p:nvSpPr>
                <p:spPr>
                  <a:xfrm>
                    <a:off x="4690713" y="3546830"/>
                    <a:ext cx="17396" cy="35133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36"/>
                  <p:cNvSpPr/>
                  <p:nvPr/>
                </p:nvSpPr>
                <p:spPr>
                  <a:xfrm>
                    <a:off x="4817591" y="3577279"/>
                    <a:ext cx="17400" cy="35140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36"/>
                  <p:cNvSpPr/>
                  <p:nvPr/>
                </p:nvSpPr>
                <p:spPr>
                  <a:xfrm>
                    <a:off x="4970938" y="3129160"/>
                    <a:ext cx="77239" cy="80068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36"/>
                  <p:cNvSpPr/>
                  <p:nvPr/>
                </p:nvSpPr>
                <p:spPr>
                  <a:xfrm>
                    <a:off x="4745150" y="2865532"/>
                    <a:ext cx="76538" cy="86301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36"/>
                  <p:cNvSpPr/>
                  <p:nvPr/>
                </p:nvSpPr>
                <p:spPr>
                  <a:xfrm>
                    <a:off x="4557375" y="2778129"/>
                    <a:ext cx="87908" cy="103765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36"/>
                  <p:cNvSpPr/>
                  <p:nvPr/>
                </p:nvSpPr>
                <p:spPr>
                  <a:xfrm>
                    <a:off x="4234273" y="2884264"/>
                    <a:ext cx="95692" cy="99028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36"/>
                  <p:cNvSpPr/>
                  <p:nvPr/>
                </p:nvSpPr>
                <p:spPr>
                  <a:xfrm>
                    <a:off x="4696029" y="4438432"/>
                    <a:ext cx="12556" cy="78120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36"/>
                  <p:cNvSpPr/>
                  <p:nvPr/>
                </p:nvSpPr>
                <p:spPr>
                  <a:xfrm>
                    <a:off x="4761536" y="4490964"/>
                    <a:ext cx="10157" cy="57169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36"/>
                  <p:cNvSpPr/>
                  <p:nvPr/>
                </p:nvSpPr>
                <p:spPr>
                  <a:xfrm>
                    <a:off x="4323728" y="4864326"/>
                    <a:ext cx="21281" cy="94277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4" name="Google Shape;1074;p36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075" name="Google Shape;1075;p36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36"/>
                  <p:cNvSpPr/>
                  <p:nvPr/>
                </p:nvSpPr>
                <p:spPr>
                  <a:xfrm rot="-504278">
                    <a:off x="1811587" y="3663299"/>
                    <a:ext cx="72858" cy="88153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36"/>
                  <p:cNvSpPr/>
                  <p:nvPr/>
                </p:nvSpPr>
                <p:spPr>
                  <a:xfrm rot="-504278">
                    <a:off x="1485631" y="3564540"/>
                    <a:ext cx="78468" cy="91694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36"/>
                  <p:cNvSpPr/>
                  <p:nvPr/>
                </p:nvSpPr>
                <p:spPr>
                  <a:xfrm rot="-504278">
                    <a:off x="1399573" y="4354820"/>
                    <a:ext cx="39358" cy="64906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36"/>
                  <p:cNvSpPr/>
                  <p:nvPr/>
                </p:nvSpPr>
                <p:spPr>
                  <a:xfrm rot="-504278">
                    <a:off x="1529340" y="4308943"/>
                    <a:ext cx="18295" cy="55315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0" name="Google Shape;1080;p36"/>
                  <p:cNvSpPr/>
                  <p:nvPr/>
                </p:nvSpPr>
                <p:spPr>
                  <a:xfrm rot="-504278">
                    <a:off x="1650132" y="4250939"/>
                    <a:ext cx="11969" cy="5805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36"/>
                  <p:cNvSpPr/>
                  <p:nvPr/>
                </p:nvSpPr>
                <p:spPr>
                  <a:xfrm rot="-504278">
                    <a:off x="1762105" y="4249805"/>
                    <a:ext cx="11965" cy="49157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36"/>
                  <p:cNvSpPr/>
                  <p:nvPr/>
                </p:nvSpPr>
                <p:spPr>
                  <a:xfrm rot="-504278">
                    <a:off x="1891692" y="4289153"/>
                    <a:ext cx="23737" cy="108546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3" name="Google Shape;1083;p36"/>
                <p:cNvGrpSpPr/>
                <p:nvPr/>
              </p:nvGrpSpPr>
              <p:grpSpPr>
                <a:xfrm>
                  <a:off x="5384540" y="3129290"/>
                  <a:ext cx="985346" cy="2413982"/>
                  <a:chOff x="5384540" y="3129290"/>
                  <a:chExt cx="985346" cy="2413982"/>
                </a:xfrm>
              </p:grpSpPr>
              <p:sp>
                <p:nvSpPr>
                  <p:cNvPr id="1084" name="Google Shape;1084;p36"/>
                  <p:cNvSpPr/>
                  <p:nvPr/>
                </p:nvSpPr>
                <p:spPr>
                  <a:xfrm>
                    <a:off x="5384540" y="3129290"/>
                    <a:ext cx="985346" cy="2413982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36"/>
                  <p:cNvSpPr/>
                  <p:nvPr/>
                </p:nvSpPr>
                <p:spPr>
                  <a:xfrm>
                    <a:off x="5778420" y="3989723"/>
                    <a:ext cx="308477" cy="242118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36"/>
                  <p:cNvSpPr/>
                  <p:nvPr/>
                </p:nvSpPr>
                <p:spPr>
                  <a:xfrm>
                    <a:off x="5600276" y="3793252"/>
                    <a:ext cx="166927" cy="293795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36"/>
                  <p:cNvSpPr/>
                  <p:nvPr/>
                </p:nvSpPr>
                <p:spPr>
                  <a:xfrm>
                    <a:off x="5621073" y="3667369"/>
                    <a:ext cx="330542" cy="56234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8" name="Google Shape;1088;p36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089" name="Google Shape;1089;p36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36"/>
                  <p:cNvSpPr/>
                  <p:nvPr/>
                </p:nvSpPr>
                <p:spPr>
                  <a:xfrm>
                    <a:off x="2818171" y="4058303"/>
                    <a:ext cx="284443" cy="29837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36"/>
                  <p:cNvSpPr/>
                  <p:nvPr/>
                </p:nvSpPr>
                <p:spPr>
                  <a:xfrm>
                    <a:off x="2944828" y="3472016"/>
                    <a:ext cx="387310" cy="417774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36"/>
                  <p:cNvSpPr/>
                  <p:nvPr/>
                </p:nvSpPr>
                <p:spPr>
                  <a:xfrm>
                    <a:off x="2729812" y="3488070"/>
                    <a:ext cx="354425" cy="222617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36"/>
                  <p:cNvSpPr/>
                  <p:nvPr/>
                </p:nvSpPr>
                <p:spPr>
                  <a:xfrm>
                    <a:off x="2999834" y="3426888"/>
                    <a:ext cx="43528" cy="117334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36"/>
                  <p:cNvSpPr/>
                  <p:nvPr/>
                </p:nvSpPr>
                <p:spPr>
                  <a:xfrm>
                    <a:off x="3164853" y="3399095"/>
                    <a:ext cx="14815" cy="116163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5" name="Google Shape;1095;p36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096" name="Google Shape;1096;p36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36"/>
                  <p:cNvSpPr/>
                  <p:nvPr/>
                </p:nvSpPr>
                <p:spPr>
                  <a:xfrm rot="372236">
                    <a:off x="7282902" y="4269509"/>
                    <a:ext cx="270421" cy="27030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36"/>
                  <p:cNvSpPr/>
                  <p:nvPr/>
                </p:nvSpPr>
                <p:spPr>
                  <a:xfrm rot="372236">
                    <a:off x="7000189" y="3792296"/>
                    <a:ext cx="414995" cy="390911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36"/>
                  <p:cNvSpPr/>
                  <p:nvPr/>
                </p:nvSpPr>
                <p:spPr>
                  <a:xfrm rot="372236">
                    <a:off x="7438285" y="4004769"/>
                    <a:ext cx="148144" cy="205276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36"/>
                  <p:cNvSpPr/>
                  <p:nvPr/>
                </p:nvSpPr>
                <p:spPr>
                  <a:xfrm rot="372236">
                    <a:off x="7198968" y="3653027"/>
                    <a:ext cx="473756" cy="312319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36"/>
                  <p:cNvSpPr/>
                  <p:nvPr/>
                </p:nvSpPr>
                <p:spPr>
                  <a:xfrm rot="372236">
                    <a:off x="7091286" y="3785567"/>
                    <a:ext cx="116026" cy="8523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2" name="Google Shape;1102;p36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103" name="Google Shape;1103;p36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36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5" name="Google Shape;1105;p36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106" name="Google Shape;1106;p36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36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08" name="Google Shape;1108;p36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109" name="Google Shape;1109;p36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36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11" name="Google Shape;1111;p36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112" name="Google Shape;1112;p36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36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14" name="Google Shape;1114;p36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115" name="Google Shape;1115;p36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116" name="Google Shape;1116;p36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117" name="Google Shape;1117;p36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36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36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36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21" name="Google Shape;1121;p36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6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23" name="Google Shape;1123;p36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124" name="Google Shape;1124;p36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6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6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6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6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6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7"/>
          <p:cNvSpPr txBox="1"/>
          <p:nvPr>
            <p:ph type="title"/>
          </p:nvPr>
        </p:nvSpPr>
        <p:spPr>
          <a:xfrm>
            <a:off x="757926" y="526650"/>
            <a:ext cx="7437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Dimension : </a:t>
            </a:r>
            <a:r>
              <a:rPr lang="en"/>
              <a:t>Linguistic Exploration</a:t>
            </a:r>
            <a:endParaRPr/>
          </a:p>
        </p:txBody>
      </p:sp>
      <p:sp>
        <p:nvSpPr>
          <p:cNvPr id="1135" name="Google Shape;1135;p37"/>
          <p:cNvSpPr txBox="1"/>
          <p:nvPr>
            <p:ph idx="1" type="subTitle"/>
          </p:nvPr>
        </p:nvSpPr>
        <p:spPr>
          <a:xfrm>
            <a:off x="757934" y="1787438"/>
            <a:ext cx="40380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</a:t>
            </a:r>
            <a:r>
              <a:rPr lang="en"/>
              <a:t>ngaged in a comprehensive study of Bengali's linguistic nuances, delving into its regional orthography, phonetics, and the International Phonetic Alphabet (IPA).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Through rigorous analysis, uncovered the diverse linguistic landscape of Bengali across different regions of Bangladesh.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36" name="Google Shape;11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674" y="1562706"/>
            <a:ext cx="2824250" cy="316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37"/>
          <p:cNvSpPr txBox="1"/>
          <p:nvPr/>
        </p:nvSpPr>
        <p:spPr>
          <a:xfrm>
            <a:off x="5044650" y="47988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https://en.wikipedia.org/wiki/Languages_of_Bangladesh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title"/>
          </p:nvPr>
        </p:nvSpPr>
        <p:spPr>
          <a:xfrm>
            <a:off x="757926" y="679050"/>
            <a:ext cx="74370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Dimension</a:t>
            </a:r>
            <a:r>
              <a:rPr lang="en"/>
              <a:t> : </a:t>
            </a:r>
            <a:r>
              <a:rPr lang="en"/>
              <a:t>Cultural Revelation</a:t>
            </a:r>
            <a:endParaRPr/>
          </a:p>
        </p:txBody>
      </p:sp>
      <p:sp>
        <p:nvSpPr>
          <p:cNvPr id="1143" name="Google Shape;1143;p38"/>
          <p:cNvSpPr txBox="1"/>
          <p:nvPr>
            <p:ph idx="1" type="subTitle"/>
          </p:nvPr>
        </p:nvSpPr>
        <p:spPr>
          <a:xfrm>
            <a:off x="757923" y="1939850"/>
            <a:ext cx="5073900" cy="21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</a:t>
            </a:r>
            <a:r>
              <a:rPr lang="en"/>
              <a:t>platform to unearth the cultural resonances embedded within Bengali speech.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illuminated the social dynamics, geographical contexts, and historical narratives reflected in the language, showcasing the rich tapestry of Bangladesh's heritage.</a:t>
            </a:r>
            <a:endParaRPr/>
          </a:p>
        </p:txBody>
      </p:sp>
      <p:pic>
        <p:nvPicPr>
          <p:cNvPr id="1144" name="Google Shape;11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275" y="1560575"/>
            <a:ext cx="2097650" cy="33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38"/>
          <p:cNvSpPr txBox="1"/>
          <p:nvPr/>
        </p:nvSpPr>
        <p:spPr>
          <a:xfrm>
            <a:off x="5120850" y="48750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https://sylhetiproject.wordpress.com/nagri-lessons/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9"/>
          <p:cNvSpPr txBox="1"/>
          <p:nvPr>
            <p:ph type="title"/>
          </p:nvPr>
        </p:nvSpPr>
        <p:spPr>
          <a:xfrm>
            <a:off x="605525" y="679050"/>
            <a:ext cx="79764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Dimension : </a:t>
            </a:r>
            <a:r>
              <a:rPr lang="en"/>
              <a:t>Technological Advancement</a:t>
            </a:r>
            <a:endParaRPr/>
          </a:p>
        </p:txBody>
      </p:sp>
      <p:sp>
        <p:nvSpPr>
          <p:cNvPr id="1151" name="Google Shape;1151;p39"/>
          <p:cNvSpPr txBox="1"/>
          <p:nvPr>
            <p:ph idx="1" type="subTitle"/>
          </p:nvPr>
        </p:nvSpPr>
        <p:spPr>
          <a:xfrm>
            <a:off x="605525" y="1939850"/>
            <a:ext cx="5343600" cy="24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Development of  innovative solutions capable of handling linguistic intricacies and transcribing Bengali texts into IPA, participants contribute to the advancement of open-resource technologies in Bengali language processing.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Elevating Bengali from its perception as a language with limited resources to one that is universally accessible and inclusive</a:t>
            </a:r>
            <a:endParaRPr/>
          </a:p>
        </p:txBody>
      </p:sp>
      <p:sp>
        <p:nvSpPr>
          <p:cNvPr id="1152" name="Google Shape;1152;p39"/>
          <p:cNvSpPr txBox="1"/>
          <p:nvPr/>
        </p:nvSpPr>
        <p:spPr>
          <a:xfrm>
            <a:off x="5120850" y="4875000"/>
            <a:ext cx="45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1153" name="Google Shape;11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1525" y="1704325"/>
            <a:ext cx="2767500" cy="2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40"/>
          <p:cNvPicPr preferRelativeResize="0"/>
          <p:nvPr/>
        </p:nvPicPr>
        <p:blipFill rotWithShape="1">
          <a:blip r:embed="rId3">
            <a:alphaModFix/>
          </a:blip>
          <a:srcRect b="0" l="8919" r="8572" t="0"/>
          <a:stretch/>
        </p:blipFill>
        <p:spPr>
          <a:xfrm>
            <a:off x="100475" y="586000"/>
            <a:ext cx="4814626" cy="4351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9" name="Google Shape;1159;p40"/>
          <p:cNvSpPr txBox="1"/>
          <p:nvPr>
            <p:ph idx="4294967295" type="subTitle"/>
          </p:nvPr>
        </p:nvSpPr>
        <p:spPr>
          <a:xfrm>
            <a:off x="4960775" y="1150925"/>
            <a:ext cx="4339500" cy="32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 (Text-To-Text Transfer Transformer) is a versatile language model by Google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which approaches all NLP tasks as text-to-text transformations.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MT5 (Multilingual T5) extends T5's capabilities to handle multilingual tasks, enabling high-quality translations and multilingual text generation.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ByT5 operates at the byte level, beneficial for languages with complex scripts and tasks like code generation, showcasing T5's adaptability to diverse linguistic and computational challenges.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 txBox="1"/>
          <p:nvPr>
            <p:ph type="title"/>
          </p:nvPr>
        </p:nvSpPr>
        <p:spPr>
          <a:xfrm>
            <a:off x="4941350" y="292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To The Basics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1"/>
          <p:cNvSpPr/>
          <p:nvPr/>
        </p:nvSpPr>
        <p:spPr>
          <a:xfrm>
            <a:off x="487160" y="3679233"/>
            <a:ext cx="8169680" cy="1491959"/>
          </a:xfrm>
          <a:custGeom>
            <a:rect b="b" l="l" r="r" t="t"/>
            <a:pathLst>
              <a:path extrusionOk="0" h="292828" w="1603470">
                <a:moveTo>
                  <a:pt x="-60" y="293504"/>
                </a:moveTo>
                <a:cubicBezTo>
                  <a:pt x="90062" y="176305"/>
                  <a:pt x="230325" y="108188"/>
                  <a:pt x="371788" y="65191"/>
                </a:cubicBezTo>
                <a:cubicBezTo>
                  <a:pt x="648781" y="-18411"/>
                  <a:pt x="943945" y="-20810"/>
                  <a:pt x="1222261" y="58279"/>
                </a:cubicBezTo>
                <a:cubicBezTo>
                  <a:pt x="1367908" y="99973"/>
                  <a:pt x="1513256" y="168644"/>
                  <a:pt x="1603410" y="290384"/>
                </a:cubicBezTo>
              </a:path>
            </a:pathLst>
          </a:custGeom>
          <a:solidFill>
            <a:srgbClr val="7FADD9">
              <a:alpha val="352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41"/>
          <p:cNvSpPr txBox="1"/>
          <p:nvPr>
            <p:ph type="title"/>
          </p:nvPr>
        </p:nvSpPr>
        <p:spPr>
          <a:xfrm>
            <a:off x="3032700" y="539500"/>
            <a:ext cx="46635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</a:t>
            </a:r>
            <a:r>
              <a:rPr lang="en"/>
              <a:t>Methodology</a:t>
            </a:r>
            <a:endParaRPr/>
          </a:p>
        </p:txBody>
      </p:sp>
      <p:sp>
        <p:nvSpPr>
          <p:cNvPr id="1167" name="Google Shape;1167;p41"/>
          <p:cNvSpPr txBox="1"/>
          <p:nvPr>
            <p:ph idx="2" type="title"/>
          </p:nvPr>
        </p:nvSpPr>
        <p:spPr>
          <a:xfrm>
            <a:off x="1648795" y="621369"/>
            <a:ext cx="1168200" cy="7641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68" name="Google Shape;1168;p41"/>
          <p:cNvGrpSpPr/>
          <p:nvPr/>
        </p:nvGrpSpPr>
        <p:grpSpPr>
          <a:xfrm>
            <a:off x="325410" y="2631792"/>
            <a:ext cx="8809888" cy="3121455"/>
            <a:chOff x="325410" y="2631792"/>
            <a:chExt cx="8809888" cy="3121455"/>
          </a:xfrm>
        </p:grpSpPr>
        <p:grpSp>
          <p:nvGrpSpPr>
            <p:cNvPr id="1169" name="Google Shape;1169;p41"/>
            <p:cNvGrpSpPr/>
            <p:nvPr/>
          </p:nvGrpSpPr>
          <p:grpSpPr>
            <a:xfrm>
              <a:off x="900992" y="2631792"/>
              <a:ext cx="7658719" cy="3121455"/>
              <a:chOff x="900992" y="2631792"/>
              <a:chExt cx="7658719" cy="3121455"/>
            </a:xfrm>
          </p:grpSpPr>
          <p:grpSp>
            <p:nvGrpSpPr>
              <p:cNvPr id="1170" name="Google Shape;1170;p41"/>
              <p:cNvGrpSpPr/>
              <p:nvPr/>
            </p:nvGrpSpPr>
            <p:grpSpPr>
              <a:xfrm>
                <a:off x="1166570" y="2775050"/>
                <a:ext cx="6551249" cy="2978198"/>
                <a:chOff x="1166570" y="2775050"/>
                <a:chExt cx="6551249" cy="2978198"/>
              </a:xfrm>
            </p:grpSpPr>
            <p:grpSp>
              <p:nvGrpSpPr>
                <p:cNvPr id="1171" name="Google Shape;1171;p41"/>
                <p:cNvGrpSpPr/>
                <p:nvPr/>
              </p:nvGrpSpPr>
              <p:grpSpPr>
                <a:xfrm>
                  <a:off x="3909953" y="2775050"/>
                  <a:ext cx="1138220" cy="2839323"/>
                  <a:chOff x="3909953" y="2775050"/>
                  <a:chExt cx="1138220" cy="2839323"/>
                </a:xfrm>
              </p:grpSpPr>
              <p:sp>
                <p:nvSpPr>
                  <p:cNvPr id="1172" name="Google Shape;1172;p41"/>
                  <p:cNvSpPr/>
                  <p:nvPr/>
                </p:nvSpPr>
                <p:spPr>
                  <a:xfrm>
                    <a:off x="3909953" y="2775050"/>
                    <a:ext cx="1137090" cy="2839323"/>
                  </a:xfrm>
                  <a:custGeom>
                    <a:rect b="b" l="l" r="r" t="t"/>
                    <a:pathLst>
                      <a:path extrusionOk="0" h="793107" w="317623">
                        <a:moveTo>
                          <a:pt x="232027" y="785972"/>
                        </a:moveTo>
                        <a:cubicBezTo>
                          <a:pt x="245772" y="782747"/>
                          <a:pt x="259788" y="778362"/>
                          <a:pt x="270315" y="768955"/>
                        </a:cubicBezTo>
                        <a:cubicBezTo>
                          <a:pt x="293925" y="747854"/>
                          <a:pt x="291683" y="710953"/>
                          <a:pt x="287758" y="679533"/>
                        </a:cubicBezTo>
                        <a:cubicBezTo>
                          <a:pt x="280796" y="623802"/>
                          <a:pt x="274531" y="567976"/>
                          <a:pt x="269752" y="512015"/>
                        </a:cubicBezTo>
                        <a:cubicBezTo>
                          <a:pt x="265331" y="460241"/>
                          <a:pt x="258696" y="406404"/>
                          <a:pt x="264468" y="354527"/>
                        </a:cubicBezTo>
                        <a:cubicBezTo>
                          <a:pt x="266488" y="336372"/>
                          <a:pt x="270368" y="318481"/>
                          <a:pt x="273272" y="300446"/>
                        </a:cubicBezTo>
                        <a:cubicBezTo>
                          <a:pt x="276811" y="278475"/>
                          <a:pt x="278898" y="256300"/>
                          <a:pt x="281631" y="234214"/>
                        </a:cubicBezTo>
                        <a:cubicBezTo>
                          <a:pt x="283664" y="217778"/>
                          <a:pt x="286091" y="201245"/>
                          <a:pt x="291799" y="185699"/>
                        </a:cubicBezTo>
                        <a:cubicBezTo>
                          <a:pt x="295219" y="176386"/>
                          <a:pt x="299777" y="167539"/>
                          <a:pt x="303790" y="158466"/>
                        </a:cubicBezTo>
                        <a:cubicBezTo>
                          <a:pt x="309982" y="144462"/>
                          <a:pt x="317318" y="128299"/>
                          <a:pt x="317546" y="112776"/>
                        </a:cubicBezTo>
                        <a:cubicBezTo>
                          <a:pt x="317763" y="108174"/>
                          <a:pt x="315940" y="103711"/>
                          <a:pt x="312563" y="100577"/>
                        </a:cubicBezTo>
                        <a:cubicBezTo>
                          <a:pt x="310169" y="98245"/>
                          <a:pt x="306501" y="97823"/>
                          <a:pt x="303639" y="99550"/>
                        </a:cubicBezTo>
                        <a:cubicBezTo>
                          <a:pt x="302633" y="100462"/>
                          <a:pt x="301822" y="101567"/>
                          <a:pt x="301253" y="102800"/>
                        </a:cubicBezTo>
                        <a:cubicBezTo>
                          <a:pt x="290072" y="123333"/>
                          <a:pt x="278965" y="143112"/>
                          <a:pt x="269083" y="164514"/>
                        </a:cubicBezTo>
                        <a:cubicBezTo>
                          <a:pt x="266225" y="170704"/>
                          <a:pt x="261386" y="185012"/>
                          <a:pt x="255125" y="188419"/>
                        </a:cubicBezTo>
                        <a:cubicBezTo>
                          <a:pt x="237696" y="197904"/>
                          <a:pt x="248936" y="134204"/>
                          <a:pt x="249626" y="126007"/>
                        </a:cubicBezTo>
                        <a:cubicBezTo>
                          <a:pt x="250669" y="113595"/>
                          <a:pt x="250661" y="101470"/>
                          <a:pt x="252382" y="89176"/>
                        </a:cubicBezTo>
                        <a:cubicBezTo>
                          <a:pt x="254287" y="75569"/>
                          <a:pt x="256192" y="61962"/>
                          <a:pt x="258096" y="48355"/>
                        </a:cubicBezTo>
                        <a:cubicBezTo>
                          <a:pt x="259108" y="43758"/>
                          <a:pt x="259020" y="38988"/>
                          <a:pt x="257841" y="34431"/>
                        </a:cubicBezTo>
                        <a:cubicBezTo>
                          <a:pt x="256227" y="29780"/>
                          <a:pt x="249664" y="24447"/>
                          <a:pt x="244543" y="25075"/>
                        </a:cubicBezTo>
                        <a:cubicBezTo>
                          <a:pt x="238816" y="25776"/>
                          <a:pt x="236209" y="32570"/>
                          <a:pt x="234848" y="37321"/>
                        </a:cubicBezTo>
                        <a:cubicBezTo>
                          <a:pt x="225965" y="68325"/>
                          <a:pt x="220320" y="100165"/>
                          <a:pt x="218002" y="132333"/>
                        </a:cubicBezTo>
                        <a:cubicBezTo>
                          <a:pt x="217754" y="142532"/>
                          <a:pt x="216383" y="152674"/>
                          <a:pt x="213914" y="162573"/>
                        </a:cubicBezTo>
                        <a:cubicBezTo>
                          <a:pt x="209157" y="178379"/>
                          <a:pt x="202660" y="160786"/>
                          <a:pt x="201953" y="154138"/>
                        </a:cubicBezTo>
                        <a:cubicBezTo>
                          <a:pt x="200654" y="140474"/>
                          <a:pt x="200169" y="126746"/>
                          <a:pt x="200502" y="113025"/>
                        </a:cubicBezTo>
                        <a:cubicBezTo>
                          <a:pt x="201092" y="85538"/>
                          <a:pt x="203504" y="58121"/>
                          <a:pt x="207720" y="30953"/>
                        </a:cubicBezTo>
                        <a:cubicBezTo>
                          <a:pt x="208720" y="24148"/>
                          <a:pt x="209757" y="16983"/>
                          <a:pt x="207285" y="10564"/>
                        </a:cubicBezTo>
                        <a:cubicBezTo>
                          <a:pt x="203590" y="971"/>
                          <a:pt x="192657" y="-2605"/>
                          <a:pt x="185404" y="4176"/>
                        </a:cubicBezTo>
                        <a:cubicBezTo>
                          <a:pt x="177085" y="11953"/>
                          <a:pt x="174944" y="29120"/>
                          <a:pt x="173135" y="39666"/>
                        </a:cubicBezTo>
                        <a:cubicBezTo>
                          <a:pt x="168449" y="67003"/>
                          <a:pt x="166416" y="94729"/>
                          <a:pt x="167062" y="122457"/>
                        </a:cubicBezTo>
                        <a:cubicBezTo>
                          <a:pt x="167338" y="134223"/>
                          <a:pt x="170863" y="154371"/>
                          <a:pt x="164606" y="165025"/>
                        </a:cubicBezTo>
                        <a:cubicBezTo>
                          <a:pt x="156596" y="178662"/>
                          <a:pt x="149742" y="165223"/>
                          <a:pt x="147411" y="156084"/>
                        </a:cubicBezTo>
                        <a:cubicBezTo>
                          <a:pt x="140235" y="127954"/>
                          <a:pt x="134256" y="99461"/>
                          <a:pt x="127678" y="71184"/>
                        </a:cubicBezTo>
                        <a:cubicBezTo>
                          <a:pt x="125203" y="60549"/>
                          <a:pt x="114468" y="21051"/>
                          <a:pt x="98084" y="33188"/>
                        </a:cubicBezTo>
                        <a:cubicBezTo>
                          <a:pt x="85794" y="42292"/>
                          <a:pt x="96663" y="73723"/>
                          <a:pt x="98498" y="85655"/>
                        </a:cubicBezTo>
                        <a:cubicBezTo>
                          <a:pt x="102265" y="110157"/>
                          <a:pt x="108153" y="134294"/>
                          <a:pt x="111324" y="158895"/>
                        </a:cubicBezTo>
                        <a:cubicBezTo>
                          <a:pt x="114067" y="180191"/>
                          <a:pt x="114758" y="201702"/>
                          <a:pt x="113388" y="223131"/>
                        </a:cubicBezTo>
                        <a:cubicBezTo>
                          <a:pt x="112445" y="237879"/>
                          <a:pt x="110151" y="253464"/>
                          <a:pt x="100676" y="264805"/>
                        </a:cubicBezTo>
                        <a:cubicBezTo>
                          <a:pt x="99269" y="266772"/>
                          <a:pt x="97259" y="268227"/>
                          <a:pt x="94950" y="268948"/>
                        </a:cubicBezTo>
                        <a:cubicBezTo>
                          <a:pt x="92672" y="269295"/>
                          <a:pt x="90343" y="268855"/>
                          <a:pt x="88350" y="267700"/>
                        </a:cubicBezTo>
                        <a:cubicBezTo>
                          <a:pt x="78652" y="262854"/>
                          <a:pt x="73696" y="252174"/>
                          <a:pt x="67778" y="243093"/>
                        </a:cubicBezTo>
                        <a:cubicBezTo>
                          <a:pt x="58313" y="228566"/>
                          <a:pt x="47403" y="213101"/>
                          <a:pt x="31847" y="204580"/>
                        </a:cubicBezTo>
                        <a:cubicBezTo>
                          <a:pt x="25063" y="200864"/>
                          <a:pt x="10218" y="196848"/>
                          <a:pt x="3531" y="202968"/>
                        </a:cubicBezTo>
                        <a:cubicBezTo>
                          <a:pt x="-7309" y="212891"/>
                          <a:pt x="9284" y="226078"/>
                          <a:pt x="15258" y="235139"/>
                        </a:cubicBezTo>
                        <a:cubicBezTo>
                          <a:pt x="35077" y="265200"/>
                          <a:pt x="53581" y="296103"/>
                          <a:pt x="72048" y="327003"/>
                        </a:cubicBezTo>
                        <a:cubicBezTo>
                          <a:pt x="80254" y="340736"/>
                          <a:pt x="88526" y="354637"/>
                          <a:pt x="93273" y="369914"/>
                        </a:cubicBezTo>
                        <a:cubicBezTo>
                          <a:pt x="98424" y="386489"/>
                          <a:pt x="99236" y="404071"/>
                          <a:pt x="99453" y="421427"/>
                        </a:cubicBezTo>
                        <a:cubicBezTo>
                          <a:pt x="100861" y="533666"/>
                          <a:pt x="79065" y="645226"/>
                          <a:pt x="80305" y="757467"/>
                        </a:cubicBezTo>
                        <a:cubicBezTo>
                          <a:pt x="104605" y="769921"/>
                          <a:pt x="129728" y="780699"/>
                          <a:pt x="155498" y="789724"/>
                        </a:cubicBezTo>
                        <a:cubicBezTo>
                          <a:pt x="179886" y="798133"/>
                          <a:pt x="207304" y="791774"/>
                          <a:pt x="232027" y="78597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3" name="Google Shape;1173;p41"/>
                  <p:cNvSpPr/>
                  <p:nvPr/>
                </p:nvSpPr>
                <p:spPr>
                  <a:xfrm>
                    <a:off x="3930693" y="3496872"/>
                    <a:ext cx="53124" cy="109190"/>
                  </a:xfrm>
                  <a:custGeom>
                    <a:rect b="b" l="l" r="r" t="t"/>
                    <a:pathLst>
                      <a:path extrusionOk="0" h="30500" w="14839">
                        <a:moveTo>
                          <a:pt x="14490" y="16804"/>
                        </a:moveTo>
                        <a:cubicBezTo>
                          <a:pt x="13163" y="10035"/>
                          <a:pt x="7378" y="5174"/>
                          <a:pt x="2337" y="1011"/>
                        </a:cubicBezTo>
                        <a:cubicBezTo>
                          <a:pt x="989" y="-103"/>
                          <a:pt x="-959" y="1823"/>
                          <a:pt x="401" y="2946"/>
                        </a:cubicBezTo>
                        <a:cubicBezTo>
                          <a:pt x="4826" y="6600"/>
                          <a:pt x="9984" y="10713"/>
                          <a:pt x="11604" y="16486"/>
                        </a:cubicBezTo>
                        <a:cubicBezTo>
                          <a:pt x="12859" y="20961"/>
                          <a:pt x="11625" y="26606"/>
                          <a:pt x="7094" y="28676"/>
                        </a:cubicBezTo>
                        <a:cubicBezTo>
                          <a:pt x="5494" y="29407"/>
                          <a:pt x="6883" y="31766"/>
                          <a:pt x="8475" y="31039"/>
                        </a:cubicBezTo>
                        <a:cubicBezTo>
                          <a:pt x="13782" y="28615"/>
                          <a:pt x="15540" y="22160"/>
                          <a:pt x="14490" y="168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4" name="Google Shape;1174;p41"/>
                  <p:cNvSpPr/>
                  <p:nvPr/>
                </p:nvSpPr>
                <p:spPr>
                  <a:xfrm>
                    <a:off x="4431696" y="3531714"/>
                    <a:ext cx="19747" cy="52784"/>
                  </a:xfrm>
                  <a:custGeom>
                    <a:rect b="b" l="l" r="r" t="t"/>
                    <a:pathLst>
                      <a:path extrusionOk="0" h="14744" w="5516">
                        <a:moveTo>
                          <a:pt x="5415" y="13713"/>
                        </a:moveTo>
                        <a:cubicBezTo>
                          <a:pt x="4483" y="9694"/>
                          <a:pt x="3551" y="5674"/>
                          <a:pt x="2620" y="1655"/>
                        </a:cubicBezTo>
                        <a:cubicBezTo>
                          <a:pt x="2222" y="-60"/>
                          <a:pt x="-417" y="666"/>
                          <a:pt x="-20" y="2382"/>
                        </a:cubicBezTo>
                        <a:lnTo>
                          <a:pt x="2776" y="14441"/>
                        </a:lnTo>
                        <a:cubicBezTo>
                          <a:pt x="3174" y="16156"/>
                          <a:pt x="5813" y="15430"/>
                          <a:pt x="5415" y="137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5" name="Google Shape;1175;p41"/>
                  <p:cNvSpPr/>
                  <p:nvPr/>
                </p:nvSpPr>
                <p:spPr>
                  <a:xfrm>
                    <a:off x="4571417" y="3534120"/>
                    <a:ext cx="9798" cy="32632"/>
                  </a:xfrm>
                  <a:custGeom>
                    <a:rect b="b" l="l" r="r" t="t"/>
                    <a:pathLst>
                      <a:path extrusionOk="0" h="9115" w="2737">
                        <a:moveTo>
                          <a:pt x="1308" y="676"/>
                        </a:moveTo>
                        <a:cubicBezTo>
                          <a:pt x="558" y="688"/>
                          <a:pt x="-47" y="1294"/>
                          <a:pt x="-60" y="2044"/>
                        </a:cubicBezTo>
                        <a:lnTo>
                          <a:pt x="-60" y="8423"/>
                        </a:lnTo>
                        <a:cubicBezTo>
                          <a:pt x="-60" y="9179"/>
                          <a:pt x="553" y="9792"/>
                          <a:pt x="1308" y="9792"/>
                        </a:cubicBezTo>
                        <a:cubicBezTo>
                          <a:pt x="2064" y="9792"/>
                          <a:pt x="2677" y="9179"/>
                          <a:pt x="2677" y="8423"/>
                        </a:cubicBezTo>
                        <a:lnTo>
                          <a:pt x="2677" y="2044"/>
                        </a:lnTo>
                        <a:cubicBezTo>
                          <a:pt x="2668" y="1292"/>
                          <a:pt x="2061" y="684"/>
                          <a:pt x="1308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41"/>
                  <p:cNvSpPr/>
                  <p:nvPr/>
                </p:nvSpPr>
                <p:spPr>
                  <a:xfrm>
                    <a:off x="4690713" y="3546830"/>
                    <a:ext cx="17395" cy="35131"/>
                  </a:xfrm>
                  <a:custGeom>
                    <a:rect b="b" l="l" r="r" t="t"/>
                    <a:pathLst>
                      <a:path extrusionOk="0" h="9813" w="4859">
                        <a:moveTo>
                          <a:pt x="3796" y="719"/>
                        </a:moveTo>
                        <a:cubicBezTo>
                          <a:pt x="3070" y="534"/>
                          <a:pt x="2327" y="956"/>
                          <a:pt x="2113" y="1675"/>
                        </a:cubicBezTo>
                        <a:cubicBezTo>
                          <a:pt x="1404" y="4037"/>
                          <a:pt x="695" y="6400"/>
                          <a:pt x="-14" y="8763"/>
                        </a:cubicBezTo>
                        <a:cubicBezTo>
                          <a:pt x="-207" y="9490"/>
                          <a:pt x="218" y="10239"/>
                          <a:pt x="942" y="10446"/>
                        </a:cubicBezTo>
                        <a:cubicBezTo>
                          <a:pt x="1669" y="10631"/>
                          <a:pt x="2412" y="10209"/>
                          <a:pt x="2626" y="9490"/>
                        </a:cubicBezTo>
                        <a:lnTo>
                          <a:pt x="4752" y="2403"/>
                        </a:lnTo>
                        <a:cubicBezTo>
                          <a:pt x="4945" y="1675"/>
                          <a:pt x="4520" y="926"/>
                          <a:pt x="3796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41"/>
                  <p:cNvSpPr/>
                  <p:nvPr/>
                </p:nvSpPr>
                <p:spPr>
                  <a:xfrm>
                    <a:off x="4817591" y="3577279"/>
                    <a:ext cx="17399" cy="35138"/>
                  </a:xfrm>
                  <a:custGeom>
                    <a:rect b="b" l="l" r="r" t="t"/>
                    <a:pathLst>
                      <a:path extrusionOk="0" h="9815" w="4860">
                        <a:moveTo>
                          <a:pt x="3798" y="719"/>
                        </a:moveTo>
                        <a:cubicBezTo>
                          <a:pt x="3071" y="534"/>
                          <a:pt x="2328" y="956"/>
                          <a:pt x="2115" y="1675"/>
                        </a:cubicBezTo>
                        <a:cubicBezTo>
                          <a:pt x="1406" y="4037"/>
                          <a:pt x="697" y="6400"/>
                          <a:pt x="-12" y="8763"/>
                        </a:cubicBezTo>
                        <a:cubicBezTo>
                          <a:pt x="-210" y="9492"/>
                          <a:pt x="220" y="10244"/>
                          <a:pt x="950" y="10443"/>
                        </a:cubicBezTo>
                        <a:cubicBezTo>
                          <a:pt x="1676" y="10640"/>
                          <a:pt x="2425" y="10215"/>
                          <a:pt x="2627" y="9490"/>
                        </a:cubicBezTo>
                        <a:cubicBezTo>
                          <a:pt x="3336" y="7128"/>
                          <a:pt x="4045" y="4765"/>
                          <a:pt x="4754" y="2402"/>
                        </a:cubicBezTo>
                        <a:cubicBezTo>
                          <a:pt x="4947" y="1675"/>
                          <a:pt x="4522" y="926"/>
                          <a:pt x="3798" y="71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41"/>
                  <p:cNvSpPr/>
                  <p:nvPr/>
                </p:nvSpPr>
                <p:spPr>
                  <a:xfrm>
                    <a:off x="4970938" y="3129160"/>
                    <a:ext cx="77235" cy="80063"/>
                  </a:xfrm>
                  <a:custGeom>
                    <a:rect b="b" l="l" r="r" t="t"/>
                    <a:pathLst>
                      <a:path extrusionOk="0" h="22364" w="21574">
                        <a:moveTo>
                          <a:pt x="21111" y="5792"/>
                        </a:moveTo>
                        <a:cubicBezTo>
                          <a:pt x="17153" y="2508"/>
                          <a:pt x="12176" y="699"/>
                          <a:pt x="7032" y="676"/>
                        </a:cubicBezTo>
                        <a:cubicBezTo>
                          <a:pt x="6353" y="655"/>
                          <a:pt x="5780" y="1179"/>
                          <a:pt x="5741" y="1858"/>
                        </a:cubicBezTo>
                        <a:cubicBezTo>
                          <a:pt x="5125" y="1862"/>
                          <a:pt x="4579" y="2255"/>
                          <a:pt x="4380" y="2837"/>
                        </a:cubicBezTo>
                        <a:cubicBezTo>
                          <a:pt x="3049" y="6018"/>
                          <a:pt x="1730" y="9209"/>
                          <a:pt x="514" y="12435"/>
                        </a:cubicBezTo>
                        <a:cubicBezTo>
                          <a:pt x="-150" y="13812"/>
                          <a:pt x="-242" y="15396"/>
                          <a:pt x="257" y="16841"/>
                        </a:cubicBezTo>
                        <a:cubicBezTo>
                          <a:pt x="924" y="18076"/>
                          <a:pt x="1935" y="19092"/>
                          <a:pt x="3167" y="19766"/>
                        </a:cubicBezTo>
                        <a:cubicBezTo>
                          <a:pt x="5705" y="21522"/>
                          <a:pt x="8631" y="22635"/>
                          <a:pt x="11694" y="23009"/>
                        </a:cubicBezTo>
                        <a:cubicBezTo>
                          <a:pt x="13153" y="23190"/>
                          <a:pt x="14598" y="22581"/>
                          <a:pt x="15487" y="21410"/>
                        </a:cubicBezTo>
                        <a:cubicBezTo>
                          <a:pt x="16354" y="20134"/>
                          <a:pt x="17095" y="18777"/>
                          <a:pt x="17700" y="17358"/>
                        </a:cubicBezTo>
                        <a:cubicBezTo>
                          <a:pt x="19272" y="14072"/>
                          <a:pt x="20532" y="10646"/>
                          <a:pt x="21463" y="7124"/>
                        </a:cubicBezTo>
                        <a:cubicBezTo>
                          <a:pt x="21598" y="6649"/>
                          <a:pt x="21463" y="6139"/>
                          <a:pt x="21111" y="5792"/>
                        </a:cubicBezTo>
                        <a:close/>
                        <a:moveTo>
                          <a:pt x="15337" y="15977"/>
                        </a:moveTo>
                        <a:cubicBezTo>
                          <a:pt x="14982" y="16718"/>
                          <a:pt x="14612" y="17452"/>
                          <a:pt x="14224" y="18177"/>
                        </a:cubicBezTo>
                        <a:cubicBezTo>
                          <a:pt x="13892" y="18798"/>
                          <a:pt x="13510" y="19897"/>
                          <a:pt x="12818" y="20203"/>
                        </a:cubicBezTo>
                        <a:cubicBezTo>
                          <a:pt x="12147" y="20370"/>
                          <a:pt x="11442" y="20333"/>
                          <a:pt x="10792" y="20097"/>
                        </a:cubicBezTo>
                        <a:cubicBezTo>
                          <a:pt x="10032" y="19921"/>
                          <a:pt x="9282" y="19700"/>
                          <a:pt x="8547" y="19436"/>
                        </a:cubicBezTo>
                        <a:cubicBezTo>
                          <a:pt x="7085" y="18901"/>
                          <a:pt x="5695" y="18187"/>
                          <a:pt x="4409" y="17310"/>
                        </a:cubicBezTo>
                        <a:cubicBezTo>
                          <a:pt x="3765" y="16962"/>
                          <a:pt x="3216" y="16462"/>
                          <a:pt x="2807" y="15855"/>
                        </a:cubicBezTo>
                        <a:cubicBezTo>
                          <a:pt x="2563" y="15121"/>
                          <a:pt x="2625" y="14320"/>
                          <a:pt x="2979" y="13632"/>
                        </a:cubicBezTo>
                        <a:cubicBezTo>
                          <a:pt x="4158" y="10225"/>
                          <a:pt x="5628" y="6889"/>
                          <a:pt x="7019" y="3565"/>
                        </a:cubicBezTo>
                        <a:cubicBezTo>
                          <a:pt x="7030" y="3515"/>
                          <a:pt x="7035" y="3464"/>
                          <a:pt x="7037" y="3413"/>
                        </a:cubicBezTo>
                        <a:cubicBezTo>
                          <a:pt x="11191" y="3431"/>
                          <a:pt x="15228" y="4793"/>
                          <a:pt x="18544" y="7296"/>
                        </a:cubicBezTo>
                        <a:cubicBezTo>
                          <a:pt x="17726" y="10276"/>
                          <a:pt x="16653" y="13181"/>
                          <a:pt x="15337" y="1597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41"/>
                  <p:cNvSpPr/>
                  <p:nvPr/>
                </p:nvSpPr>
                <p:spPr>
                  <a:xfrm>
                    <a:off x="4745150" y="2865532"/>
                    <a:ext cx="76533" cy="86296"/>
                  </a:xfrm>
                  <a:custGeom>
                    <a:rect b="b" l="l" r="r" t="t"/>
                    <a:pathLst>
                      <a:path extrusionOk="0" h="24105" w="21378">
                        <a:moveTo>
                          <a:pt x="18630" y="2499"/>
                        </a:moveTo>
                        <a:cubicBezTo>
                          <a:pt x="13460" y="267"/>
                          <a:pt x="7636" y="77"/>
                          <a:pt x="2332" y="1968"/>
                        </a:cubicBezTo>
                        <a:cubicBezTo>
                          <a:pt x="1584" y="2240"/>
                          <a:pt x="1197" y="3067"/>
                          <a:pt x="1469" y="3816"/>
                        </a:cubicBezTo>
                        <a:cubicBezTo>
                          <a:pt x="1518" y="3949"/>
                          <a:pt x="1585" y="4074"/>
                          <a:pt x="1670" y="4187"/>
                        </a:cubicBezTo>
                        <a:lnTo>
                          <a:pt x="1663" y="4200"/>
                        </a:lnTo>
                        <a:cubicBezTo>
                          <a:pt x="1012" y="6755"/>
                          <a:pt x="526" y="9350"/>
                          <a:pt x="207" y="11967"/>
                        </a:cubicBezTo>
                        <a:cubicBezTo>
                          <a:pt x="-205" y="14202"/>
                          <a:pt x="-140" y="16499"/>
                          <a:pt x="399" y="18707"/>
                        </a:cubicBezTo>
                        <a:cubicBezTo>
                          <a:pt x="1896" y="23485"/>
                          <a:pt x="6989" y="24393"/>
                          <a:pt x="11368" y="24658"/>
                        </a:cubicBezTo>
                        <a:cubicBezTo>
                          <a:pt x="13642" y="24796"/>
                          <a:pt x="16895" y="25252"/>
                          <a:pt x="18042" y="22774"/>
                        </a:cubicBezTo>
                        <a:cubicBezTo>
                          <a:pt x="18491" y="21660"/>
                          <a:pt x="18844" y="20509"/>
                          <a:pt x="19097" y="19335"/>
                        </a:cubicBezTo>
                        <a:cubicBezTo>
                          <a:pt x="19452" y="17996"/>
                          <a:pt x="19770" y="16648"/>
                          <a:pt x="20052" y="15291"/>
                        </a:cubicBezTo>
                        <a:cubicBezTo>
                          <a:pt x="20573" y="12857"/>
                          <a:pt x="20960" y="10397"/>
                          <a:pt x="21211" y="7920"/>
                        </a:cubicBezTo>
                        <a:cubicBezTo>
                          <a:pt x="21674" y="5738"/>
                          <a:pt x="20616" y="3516"/>
                          <a:pt x="18630" y="2499"/>
                        </a:cubicBezTo>
                        <a:close/>
                        <a:moveTo>
                          <a:pt x="17739" y="12895"/>
                        </a:moveTo>
                        <a:cubicBezTo>
                          <a:pt x="17363" y="14938"/>
                          <a:pt x="16903" y="16964"/>
                          <a:pt x="16360" y="18972"/>
                        </a:cubicBezTo>
                        <a:cubicBezTo>
                          <a:pt x="16212" y="19519"/>
                          <a:pt x="16058" y="20065"/>
                          <a:pt x="15897" y="20608"/>
                        </a:cubicBezTo>
                        <a:cubicBezTo>
                          <a:pt x="15838" y="21016"/>
                          <a:pt x="15701" y="21408"/>
                          <a:pt x="15494" y="21763"/>
                        </a:cubicBezTo>
                        <a:cubicBezTo>
                          <a:pt x="14994" y="22258"/>
                          <a:pt x="13234" y="21988"/>
                          <a:pt x="12549" y="21971"/>
                        </a:cubicBezTo>
                        <a:cubicBezTo>
                          <a:pt x="9316" y="21893"/>
                          <a:pt x="4215" y="21723"/>
                          <a:pt x="3038" y="17979"/>
                        </a:cubicBezTo>
                        <a:cubicBezTo>
                          <a:pt x="2592" y="16067"/>
                          <a:pt x="2553" y="14083"/>
                          <a:pt x="2922" y="12154"/>
                        </a:cubicBezTo>
                        <a:cubicBezTo>
                          <a:pt x="3223" y="9718"/>
                          <a:pt x="3684" y="7304"/>
                          <a:pt x="4302" y="4928"/>
                        </a:cubicBezTo>
                        <a:cubicBezTo>
                          <a:pt x="4358" y="4714"/>
                          <a:pt x="4359" y="4489"/>
                          <a:pt x="4307" y="4274"/>
                        </a:cubicBezTo>
                        <a:cubicBezTo>
                          <a:pt x="7780" y="3269"/>
                          <a:pt x="11458" y="3213"/>
                          <a:pt x="14961" y="4110"/>
                        </a:cubicBezTo>
                        <a:cubicBezTo>
                          <a:pt x="15848" y="4309"/>
                          <a:pt x="16710" y="4607"/>
                          <a:pt x="17530" y="4999"/>
                        </a:cubicBezTo>
                        <a:cubicBezTo>
                          <a:pt x="18222" y="5353"/>
                          <a:pt x="18621" y="6100"/>
                          <a:pt x="18529" y="6872"/>
                        </a:cubicBezTo>
                        <a:cubicBezTo>
                          <a:pt x="18453" y="8900"/>
                          <a:pt x="18188" y="10916"/>
                          <a:pt x="17739" y="1289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41"/>
                  <p:cNvSpPr/>
                  <p:nvPr/>
                </p:nvSpPr>
                <p:spPr>
                  <a:xfrm>
                    <a:off x="4557375" y="2778129"/>
                    <a:ext cx="87903" cy="103759"/>
                  </a:xfrm>
                  <a:custGeom>
                    <a:rect b="b" l="l" r="r" t="t"/>
                    <a:pathLst>
                      <a:path extrusionOk="0" h="28983" w="24554">
                        <a:moveTo>
                          <a:pt x="21404" y="4149"/>
                        </a:moveTo>
                        <a:cubicBezTo>
                          <a:pt x="16033" y="783"/>
                          <a:pt x="9501" y="-190"/>
                          <a:pt x="3382" y="1465"/>
                        </a:cubicBezTo>
                        <a:cubicBezTo>
                          <a:pt x="2672" y="1660"/>
                          <a:pt x="2254" y="2393"/>
                          <a:pt x="2448" y="3104"/>
                        </a:cubicBezTo>
                        <a:cubicBezTo>
                          <a:pt x="2505" y="3311"/>
                          <a:pt x="2611" y="3501"/>
                          <a:pt x="2757" y="3658"/>
                        </a:cubicBezTo>
                        <a:cubicBezTo>
                          <a:pt x="2748" y="3678"/>
                          <a:pt x="2733" y="3689"/>
                          <a:pt x="2726" y="3709"/>
                        </a:cubicBezTo>
                        <a:cubicBezTo>
                          <a:pt x="579" y="9409"/>
                          <a:pt x="-344" y="15497"/>
                          <a:pt x="15" y="21577"/>
                        </a:cubicBezTo>
                        <a:cubicBezTo>
                          <a:pt x="-8" y="24162"/>
                          <a:pt x="1472" y="26526"/>
                          <a:pt x="3808" y="27635"/>
                        </a:cubicBezTo>
                        <a:cubicBezTo>
                          <a:pt x="6548" y="28680"/>
                          <a:pt x="9430" y="29306"/>
                          <a:pt x="12356" y="29492"/>
                        </a:cubicBezTo>
                        <a:cubicBezTo>
                          <a:pt x="15003" y="29766"/>
                          <a:pt x="17805" y="30005"/>
                          <a:pt x="19562" y="27622"/>
                        </a:cubicBezTo>
                        <a:cubicBezTo>
                          <a:pt x="21050" y="25172"/>
                          <a:pt x="22112" y="22488"/>
                          <a:pt x="22703" y="19683"/>
                        </a:cubicBezTo>
                        <a:cubicBezTo>
                          <a:pt x="23564" y="16821"/>
                          <a:pt x="24140" y="13880"/>
                          <a:pt x="24423" y="10905"/>
                        </a:cubicBezTo>
                        <a:cubicBezTo>
                          <a:pt x="24806" y="8259"/>
                          <a:pt x="23631" y="5629"/>
                          <a:pt x="21404" y="4149"/>
                        </a:cubicBezTo>
                        <a:close/>
                        <a:moveTo>
                          <a:pt x="20611" y="16881"/>
                        </a:moveTo>
                        <a:cubicBezTo>
                          <a:pt x="20030" y="19276"/>
                          <a:pt x="19284" y="21628"/>
                          <a:pt x="18380" y="23921"/>
                        </a:cubicBezTo>
                        <a:cubicBezTo>
                          <a:pt x="18117" y="24890"/>
                          <a:pt x="17614" y="25777"/>
                          <a:pt x="16918" y="26501"/>
                        </a:cubicBezTo>
                        <a:cubicBezTo>
                          <a:pt x="15868" y="27004"/>
                          <a:pt x="14676" y="27131"/>
                          <a:pt x="13543" y="26861"/>
                        </a:cubicBezTo>
                        <a:cubicBezTo>
                          <a:pt x="10992" y="26682"/>
                          <a:pt x="8468" y="26234"/>
                          <a:pt x="6011" y="25525"/>
                        </a:cubicBezTo>
                        <a:cubicBezTo>
                          <a:pt x="5055" y="25339"/>
                          <a:pt x="4184" y="24847"/>
                          <a:pt x="3531" y="24123"/>
                        </a:cubicBezTo>
                        <a:cubicBezTo>
                          <a:pt x="2965" y="23181"/>
                          <a:pt x="2682" y="22096"/>
                          <a:pt x="2716" y="20997"/>
                        </a:cubicBezTo>
                        <a:cubicBezTo>
                          <a:pt x="2516" y="15358"/>
                          <a:pt x="3415" y="9733"/>
                          <a:pt x="5365" y="4437"/>
                        </a:cubicBezTo>
                        <a:cubicBezTo>
                          <a:pt x="5432" y="4257"/>
                          <a:pt x="5459" y="4065"/>
                          <a:pt x="5444" y="3874"/>
                        </a:cubicBezTo>
                        <a:cubicBezTo>
                          <a:pt x="9527" y="3054"/>
                          <a:pt x="13763" y="3512"/>
                          <a:pt x="17577" y="5184"/>
                        </a:cubicBezTo>
                        <a:cubicBezTo>
                          <a:pt x="19651" y="6122"/>
                          <a:pt x="21640" y="7189"/>
                          <a:pt x="21724" y="9703"/>
                        </a:cubicBezTo>
                        <a:cubicBezTo>
                          <a:pt x="21672" y="12134"/>
                          <a:pt x="21298" y="14548"/>
                          <a:pt x="20612" y="1688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41"/>
                  <p:cNvSpPr/>
                  <p:nvPr/>
                </p:nvSpPr>
                <p:spPr>
                  <a:xfrm>
                    <a:off x="4234273" y="2884264"/>
                    <a:ext cx="95686" cy="99023"/>
                  </a:xfrm>
                  <a:custGeom>
                    <a:rect b="b" l="l" r="r" t="t"/>
                    <a:pathLst>
                      <a:path extrusionOk="0" h="27660" w="26728">
                        <a:moveTo>
                          <a:pt x="25298" y="11046"/>
                        </a:moveTo>
                        <a:cubicBezTo>
                          <a:pt x="24995" y="9647"/>
                          <a:pt x="24660" y="8256"/>
                          <a:pt x="24295" y="6873"/>
                        </a:cubicBezTo>
                        <a:cubicBezTo>
                          <a:pt x="24014" y="5348"/>
                          <a:pt x="23549" y="3862"/>
                          <a:pt x="22910" y="2449"/>
                        </a:cubicBezTo>
                        <a:cubicBezTo>
                          <a:pt x="21603" y="123"/>
                          <a:pt x="18657" y="640"/>
                          <a:pt x="16449" y="959"/>
                        </a:cubicBezTo>
                        <a:cubicBezTo>
                          <a:pt x="10502" y="1850"/>
                          <a:pt x="4928" y="4401"/>
                          <a:pt x="366" y="8317"/>
                        </a:cubicBezTo>
                        <a:cubicBezTo>
                          <a:pt x="-156" y="8779"/>
                          <a:pt x="-205" y="9576"/>
                          <a:pt x="256" y="10098"/>
                        </a:cubicBezTo>
                        <a:cubicBezTo>
                          <a:pt x="433" y="10298"/>
                          <a:pt x="668" y="10437"/>
                          <a:pt x="929" y="10494"/>
                        </a:cubicBezTo>
                        <a:cubicBezTo>
                          <a:pt x="647" y="10814"/>
                          <a:pt x="550" y="11257"/>
                          <a:pt x="672" y="11665"/>
                        </a:cubicBezTo>
                        <a:cubicBezTo>
                          <a:pt x="1488" y="14735"/>
                          <a:pt x="2397" y="17777"/>
                          <a:pt x="3399" y="20792"/>
                        </a:cubicBezTo>
                        <a:cubicBezTo>
                          <a:pt x="3895" y="23156"/>
                          <a:pt x="5019" y="25342"/>
                          <a:pt x="6653" y="27121"/>
                        </a:cubicBezTo>
                        <a:cubicBezTo>
                          <a:pt x="8880" y="28547"/>
                          <a:pt x="11684" y="28730"/>
                          <a:pt x="14078" y="27605"/>
                        </a:cubicBezTo>
                        <a:cubicBezTo>
                          <a:pt x="16957" y="26793"/>
                          <a:pt x="19788" y="25817"/>
                          <a:pt x="22556" y="24680"/>
                        </a:cubicBezTo>
                        <a:cubicBezTo>
                          <a:pt x="24887" y="24094"/>
                          <a:pt x="26559" y="22049"/>
                          <a:pt x="26669" y="19647"/>
                        </a:cubicBezTo>
                        <a:cubicBezTo>
                          <a:pt x="26533" y="16738"/>
                          <a:pt x="26073" y="13853"/>
                          <a:pt x="25298" y="11046"/>
                        </a:cubicBezTo>
                        <a:close/>
                        <a:moveTo>
                          <a:pt x="21999" y="21966"/>
                        </a:moveTo>
                        <a:cubicBezTo>
                          <a:pt x="19770" y="22922"/>
                          <a:pt x="17487" y="23744"/>
                          <a:pt x="15161" y="24430"/>
                        </a:cubicBezTo>
                        <a:cubicBezTo>
                          <a:pt x="13404" y="24973"/>
                          <a:pt x="10490" y="26330"/>
                          <a:pt x="8733" y="25263"/>
                        </a:cubicBezTo>
                        <a:cubicBezTo>
                          <a:pt x="6899" y="24149"/>
                          <a:pt x="6349" y="21027"/>
                          <a:pt x="5739" y="19160"/>
                        </a:cubicBezTo>
                        <a:cubicBezTo>
                          <a:pt x="4851" y="16443"/>
                          <a:pt x="4042" y="13702"/>
                          <a:pt x="3312" y="10938"/>
                        </a:cubicBezTo>
                        <a:cubicBezTo>
                          <a:pt x="3219" y="10536"/>
                          <a:pt x="2930" y="10209"/>
                          <a:pt x="2544" y="10068"/>
                        </a:cubicBezTo>
                        <a:cubicBezTo>
                          <a:pt x="5762" y="7387"/>
                          <a:pt x="9520" y="5433"/>
                          <a:pt x="13563" y="4338"/>
                        </a:cubicBezTo>
                        <a:cubicBezTo>
                          <a:pt x="14619" y="4052"/>
                          <a:pt x="15690" y="3825"/>
                          <a:pt x="16771" y="3658"/>
                        </a:cubicBezTo>
                        <a:cubicBezTo>
                          <a:pt x="17793" y="3413"/>
                          <a:pt x="18847" y="3334"/>
                          <a:pt x="19894" y="3424"/>
                        </a:cubicBezTo>
                        <a:cubicBezTo>
                          <a:pt x="20840" y="3611"/>
                          <a:pt x="20923" y="4964"/>
                          <a:pt x="21150" y="5761"/>
                        </a:cubicBezTo>
                        <a:cubicBezTo>
                          <a:pt x="21522" y="7060"/>
                          <a:pt x="21864" y="8367"/>
                          <a:pt x="22180" y="9681"/>
                        </a:cubicBezTo>
                        <a:cubicBezTo>
                          <a:pt x="22756" y="12077"/>
                          <a:pt x="23238" y="14493"/>
                          <a:pt x="23627" y="16928"/>
                        </a:cubicBezTo>
                        <a:cubicBezTo>
                          <a:pt x="23864" y="17938"/>
                          <a:pt x="23960" y="18976"/>
                          <a:pt x="23910" y="20012"/>
                        </a:cubicBezTo>
                        <a:cubicBezTo>
                          <a:pt x="23771" y="21097"/>
                          <a:pt x="22917" y="21559"/>
                          <a:pt x="21999" y="2196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2" name="Google Shape;1182;p41"/>
                  <p:cNvSpPr/>
                  <p:nvPr/>
                </p:nvSpPr>
                <p:spPr>
                  <a:xfrm>
                    <a:off x="4696029" y="4438432"/>
                    <a:ext cx="12555" cy="78116"/>
                  </a:xfrm>
                  <a:custGeom>
                    <a:rect b="b" l="l" r="r" t="t"/>
                    <a:pathLst>
                      <a:path extrusionOk="0" h="21820" w="3507">
                        <a:moveTo>
                          <a:pt x="2779" y="2045"/>
                        </a:moveTo>
                        <a:cubicBezTo>
                          <a:pt x="2715" y="224"/>
                          <a:pt x="-123" y="215"/>
                          <a:pt x="-59" y="2045"/>
                        </a:cubicBezTo>
                        <a:cubicBezTo>
                          <a:pt x="163" y="8405"/>
                          <a:pt x="386" y="14766"/>
                          <a:pt x="608" y="21128"/>
                        </a:cubicBezTo>
                        <a:cubicBezTo>
                          <a:pt x="671" y="22948"/>
                          <a:pt x="3509" y="22957"/>
                          <a:pt x="3446" y="21128"/>
                        </a:cubicBezTo>
                        <a:cubicBezTo>
                          <a:pt x="3223" y="14767"/>
                          <a:pt x="3001" y="8405"/>
                          <a:pt x="2779" y="204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41"/>
                  <p:cNvSpPr/>
                  <p:nvPr/>
                </p:nvSpPr>
                <p:spPr>
                  <a:xfrm>
                    <a:off x="4761536" y="4490964"/>
                    <a:ext cx="10156" cy="57165"/>
                  </a:xfrm>
                  <a:custGeom>
                    <a:rect b="b" l="l" r="r" t="t"/>
                    <a:pathLst>
                      <a:path extrusionOk="0" h="15968" w="2837">
                        <a:moveTo>
                          <a:pt x="-60" y="2046"/>
                        </a:moveTo>
                        <a:lnTo>
                          <a:pt x="-60" y="15274"/>
                        </a:lnTo>
                        <a:cubicBezTo>
                          <a:pt x="-33" y="16057"/>
                          <a:pt x="624" y="16670"/>
                          <a:pt x="1408" y="16643"/>
                        </a:cubicBezTo>
                        <a:cubicBezTo>
                          <a:pt x="2153" y="16617"/>
                          <a:pt x="2752" y="16019"/>
                          <a:pt x="2777" y="15274"/>
                        </a:cubicBezTo>
                        <a:lnTo>
                          <a:pt x="2777" y="2046"/>
                        </a:lnTo>
                        <a:cubicBezTo>
                          <a:pt x="2750" y="1263"/>
                          <a:pt x="2093" y="649"/>
                          <a:pt x="1309" y="677"/>
                        </a:cubicBezTo>
                        <a:cubicBezTo>
                          <a:pt x="564" y="702"/>
                          <a:pt x="-35" y="1301"/>
                          <a:pt x="-60" y="204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41"/>
                  <p:cNvSpPr/>
                  <p:nvPr/>
                </p:nvSpPr>
                <p:spPr>
                  <a:xfrm>
                    <a:off x="4323728" y="4864326"/>
                    <a:ext cx="21280" cy="94272"/>
                  </a:xfrm>
                  <a:custGeom>
                    <a:rect b="b" l="l" r="r" t="t"/>
                    <a:pathLst>
                      <a:path extrusionOk="0" h="26333" w="5944">
                        <a:moveTo>
                          <a:pt x="4457" y="676"/>
                        </a:moveTo>
                        <a:cubicBezTo>
                          <a:pt x="3681" y="694"/>
                          <a:pt x="3057" y="1319"/>
                          <a:pt x="3038" y="2094"/>
                        </a:cubicBezTo>
                        <a:cubicBezTo>
                          <a:pt x="2008" y="9927"/>
                          <a:pt x="978" y="17759"/>
                          <a:pt x="-52" y="25591"/>
                        </a:cubicBezTo>
                        <a:cubicBezTo>
                          <a:pt x="-153" y="26357"/>
                          <a:pt x="672" y="27002"/>
                          <a:pt x="1367" y="27009"/>
                        </a:cubicBezTo>
                        <a:cubicBezTo>
                          <a:pt x="2143" y="26991"/>
                          <a:pt x="2768" y="26366"/>
                          <a:pt x="2786" y="25591"/>
                        </a:cubicBezTo>
                        <a:cubicBezTo>
                          <a:pt x="3816" y="17759"/>
                          <a:pt x="4846" y="9927"/>
                          <a:pt x="5876" y="2094"/>
                        </a:cubicBezTo>
                        <a:cubicBezTo>
                          <a:pt x="5977" y="1328"/>
                          <a:pt x="5151" y="683"/>
                          <a:pt x="4457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5" name="Google Shape;1185;p41"/>
                <p:cNvGrpSpPr/>
                <p:nvPr/>
              </p:nvGrpSpPr>
              <p:grpSpPr>
                <a:xfrm>
                  <a:off x="1166570" y="3498636"/>
                  <a:ext cx="1048903" cy="1928840"/>
                  <a:chOff x="1166570" y="3498636"/>
                  <a:chExt cx="1048903" cy="1928840"/>
                </a:xfrm>
              </p:grpSpPr>
              <p:sp>
                <p:nvSpPr>
                  <p:cNvPr id="1186" name="Google Shape;1186;p41"/>
                  <p:cNvSpPr/>
                  <p:nvPr/>
                </p:nvSpPr>
                <p:spPr>
                  <a:xfrm rot="-503420">
                    <a:off x="1296090" y="3546453"/>
                    <a:ext cx="789862" cy="1833207"/>
                  </a:xfrm>
                  <a:custGeom>
                    <a:rect b="b" l="l" r="r" t="t"/>
                    <a:pathLst>
                      <a:path extrusionOk="0" h="511951" w="220581">
                        <a:moveTo>
                          <a:pt x="178475" y="458305"/>
                        </a:moveTo>
                        <a:cubicBezTo>
                          <a:pt x="177853" y="467128"/>
                          <a:pt x="180076" y="480414"/>
                          <a:pt x="175810" y="488228"/>
                        </a:cubicBezTo>
                        <a:cubicBezTo>
                          <a:pt x="170947" y="497134"/>
                          <a:pt x="156976" y="503317"/>
                          <a:pt x="147937" y="506427"/>
                        </a:cubicBezTo>
                        <a:cubicBezTo>
                          <a:pt x="134974" y="510437"/>
                          <a:pt x="121483" y="512476"/>
                          <a:pt x="107915" y="512476"/>
                        </a:cubicBezTo>
                        <a:cubicBezTo>
                          <a:pt x="86147" y="513146"/>
                          <a:pt x="64037" y="511752"/>
                          <a:pt x="43357" y="504921"/>
                        </a:cubicBezTo>
                        <a:cubicBezTo>
                          <a:pt x="34200" y="501896"/>
                          <a:pt x="24834" y="497338"/>
                          <a:pt x="19971" y="489011"/>
                        </a:cubicBezTo>
                        <a:cubicBezTo>
                          <a:pt x="17032" y="483053"/>
                          <a:pt x="15382" y="476542"/>
                          <a:pt x="15129" y="469903"/>
                        </a:cubicBezTo>
                        <a:cubicBezTo>
                          <a:pt x="10182" y="423509"/>
                          <a:pt x="6564" y="376998"/>
                          <a:pt x="4276" y="330371"/>
                        </a:cubicBezTo>
                        <a:cubicBezTo>
                          <a:pt x="2104" y="286112"/>
                          <a:pt x="-2007" y="241126"/>
                          <a:pt x="1005" y="196847"/>
                        </a:cubicBezTo>
                        <a:cubicBezTo>
                          <a:pt x="1084" y="190247"/>
                          <a:pt x="2443" y="183725"/>
                          <a:pt x="5006" y="177643"/>
                        </a:cubicBezTo>
                        <a:cubicBezTo>
                          <a:pt x="7367" y="172834"/>
                          <a:pt x="12244" y="167296"/>
                          <a:pt x="17976" y="166931"/>
                        </a:cubicBezTo>
                        <a:cubicBezTo>
                          <a:pt x="23193" y="166599"/>
                          <a:pt x="27333" y="171893"/>
                          <a:pt x="33117" y="169727"/>
                        </a:cubicBezTo>
                        <a:cubicBezTo>
                          <a:pt x="38298" y="167787"/>
                          <a:pt x="38972" y="160944"/>
                          <a:pt x="41216" y="155888"/>
                        </a:cubicBezTo>
                        <a:cubicBezTo>
                          <a:pt x="45372" y="147283"/>
                          <a:pt x="55240" y="143065"/>
                          <a:pt x="64332" y="146006"/>
                        </a:cubicBezTo>
                        <a:cubicBezTo>
                          <a:pt x="69554" y="147884"/>
                          <a:pt x="80955" y="160924"/>
                          <a:pt x="82120" y="151209"/>
                        </a:cubicBezTo>
                        <a:cubicBezTo>
                          <a:pt x="84291" y="133116"/>
                          <a:pt x="82277" y="114608"/>
                          <a:pt x="82452" y="96368"/>
                        </a:cubicBezTo>
                        <a:cubicBezTo>
                          <a:pt x="82675" y="73087"/>
                          <a:pt x="82332" y="49796"/>
                          <a:pt x="83224" y="26525"/>
                        </a:cubicBezTo>
                        <a:cubicBezTo>
                          <a:pt x="83183" y="21623"/>
                          <a:pt x="83889" y="16742"/>
                          <a:pt x="85317" y="12052"/>
                        </a:cubicBezTo>
                        <a:cubicBezTo>
                          <a:pt x="86797" y="7314"/>
                          <a:pt x="90262" y="3450"/>
                          <a:pt x="94812" y="1465"/>
                        </a:cubicBezTo>
                        <a:cubicBezTo>
                          <a:pt x="101786" y="-1134"/>
                          <a:pt x="109845" y="3011"/>
                          <a:pt x="114044" y="9155"/>
                        </a:cubicBezTo>
                        <a:cubicBezTo>
                          <a:pt x="118243" y="15299"/>
                          <a:pt x="119450" y="22951"/>
                          <a:pt x="120361" y="30336"/>
                        </a:cubicBezTo>
                        <a:cubicBezTo>
                          <a:pt x="125231" y="69815"/>
                          <a:pt x="124692" y="109664"/>
                          <a:pt x="126829" y="149324"/>
                        </a:cubicBezTo>
                        <a:cubicBezTo>
                          <a:pt x="127095" y="154262"/>
                          <a:pt x="125102" y="168101"/>
                          <a:pt x="133716" y="165696"/>
                        </a:cubicBezTo>
                        <a:cubicBezTo>
                          <a:pt x="138889" y="164251"/>
                          <a:pt x="140805" y="155435"/>
                          <a:pt x="142289" y="151048"/>
                        </a:cubicBezTo>
                        <a:cubicBezTo>
                          <a:pt x="145577" y="141333"/>
                          <a:pt x="147482" y="131319"/>
                          <a:pt x="149980" y="121400"/>
                        </a:cubicBezTo>
                        <a:cubicBezTo>
                          <a:pt x="152887" y="109869"/>
                          <a:pt x="155793" y="98337"/>
                          <a:pt x="158699" y="86806"/>
                        </a:cubicBezTo>
                        <a:cubicBezTo>
                          <a:pt x="161232" y="76757"/>
                          <a:pt x="167095" y="63804"/>
                          <a:pt x="167095" y="53492"/>
                        </a:cubicBezTo>
                        <a:cubicBezTo>
                          <a:pt x="168418" y="48243"/>
                          <a:pt x="170103" y="42478"/>
                          <a:pt x="174703" y="39623"/>
                        </a:cubicBezTo>
                        <a:cubicBezTo>
                          <a:pt x="178201" y="37831"/>
                          <a:pt x="182177" y="37198"/>
                          <a:pt x="186059" y="37814"/>
                        </a:cubicBezTo>
                        <a:cubicBezTo>
                          <a:pt x="189050" y="37857"/>
                          <a:pt x="191972" y="38716"/>
                          <a:pt x="194510" y="40299"/>
                        </a:cubicBezTo>
                        <a:cubicBezTo>
                          <a:pt x="199081" y="43635"/>
                          <a:pt x="199612" y="50164"/>
                          <a:pt x="199421" y="55819"/>
                        </a:cubicBezTo>
                        <a:cubicBezTo>
                          <a:pt x="198757" y="75412"/>
                          <a:pt x="192703" y="93575"/>
                          <a:pt x="189673" y="112662"/>
                        </a:cubicBezTo>
                        <a:cubicBezTo>
                          <a:pt x="183953" y="148703"/>
                          <a:pt x="178640" y="183968"/>
                          <a:pt x="176338" y="220366"/>
                        </a:cubicBezTo>
                        <a:cubicBezTo>
                          <a:pt x="189062" y="226708"/>
                          <a:pt x="200675" y="235066"/>
                          <a:pt x="210728" y="245118"/>
                        </a:cubicBezTo>
                        <a:cubicBezTo>
                          <a:pt x="224673" y="259071"/>
                          <a:pt x="220535" y="277063"/>
                          <a:pt x="217502" y="295353"/>
                        </a:cubicBezTo>
                        <a:cubicBezTo>
                          <a:pt x="214549" y="314773"/>
                          <a:pt x="207889" y="333445"/>
                          <a:pt x="197885" y="350351"/>
                        </a:cubicBezTo>
                        <a:cubicBezTo>
                          <a:pt x="187640" y="367117"/>
                          <a:pt x="184151" y="377844"/>
                          <a:pt x="182771" y="397409"/>
                        </a:cubicBezTo>
                        <a:cubicBezTo>
                          <a:pt x="181339" y="417708"/>
                          <a:pt x="179907" y="438006"/>
                          <a:pt x="178475" y="45830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41"/>
                  <p:cNvSpPr/>
                  <p:nvPr/>
                </p:nvSpPr>
                <p:spPr>
                  <a:xfrm rot="-503420">
                    <a:off x="1811578" y="3663309"/>
                    <a:ext cx="72870" cy="88167"/>
                  </a:xfrm>
                  <a:custGeom>
                    <a:rect b="b" l="l" r="r" t="t"/>
                    <a:pathLst>
                      <a:path extrusionOk="0" h="24622" w="20350">
                        <a:moveTo>
                          <a:pt x="19335" y="4304"/>
                        </a:moveTo>
                        <a:cubicBezTo>
                          <a:pt x="18285" y="3457"/>
                          <a:pt x="17077" y="2825"/>
                          <a:pt x="15783" y="2443"/>
                        </a:cubicBezTo>
                        <a:cubicBezTo>
                          <a:pt x="14639" y="1992"/>
                          <a:pt x="13463" y="1627"/>
                          <a:pt x="12265" y="1352"/>
                        </a:cubicBezTo>
                        <a:cubicBezTo>
                          <a:pt x="9599" y="737"/>
                          <a:pt x="6854" y="540"/>
                          <a:pt x="4128" y="767"/>
                        </a:cubicBezTo>
                        <a:cubicBezTo>
                          <a:pt x="3355" y="823"/>
                          <a:pt x="2721" y="1400"/>
                          <a:pt x="2592" y="2163"/>
                        </a:cubicBezTo>
                        <a:cubicBezTo>
                          <a:pt x="2213" y="2356"/>
                          <a:pt x="1925" y="2689"/>
                          <a:pt x="1789" y="3092"/>
                        </a:cubicBezTo>
                        <a:cubicBezTo>
                          <a:pt x="173" y="7604"/>
                          <a:pt x="-395" y="12425"/>
                          <a:pt x="129" y="17189"/>
                        </a:cubicBezTo>
                        <a:cubicBezTo>
                          <a:pt x="243" y="19444"/>
                          <a:pt x="1315" y="21543"/>
                          <a:pt x="3074" y="22958"/>
                        </a:cubicBezTo>
                        <a:cubicBezTo>
                          <a:pt x="4792" y="24144"/>
                          <a:pt x="6772" y="24896"/>
                          <a:pt x="8843" y="25152"/>
                        </a:cubicBezTo>
                        <a:cubicBezTo>
                          <a:pt x="10997" y="25595"/>
                          <a:pt x="13235" y="25017"/>
                          <a:pt x="14905" y="23585"/>
                        </a:cubicBezTo>
                        <a:cubicBezTo>
                          <a:pt x="16347" y="22013"/>
                          <a:pt x="17387" y="20114"/>
                          <a:pt x="17936" y="18052"/>
                        </a:cubicBezTo>
                        <a:cubicBezTo>
                          <a:pt x="18734" y="15800"/>
                          <a:pt x="19335" y="13482"/>
                          <a:pt x="19733" y="11126"/>
                        </a:cubicBezTo>
                        <a:cubicBezTo>
                          <a:pt x="20073" y="9114"/>
                          <a:pt x="20981" y="5963"/>
                          <a:pt x="19335" y="4304"/>
                        </a:cubicBezTo>
                        <a:close/>
                        <a:moveTo>
                          <a:pt x="16832" y="7803"/>
                        </a:moveTo>
                        <a:cubicBezTo>
                          <a:pt x="16784" y="8297"/>
                          <a:pt x="16729" y="8790"/>
                          <a:pt x="16660" y="9281"/>
                        </a:cubicBezTo>
                        <a:cubicBezTo>
                          <a:pt x="16376" y="11263"/>
                          <a:pt x="15946" y="13221"/>
                          <a:pt x="15373" y="15139"/>
                        </a:cubicBezTo>
                        <a:cubicBezTo>
                          <a:pt x="14940" y="16829"/>
                          <a:pt x="14309" y="18462"/>
                          <a:pt x="13493" y="20004"/>
                        </a:cubicBezTo>
                        <a:cubicBezTo>
                          <a:pt x="12838" y="21323"/>
                          <a:pt x="11431" y="22093"/>
                          <a:pt x="9968" y="21934"/>
                        </a:cubicBezTo>
                        <a:cubicBezTo>
                          <a:pt x="8353" y="21824"/>
                          <a:pt x="6786" y="21335"/>
                          <a:pt x="5395" y="20507"/>
                        </a:cubicBezTo>
                        <a:cubicBezTo>
                          <a:pt x="4142" y="19635"/>
                          <a:pt x="3401" y="18200"/>
                          <a:pt x="3417" y="16673"/>
                        </a:cubicBezTo>
                        <a:cubicBezTo>
                          <a:pt x="3028" y="12414"/>
                          <a:pt x="3561" y="8120"/>
                          <a:pt x="4981" y="4085"/>
                        </a:cubicBezTo>
                        <a:cubicBezTo>
                          <a:pt x="8413" y="3884"/>
                          <a:pt x="11846" y="4443"/>
                          <a:pt x="15036" y="5723"/>
                        </a:cubicBezTo>
                        <a:cubicBezTo>
                          <a:pt x="15424" y="5882"/>
                          <a:pt x="15805" y="6056"/>
                          <a:pt x="16182" y="6241"/>
                        </a:cubicBezTo>
                        <a:cubicBezTo>
                          <a:pt x="16397" y="6323"/>
                          <a:pt x="16603" y="6429"/>
                          <a:pt x="16796" y="6555"/>
                        </a:cubicBezTo>
                        <a:cubicBezTo>
                          <a:pt x="16872" y="6625"/>
                          <a:pt x="16974" y="6757"/>
                          <a:pt x="16909" y="6603"/>
                        </a:cubicBezTo>
                        <a:cubicBezTo>
                          <a:pt x="16955" y="7005"/>
                          <a:pt x="16929" y="7411"/>
                          <a:pt x="16832" y="78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41"/>
                  <p:cNvSpPr/>
                  <p:nvPr/>
                </p:nvSpPr>
                <p:spPr>
                  <a:xfrm rot="-503420">
                    <a:off x="1485622" y="3564551"/>
                    <a:ext cx="78481" cy="91709"/>
                  </a:xfrm>
                  <a:custGeom>
                    <a:rect b="b" l="l" r="r" t="t"/>
                    <a:pathLst>
                      <a:path extrusionOk="0" h="25611" w="21917">
                        <a:moveTo>
                          <a:pt x="21690" y="7600"/>
                        </a:moveTo>
                        <a:cubicBezTo>
                          <a:pt x="21491" y="5074"/>
                          <a:pt x="21392" y="2344"/>
                          <a:pt x="18642" y="1342"/>
                        </a:cubicBezTo>
                        <a:cubicBezTo>
                          <a:pt x="17355" y="962"/>
                          <a:pt x="16021" y="760"/>
                          <a:pt x="14679" y="740"/>
                        </a:cubicBezTo>
                        <a:cubicBezTo>
                          <a:pt x="13144" y="636"/>
                          <a:pt x="11603" y="658"/>
                          <a:pt x="10071" y="806"/>
                        </a:cubicBezTo>
                        <a:cubicBezTo>
                          <a:pt x="7110" y="1080"/>
                          <a:pt x="4205" y="1792"/>
                          <a:pt x="1453" y="2917"/>
                        </a:cubicBezTo>
                        <a:cubicBezTo>
                          <a:pt x="582" y="3186"/>
                          <a:pt x="70" y="4087"/>
                          <a:pt x="286" y="4973"/>
                        </a:cubicBezTo>
                        <a:lnTo>
                          <a:pt x="296" y="4993"/>
                        </a:lnTo>
                        <a:cubicBezTo>
                          <a:pt x="170" y="5216"/>
                          <a:pt x="96" y="5464"/>
                          <a:pt x="78" y="5720"/>
                        </a:cubicBezTo>
                        <a:cubicBezTo>
                          <a:pt x="-148" y="8650"/>
                          <a:pt x="-97" y="11595"/>
                          <a:pt x="230" y="14517"/>
                        </a:cubicBezTo>
                        <a:cubicBezTo>
                          <a:pt x="387" y="17048"/>
                          <a:pt x="947" y="19539"/>
                          <a:pt x="1888" y="21894"/>
                        </a:cubicBezTo>
                        <a:cubicBezTo>
                          <a:pt x="4101" y="26660"/>
                          <a:pt x="9260" y="26694"/>
                          <a:pt x="13751" y="25902"/>
                        </a:cubicBezTo>
                        <a:cubicBezTo>
                          <a:pt x="15883" y="25721"/>
                          <a:pt x="17906" y="24882"/>
                          <a:pt x="19539" y="23500"/>
                        </a:cubicBezTo>
                        <a:cubicBezTo>
                          <a:pt x="21055" y="21446"/>
                          <a:pt x="21810" y="18929"/>
                          <a:pt x="21675" y="16380"/>
                        </a:cubicBezTo>
                        <a:cubicBezTo>
                          <a:pt x="21914" y="13459"/>
                          <a:pt x="21919" y="10523"/>
                          <a:pt x="21690" y="7600"/>
                        </a:cubicBezTo>
                        <a:close/>
                        <a:moveTo>
                          <a:pt x="18479" y="13874"/>
                        </a:moveTo>
                        <a:cubicBezTo>
                          <a:pt x="18576" y="16034"/>
                          <a:pt x="18318" y="18196"/>
                          <a:pt x="17716" y="20273"/>
                        </a:cubicBezTo>
                        <a:cubicBezTo>
                          <a:pt x="17085" y="21840"/>
                          <a:pt x="15269" y="22210"/>
                          <a:pt x="13781" y="22508"/>
                        </a:cubicBezTo>
                        <a:cubicBezTo>
                          <a:pt x="10757" y="23115"/>
                          <a:pt x="6567" y="23863"/>
                          <a:pt x="4916" y="20506"/>
                        </a:cubicBezTo>
                        <a:cubicBezTo>
                          <a:pt x="4047" y="18332"/>
                          <a:pt x="3562" y="16022"/>
                          <a:pt x="3485" y="13682"/>
                        </a:cubicBezTo>
                        <a:cubicBezTo>
                          <a:pt x="3240" y="11050"/>
                          <a:pt x="3217" y="8401"/>
                          <a:pt x="3420" y="5765"/>
                        </a:cubicBezTo>
                        <a:cubicBezTo>
                          <a:pt x="7073" y="4395"/>
                          <a:pt x="10979" y="3826"/>
                          <a:pt x="14871" y="4097"/>
                        </a:cubicBezTo>
                        <a:cubicBezTo>
                          <a:pt x="15778" y="4094"/>
                          <a:pt x="16680" y="4228"/>
                          <a:pt x="17547" y="4493"/>
                        </a:cubicBezTo>
                        <a:cubicBezTo>
                          <a:pt x="18327" y="4817"/>
                          <a:pt x="18207" y="6043"/>
                          <a:pt x="18275" y="6766"/>
                        </a:cubicBezTo>
                        <a:cubicBezTo>
                          <a:pt x="18495" y="9128"/>
                          <a:pt x="18563" y="11502"/>
                          <a:pt x="18479" y="138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9" name="Google Shape;1189;p41"/>
                  <p:cNvSpPr/>
                  <p:nvPr/>
                </p:nvSpPr>
                <p:spPr>
                  <a:xfrm rot="-503420">
                    <a:off x="1399567" y="4354825"/>
                    <a:ext cx="39364" cy="64917"/>
                  </a:xfrm>
                  <a:custGeom>
                    <a:rect b="b" l="l" r="r" t="t"/>
                    <a:pathLst>
                      <a:path extrusionOk="0" h="18129" w="10993">
                        <a:moveTo>
                          <a:pt x="10728" y="16279"/>
                        </a:moveTo>
                        <a:cubicBezTo>
                          <a:pt x="8163" y="11357"/>
                          <a:pt x="5597" y="6436"/>
                          <a:pt x="3032" y="1514"/>
                        </a:cubicBezTo>
                        <a:cubicBezTo>
                          <a:pt x="2036" y="-394"/>
                          <a:pt x="-849" y="1294"/>
                          <a:pt x="145" y="3201"/>
                        </a:cubicBezTo>
                        <a:cubicBezTo>
                          <a:pt x="2711" y="8123"/>
                          <a:pt x="5276" y="13045"/>
                          <a:pt x="7842" y="17967"/>
                        </a:cubicBezTo>
                        <a:cubicBezTo>
                          <a:pt x="8837" y="19875"/>
                          <a:pt x="11723" y="18187"/>
                          <a:pt x="10728" y="1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41"/>
                  <p:cNvSpPr/>
                  <p:nvPr/>
                </p:nvSpPr>
                <p:spPr>
                  <a:xfrm rot="-503420">
                    <a:off x="1529334" y="4308946"/>
                    <a:ext cx="18298" cy="55324"/>
                  </a:xfrm>
                  <a:custGeom>
                    <a:rect b="b" l="l" r="r" t="t"/>
                    <a:pathLst>
                      <a:path extrusionOk="0" h="15450" w="5110">
                        <a:moveTo>
                          <a:pt x="4999" y="14013"/>
                        </a:moveTo>
                        <a:cubicBezTo>
                          <a:pt x="4405" y="9975"/>
                          <a:pt x="3810" y="5938"/>
                          <a:pt x="3214" y="1901"/>
                        </a:cubicBezTo>
                        <a:cubicBezTo>
                          <a:pt x="2964" y="1015"/>
                          <a:pt x="2048" y="495"/>
                          <a:pt x="1158" y="734"/>
                        </a:cubicBezTo>
                        <a:cubicBezTo>
                          <a:pt x="283" y="999"/>
                          <a:pt x="-230" y="1903"/>
                          <a:pt x="-9" y="2790"/>
                        </a:cubicBezTo>
                        <a:cubicBezTo>
                          <a:pt x="586" y="6827"/>
                          <a:pt x="1181" y="10864"/>
                          <a:pt x="1776" y="14901"/>
                        </a:cubicBezTo>
                        <a:cubicBezTo>
                          <a:pt x="2026" y="15787"/>
                          <a:pt x="2942" y="16307"/>
                          <a:pt x="3832" y="16068"/>
                        </a:cubicBezTo>
                        <a:cubicBezTo>
                          <a:pt x="4707" y="15804"/>
                          <a:pt x="5221" y="14899"/>
                          <a:pt x="4999" y="140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41"/>
                  <p:cNvSpPr/>
                  <p:nvPr/>
                </p:nvSpPr>
                <p:spPr>
                  <a:xfrm rot="-503420">
                    <a:off x="1650126" y="4250942"/>
                    <a:ext cx="11971" cy="58060"/>
                  </a:xfrm>
                  <a:custGeom>
                    <a:rect b="b" l="l" r="r" t="t"/>
                    <a:pathLst>
                      <a:path extrusionOk="0" h="16214" w="3343">
                        <a:moveTo>
                          <a:pt x="-60" y="2290"/>
                        </a:moveTo>
                        <a:lnTo>
                          <a:pt x="-60" y="15275"/>
                        </a:lnTo>
                        <a:cubicBezTo>
                          <a:pt x="-28" y="16198"/>
                          <a:pt x="746" y="16921"/>
                          <a:pt x="1669" y="16889"/>
                        </a:cubicBezTo>
                        <a:cubicBezTo>
                          <a:pt x="2547" y="16858"/>
                          <a:pt x="3252" y="16153"/>
                          <a:pt x="3283" y="15275"/>
                        </a:cubicBezTo>
                        <a:lnTo>
                          <a:pt x="3283" y="2290"/>
                        </a:lnTo>
                        <a:cubicBezTo>
                          <a:pt x="3251" y="1367"/>
                          <a:pt x="2477" y="645"/>
                          <a:pt x="1554" y="677"/>
                        </a:cubicBezTo>
                        <a:cubicBezTo>
                          <a:pt x="676" y="707"/>
                          <a:pt x="-29" y="1412"/>
                          <a:pt x="-60" y="229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41"/>
                  <p:cNvSpPr/>
                  <p:nvPr/>
                </p:nvSpPr>
                <p:spPr>
                  <a:xfrm rot="-503420">
                    <a:off x="1762100" y="4249807"/>
                    <a:ext cx="11967" cy="49165"/>
                  </a:xfrm>
                  <a:custGeom>
                    <a:rect b="b" l="l" r="r" t="t"/>
                    <a:pathLst>
                      <a:path extrusionOk="0" h="13730" w="3342">
                        <a:moveTo>
                          <a:pt x="1611" y="676"/>
                        </a:moveTo>
                        <a:cubicBezTo>
                          <a:pt x="695" y="692"/>
                          <a:pt x="-44" y="1431"/>
                          <a:pt x="-60" y="2347"/>
                        </a:cubicBezTo>
                        <a:lnTo>
                          <a:pt x="-60" y="12735"/>
                        </a:lnTo>
                        <a:cubicBezTo>
                          <a:pt x="-60" y="13658"/>
                          <a:pt x="688" y="14406"/>
                          <a:pt x="1611" y="14406"/>
                        </a:cubicBezTo>
                        <a:cubicBezTo>
                          <a:pt x="2534" y="14406"/>
                          <a:pt x="3283" y="13658"/>
                          <a:pt x="3283" y="12735"/>
                        </a:cubicBezTo>
                        <a:lnTo>
                          <a:pt x="3283" y="2347"/>
                        </a:lnTo>
                        <a:cubicBezTo>
                          <a:pt x="3272" y="1428"/>
                          <a:pt x="2530" y="686"/>
                          <a:pt x="161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41"/>
                  <p:cNvSpPr/>
                  <p:nvPr/>
                </p:nvSpPr>
                <p:spPr>
                  <a:xfrm rot="-503420">
                    <a:off x="1891680" y="4289158"/>
                    <a:ext cx="23741" cy="108563"/>
                  </a:xfrm>
                  <a:custGeom>
                    <a:rect b="b" l="l" r="r" t="t"/>
                    <a:pathLst>
                      <a:path extrusionOk="0" h="30318" w="6630">
                        <a:moveTo>
                          <a:pt x="6570" y="676"/>
                        </a:moveTo>
                        <a:cubicBezTo>
                          <a:pt x="4975" y="10907"/>
                          <a:pt x="2762" y="21032"/>
                          <a:pt x="-60" y="30994"/>
                        </a:cubicBezTo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4" name="Google Shape;1194;p41"/>
                <p:cNvGrpSpPr/>
                <p:nvPr/>
              </p:nvGrpSpPr>
              <p:grpSpPr>
                <a:xfrm>
                  <a:off x="5384540" y="3129290"/>
                  <a:ext cx="985291" cy="2413847"/>
                  <a:chOff x="5384540" y="3129290"/>
                  <a:chExt cx="985291" cy="2413847"/>
                </a:xfrm>
              </p:grpSpPr>
              <p:sp>
                <p:nvSpPr>
                  <p:cNvPr id="1195" name="Google Shape;1195;p41"/>
                  <p:cNvSpPr/>
                  <p:nvPr/>
                </p:nvSpPr>
                <p:spPr>
                  <a:xfrm>
                    <a:off x="5384540" y="3129290"/>
                    <a:ext cx="985291" cy="2413847"/>
                  </a:xfrm>
                  <a:custGeom>
                    <a:rect b="b" l="l" r="r" t="t"/>
                    <a:pathLst>
                      <a:path extrusionOk="0" h="674259" w="275221">
                        <a:moveTo>
                          <a:pt x="84939" y="671510"/>
                        </a:moveTo>
                        <a:cubicBezTo>
                          <a:pt x="69160" y="666899"/>
                          <a:pt x="54906" y="657515"/>
                          <a:pt x="47172" y="643240"/>
                        </a:cubicBezTo>
                        <a:cubicBezTo>
                          <a:pt x="38548" y="627322"/>
                          <a:pt x="39197" y="608196"/>
                          <a:pt x="40069" y="590113"/>
                        </a:cubicBezTo>
                        <a:cubicBezTo>
                          <a:pt x="46010" y="466909"/>
                          <a:pt x="55747" y="342606"/>
                          <a:pt x="32845" y="220374"/>
                        </a:cubicBezTo>
                        <a:cubicBezTo>
                          <a:pt x="28771" y="198626"/>
                          <a:pt x="26649" y="173881"/>
                          <a:pt x="18714" y="153218"/>
                        </a:cubicBezTo>
                        <a:cubicBezTo>
                          <a:pt x="11983" y="135691"/>
                          <a:pt x="249" y="120727"/>
                          <a:pt x="-45" y="100796"/>
                        </a:cubicBezTo>
                        <a:cubicBezTo>
                          <a:pt x="-239" y="96686"/>
                          <a:pt x="1390" y="92700"/>
                          <a:pt x="4406" y="89901"/>
                        </a:cubicBezTo>
                        <a:cubicBezTo>
                          <a:pt x="6544" y="87818"/>
                          <a:pt x="9820" y="87441"/>
                          <a:pt x="12376" y="88983"/>
                        </a:cubicBezTo>
                        <a:cubicBezTo>
                          <a:pt x="13274" y="89797"/>
                          <a:pt x="13999" y="90785"/>
                          <a:pt x="14507" y="91886"/>
                        </a:cubicBezTo>
                        <a:cubicBezTo>
                          <a:pt x="24493" y="110225"/>
                          <a:pt x="34413" y="127889"/>
                          <a:pt x="43239" y="147005"/>
                        </a:cubicBezTo>
                        <a:cubicBezTo>
                          <a:pt x="45791" y="152533"/>
                          <a:pt x="50113" y="165312"/>
                          <a:pt x="55705" y="168355"/>
                        </a:cubicBezTo>
                        <a:cubicBezTo>
                          <a:pt x="71272" y="176826"/>
                          <a:pt x="61233" y="119934"/>
                          <a:pt x="60617" y="112613"/>
                        </a:cubicBezTo>
                        <a:cubicBezTo>
                          <a:pt x="58540" y="87909"/>
                          <a:pt x="57009" y="63167"/>
                          <a:pt x="56026" y="38387"/>
                        </a:cubicBezTo>
                        <a:cubicBezTo>
                          <a:pt x="55659" y="34976"/>
                          <a:pt x="56007" y="31526"/>
                          <a:pt x="57048" y="28257"/>
                        </a:cubicBezTo>
                        <a:cubicBezTo>
                          <a:pt x="58178" y="24933"/>
                          <a:pt x="61236" y="22646"/>
                          <a:pt x="64744" y="22502"/>
                        </a:cubicBezTo>
                        <a:cubicBezTo>
                          <a:pt x="69804" y="22750"/>
                          <a:pt x="72420" y="28535"/>
                          <a:pt x="73815" y="33404"/>
                        </a:cubicBezTo>
                        <a:cubicBezTo>
                          <a:pt x="81749" y="61095"/>
                          <a:pt x="86791" y="89533"/>
                          <a:pt x="88861" y="118263"/>
                        </a:cubicBezTo>
                        <a:cubicBezTo>
                          <a:pt x="89083" y="127372"/>
                          <a:pt x="90307" y="136430"/>
                          <a:pt x="92512" y="145271"/>
                        </a:cubicBezTo>
                        <a:cubicBezTo>
                          <a:pt x="96761" y="159388"/>
                          <a:pt x="102563" y="143675"/>
                          <a:pt x="103195" y="137738"/>
                        </a:cubicBezTo>
                        <a:cubicBezTo>
                          <a:pt x="104355" y="125534"/>
                          <a:pt x="104788" y="113273"/>
                          <a:pt x="104491" y="101018"/>
                        </a:cubicBezTo>
                        <a:cubicBezTo>
                          <a:pt x="103963" y="76469"/>
                          <a:pt x="101810" y="51982"/>
                          <a:pt x="98044" y="27717"/>
                        </a:cubicBezTo>
                        <a:cubicBezTo>
                          <a:pt x="97151" y="21639"/>
                          <a:pt x="96224" y="15240"/>
                          <a:pt x="98433" y="9507"/>
                        </a:cubicBezTo>
                        <a:cubicBezTo>
                          <a:pt x="101733" y="940"/>
                          <a:pt x="111497" y="-2255"/>
                          <a:pt x="117976" y="3802"/>
                        </a:cubicBezTo>
                        <a:cubicBezTo>
                          <a:pt x="125405" y="10748"/>
                          <a:pt x="127317" y="26080"/>
                          <a:pt x="128933" y="35500"/>
                        </a:cubicBezTo>
                        <a:cubicBezTo>
                          <a:pt x="133118" y="59915"/>
                          <a:pt x="134934" y="84678"/>
                          <a:pt x="134357" y="109442"/>
                        </a:cubicBezTo>
                        <a:cubicBezTo>
                          <a:pt x="134111" y="119951"/>
                          <a:pt x="130963" y="137946"/>
                          <a:pt x="136551" y="147461"/>
                        </a:cubicBezTo>
                        <a:cubicBezTo>
                          <a:pt x="143705" y="159641"/>
                          <a:pt x="149827" y="147637"/>
                          <a:pt x="151908" y="139476"/>
                        </a:cubicBezTo>
                        <a:cubicBezTo>
                          <a:pt x="158317" y="114352"/>
                          <a:pt x="163657" y="88904"/>
                          <a:pt x="169533" y="63649"/>
                        </a:cubicBezTo>
                        <a:cubicBezTo>
                          <a:pt x="171743" y="54150"/>
                          <a:pt x="181330" y="18873"/>
                          <a:pt x="195964" y="29713"/>
                        </a:cubicBezTo>
                        <a:cubicBezTo>
                          <a:pt x="206939" y="37844"/>
                          <a:pt x="197232" y="65916"/>
                          <a:pt x="195594" y="76574"/>
                        </a:cubicBezTo>
                        <a:cubicBezTo>
                          <a:pt x="192230" y="98457"/>
                          <a:pt x="186970" y="120015"/>
                          <a:pt x="184139" y="141986"/>
                        </a:cubicBezTo>
                        <a:cubicBezTo>
                          <a:pt x="181689" y="161007"/>
                          <a:pt x="181071" y="180219"/>
                          <a:pt x="182295" y="199358"/>
                        </a:cubicBezTo>
                        <a:cubicBezTo>
                          <a:pt x="183138" y="212529"/>
                          <a:pt x="185186" y="226449"/>
                          <a:pt x="193649" y="236578"/>
                        </a:cubicBezTo>
                        <a:cubicBezTo>
                          <a:pt x="194905" y="238335"/>
                          <a:pt x="196701" y="239634"/>
                          <a:pt x="198762" y="240278"/>
                        </a:cubicBezTo>
                        <a:cubicBezTo>
                          <a:pt x="200797" y="240588"/>
                          <a:pt x="202877" y="240195"/>
                          <a:pt x="204658" y="239163"/>
                        </a:cubicBezTo>
                        <a:cubicBezTo>
                          <a:pt x="213318" y="234835"/>
                          <a:pt x="217745" y="225297"/>
                          <a:pt x="223030" y="217186"/>
                        </a:cubicBezTo>
                        <a:cubicBezTo>
                          <a:pt x="230926" y="205068"/>
                          <a:pt x="242361" y="185210"/>
                          <a:pt x="258279" y="182681"/>
                        </a:cubicBezTo>
                        <a:cubicBezTo>
                          <a:pt x="279101" y="179374"/>
                          <a:pt x="279186" y="197291"/>
                          <a:pt x="266561" y="208973"/>
                        </a:cubicBezTo>
                        <a:cubicBezTo>
                          <a:pt x="244390" y="229489"/>
                          <a:pt x="242670" y="255461"/>
                          <a:pt x="225661" y="278030"/>
                        </a:cubicBezTo>
                        <a:cubicBezTo>
                          <a:pt x="220252" y="285208"/>
                          <a:pt x="213806" y="291827"/>
                          <a:pt x="210399" y="300144"/>
                        </a:cubicBezTo>
                        <a:cubicBezTo>
                          <a:pt x="206866" y="308766"/>
                          <a:pt x="206942" y="318378"/>
                          <a:pt x="207077" y="327694"/>
                        </a:cubicBezTo>
                        <a:cubicBezTo>
                          <a:pt x="208319" y="412735"/>
                          <a:pt x="210137" y="497764"/>
                          <a:pt x="212531" y="582783"/>
                        </a:cubicBezTo>
                        <a:cubicBezTo>
                          <a:pt x="213213" y="606990"/>
                          <a:pt x="216007" y="638189"/>
                          <a:pt x="194203" y="653517"/>
                        </a:cubicBezTo>
                        <a:cubicBezTo>
                          <a:pt x="171768" y="669287"/>
                          <a:pt x="130470" y="676247"/>
                          <a:pt x="103747" y="674733"/>
                        </a:cubicBezTo>
                        <a:cubicBezTo>
                          <a:pt x="97376" y="674374"/>
                          <a:pt x="91066" y="673292"/>
                          <a:pt x="84939" y="67151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41"/>
                  <p:cNvSpPr/>
                  <p:nvPr/>
                </p:nvSpPr>
                <p:spPr>
                  <a:xfrm>
                    <a:off x="5778420" y="3989723"/>
                    <a:ext cx="308460" cy="242105"/>
                  </a:xfrm>
                  <a:custGeom>
                    <a:rect b="b" l="l" r="r" t="t"/>
                    <a:pathLst>
                      <a:path extrusionOk="0" h="67627" w="86162">
                        <a:moveTo>
                          <a:pt x="83481" y="1337"/>
                        </a:moveTo>
                        <a:cubicBezTo>
                          <a:pt x="75820" y="14183"/>
                          <a:pt x="60995" y="19538"/>
                          <a:pt x="47672" y="24398"/>
                        </a:cubicBezTo>
                        <a:cubicBezTo>
                          <a:pt x="40324" y="26816"/>
                          <a:pt x="33242" y="29978"/>
                          <a:pt x="26538" y="33836"/>
                        </a:cubicBezTo>
                        <a:cubicBezTo>
                          <a:pt x="20811" y="37390"/>
                          <a:pt x="15683" y="41829"/>
                          <a:pt x="11347" y="46988"/>
                        </a:cubicBezTo>
                        <a:cubicBezTo>
                          <a:pt x="6457" y="52808"/>
                          <a:pt x="2628" y="59440"/>
                          <a:pt x="32" y="66583"/>
                        </a:cubicBezTo>
                        <a:cubicBezTo>
                          <a:pt x="-594" y="68301"/>
                          <a:pt x="2147" y="69042"/>
                          <a:pt x="2768" y="67337"/>
                        </a:cubicBezTo>
                        <a:cubicBezTo>
                          <a:pt x="7542" y="54293"/>
                          <a:pt x="16590" y="43248"/>
                          <a:pt x="28439" y="35998"/>
                        </a:cubicBezTo>
                        <a:cubicBezTo>
                          <a:pt x="41237" y="28237"/>
                          <a:pt x="56359" y="25607"/>
                          <a:pt x="69335" y="18199"/>
                        </a:cubicBezTo>
                        <a:cubicBezTo>
                          <a:pt x="76106" y="14574"/>
                          <a:pt x="81824" y="9258"/>
                          <a:pt x="85932" y="2770"/>
                        </a:cubicBezTo>
                        <a:cubicBezTo>
                          <a:pt x="86304" y="2080"/>
                          <a:pt x="86047" y="1218"/>
                          <a:pt x="85356" y="846"/>
                        </a:cubicBezTo>
                        <a:cubicBezTo>
                          <a:pt x="84699" y="492"/>
                          <a:pt x="83880" y="706"/>
                          <a:pt x="83481" y="13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41"/>
                  <p:cNvSpPr/>
                  <p:nvPr/>
                </p:nvSpPr>
                <p:spPr>
                  <a:xfrm>
                    <a:off x="5600276" y="3793252"/>
                    <a:ext cx="166918" cy="293778"/>
                  </a:xfrm>
                  <a:custGeom>
                    <a:rect b="b" l="l" r="r" t="t"/>
                    <a:pathLst>
                      <a:path extrusionOk="0" h="82061" w="46625">
                        <a:moveTo>
                          <a:pt x="46526" y="80988"/>
                        </a:moveTo>
                        <a:cubicBezTo>
                          <a:pt x="39787" y="58032"/>
                          <a:pt x="24049" y="39549"/>
                          <a:pt x="11869" y="19407"/>
                        </a:cubicBezTo>
                        <a:cubicBezTo>
                          <a:pt x="8327" y="13642"/>
                          <a:pt x="5202" y="7632"/>
                          <a:pt x="2517" y="1421"/>
                        </a:cubicBezTo>
                        <a:cubicBezTo>
                          <a:pt x="1806" y="-255"/>
                          <a:pt x="-639" y="1190"/>
                          <a:pt x="66" y="2853"/>
                        </a:cubicBezTo>
                        <a:cubicBezTo>
                          <a:pt x="9286" y="24594"/>
                          <a:pt x="25276" y="42421"/>
                          <a:pt x="36175" y="63233"/>
                        </a:cubicBezTo>
                        <a:cubicBezTo>
                          <a:pt x="39316" y="69137"/>
                          <a:pt x="41866" y="75337"/>
                          <a:pt x="43789" y="81742"/>
                        </a:cubicBezTo>
                        <a:cubicBezTo>
                          <a:pt x="44024" y="82491"/>
                          <a:pt x="44821" y="82907"/>
                          <a:pt x="45570" y="82672"/>
                        </a:cubicBezTo>
                        <a:cubicBezTo>
                          <a:pt x="46281" y="82449"/>
                          <a:pt x="46699" y="81713"/>
                          <a:pt x="46526" y="8098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41"/>
                  <p:cNvSpPr/>
                  <p:nvPr/>
                </p:nvSpPr>
                <p:spPr>
                  <a:xfrm>
                    <a:off x="5621073" y="3667369"/>
                    <a:ext cx="330524" cy="56231"/>
                  </a:xfrm>
                  <a:custGeom>
                    <a:rect b="b" l="l" r="r" t="t"/>
                    <a:pathLst>
                      <a:path extrusionOk="0" h="15707" w="92325">
                        <a:moveTo>
                          <a:pt x="91565" y="6752"/>
                        </a:moveTo>
                        <a:cubicBezTo>
                          <a:pt x="81139" y="1006"/>
                          <a:pt x="69121" y="83"/>
                          <a:pt x="57450" y="964"/>
                        </a:cubicBezTo>
                        <a:cubicBezTo>
                          <a:pt x="51477" y="1415"/>
                          <a:pt x="45544" y="2297"/>
                          <a:pt x="39632" y="3239"/>
                        </a:cubicBezTo>
                        <a:cubicBezTo>
                          <a:pt x="33322" y="4244"/>
                          <a:pt x="27004" y="5255"/>
                          <a:pt x="20777" y="6703"/>
                        </a:cubicBezTo>
                        <a:cubicBezTo>
                          <a:pt x="13810" y="8237"/>
                          <a:pt x="7054" y="10608"/>
                          <a:pt x="657" y="13765"/>
                        </a:cubicBezTo>
                        <a:cubicBezTo>
                          <a:pt x="-972" y="14592"/>
                          <a:pt x="463" y="17041"/>
                          <a:pt x="2089" y="16215"/>
                        </a:cubicBezTo>
                        <a:cubicBezTo>
                          <a:pt x="13049" y="10650"/>
                          <a:pt x="25244" y="8423"/>
                          <a:pt x="37271" y="6476"/>
                        </a:cubicBezTo>
                        <a:cubicBezTo>
                          <a:pt x="48564" y="4647"/>
                          <a:pt x="60066" y="2756"/>
                          <a:pt x="71538" y="3777"/>
                        </a:cubicBezTo>
                        <a:cubicBezTo>
                          <a:pt x="78046" y="4274"/>
                          <a:pt x="84379" y="6121"/>
                          <a:pt x="90133" y="9202"/>
                        </a:cubicBezTo>
                        <a:cubicBezTo>
                          <a:pt x="91733" y="10084"/>
                          <a:pt x="93167" y="7634"/>
                          <a:pt x="91565" y="6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9" name="Google Shape;1199;p41"/>
                <p:cNvGrpSpPr/>
                <p:nvPr/>
              </p:nvGrpSpPr>
              <p:grpSpPr>
                <a:xfrm>
                  <a:off x="2679882" y="3374552"/>
                  <a:ext cx="741439" cy="2378695"/>
                  <a:chOff x="2679882" y="3374552"/>
                  <a:chExt cx="741439" cy="2378695"/>
                </a:xfrm>
              </p:grpSpPr>
              <p:sp>
                <p:nvSpPr>
                  <p:cNvPr id="1200" name="Google Shape;1200;p41"/>
                  <p:cNvSpPr/>
                  <p:nvPr/>
                </p:nvSpPr>
                <p:spPr>
                  <a:xfrm>
                    <a:off x="2679882" y="3374552"/>
                    <a:ext cx="741439" cy="2378695"/>
                  </a:xfrm>
                  <a:custGeom>
                    <a:rect b="b" l="l" r="r" t="t"/>
                    <a:pathLst>
                      <a:path extrusionOk="0" h="664440" w="207106">
                        <a:moveTo>
                          <a:pt x="147605" y="191686"/>
                        </a:moveTo>
                        <a:cubicBezTo>
                          <a:pt x="146706" y="189042"/>
                          <a:pt x="147504" y="186117"/>
                          <a:pt x="149621" y="184295"/>
                        </a:cubicBezTo>
                        <a:cubicBezTo>
                          <a:pt x="164183" y="167808"/>
                          <a:pt x="178745" y="151321"/>
                          <a:pt x="193308" y="134833"/>
                        </a:cubicBezTo>
                        <a:cubicBezTo>
                          <a:pt x="199786" y="127498"/>
                          <a:pt x="206613" y="119335"/>
                          <a:pt x="207026" y="109558"/>
                        </a:cubicBezTo>
                        <a:cubicBezTo>
                          <a:pt x="207327" y="102427"/>
                          <a:pt x="204111" y="95660"/>
                          <a:pt x="200756" y="89361"/>
                        </a:cubicBezTo>
                        <a:cubicBezTo>
                          <a:pt x="195219" y="78951"/>
                          <a:pt x="189085" y="68869"/>
                          <a:pt x="182387" y="59166"/>
                        </a:cubicBezTo>
                        <a:cubicBezTo>
                          <a:pt x="177913" y="52693"/>
                          <a:pt x="177363" y="52513"/>
                          <a:pt x="179187" y="45262"/>
                        </a:cubicBezTo>
                        <a:cubicBezTo>
                          <a:pt x="180819" y="40320"/>
                          <a:pt x="181965" y="35231"/>
                          <a:pt x="182610" y="30067"/>
                        </a:cubicBezTo>
                        <a:cubicBezTo>
                          <a:pt x="183221" y="19491"/>
                          <a:pt x="178651" y="7876"/>
                          <a:pt x="169052" y="3392"/>
                        </a:cubicBezTo>
                        <a:cubicBezTo>
                          <a:pt x="165317" y="1833"/>
                          <a:pt x="161332" y="956"/>
                          <a:pt x="157288" y="802"/>
                        </a:cubicBezTo>
                        <a:cubicBezTo>
                          <a:pt x="150036" y="228"/>
                          <a:pt x="141068" y="1435"/>
                          <a:pt x="138337" y="8175"/>
                        </a:cubicBezTo>
                        <a:cubicBezTo>
                          <a:pt x="130064" y="3582"/>
                          <a:pt x="120692" y="1338"/>
                          <a:pt x="111236" y="1686"/>
                        </a:cubicBezTo>
                        <a:cubicBezTo>
                          <a:pt x="106224" y="1669"/>
                          <a:pt x="101304" y="3033"/>
                          <a:pt x="97017" y="5629"/>
                        </a:cubicBezTo>
                        <a:cubicBezTo>
                          <a:pt x="92753" y="8286"/>
                          <a:pt x="90217" y="13004"/>
                          <a:pt x="90353" y="18025"/>
                        </a:cubicBezTo>
                        <a:cubicBezTo>
                          <a:pt x="90504" y="14336"/>
                          <a:pt x="85690" y="8185"/>
                          <a:pt x="82553" y="6518"/>
                        </a:cubicBezTo>
                        <a:cubicBezTo>
                          <a:pt x="78808" y="4526"/>
                          <a:pt x="74237" y="5410"/>
                          <a:pt x="70141" y="6510"/>
                        </a:cubicBezTo>
                        <a:cubicBezTo>
                          <a:pt x="63494" y="7944"/>
                          <a:pt x="57241" y="10815"/>
                          <a:pt x="51822" y="14922"/>
                        </a:cubicBezTo>
                        <a:cubicBezTo>
                          <a:pt x="46365" y="19163"/>
                          <a:pt x="43521" y="25946"/>
                          <a:pt x="44320" y="32810"/>
                        </a:cubicBezTo>
                        <a:cubicBezTo>
                          <a:pt x="42384" y="29754"/>
                          <a:pt x="39203" y="27703"/>
                          <a:pt x="35620" y="27200"/>
                        </a:cubicBezTo>
                        <a:cubicBezTo>
                          <a:pt x="32072" y="26730"/>
                          <a:pt x="28463" y="27060"/>
                          <a:pt x="25059" y="28165"/>
                        </a:cubicBezTo>
                        <a:cubicBezTo>
                          <a:pt x="17322" y="29843"/>
                          <a:pt x="11300" y="35920"/>
                          <a:pt x="9692" y="43671"/>
                        </a:cubicBezTo>
                        <a:cubicBezTo>
                          <a:pt x="7426" y="55192"/>
                          <a:pt x="5161" y="66713"/>
                          <a:pt x="2896" y="78234"/>
                        </a:cubicBezTo>
                        <a:cubicBezTo>
                          <a:pt x="-4919" y="117974"/>
                          <a:pt x="3958" y="137661"/>
                          <a:pt x="15559" y="173303"/>
                        </a:cubicBezTo>
                        <a:cubicBezTo>
                          <a:pt x="27807" y="210931"/>
                          <a:pt x="17836" y="258243"/>
                          <a:pt x="16268" y="297608"/>
                        </a:cubicBezTo>
                        <a:cubicBezTo>
                          <a:pt x="12497" y="392254"/>
                          <a:pt x="10082" y="486941"/>
                          <a:pt x="9022" y="581669"/>
                        </a:cubicBezTo>
                        <a:cubicBezTo>
                          <a:pt x="8811" y="600454"/>
                          <a:pt x="9024" y="620538"/>
                          <a:pt x="19526" y="636117"/>
                        </a:cubicBezTo>
                        <a:cubicBezTo>
                          <a:pt x="35343" y="659580"/>
                          <a:pt x="67647" y="663820"/>
                          <a:pt x="95926" y="664866"/>
                        </a:cubicBezTo>
                        <a:cubicBezTo>
                          <a:pt x="120832" y="665787"/>
                          <a:pt x="148422" y="664982"/>
                          <a:pt x="166735" y="648079"/>
                        </a:cubicBezTo>
                        <a:cubicBezTo>
                          <a:pt x="187777" y="628656"/>
                          <a:pt x="188205" y="596108"/>
                          <a:pt x="186748" y="567511"/>
                        </a:cubicBezTo>
                        <a:cubicBezTo>
                          <a:pt x="180313" y="441250"/>
                          <a:pt x="168542" y="316041"/>
                          <a:pt x="147605" y="191686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41"/>
                  <p:cNvSpPr/>
                  <p:nvPr/>
                </p:nvSpPr>
                <p:spPr>
                  <a:xfrm>
                    <a:off x="2818171" y="4058303"/>
                    <a:ext cx="284427" cy="29836"/>
                  </a:xfrm>
                  <a:custGeom>
                    <a:rect b="b" l="l" r="r" t="t"/>
                    <a:pathLst>
                      <a:path extrusionOk="0" h="8334" w="79449">
                        <a:moveTo>
                          <a:pt x="78040" y="3738"/>
                        </a:moveTo>
                        <a:cubicBezTo>
                          <a:pt x="64518" y="5480"/>
                          <a:pt x="50814" y="5237"/>
                          <a:pt x="37362" y="3016"/>
                        </a:cubicBezTo>
                        <a:cubicBezTo>
                          <a:pt x="31100" y="1558"/>
                          <a:pt x="24699" y="774"/>
                          <a:pt x="18270" y="676"/>
                        </a:cubicBezTo>
                        <a:cubicBezTo>
                          <a:pt x="12061" y="1313"/>
                          <a:pt x="6058" y="3262"/>
                          <a:pt x="659" y="6395"/>
                        </a:cubicBezTo>
                        <a:cubicBezTo>
                          <a:pt x="-973" y="7214"/>
                          <a:pt x="462" y="9663"/>
                          <a:pt x="2092" y="8845"/>
                        </a:cubicBezTo>
                        <a:cubicBezTo>
                          <a:pt x="7620" y="5593"/>
                          <a:pt x="13863" y="3751"/>
                          <a:pt x="20271" y="3480"/>
                        </a:cubicBezTo>
                        <a:cubicBezTo>
                          <a:pt x="26674" y="3949"/>
                          <a:pt x="33039" y="4851"/>
                          <a:pt x="39321" y="6179"/>
                        </a:cubicBezTo>
                        <a:cubicBezTo>
                          <a:pt x="52149" y="8072"/>
                          <a:pt x="65176" y="8206"/>
                          <a:pt x="78040" y="6575"/>
                        </a:cubicBezTo>
                        <a:cubicBezTo>
                          <a:pt x="79827" y="6348"/>
                          <a:pt x="79850" y="3508"/>
                          <a:pt x="78040" y="373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41"/>
                  <p:cNvSpPr/>
                  <p:nvPr/>
                </p:nvSpPr>
                <p:spPr>
                  <a:xfrm>
                    <a:off x="2944828" y="3472016"/>
                    <a:ext cx="387288" cy="417750"/>
                  </a:xfrm>
                  <a:custGeom>
                    <a:rect b="b" l="l" r="r" t="t"/>
                    <a:pathLst>
                      <a:path extrusionOk="0" h="116690" w="108181">
                        <a:moveTo>
                          <a:pt x="107082" y="721"/>
                        </a:moveTo>
                        <a:cubicBezTo>
                          <a:pt x="106328" y="529"/>
                          <a:pt x="105558" y="967"/>
                          <a:pt x="105336" y="1711"/>
                        </a:cubicBezTo>
                        <a:cubicBezTo>
                          <a:pt x="103544" y="6549"/>
                          <a:pt x="101486" y="11277"/>
                          <a:pt x="99233" y="15915"/>
                        </a:cubicBezTo>
                        <a:cubicBezTo>
                          <a:pt x="97698" y="14173"/>
                          <a:pt x="96070" y="12514"/>
                          <a:pt x="94358" y="10946"/>
                        </a:cubicBezTo>
                        <a:cubicBezTo>
                          <a:pt x="89352" y="6425"/>
                          <a:pt x="83695" y="3437"/>
                          <a:pt x="76828" y="5201"/>
                        </a:cubicBezTo>
                        <a:cubicBezTo>
                          <a:pt x="73261" y="6311"/>
                          <a:pt x="69755" y="7612"/>
                          <a:pt x="66327" y="9096"/>
                        </a:cubicBezTo>
                        <a:cubicBezTo>
                          <a:pt x="62797" y="10420"/>
                          <a:pt x="59229" y="11637"/>
                          <a:pt x="55623" y="12749"/>
                        </a:cubicBezTo>
                        <a:cubicBezTo>
                          <a:pt x="48415" y="14971"/>
                          <a:pt x="41079" y="16759"/>
                          <a:pt x="33657" y="18105"/>
                        </a:cubicBezTo>
                        <a:cubicBezTo>
                          <a:pt x="27225" y="19270"/>
                          <a:pt x="20062" y="19884"/>
                          <a:pt x="15109" y="24654"/>
                        </a:cubicBezTo>
                        <a:cubicBezTo>
                          <a:pt x="13008" y="26589"/>
                          <a:pt x="11620" y="29175"/>
                          <a:pt x="11170" y="31995"/>
                        </a:cubicBezTo>
                        <a:cubicBezTo>
                          <a:pt x="10924" y="35131"/>
                          <a:pt x="11751" y="38258"/>
                          <a:pt x="13515" y="40863"/>
                        </a:cubicBezTo>
                        <a:cubicBezTo>
                          <a:pt x="19660" y="50627"/>
                          <a:pt x="29974" y="57001"/>
                          <a:pt x="41455" y="58133"/>
                        </a:cubicBezTo>
                        <a:cubicBezTo>
                          <a:pt x="44692" y="58470"/>
                          <a:pt x="47959" y="58355"/>
                          <a:pt x="51164" y="57791"/>
                        </a:cubicBezTo>
                        <a:cubicBezTo>
                          <a:pt x="54994" y="57123"/>
                          <a:pt x="58832" y="55333"/>
                          <a:pt x="62779" y="55658"/>
                        </a:cubicBezTo>
                        <a:cubicBezTo>
                          <a:pt x="63114" y="55706"/>
                          <a:pt x="63446" y="55775"/>
                          <a:pt x="63772" y="55866"/>
                        </a:cubicBezTo>
                        <a:cubicBezTo>
                          <a:pt x="63833" y="55934"/>
                          <a:pt x="63902" y="55995"/>
                          <a:pt x="63977" y="56046"/>
                        </a:cubicBezTo>
                        <a:cubicBezTo>
                          <a:pt x="64285" y="56216"/>
                          <a:pt x="64646" y="56265"/>
                          <a:pt x="64989" y="56184"/>
                        </a:cubicBezTo>
                        <a:cubicBezTo>
                          <a:pt x="69148" y="57777"/>
                          <a:pt x="71422" y="62598"/>
                          <a:pt x="74104" y="66307"/>
                        </a:cubicBezTo>
                        <a:cubicBezTo>
                          <a:pt x="69253" y="67837"/>
                          <a:pt x="64673" y="70120"/>
                          <a:pt x="60531" y="73072"/>
                        </a:cubicBezTo>
                        <a:cubicBezTo>
                          <a:pt x="58098" y="74989"/>
                          <a:pt x="56016" y="77314"/>
                          <a:pt x="54380" y="79944"/>
                        </a:cubicBezTo>
                        <a:cubicBezTo>
                          <a:pt x="52888" y="82720"/>
                          <a:pt x="50800" y="85131"/>
                          <a:pt x="48265" y="87003"/>
                        </a:cubicBezTo>
                        <a:cubicBezTo>
                          <a:pt x="43015" y="90365"/>
                          <a:pt x="36407" y="91255"/>
                          <a:pt x="30607" y="93343"/>
                        </a:cubicBezTo>
                        <a:cubicBezTo>
                          <a:pt x="24901" y="95332"/>
                          <a:pt x="19454" y="97998"/>
                          <a:pt x="14384" y="101284"/>
                        </a:cubicBezTo>
                        <a:cubicBezTo>
                          <a:pt x="8749" y="104940"/>
                          <a:pt x="3916" y="109703"/>
                          <a:pt x="177" y="115283"/>
                        </a:cubicBezTo>
                        <a:cubicBezTo>
                          <a:pt x="-829" y="116813"/>
                          <a:pt x="1628" y="118236"/>
                          <a:pt x="2627" y="116715"/>
                        </a:cubicBezTo>
                        <a:cubicBezTo>
                          <a:pt x="9250" y="106636"/>
                          <a:pt x="19966" y="100223"/>
                          <a:pt x="31100" y="96174"/>
                        </a:cubicBezTo>
                        <a:cubicBezTo>
                          <a:pt x="36767" y="94613"/>
                          <a:pt x="42340" y="92728"/>
                          <a:pt x="47792" y="90530"/>
                        </a:cubicBezTo>
                        <a:cubicBezTo>
                          <a:pt x="50336" y="89282"/>
                          <a:pt x="52556" y="87460"/>
                          <a:pt x="54276" y="85208"/>
                        </a:cubicBezTo>
                        <a:cubicBezTo>
                          <a:pt x="55933" y="82578"/>
                          <a:pt x="57737" y="80044"/>
                          <a:pt x="59681" y="77619"/>
                        </a:cubicBezTo>
                        <a:cubicBezTo>
                          <a:pt x="64356" y="73363"/>
                          <a:pt x="69971" y="70273"/>
                          <a:pt x="76069" y="68603"/>
                        </a:cubicBezTo>
                        <a:cubicBezTo>
                          <a:pt x="76711" y="69052"/>
                          <a:pt x="77595" y="68895"/>
                          <a:pt x="78044" y="68252"/>
                        </a:cubicBezTo>
                        <a:cubicBezTo>
                          <a:pt x="78217" y="68005"/>
                          <a:pt x="78306" y="67710"/>
                          <a:pt x="78299" y="67408"/>
                        </a:cubicBezTo>
                        <a:cubicBezTo>
                          <a:pt x="78786" y="66455"/>
                          <a:pt x="78127" y="65057"/>
                          <a:pt x="76899" y="65346"/>
                        </a:cubicBezTo>
                        <a:cubicBezTo>
                          <a:pt x="74085" y="61965"/>
                          <a:pt x="72300" y="57705"/>
                          <a:pt x="68722" y="55009"/>
                        </a:cubicBezTo>
                        <a:cubicBezTo>
                          <a:pt x="68189" y="54618"/>
                          <a:pt x="67619" y="54279"/>
                          <a:pt x="67021" y="53997"/>
                        </a:cubicBezTo>
                        <a:lnTo>
                          <a:pt x="69797" y="50119"/>
                        </a:lnTo>
                        <a:cubicBezTo>
                          <a:pt x="70189" y="49442"/>
                          <a:pt x="69962" y="48576"/>
                          <a:pt x="69288" y="48178"/>
                        </a:cubicBezTo>
                        <a:cubicBezTo>
                          <a:pt x="68609" y="47804"/>
                          <a:pt x="67755" y="48028"/>
                          <a:pt x="67347" y="48687"/>
                        </a:cubicBezTo>
                        <a:cubicBezTo>
                          <a:pt x="66298" y="50152"/>
                          <a:pt x="65249" y="51618"/>
                          <a:pt x="64200" y="53083"/>
                        </a:cubicBezTo>
                        <a:cubicBezTo>
                          <a:pt x="60128" y="52382"/>
                          <a:pt x="55797" y="53925"/>
                          <a:pt x="51656" y="54813"/>
                        </a:cubicBezTo>
                        <a:cubicBezTo>
                          <a:pt x="40832" y="56920"/>
                          <a:pt x="29651" y="53741"/>
                          <a:pt x="21557" y="46254"/>
                        </a:cubicBezTo>
                        <a:cubicBezTo>
                          <a:pt x="17705" y="42679"/>
                          <a:pt x="12492" y="36657"/>
                          <a:pt x="14280" y="31002"/>
                        </a:cubicBezTo>
                        <a:cubicBezTo>
                          <a:pt x="16288" y="24653"/>
                          <a:pt x="23592" y="22738"/>
                          <a:pt x="29371" y="21709"/>
                        </a:cubicBezTo>
                        <a:cubicBezTo>
                          <a:pt x="43094" y="19434"/>
                          <a:pt x="56559" y="15807"/>
                          <a:pt x="69567" y="10880"/>
                        </a:cubicBezTo>
                        <a:cubicBezTo>
                          <a:pt x="73062" y="9128"/>
                          <a:pt x="76824" y="7968"/>
                          <a:pt x="80700" y="7447"/>
                        </a:cubicBezTo>
                        <a:cubicBezTo>
                          <a:pt x="84368" y="7529"/>
                          <a:pt x="87882" y="8945"/>
                          <a:pt x="90582" y="11429"/>
                        </a:cubicBezTo>
                        <a:cubicBezTo>
                          <a:pt x="96332" y="16204"/>
                          <a:pt x="101186" y="21964"/>
                          <a:pt x="104916" y="28441"/>
                        </a:cubicBezTo>
                        <a:cubicBezTo>
                          <a:pt x="105335" y="29103"/>
                          <a:pt x="106212" y="29301"/>
                          <a:pt x="106875" y="28883"/>
                        </a:cubicBezTo>
                        <a:cubicBezTo>
                          <a:pt x="107506" y="28484"/>
                          <a:pt x="107721" y="27665"/>
                          <a:pt x="107367" y="27008"/>
                        </a:cubicBezTo>
                        <a:cubicBezTo>
                          <a:pt x="105556" y="23938"/>
                          <a:pt x="103517" y="21009"/>
                          <a:pt x="101265" y="18246"/>
                        </a:cubicBezTo>
                        <a:cubicBezTo>
                          <a:pt x="103805" y="13107"/>
                          <a:pt x="106077" y="7840"/>
                          <a:pt x="108073" y="2466"/>
                        </a:cubicBezTo>
                        <a:cubicBezTo>
                          <a:pt x="108274" y="1711"/>
                          <a:pt x="107833" y="935"/>
                          <a:pt x="107082" y="7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41"/>
                  <p:cNvSpPr/>
                  <p:nvPr/>
                </p:nvSpPr>
                <p:spPr>
                  <a:xfrm>
                    <a:off x="2729812" y="3488070"/>
                    <a:ext cx="354406" cy="222604"/>
                  </a:xfrm>
                  <a:custGeom>
                    <a:rect b="b" l="l" r="r" t="t"/>
                    <a:pathLst>
                      <a:path extrusionOk="0" h="62180" w="98996">
                        <a:moveTo>
                          <a:pt x="96446" y="51293"/>
                        </a:moveTo>
                        <a:cubicBezTo>
                          <a:pt x="91738" y="55108"/>
                          <a:pt x="86613" y="59239"/>
                          <a:pt x="80348" y="59842"/>
                        </a:cubicBezTo>
                        <a:cubicBezTo>
                          <a:pt x="74007" y="60451"/>
                          <a:pt x="69545" y="56360"/>
                          <a:pt x="65667" y="51894"/>
                        </a:cubicBezTo>
                        <a:cubicBezTo>
                          <a:pt x="57884" y="42367"/>
                          <a:pt x="51029" y="32119"/>
                          <a:pt x="45195" y="21290"/>
                        </a:cubicBezTo>
                        <a:cubicBezTo>
                          <a:pt x="41409" y="14741"/>
                          <a:pt x="37627" y="8192"/>
                          <a:pt x="33848" y="1640"/>
                        </a:cubicBezTo>
                        <a:cubicBezTo>
                          <a:pt x="33536" y="1057"/>
                          <a:pt x="32832" y="806"/>
                          <a:pt x="32221" y="1060"/>
                        </a:cubicBezTo>
                        <a:cubicBezTo>
                          <a:pt x="30949" y="-160"/>
                          <a:pt x="29011" y="1802"/>
                          <a:pt x="30264" y="3101"/>
                        </a:cubicBezTo>
                        <a:cubicBezTo>
                          <a:pt x="35651" y="8687"/>
                          <a:pt x="38316" y="16295"/>
                          <a:pt x="41311" y="23303"/>
                        </a:cubicBezTo>
                        <a:cubicBezTo>
                          <a:pt x="43040" y="27347"/>
                          <a:pt x="44783" y="31386"/>
                          <a:pt x="46498" y="35437"/>
                        </a:cubicBezTo>
                        <a:cubicBezTo>
                          <a:pt x="48258" y="38885"/>
                          <a:pt x="49160" y="42708"/>
                          <a:pt x="49126" y="46580"/>
                        </a:cubicBezTo>
                        <a:cubicBezTo>
                          <a:pt x="48486" y="53996"/>
                          <a:pt x="42405" y="59765"/>
                          <a:pt x="34964" y="60015"/>
                        </a:cubicBezTo>
                        <a:cubicBezTo>
                          <a:pt x="27285" y="60227"/>
                          <a:pt x="21782" y="54287"/>
                          <a:pt x="17042" y="49024"/>
                        </a:cubicBezTo>
                        <a:cubicBezTo>
                          <a:pt x="11067" y="42742"/>
                          <a:pt x="6162" y="35523"/>
                          <a:pt x="2520" y="27656"/>
                        </a:cubicBezTo>
                        <a:cubicBezTo>
                          <a:pt x="1799" y="25984"/>
                          <a:pt x="-646" y="27427"/>
                          <a:pt x="70" y="29088"/>
                        </a:cubicBezTo>
                        <a:cubicBezTo>
                          <a:pt x="3636" y="36806"/>
                          <a:pt x="8412" y="43904"/>
                          <a:pt x="14217" y="50116"/>
                        </a:cubicBezTo>
                        <a:cubicBezTo>
                          <a:pt x="19324" y="55873"/>
                          <a:pt x="25140" y="62219"/>
                          <a:pt x="33319" y="62817"/>
                        </a:cubicBezTo>
                        <a:cubicBezTo>
                          <a:pt x="40932" y="63326"/>
                          <a:pt x="47999" y="58850"/>
                          <a:pt x="50793" y="51750"/>
                        </a:cubicBezTo>
                        <a:cubicBezTo>
                          <a:pt x="53473" y="44930"/>
                          <a:pt x="50916" y="38233"/>
                          <a:pt x="48104" y="31873"/>
                        </a:cubicBezTo>
                        <a:cubicBezTo>
                          <a:pt x="49645" y="34390"/>
                          <a:pt x="51198" y="36898"/>
                          <a:pt x="52814" y="39365"/>
                        </a:cubicBezTo>
                        <a:cubicBezTo>
                          <a:pt x="56356" y="44888"/>
                          <a:pt x="60321" y="50130"/>
                          <a:pt x="64671" y="55043"/>
                        </a:cubicBezTo>
                        <a:cubicBezTo>
                          <a:pt x="68662" y="59463"/>
                          <a:pt x="73514" y="63043"/>
                          <a:pt x="79748" y="62721"/>
                        </a:cubicBezTo>
                        <a:cubicBezTo>
                          <a:pt x="87087" y="62342"/>
                          <a:pt x="92978" y="57736"/>
                          <a:pt x="98453" y="53299"/>
                        </a:cubicBezTo>
                        <a:cubicBezTo>
                          <a:pt x="99872" y="52149"/>
                          <a:pt x="97853" y="50153"/>
                          <a:pt x="96446" y="512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41"/>
                  <p:cNvSpPr/>
                  <p:nvPr/>
                </p:nvSpPr>
                <p:spPr>
                  <a:xfrm>
                    <a:off x="2999834" y="3426888"/>
                    <a:ext cx="43526" cy="117327"/>
                  </a:xfrm>
                  <a:custGeom>
                    <a:rect b="b" l="l" r="r" t="t"/>
                    <a:pathLst>
                      <a:path extrusionOk="0" h="32773" w="12158">
                        <a:moveTo>
                          <a:pt x="12059" y="31700"/>
                        </a:moveTo>
                        <a:cubicBezTo>
                          <a:pt x="9542" y="21509"/>
                          <a:pt x="6442" y="11472"/>
                          <a:pt x="2772" y="1637"/>
                        </a:cubicBezTo>
                        <a:cubicBezTo>
                          <a:pt x="2140" y="-59"/>
                          <a:pt x="-604" y="675"/>
                          <a:pt x="36" y="2391"/>
                        </a:cubicBezTo>
                        <a:cubicBezTo>
                          <a:pt x="3705" y="12226"/>
                          <a:pt x="6806" y="22264"/>
                          <a:pt x="9323" y="32454"/>
                        </a:cubicBezTo>
                        <a:cubicBezTo>
                          <a:pt x="9558" y="33202"/>
                          <a:pt x="10355" y="33619"/>
                          <a:pt x="11103" y="33384"/>
                        </a:cubicBezTo>
                        <a:cubicBezTo>
                          <a:pt x="11815" y="33161"/>
                          <a:pt x="12232" y="32425"/>
                          <a:pt x="12059" y="3170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41"/>
                  <p:cNvSpPr/>
                  <p:nvPr/>
                </p:nvSpPr>
                <p:spPr>
                  <a:xfrm>
                    <a:off x="3164853" y="3399095"/>
                    <a:ext cx="14814" cy="116157"/>
                  </a:xfrm>
                  <a:custGeom>
                    <a:rect b="b" l="l" r="r" t="t"/>
                    <a:pathLst>
                      <a:path extrusionOk="0" h="32446" w="4138">
                        <a:moveTo>
                          <a:pt x="4059" y="2457"/>
                        </a:moveTo>
                        <a:cubicBezTo>
                          <a:pt x="4335" y="671"/>
                          <a:pt x="1601" y="-99"/>
                          <a:pt x="1323" y="1703"/>
                        </a:cubicBezTo>
                        <a:cubicBezTo>
                          <a:pt x="1073" y="4012"/>
                          <a:pt x="1017" y="6338"/>
                          <a:pt x="1155" y="8657"/>
                        </a:cubicBezTo>
                        <a:cubicBezTo>
                          <a:pt x="1189" y="11262"/>
                          <a:pt x="1166" y="13867"/>
                          <a:pt x="1085" y="16472"/>
                        </a:cubicBezTo>
                        <a:cubicBezTo>
                          <a:pt x="927" y="21586"/>
                          <a:pt x="549" y="26685"/>
                          <a:pt x="-49" y="31770"/>
                        </a:cubicBezTo>
                        <a:cubicBezTo>
                          <a:pt x="-259" y="33581"/>
                          <a:pt x="2580" y="33566"/>
                          <a:pt x="2789" y="31770"/>
                        </a:cubicBezTo>
                        <a:cubicBezTo>
                          <a:pt x="3357" y="26880"/>
                          <a:pt x="3728" y="21974"/>
                          <a:pt x="3904" y="17051"/>
                        </a:cubicBezTo>
                        <a:cubicBezTo>
                          <a:pt x="3986" y="14640"/>
                          <a:pt x="4020" y="12228"/>
                          <a:pt x="4004" y="9815"/>
                        </a:cubicBezTo>
                        <a:cubicBezTo>
                          <a:pt x="3828" y="7365"/>
                          <a:pt x="3847" y="4904"/>
                          <a:pt x="4059" y="24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6" name="Google Shape;1206;p41"/>
                <p:cNvGrpSpPr/>
                <p:nvPr/>
              </p:nvGrpSpPr>
              <p:grpSpPr>
                <a:xfrm>
                  <a:off x="6765659" y="3565842"/>
                  <a:ext cx="952160" cy="2076421"/>
                  <a:chOff x="6765659" y="3565842"/>
                  <a:chExt cx="952160" cy="2076421"/>
                </a:xfrm>
              </p:grpSpPr>
              <p:sp>
                <p:nvSpPr>
                  <p:cNvPr id="1207" name="Google Shape;1207;p41"/>
                  <p:cNvSpPr/>
                  <p:nvPr/>
                </p:nvSpPr>
                <p:spPr>
                  <a:xfrm rot="372726">
                    <a:off x="6872143" y="3599939"/>
                    <a:ext cx="739192" cy="2008226"/>
                  </a:xfrm>
                  <a:custGeom>
                    <a:rect b="b" l="l" r="r" t="t"/>
                    <a:pathLst>
                      <a:path extrusionOk="0" h="560796" w="206419">
                        <a:moveTo>
                          <a:pt x="203457" y="46364"/>
                        </a:moveTo>
                        <a:cubicBezTo>
                          <a:pt x="201801" y="39642"/>
                          <a:pt x="198467" y="33451"/>
                          <a:pt x="193767" y="28367"/>
                        </a:cubicBezTo>
                        <a:cubicBezTo>
                          <a:pt x="192790" y="27279"/>
                          <a:pt x="191647" y="26352"/>
                          <a:pt x="190379" y="25622"/>
                        </a:cubicBezTo>
                        <a:cubicBezTo>
                          <a:pt x="188551" y="24731"/>
                          <a:pt x="186529" y="24310"/>
                          <a:pt x="184497" y="24398"/>
                        </a:cubicBezTo>
                        <a:cubicBezTo>
                          <a:pt x="177796" y="24266"/>
                          <a:pt x="171702" y="28265"/>
                          <a:pt x="169157" y="34465"/>
                        </a:cubicBezTo>
                        <a:cubicBezTo>
                          <a:pt x="167859" y="26528"/>
                          <a:pt x="166891" y="15756"/>
                          <a:pt x="160024" y="10449"/>
                        </a:cubicBezTo>
                        <a:cubicBezTo>
                          <a:pt x="153910" y="5725"/>
                          <a:pt x="144580" y="7286"/>
                          <a:pt x="139088" y="12246"/>
                        </a:cubicBezTo>
                        <a:cubicBezTo>
                          <a:pt x="136332" y="14974"/>
                          <a:pt x="133958" y="18063"/>
                          <a:pt x="132031" y="21428"/>
                        </a:cubicBezTo>
                        <a:cubicBezTo>
                          <a:pt x="131263" y="12697"/>
                          <a:pt x="125360" y="8456"/>
                          <a:pt x="118616" y="4189"/>
                        </a:cubicBezTo>
                        <a:cubicBezTo>
                          <a:pt x="112678" y="-14"/>
                          <a:pt x="104868" y="-482"/>
                          <a:pt x="98470" y="2980"/>
                        </a:cubicBezTo>
                        <a:cubicBezTo>
                          <a:pt x="97106" y="3599"/>
                          <a:pt x="88571" y="9442"/>
                          <a:pt x="90087" y="11578"/>
                        </a:cubicBezTo>
                        <a:cubicBezTo>
                          <a:pt x="81426" y="-625"/>
                          <a:pt x="59086" y="-4211"/>
                          <a:pt x="51151" y="10797"/>
                        </a:cubicBezTo>
                        <a:cubicBezTo>
                          <a:pt x="49413" y="14515"/>
                          <a:pt x="48492" y="18562"/>
                          <a:pt x="48449" y="22665"/>
                        </a:cubicBezTo>
                        <a:cubicBezTo>
                          <a:pt x="47676" y="35135"/>
                          <a:pt x="51385" y="45849"/>
                          <a:pt x="53146" y="57815"/>
                        </a:cubicBezTo>
                        <a:cubicBezTo>
                          <a:pt x="40239" y="57912"/>
                          <a:pt x="27433" y="57599"/>
                          <a:pt x="14679" y="60792"/>
                        </a:cubicBezTo>
                        <a:cubicBezTo>
                          <a:pt x="1344" y="64132"/>
                          <a:pt x="-2036" y="76096"/>
                          <a:pt x="945" y="88857"/>
                        </a:cubicBezTo>
                        <a:cubicBezTo>
                          <a:pt x="5293" y="107477"/>
                          <a:pt x="16137" y="120181"/>
                          <a:pt x="28382" y="134544"/>
                        </a:cubicBezTo>
                        <a:cubicBezTo>
                          <a:pt x="44243" y="153149"/>
                          <a:pt x="63989" y="190867"/>
                          <a:pt x="63989" y="190867"/>
                        </a:cubicBezTo>
                        <a:cubicBezTo>
                          <a:pt x="63989" y="190867"/>
                          <a:pt x="62941" y="296739"/>
                          <a:pt x="55476" y="348796"/>
                        </a:cubicBezTo>
                        <a:cubicBezTo>
                          <a:pt x="48304" y="400709"/>
                          <a:pt x="44085" y="452987"/>
                          <a:pt x="42842" y="505378"/>
                        </a:cubicBezTo>
                        <a:cubicBezTo>
                          <a:pt x="42602" y="513584"/>
                          <a:pt x="42477" y="522147"/>
                          <a:pt x="46025" y="529550"/>
                        </a:cubicBezTo>
                        <a:cubicBezTo>
                          <a:pt x="49884" y="537598"/>
                          <a:pt x="57558" y="543118"/>
                          <a:pt x="65404" y="547373"/>
                        </a:cubicBezTo>
                        <a:cubicBezTo>
                          <a:pt x="91238" y="561381"/>
                          <a:pt x="127714" y="568115"/>
                          <a:pt x="154326" y="552482"/>
                        </a:cubicBezTo>
                        <a:cubicBezTo>
                          <a:pt x="179992" y="537403"/>
                          <a:pt x="188763" y="511280"/>
                          <a:pt x="188465" y="483585"/>
                        </a:cubicBezTo>
                        <a:cubicBezTo>
                          <a:pt x="187757" y="415300"/>
                          <a:pt x="194002" y="347244"/>
                          <a:pt x="193716" y="278905"/>
                        </a:cubicBezTo>
                        <a:cubicBezTo>
                          <a:pt x="193615" y="255163"/>
                          <a:pt x="193070" y="231429"/>
                          <a:pt x="192078" y="207702"/>
                        </a:cubicBezTo>
                        <a:cubicBezTo>
                          <a:pt x="191170" y="185960"/>
                          <a:pt x="195009" y="169802"/>
                          <a:pt x="200605" y="148777"/>
                        </a:cubicBezTo>
                        <a:cubicBezTo>
                          <a:pt x="206965" y="124887"/>
                          <a:pt x="206422" y="101476"/>
                          <a:pt x="206284" y="77043"/>
                        </a:cubicBezTo>
                        <a:cubicBezTo>
                          <a:pt x="206647" y="66738"/>
                          <a:pt x="205697" y="56429"/>
                          <a:pt x="203457" y="4636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41"/>
                  <p:cNvSpPr/>
                  <p:nvPr/>
                </p:nvSpPr>
                <p:spPr>
                  <a:xfrm rot="372726">
                    <a:off x="7282897" y="4269532"/>
                    <a:ext cx="270486" cy="27037"/>
                  </a:xfrm>
                  <a:custGeom>
                    <a:rect b="b" l="l" r="r" t="t"/>
                    <a:pathLst>
                      <a:path extrusionOk="0" h="7550" w="75533">
                        <a:moveTo>
                          <a:pt x="73760" y="774"/>
                        </a:moveTo>
                        <a:cubicBezTo>
                          <a:pt x="62307" y="5105"/>
                          <a:pt x="49983" y="2394"/>
                          <a:pt x="38159" y="1687"/>
                        </a:cubicBezTo>
                        <a:cubicBezTo>
                          <a:pt x="25630" y="962"/>
                          <a:pt x="13065" y="2233"/>
                          <a:pt x="935" y="5451"/>
                        </a:cubicBezTo>
                        <a:cubicBezTo>
                          <a:pt x="187" y="5686"/>
                          <a:pt x="-230" y="6483"/>
                          <a:pt x="5" y="7231"/>
                        </a:cubicBezTo>
                        <a:cubicBezTo>
                          <a:pt x="229" y="7943"/>
                          <a:pt x="964" y="8360"/>
                          <a:pt x="1690" y="8187"/>
                        </a:cubicBezTo>
                        <a:cubicBezTo>
                          <a:pt x="14002" y="4932"/>
                          <a:pt x="26766" y="3723"/>
                          <a:pt x="39470" y="4610"/>
                        </a:cubicBezTo>
                        <a:cubicBezTo>
                          <a:pt x="51125" y="5430"/>
                          <a:pt x="63234" y="7776"/>
                          <a:pt x="74514" y="3510"/>
                        </a:cubicBezTo>
                        <a:cubicBezTo>
                          <a:pt x="76206" y="2870"/>
                          <a:pt x="75473" y="126"/>
                          <a:pt x="73760" y="77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41"/>
                  <p:cNvSpPr/>
                  <p:nvPr/>
                </p:nvSpPr>
                <p:spPr>
                  <a:xfrm rot="372726">
                    <a:off x="7000152" y="3792327"/>
                    <a:ext cx="415095" cy="391005"/>
                  </a:xfrm>
                  <a:custGeom>
                    <a:rect b="b" l="l" r="r" t="t"/>
                    <a:pathLst>
                      <a:path extrusionOk="0" h="109188" w="115915">
                        <a:moveTo>
                          <a:pt x="97448" y="62299"/>
                        </a:moveTo>
                        <a:cubicBezTo>
                          <a:pt x="91459" y="56738"/>
                          <a:pt x="84321" y="52562"/>
                          <a:pt x="76539" y="50064"/>
                        </a:cubicBezTo>
                        <a:cubicBezTo>
                          <a:pt x="67802" y="47562"/>
                          <a:pt x="58620" y="47011"/>
                          <a:pt x="49646" y="48453"/>
                        </a:cubicBezTo>
                        <a:cubicBezTo>
                          <a:pt x="46922" y="49142"/>
                          <a:pt x="44092" y="49310"/>
                          <a:pt x="41305" y="48946"/>
                        </a:cubicBezTo>
                        <a:cubicBezTo>
                          <a:pt x="38731" y="47836"/>
                          <a:pt x="36360" y="46307"/>
                          <a:pt x="34288" y="44420"/>
                        </a:cubicBezTo>
                        <a:cubicBezTo>
                          <a:pt x="30934" y="41997"/>
                          <a:pt x="27580" y="39575"/>
                          <a:pt x="24225" y="37152"/>
                        </a:cubicBezTo>
                        <a:cubicBezTo>
                          <a:pt x="30095" y="36765"/>
                          <a:pt x="35843" y="35302"/>
                          <a:pt x="41183" y="32838"/>
                        </a:cubicBezTo>
                        <a:cubicBezTo>
                          <a:pt x="46481" y="30413"/>
                          <a:pt x="51044" y="26632"/>
                          <a:pt x="54409" y="21877"/>
                        </a:cubicBezTo>
                        <a:cubicBezTo>
                          <a:pt x="57570" y="17227"/>
                          <a:pt x="59279" y="10550"/>
                          <a:pt x="55624" y="5679"/>
                        </a:cubicBezTo>
                        <a:cubicBezTo>
                          <a:pt x="51150" y="-280"/>
                          <a:pt x="43043" y="349"/>
                          <a:pt x="36513" y="1258"/>
                        </a:cubicBezTo>
                        <a:cubicBezTo>
                          <a:pt x="34712" y="1509"/>
                          <a:pt x="35479" y="4244"/>
                          <a:pt x="37268" y="3994"/>
                        </a:cubicBezTo>
                        <a:cubicBezTo>
                          <a:pt x="42540" y="3260"/>
                          <a:pt x="49542" y="2488"/>
                          <a:pt x="53273" y="7265"/>
                        </a:cubicBezTo>
                        <a:cubicBezTo>
                          <a:pt x="56688" y="11636"/>
                          <a:pt x="54096" y="17807"/>
                          <a:pt x="51090" y="21624"/>
                        </a:cubicBezTo>
                        <a:cubicBezTo>
                          <a:pt x="44440" y="30064"/>
                          <a:pt x="33510" y="33767"/>
                          <a:pt x="23113" y="34445"/>
                        </a:cubicBezTo>
                        <a:cubicBezTo>
                          <a:pt x="22264" y="34500"/>
                          <a:pt x="21416" y="34488"/>
                          <a:pt x="20568" y="34511"/>
                        </a:cubicBezTo>
                        <a:lnTo>
                          <a:pt x="19985" y="34089"/>
                        </a:lnTo>
                        <a:cubicBezTo>
                          <a:pt x="19466" y="33681"/>
                          <a:pt x="18715" y="33770"/>
                          <a:pt x="18306" y="34289"/>
                        </a:cubicBezTo>
                        <a:cubicBezTo>
                          <a:pt x="18238" y="34376"/>
                          <a:pt x="18182" y="34471"/>
                          <a:pt x="18139" y="34574"/>
                        </a:cubicBezTo>
                        <a:cubicBezTo>
                          <a:pt x="12643" y="34474"/>
                          <a:pt x="7160" y="34019"/>
                          <a:pt x="1722" y="33213"/>
                        </a:cubicBezTo>
                        <a:cubicBezTo>
                          <a:pt x="-64" y="32971"/>
                          <a:pt x="-836" y="35705"/>
                          <a:pt x="968" y="35949"/>
                        </a:cubicBezTo>
                        <a:cubicBezTo>
                          <a:pt x="7164" y="36882"/>
                          <a:pt x="13421" y="37353"/>
                          <a:pt x="19687" y="37359"/>
                        </a:cubicBezTo>
                        <a:cubicBezTo>
                          <a:pt x="23505" y="40116"/>
                          <a:pt x="27322" y="42873"/>
                          <a:pt x="31139" y="45631"/>
                        </a:cubicBezTo>
                        <a:cubicBezTo>
                          <a:pt x="34439" y="48013"/>
                          <a:pt x="37997" y="51568"/>
                          <a:pt x="42233" y="51973"/>
                        </a:cubicBezTo>
                        <a:cubicBezTo>
                          <a:pt x="44606" y="52016"/>
                          <a:pt x="46977" y="51802"/>
                          <a:pt x="49305" y="51333"/>
                        </a:cubicBezTo>
                        <a:cubicBezTo>
                          <a:pt x="51803" y="51017"/>
                          <a:pt x="54309" y="50744"/>
                          <a:pt x="56824" y="50592"/>
                        </a:cubicBezTo>
                        <a:cubicBezTo>
                          <a:pt x="61274" y="50276"/>
                          <a:pt x="65747" y="50529"/>
                          <a:pt x="70133" y="51345"/>
                        </a:cubicBezTo>
                        <a:cubicBezTo>
                          <a:pt x="86377" y="54701"/>
                          <a:pt x="100116" y="65462"/>
                          <a:pt x="107263" y="80429"/>
                        </a:cubicBezTo>
                        <a:cubicBezTo>
                          <a:pt x="111425" y="89179"/>
                          <a:pt x="113376" y="98816"/>
                          <a:pt x="112946" y="108496"/>
                        </a:cubicBezTo>
                        <a:cubicBezTo>
                          <a:pt x="112872" y="110322"/>
                          <a:pt x="115710" y="110318"/>
                          <a:pt x="115783" y="108496"/>
                        </a:cubicBezTo>
                        <a:cubicBezTo>
                          <a:pt x="116631" y="91172"/>
                          <a:pt x="109946" y="74328"/>
                          <a:pt x="97448" y="622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0" name="Google Shape;1210;p41"/>
                  <p:cNvSpPr/>
                  <p:nvPr/>
                </p:nvSpPr>
                <p:spPr>
                  <a:xfrm rot="372726">
                    <a:off x="7438267" y="4004779"/>
                    <a:ext cx="148179" cy="205325"/>
                  </a:xfrm>
                  <a:custGeom>
                    <a:rect b="b" l="l" r="r" t="t"/>
                    <a:pathLst>
                      <a:path extrusionOk="0" h="57337" w="41379">
                        <a:moveTo>
                          <a:pt x="40761" y="1671"/>
                        </a:moveTo>
                        <a:cubicBezTo>
                          <a:pt x="40526" y="923"/>
                          <a:pt x="39729" y="506"/>
                          <a:pt x="38981" y="741"/>
                        </a:cubicBezTo>
                        <a:cubicBezTo>
                          <a:pt x="38269" y="964"/>
                          <a:pt x="37851" y="1700"/>
                          <a:pt x="38024" y="2425"/>
                        </a:cubicBezTo>
                        <a:cubicBezTo>
                          <a:pt x="41138" y="14869"/>
                          <a:pt x="28777" y="23672"/>
                          <a:pt x="20240" y="30055"/>
                        </a:cubicBezTo>
                        <a:cubicBezTo>
                          <a:pt x="15644" y="33320"/>
                          <a:pt x="11512" y="37195"/>
                          <a:pt x="7959" y="41573"/>
                        </a:cubicBezTo>
                        <a:cubicBezTo>
                          <a:pt x="4530" y="46011"/>
                          <a:pt x="1850" y="50981"/>
                          <a:pt x="25" y="56284"/>
                        </a:cubicBezTo>
                        <a:cubicBezTo>
                          <a:pt x="-575" y="58013"/>
                          <a:pt x="2165" y="58756"/>
                          <a:pt x="2762" y="57039"/>
                        </a:cubicBezTo>
                        <a:cubicBezTo>
                          <a:pt x="4703" y="51403"/>
                          <a:pt x="7682" y="46179"/>
                          <a:pt x="11543" y="41637"/>
                        </a:cubicBezTo>
                        <a:cubicBezTo>
                          <a:pt x="15770" y="37119"/>
                          <a:pt x="20482" y="33079"/>
                          <a:pt x="25592" y="29590"/>
                        </a:cubicBezTo>
                        <a:cubicBezTo>
                          <a:pt x="34230" y="23090"/>
                          <a:pt x="43741" y="13580"/>
                          <a:pt x="40761" y="16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41"/>
                  <p:cNvSpPr/>
                  <p:nvPr/>
                </p:nvSpPr>
                <p:spPr>
                  <a:xfrm rot="372726">
                    <a:off x="7198937" y="3653064"/>
                    <a:ext cx="473870" cy="312394"/>
                  </a:xfrm>
                  <a:custGeom>
                    <a:rect b="b" l="l" r="r" t="t"/>
                    <a:pathLst>
                      <a:path extrusionOk="0" h="87236" w="132328">
                        <a:moveTo>
                          <a:pt x="129431" y="29415"/>
                        </a:moveTo>
                        <a:cubicBezTo>
                          <a:pt x="129229" y="36283"/>
                          <a:pt x="128596" y="43132"/>
                          <a:pt x="127535" y="49920"/>
                        </a:cubicBezTo>
                        <a:cubicBezTo>
                          <a:pt x="127014" y="56228"/>
                          <a:pt x="125445" y="62404"/>
                          <a:pt x="122894" y="68196"/>
                        </a:cubicBezTo>
                        <a:cubicBezTo>
                          <a:pt x="121694" y="70782"/>
                          <a:pt x="119709" y="72923"/>
                          <a:pt x="117222" y="74316"/>
                        </a:cubicBezTo>
                        <a:cubicBezTo>
                          <a:pt x="114435" y="75619"/>
                          <a:pt x="111310" y="76010"/>
                          <a:pt x="108289" y="75435"/>
                        </a:cubicBezTo>
                        <a:cubicBezTo>
                          <a:pt x="102309" y="74584"/>
                          <a:pt x="97676" y="69773"/>
                          <a:pt x="97051" y="63765"/>
                        </a:cubicBezTo>
                        <a:cubicBezTo>
                          <a:pt x="97035" y="63604"/>
                          <a:pt x="96991" y="63446"/>
                          <a:pt x="96922" y="63299"/>
                        </a:cubicBezTo>
                        <a:cubicBezTo>
                          <a:pt x="98420" y="57580"/>
                          <a:pt x="99578" y="51778"/>
                          <a:pt x="100389" y="45922"/>
                        </a:cubicBezTo>
                        <a:cubicBezTo>
                          <a:pt x="101505" y="39083"/>
                          <a:pt x="102622" y="32244"/>
                          <a:pt x="103739" y="25404"/>
                        </a:cubicBezTo>
                        <a:cubicBezTo>
                          <a:pt x="104031" y="23618"/>
                          <a:pt x="101296" y="22850"/>
                          <a:pt x="101003" y="24650"/>
                        </a:cubicBezTo>
                        <a:cubicBezTo>
                          <a:pt x="99253" y="35366"/>
                          <a:pt x="97830" y="46202"/>
                          <a:pt x="95612" y="56833"/>
                        </a:cubicBezTo>
                        <a:cubicBezTo>
                          <a:pt x="93706" y="65968"/>
                          <a:pt x="90277" y="75617"/>
                          <a:pt x="82407" y="81310"/>
                        </a:cubicBezTo>
                        <a:cubicBezTo>
                          <a:pt x="75925" y="86000"/>
                          <a:pt x="65940" y="86902"/>
                          <a:pt x="60063" y="80648"/>
                        </a:cubicBezTo>
                        <a:cubicBezTo>
                          <a:pt x="56924" y="76761"/>
                          <a:pt x="55438" y="71797"/>
                          <a:pt x="55925" y="66824"/>
                        </a:cubicBezTo>
                        <a:cubicBezTo>
                          <a:pt x="55943" y="66247"/>
                          <a:pt x="56007" y="65670"/>
                          <a:pt x="56044" y="65092"/>
                        </a:cubicBezTo>
                        <a:cubicBezTo>
                          <a:pt x="56069" y="64962"/>
                          <a:pt x="56113" y="64835"/>
                          <a:pt x="56137" y="64705"/>
                        </a:cubicBezTo>
                        <a:cubicBezTo>
                          <a:pt x="56178" y="64490"/>
                          <a:pt x="56170" y="64268"/>
                          <a:pt x="56114" y="64057"/>
                        </a:cubicBezTo>
                        <a:cubicBezTo>
                          <a:pt x="56490" y="59395"/>
                          <a:pt x="57354" y="54736"/>
                          <a:pt x="58103" y="50143"/>
                        </a:cubicBezTo>
                        <a:cubicBezTo>
                          <a:pt x="60124" y="37756"/>
                          <a:pt x="62586" y="25454"/>
                          <a:pt x="65489" y="13235"/>
                        </a:cubicBezTo>
                        <a:cubicBezTo>
                          <a:pt x="65909" y="11459"/>
                          <a:pt x="63174" y="10701"/>
                          <a:pt x="62752" y="12481"/>
                        </a:cubicBezTo>
                        <a:cubicBezTo>
                          <a:pt x="59940" y="24353"/>
                          <a:pt x="57534" y="36312"/>
                          <a:pt x="55536" y="48356"/>
                        </a:cubicBezTo>
                        <a:cubicBezTo>
                          <a:pt x="54646" y="53747"/>
                          <a:pt x="53630" y="59211"/>
                          <a:pt x="53231" y="64674"/>
                        </a:cubicBezTo>
                        <a:cubicBezTo>
                          <a:pt x="52356" y="70948"/>
                          <a:pt x="48098" y="76229"/>
                          <a:pt x="42153" y="78415"/>
                        </a:cubicBezTo>
                        <a:cubicBezTo>
                          <a:pt x="36010" y="79847"/>
                          <a:pt x="29693" y="76842"/>
                          <a:pt x="26930" y="71172"/>
                        </a:cubicBezTo>
                        <a:cubicBezTo>
                          <a:pt x="25089" y="67775"/>
                          <a:pt x="23931" y="64050"/>
                          <a:pt x="23523" y="60207"/>
                        </a:cubicBezTo>
                        <a:cubicBezTo>
                          <a:pt x="23527" y="60065"/>
                          <a:pt x="23536" y="59921"/>
                          <a:pt x="23539" y="59780"/>
                        </a:cubicBezTo>
                        <a:cubicBezTo>
                          <a:pt x="23545" y="59549"/>
                          <a:pt x="23492" y="59321"/>
                          <a:pt x="23384" y="59118"/>
                        </a:cubicBezTo>
                        <a:cubicBezTo>
                          <a:pt x="23050" y="56206"/>
                          <a:pt x="22927" y="53267"/>
                          <a:pt x="22816" y="50442"/>
                        </a:cubicBezTo>
                        <a:cubicBezTo>
                          <a:pt x="22521" y="42902"/>
                          <a:pt x="22750" y="35353"/>
                          <a:pt x="23129" y="27820"/>
                        </a:cubicBezTo>
                        <a:cubicBezTo>
                          <a:pt x="23562" y="19227"/>
                          <a:pt x="24182" y="10645"/>
                          <a:pt x="24475" y="2045"/>
                        </a:cubicBezTo>
                        <a:cubicBezTo>
                          <a:pt x="24537" y="218"/>
                          <a:pt x="21699" y="221"/>
                          <a:pt x="21637" y="2045"/>
                        </a:cubicBezTo>
                        <a:cubicBezTo>
                          <a:pt x="21054" y="19211"/>
                          <a:pt x="19112" y="36382"/>
                          <a:pt x="20131" y="53571"/>
                        </a:cubicBezTo>
                        <a:cubicBezTo>
                          <a:pt x="20257" y="55686"/>
                          <a:pt x="20426" y="57852"/>
                          <a:pt x="20695" y="60008"/>
                        </a:cubicBezTo>
                        <a:cubicBezTo>
                          <a:pt x="20798" y="62169"/>
                          <a:pt x="20459" y="64329"/>
                          <a:pt x="19698" y="66354"/>
                        </a:cubicBezTo>
                        <a:cubicBezTo>
                          <a:pt x="18592" y="68373"/>
                          <a:pt x="16768" y="69902"/>
                          <a:pt x="14587" y="70638"/>
                        </a:cubicBezTo>
                        <a:cubicBezTo>
                          <a:pt x="10488" y="72275"/>
                          <a:pt x="5866" y="71953"/>
                          <a:pt x="2034" y="69763"/>
                        </a:cubicBezTo>
                        <a:cubicBezTo>
                          <a:pt x="1344" y="69391"/>
                          <a:pt x="483" y="69648"/>
                          <a:pt x="110" y="70339"/>
                        </a:cubicBezTo>
                        <a:cubicBezTo>
                          <a:pt x="-244" y="70996"/>
                          <a:pt x="-29" y="71815"/>
                          <a:pt x="602" y="72213"/>
                        </a:cubicBezTo>
                        <a:cubicBezTo>
                          <a:pt x="5304" y="74901"/>
                          <a:pt x="10994" y="75233"/>
                          <a:pt x="15978" y="73110"/>
                        </a:cubicBezTo>
                        <a:cubicBezTo>
                          <a:pt x="18553" y="72148"/>
                          <a:pt x="20711" y="70317"/>
                          <a:pt x="22079" y="67932"/>
                        </a:cubicBezTo>
                        <a:cubicBezTo>
                          <a:pt x="22152" y="67787"/>
                          <a:pt x="22187" y="67630"/>
                          <a:pt x="22252" y="67483"/>
                        </a:cubicBezTo>
                        <a:cubicBezTo>
                          <a:pt x="23030" y="70035"/>
                          <a:pt x="24230" y="72440"/>
                          <a:pt x="25803" y="74595"/>
                        </a:cubicBezTo>
                        <a:cubicBezTo>
                          <a:pt x="29377" y="79918"/>
                          <a:pt x="35790" y="82587"/>
                          <a:pt x="42085" y="81370"/>
                        </a:cubicBezTo>
                        <a:cubicBezTo>
                          <a:pt x="46981" y="80123"/>
                          <a:pt x="51104" y="76829"/>
                          <a:pt x="53401" y="72330"/>
                        </a:cubicBezTo>
                        <a:cubicBezTo>
                          <a:pt x="53777" y="75319"/>
                          <a:pt x="54834" y="78181"/>
                          <a:pt x="56491" y="80697"/>
                        </a:cubicBezTo>
                        <a:cubicBezTo>
                          <a:pt x="61508" y="87990"/>
                          <a:pt x="71638" y="89590"/>
                          <a:pt x="79447" y="86240"/>
                        </a:cubicBezTo>
                        <a:cubicBezTo>
                          <a:pt x="86892" y="82574"/>
                          <a:pt x="92577" y="76104"/>
                          <a:pt x="95254" y="68250"/>
                        </a:cubicBezTo>
                        <a:cubicBezTo>
                          <a:pt x="98780" y="76258"/>
                          <a:pt x="107745" y="80356"/>
                          <a:pt x="116108" y="77782"/>
                        </a:cubicBezTo>
                        <a:cubicBezTo>
                          <a:pt x="127156" y="74463"/>
                          <a:pt x="128861" y="60310"/>
                          <a:pt x="130271" y="50675"/>
                        </a:cubicBezTo>
                        <a:cubicBezTo>
                          <a:pt x="131382" y="43637"/>
                          <a:pt x="132049" y="36536"/>
                          <a:pt x="132269" y="29415"/>
                        </a:cubicBezTo>
                        <a:cubicBezTo>
                          <a:pt x="132241" y="28631"/>
                          <a:pt x="131584" y="28018"/>
                          <a:pt x="130800" y="28046"/>
                        </a:cubicBezTo>
                        <a:cubicBezTo>
                          <a:pt x="130055" y="28071"/>
                          <a:pt x="129456" y="28670"/>
                          <a:pt x="129431" y="2941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41"/>
                  <p:cNvSpPr/>
                  <p:nvPr/>
                </p:nvSpPr>
                <p:spPr>
                  <a:xfrm rot="372726">
                    <a:off x="7091278" y="3785576"/>
                    <a:ext cx="116054" cy="85257"/>
                  </a:xfrm>
                  <a:custGeom>
                    <a:rect b="b" l="l" r="r" t="t"/>
                    <a:pathLst>
                      <a:path extrusionOk="0" h="23808" w="32408">
                        <a:moveTo>
                          <a:pt x="29992" y="2732"/>
                        </a:moveTo>
                        <a:cubicBezTo>
                          <a:pt x="26795" y="6573"/>
                          <a:pt x="23598" y="10415"/>
                          <a:pt x="20402" y="14256"/>
                        </a:cubicBezTo>
                        <a:lnTo>
                          <a:pt x="15606" y="20018"/>
                        </a:lnTo>
                        <a:cubicBezTo>
                          <a:pt x="15310" y="20453"/>
                          <a:pt x="14971" y="20858"/>
                          <a:pt x="14594" y="21226"/>
                        </a:cubicBezTo>
                        <a:cubicBezTo>
                          <a:pt x="14045" y="21644"/>
                          <a:pt x="13324" y="21764"/>
                          <a:pt x="12669" y="21547"/>
                        </a:cubicBezTo>
                        <a:cubicBezTo>
                          <a:pt x="11541" y="21379"/>
                          <a:pt x="10418" y="21163"/>
                          <a:pt x="9305" y="20916"/>
                        </a:cubicBezTo>
                        <a:cubicBezTo>
                          <a:pt x="7216" y="20765"/>
                          <a:pt x="5243" y="19897"/>
                          <a:pt x="3720" y="18460"/>
                        </a:cubicBezTo>
                        <a:cubicBezTo>
                          <a:pt x="2692" y="16864"/>
                          <a:pt x="2483" y="14875"/>
                          <a:pt x="3158" y="13101"/>
                        </a:cubicBezTo>
                        <a:cubicBezTo>
                          <a:pt x="4505" y="9019"/>
                          <a:pt x="8517" y="5678"/>
                          <a:pt x="11718" y="3030"/>
                        </a:cubicBezTo>
                        <a:cubicBezTo>
                          <a:pt x="13126" y="1865"/>
                          <a:pt x="11109" y="-132"/>
                          <a:pt x="9711" y="1024"/>
                        </a:cubicBezTo>
                        <a:cubicBezTo>
                          <a:pt x="5963" y="4125"/>
                          <a:pt x="1275" y="8211"/>
                          <a:pt x="186" y="13201"/>
                        </a:cubicBezTo>
                        <a:cubicBezTo>
                          <a:pt x="-333" y="15350"/>
                          <a:pt x="-26" y="17616"/>
                          <a:pt x="1047" y="19549"/>
                        </a:cubicBezTo>
                        <a:cubicBezTo>
                          <a:pt x="2341" y="21437"/>
                          <a:pt x="4328" y="22739"/>
                          <a:pt x="6575" y="23173"/>
                        </a:cubicBezTo>
                        <a:cubicBezTo>
                          <a:pt x="7905" y="23537"/>
                          <a:pt x="9260" y="23822"/>
                          <a:pt x="10616" y="24066"/>
                        </a:cubicBezTo>
                        <a:cubicBezTo>
                          <a:pt x="11875" y="24413"/>
                          <a:pt x="13184" y="24545"/>
                          <a:pt x="14487" y="24458"/>
                        </a:cubicBezTo>
                        <a:cubicBezTo>
                          <a:pt x="15621" y="24161"/>
                          <a:pt x="16604" y="23451"/>
                          <a:pt x="17244" y="22468"/>
                        </a:cubicBezTo>
                        <a:cubicBezTo>
                          <a:pt x="18231" y="21289"/>
                          <a:pt x="19215" y="20107"/>
                          <a:pt x="20195" y="18922"/>
                        </a:cubicBezTo>
                        <a:cubicBezTo>
                          <a:pt x="24129" y="14194"/>
                          <a:pt x="28064" y="9466"/>
                          <a:pt x="31998" y="4738"/>
                        </a:cubicBezTo>
                        <a:cubicBezTo>
                          <a:pt x="33158" y="3344"/>
                          <a:pt x="31162" y="1326"/>
                          <a:pt x="29992" y="27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13" name="Google Shape;1213;p41"/>
              <p:cNvGrpSpPr/>
              <p:nvPr/>
            </p:nvGrpSpPr>
            <p:grpSpPr>
              <a:xfrm rot="2019235">
                <a:off x="1051144" y="2899681"/>
                <a:ext cx="331945" cy="642285"/>
                <a:chOff x="6264310" y="2652993"/>
                <a:chExt cx="60406" cy="116881"/>
              </a:xfrm>
            </p:grpSpPr>
            <p:sp>
              <p:nvSpPr>
                <p:cNvPr id="1214" name="Google Shape;1214;p41"/>
                <p:cNvSpPr/>
                <p:nvPr/>
              </p:nvSpPr>
              <p:spPr>
                <a:xfrm>
                  <a:off x="6264310" y="2652993"/>
                  <a:ext cx="38617" cy="38613"/>
                </a:xfrm>
                <a:custGeom>
                  <a:rect b="b" l="l" r="r" t="t"/>
                  <a:pathLst>
                    <a:path extrusionOk="0" h="38613" w="38617">
                      <a:moveTo>
                        <a:pt x="-60" y="19983"/>
                      </a:moveTo>
                      <a:cubicBezTo>
                        <a:pt x="-60" y="9320"/>
                        <a:pt x="8585" y="676"/>
                        <a:pt x="19249" y="676"/>
                      </a:cubicBezTo>
                      <a:cubicBezTo>
                        <a:pt x="29912" y="676"/>
                        <a:pt x="38557" y="9319"/>
                        <a:pt x="38558" y="19982"/>
                      </a:cubicBezTo>
                      <a:cubicBezTo>
                        <a:pt x="38558" y="30645"/>
                        <a:pt x="29913" y="39289"/>
                        <a:pt x="19249" y="39289"/>
                      </a:cubicBezTo>
                      <a:cubicBezTo>
                        <a:pt x="19249" y="39289"/>
                        <a:pt x="19249" y="39289"/>
                        <a:pt x="19249" y="39289"/>
                      </a:cubicBezTo>
                      <a:cubicBezTo>
                        <a:pt x="8585" y="39289"/>
                        <a:pt x="-60" y="30645"/>
                        <a:pt x="-60" y="1998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41"/>
                <p:cNvSpPr/>
                <p:nvPr/>
              </p:nvSpPr>
              <p:spPr>
                <a:xfrm>
                  <a:off x="6279993" y="2725156"/>
                  <a:ext cx="44723" cy="44718"/>
                </a:xfrm>
                <a:custGeom>
                  <a:rect b="b" l="l" r="r" t="t"/>
                  <a:pathLst>
                    <a:path extrusionOk="0" h="44718" w="44723">
                      <a:moveTo>
                        <a:pt x="44723" y="0"/>
                      </a:moveTo>
                      <a:lnTo>
                        <a:pt x="0" y="44719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6" name="Google Shape;1216;p41"/>
              <p:cNvGrpSpPr/>
              <p:nvPr/>
            </p:nvGrpSpPr>
            <p:grpSpPr>
              <a:xfrm>
                <a:off x="2518117" y="2656362"/>
                <a:ext cx="755886" cy="509985"/>
                <a:chOff x="2518117" y="2656362"/>
                <a:chExt cx="755886" cy="509985"/>
              </a:xfrm>
            </p:grpSpPr>
            <p:sp>
              <p:nvSpPr>
                <p:cNvPr id="1217" name="Google Shape;1217;p41"/>
                <p:cNvSpPr/>
                <p:nvPr/>
              </p:nvSpPr>
              <p:spPr>
                <a:xfrm rot="722836">
                  <a:off x="3011362" y="2678453"/>
                  <a:ext cx="238624" cy="255324"/>
                </a:xfrm>
                <a:custGeom>
                  <a:rect b="b" l="l" r="r" t="t"/>
                  <a:pathLst>
                    <a:path extrusionOk="0" h="71292" w="66629">
                      <a:moveTo>
                        <a:pt x="13927" y="51634"/>
                      </a:moveTo>
                      <a:cubicBezTo>
                        <a:pt x="8633" y="48564"/>
                        <a:pt x="4381" y="43977"/>
                        <a:pt x="1721" y="38466"/>
                      </a:cubicBezTo>
                      <a:cubicBezTo>
                        <a:pt x="117" y="34731"/>
                        <a:pt x="-418" y="30624"/>
                        <a:pt x="174" y="26602"/>
                      </a:cubicBezTo>
                      <a:cubicBezTo>
                        <a:pt x="951" y="18734"/>
                        <a:pt x="7960" y="12985"/>
                        <a:pt x="15829" y="13762"/>
                      </a:cubicBezTo>
                      <a:cubicBezTo>
                        <a:pt x="17040" y="13881"/>
                        <a:pt x="18230" y="14155"/>
                        <a:pt x="19372" y="14575"/>
                      </a:cubicBezTo>
                      <a:cubicBezTo>
                        <a:pt x="24339" y="16224"/>
                        <a:pt x="30544" y="19018"/>
                        <a:pt x="32779" y="24115"/>
                      </a:cubicBezTo>
                      <a:cubicBezTo>
                        <a:pt x="30834" y="18475"/>
                        <a:pt x="32531" y="13894"/>
                        <a:pt x="35657" y="8851"/>
                      </a:cubicBezTo>
                      <a:cubicBezTo>
                        <a:pt x="37667" y="5360"/>
                        <a:pt x="40817" y="2667"/>
                        <a:pt x="44578" y="1223"/>
                      </a:cubicBezTo>
                      <a:cubicBezTo>
                        <a:pt x="51566" y="-621"/>
                        <a:pt x="58940" y="2300"/>
                        <a:pt x="62768" y="8429"/>
                      </a:cubicBezTo>
                      <a:cubicBezTo>
                        <a:pt x="66366" y="14548"/>
                        <a:pt x="67463" y="21820"/>
                        <a:pt x="65831" y="28728"/>
                      </a:cubicBezTo>
                      <a:cubicBezTo>
                        <a:pt x="64183" y="35557"/>
                        <a:pt x="61752" y="42172"/>
                        <a:pt x="58586" y="48442"/>
                      </a:cubicBezTo>
                      <a:cubicBezTo>
                        <a:pt x="55096" y="56203"/>
                        <a:pt x="51797" y="64045"/>
                        <a:pt x="48688" y="71968"/>
                      </a:cubicBezTo>
                      <a:cubicBezTo>
                        <a:pt x="49429" y="70080"/>
                        <a:pt x="39057" y="64688"/>
                        <a:pt x="37748" y="63879"/>
                      </a:cubicBezTo>
                      <a:cubicBezTo>
                        <a:pt x="32436" y="60595"/>
                        <a:pt x="26602" y="58285"/>
                        <a:pt x="21003" y="55555"/>
                      </a:cubicBezTo>
                      <a:cubicBezTo>
                        <a:pt x="18571" y="54386"/>
                        <a:pt x="16208" y="53076"/>
                        <a:pt x="13927" y="51634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41"/>
                <p:cNvSpPr/>
                <p:nvPr/>
              </p:nvSpPr>
              <p:spPr>
                <a:xfrm rot="722045">
                  <a:off x="2527928" y="3023567"/>
                  <a:ext cx="238545" cy="119223"/>
                </a:xfrm>
                <a:custGeom>
                  <a:rect b="b" l="l" r="r" t="t"/>
                  <a:pathLst>
                    <a:path extrusionOk="0" h="12055" w="24114">
                      <a:moveTo>
                        <a:pt x="-60" y="12732"/>
                      </a:moveTo>
                      <a:cubicBezTo>
                        <a:pt x="-60" y="6073"/>
                        <a:pt x="5338" y="676"/>
                        <a:pt x="11997" y="676"/>
                      </a:cubicBezTo>
                      <a:cubicBezTo>
                        <a:pt x="18656" y="676"/>
                        <a:pt x="24054" y="6073"/>
                        <a:pt x="24054" y="12732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9" name="Google Shape;1219;p41"/>
              <p:cNvGrpSpPr/>
              <p:nvPr/>
            </p:nvGrpSpPr>
            <p:grpSpPr>
              <a:xfrm>
                <a:off x="7980724" y="3374550"/>
                <a:ext cx="578987" cy="814877"/>
                <a:chOff x="7980724" y="3374550"/>
                <a:chExt cx="578987" cy="814877"/>
              </a:xfrm>
            </p:grpSpPr>
            <p:sp>
              <p:nvSpPr>
                <p:cNvPr id="1220" name="Google Shape;1220;p41"/>
                <p:cNvSpPr/>
                <p:nvPr/>
              </p:nvSpPr>
              <p:spPr>
                <a:xfrm>
                  <a:off x="7980724" y="3374550"/>
                  <a:ext cx="229746" cy="114857"/>
                </a:xfrm>
                <a:custGeom>
                  <a:rect b="b" l="l" r="r" t="t"/>
                  <a:pathLst>
                    <a:path extrusionOk="0" h="32083" w="64175">
                      <a:moveTo>
                        <a:pt x="-60" y="32760"/>
                      </a:moveTo>
                      <a:cubicBezTo>
                        <a:pt x="-60" y="15040"/>
                        <a:pt x="14306" y="676"/>
                        <a:pt x="32027" y="676"/>
                      </a:cubicBezTo>
                      <a:cubicBezTo>
                        <a:pt x="49749" y="676"/>
                        <a:pt x="64115" y="15040"/>
                        <a:pt x="64115" y="3276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41"/>
                <p:cNvSpPr/>
                <p:nvPr/>
              </p:nvSpPr>
              <p:spPr>
                <a:xfrm>
                  <a:off x="7980726" y="3742001"/>
                  <a:ext cx="578985" cy="447426"/>
                </a:xfrm>
                <a:custGeom>
                  <a:rect b="b" l="l" r="r" t="t"/>
                  <a:pathLst>
                    <a:path extrusionOk="0" h="65175" w="84308">
                      <a:moveTo>
                        <a:pt x="0" y="57347"/>
                      </a:moveTo>
                      <a:lnTo>
                        <a:pt x="26941" y="65175"/>
                      </a:lnTo>
                      <a:lnTo>
                        <a:pt x="19112" y="38237"/>
                      </a:lnTo>
                      <a:lnTo>
                        <a:pt x="46051" y="46068"/>
                      </a:lnTo>
                      <a:lnTo>
                        <a:pt x="38221" y="19130"/>
                      </a:lnTo>
                      <a:lnTo>
                        <a:pt x="65168" y="26953"/>
                      </a:lnTo>
                      <a:lnTo>
                        <a:pt x="57353" y="0"/>
                      </a:lnTo>
                      <a:lnTo>
                        <a:pt x="84309" y="7817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2" name="Google Shape;1222;p41"/>
              <p:cNvGrpSpPr/>
              <p:nvPr/>
            </p:nvGrpSpPr>
            <p:grpSpPr>
              <a:xfrm>
                <a:off x="6369872" y="2631792"/>
                <a:ext cx="500888" cy="807273"/>
                <a:chOff x="6369872" y="2631792"/>
                <a:chExt cx="500888" cy="807273"/>
              </a:xfrm>
            </p:grpSpPr>
            <p:sp>
              <p:nvSpPr>
                <p:cNvPr id="1223" name="Google Shape;1223;p41"/>
                <p:cNvSpPr/>
                <p:nvPr/>
              </p:nvSpPr>
              <p:spPr>
                <a:xfrm>
                  <a:off x="6505428" y="2631792"/>
                  <a:ext cx="229764" cy="229741"/>
                </a:xfrm>
                <a:custGeom>
                  <a:rect b="b" l="l" r="r" t="t"/>
                  <a:pathLst>
                    <a:path extrusionOk="0" h="40394" w="40398">
                      <a:moveTo>
                        <a:pt x="40338" y="20873"/>
                      </a:moveTo>
                      <a:cubicBezTo>
                        <a:pt x="40338" y="32027"/>
                        <a:pt x="31294" y="41070"/>
                        <a:pt x="20139" y="41070"/>
                      </a:cubicBezTo>
                      <a:cubicBezTo>
                        <a:pt x="8983" y="41070"/>
                        <a:pt x="-61" y="32027"/>
                        <a:pt x="-60" y="20873"/>
                      </a:cubicBezTo>
                      <a:cubicBezTo>
                        <a:pt x="-60" y="9718"/>
                        <a:pt x="8983" y="676"/>
                        <a:pt x="20139" y="676"/>
                      </a:cubicBezTo>
                      <a:cubicBezTo>
                        <a:pt x="31295" y="676"/>
                        <a:pt x="40338" y="9718"/>
                        <a:pt x="40338" y="20873"/>
                      </a:cubicBezTo>
                      <a:cubicBezTo>
                        <a:pt x="40338" y="20873"/>
                        <a:pt x="40338" y="20873"/>
                        <a:pt x="40338" y="20873"/>
                      </a:cubicBezTo>
                      <a:close/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41"/>
                <p:cNvSpPr/>
                <p:nvPr/>
              </p:nvSpPr>
              <p:spPr>
                <a:xfrm rot="3843559">
                  <a:off x="6356426" y="2985953"/>
                  <a:ext cx="527779" cy="300269"/>
                </a:xfrm>
                <a:custGeom>
                  <a:rect b="b" l="l" r="r" t="t"/>
                  <a:pathLst>
                    <a:path extrusionOk="0" h="139363" w="244957">
                      <a:moveTo>
                        <a:pt x="0" y="139499"/>
                      </a:moveTo>
                      <a:lnTo>
                        <a:pt x="244957" y="136"/>
                      </a:ln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25" name="Google Shape;1225;p41"/>
            <p:cNvGrpSpPr/>
            <p:nvPr/>
          </p:nvGrpSpPr>
          <p:grpSpPr>
            <a:xfrm>
              <a:off x="325410" y="4139947"/>
              <a:ext cx="8809888" cy="1273847"/>
              <a:chOff x="215810" y="4269422"/>
              <a:chExt cx="8809888" cy="1273847"/>
            </a:xfrm>
          </p:grpSpPr>
          <p:grpSp>
            <p:nvGrpSpPr>
              <p:cNvPr id="1226" name="Google Shape;1226;p41"/>
              <p:cNvGrpSpPr/>
              <p:nvPr/>
            </p:nvGrpSpPr>
            <p:grpSpPr>
              <a:xfrm rot="-1581877">
                <a:off x="423976" y="4342068"/>
                <a:ext cx="578500" cy="1073010"/>
                <a:chOff x="8868737" y="2657033"/>
                <a:chExt cx="257107" cy="476886"/>
              </a:xfrm>
            </p:grpSpPr>
            <p:grpSp>
              <p:nvGrpSpPr>
                <p:cNvPr id="1227" name="Google Shape;1227;p41"/>
                <p:cNvGrpSpPr/>
                <p:nvPr/>
              </p:nvGrpSpPr>
              <p:grpSpPr>
                <a:xfrm>
                  <a:off x="8903401" y="2657033"/>
                  <a:ext cx="148846" cy="122418"/>
                  <a:chOff x="8903401" y="2657033"/>
                  <a:chExt cx="148846" cy="122418"/>
                </a:xfrm>
              </p:grpSpPr>
              <p:sp>
                <p:nvSpPr>
                  <p:cNvPr id="1228" name="Google Shape;1228;p41"/>
                  <p:cNvSpPr/>
                  <p:nvPr/>
                </p:nvSpPr>
                <p:spPr>
                  <a:xfrm>
                    <a:off x="8927017" y="2732214"/>
                    <a:ext cx="51117" cy="47237"/>
                  </a:xfrm>
                  <a:custGeom>
                    <a:rect b="b" l="l" r="r" t="t"/>
                    <a:pathLst>
                      <a:path extrusionOk="0" h="47237" w="51117">
                        <a:moveTo>
                          <a:pt x="51057" y="47913"/>
                        </a:moveTo>
                        <a:cubicBezTo>
                          <a:pt x="44186" y="25320"/>
                          <a:pt x="13731" y="19845"/>
                          <a:pt x="-6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41"/>
                  <p:cNvSpPr/>
                  <p:nvPr/>
                </p:nvSpPr>
                <p:spPr>
                  <a:xfrm>
                    <a:off x="9015794" y="2681250"/>
                    <a:ext cx="18199" cy="81987"/>
                  </a:xfrm>
                  <a:custGeom>
                    <a:rect b="b" l="l" r="r" t="t"/>
                    <a:pathLst>
                      <a:path extrusionOk="0" h="81987" w="18199">
                        <a:moveTo>
                          <a:pt x="55" y="82663"/>
                        </a:moveTo>
                        <a:cubicBezTo>
                          <a:pt x="-1000" y="54240"/>
                          <a:pt x="5225" y="26018"/>
                          <a:pt x="18140" y="676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41"/>
                  <p:cNvSpPr/>
                  <p:nvPr/>
                </p:nvSpPr>
                <p:spPr>
                  <a:xfrm>
                    <a:off x="9019274" y="2657033"/>
                    <a:ext cx="32973" cy="33145"/>
                  </a:xfrm>
                  <a:custGeom>
                    <a:rect b="b" l="l" r="r" t="t"/>
                    <a:pathLst>
                      <a:path extrusionOk="0" h="33145" w="32973">
                        <a:moveTo>
                          <a:pt x="31554" y="10367"/>
                        </a:moveTo>
                        <a:cubicBezTo>
                          <a:pt x="30924" y="8422"/>
                          <a:pt x="29801" y="6674"/>
                          <a:pt x="28294" y="5293"/>
                        </a:cubicBezTo>
                        <a:cubicBezTo>
                          <a:pt x="27230" y="4472"/>
                          <a:pt x="26167" y="3650"/>
                          <a:pt x="25103" y="2828"/>
                        </a:cubicBezTo>
                        <a:cubicBezTo>
                          <a:pt x="22689" y="1414"/>
                          <a:pt x="19942" y="671"/>
                          <a:pt x="17144" y="676"/>
                        </a:cubicBezTo>
                        <a:lnTo>
                          <a:pt x="12954" y="1239"/>
                        </a:lnTo>
                        <a:cubicBezTo>
                          <a:pt x="10322" y="1965"/>
                          <a:pt x="7924" y="3362"/>
                          <a:pt x="5996" y="5293"/>
                        </a:cubicBezTo>
                        <a:cubicBezTo>
                          <a:pt x="5457" y="5831"/>
                          <a:pt x="4919" y="6369"/>
                          <a:pt x="4381" y="6907"/>
                        </a:cubicBezTo>
                        <a:cubicBezTo>
                          <a:pt x="-1541" y="13160"/>
                          <a:pt x="-1541" y="22950"/>
                          <a:pt x="4381" y="29203"/>
                        </a:cubicBezTo>
                        <a:cubicBezTo>
                          <a:pt x="5445" y="30025"/>
                          <a:pt x="6508" y="30847"/>
                          <a:pt x="7573" y="31668"/>
                        </a:cubicBezTo>
                        <a:cubicBezTo>
                          <a:pt x="9986" y="33082"/>
                          <a:pt x="12733" y="33825"/>
                          <a:pt x="15530" y="33821"/>
                        </a:cubicBezTo>
                        <a:cubicBezTo>
                          <a:pt x="16927" y="33633"/>
                          <a:pt x="18325" y="33445"/>
                          <a:pt x="19722" y="33258"/>
                        </a:cubicBezTo>
                        <a:cubicBezTo>
                          <a:pt x="22353" y="32532"/>
                          <a:pt x="24751" y="31135"/>
                          <a:pt x="26680" y="29203"/>
                        </a:cubicBezTo>
                        <a:cubicBezTo>
                          <a:pt x="27218" y="28665"/>
                          <a:pt x="27755" y="28127"/>
                          <a:pt x="28294" y="27589"/>
                        </a:cubicBezTo>
                        <a:cubicBezTo>
                          <a:pt x="32903" y="23110"/>
                          <a:pt x="34207" y="16221"/>
                          <a:pt x="31554" y="1036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1" name="Google Shape;1231;p41"/>
                  <p:cNvSpPr/>
                  <p:nvPr/>
                </p:nvSpPr>
                <p:spPr>
                  <a:xfrm>
                    <a:off x="8903401" y="2711914"/>
                    <a:ext cx="30461" cy="31530"/>
                  </a:xfrm>
                  <a:custGeom>
                    <a:rect b="b" l="l" r="r" t="t"/>
                    <a:pathLst>
                      <a:path extrusionOk="0" h="31530" w="30461">
                        <a:moveTo>
                          <a:pt x="15171" y="676"/>
                        </a:moveTo>
                        <a:cubicBezTo>
                          <a:pt x="-5120" y="676"/>
                          <a:pt x="-5154" y="32207"/>
                          <a:pt x="15171" y="32207"/>
                        </a:cubicBezTo>
                        <a:cubicBezTo>
                          <a:pt x="35461" y="32207"/>
                          <a:pt x="35495" y="676"/>
                          <a:pt x="15171" y="6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32" name="Google Shape;1232;p41"/>
                <p:cNvSpPr/>
                <p:nvPr/>
              </p:nvSpPr>
              <p:spPr>
                <a:xfrm>
                  <a:off x="9015346" y="2815274"/>
                  <a:ext cx="30172" cy="318645"/>
                </a:xfrm>
                <a:custGeom>
                  <a:rect b="b" l="l" r="r" t="t"/>
                  <a:pathLst>
                    <a:path extrusionOk="0" h="318645" w="30172">
                      <a:moveTo>
                        <a:pt x="-60" y="676"/>
                      </a:moveTo>
                      <a:cubicBezTo>
                        <a:pt x="25116" y="64479"/>
                        <a:pt x="41045" y="286138"/>
                        <a:pt x="21134" y="31932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41"/>
                <p:cNvSpPr/>
                <p:nvPr/>
              </p:nvSpPr>
              <p:spPr>
                <a:xfrm>
                  <a:off x="8868737" y="2685870"/>
                  <a:ext cx="257107" cy="180549"/>
                </a:xfrm>
                <a:custGeom>
                  <a:rect b="b" l="l" r="r" t="t"/>
                  <a:pathLst>
                    <a:path extrusionOk="0" h="180549" w="257107">
                      <a:moveTo>
                        <a:pt x="34635" y="152034"/>
                      </a:moveTo>
                      <a:cubicBezTo>
                        <a:pt x="22528" y="145195"/>
                        <a:pt x="10609" y="136746"/>
                        <a:pt x="4132" y="124443"/>
                      </a:cubicBezTo>
                      <a:cubicBezTo>
                        <a:pt x="-2345" y="112139"/>
                        <a:pt x="-1718" y="95165"/>
                        <a:pt x="8839" y="86116"/>
                      </a:cubicBezTo>
                      <a:cubicBezTo>
                        <a:pt x="20927" y="75753"/>
                        <a:pt x="39493" y="79697"/>
                        <a:pt x="54008" y="86244"/>
                      </a:cubicBezTo>
                      <a:cubicBezTo>
                        <a:pt x="75399" y="95910"/>
                        <a:pt x="94577" y="109865"/>
                        <a:pt x="110356" y="127243"/>
                      </a:cubicBezTo>
                      <a:cubicBezTo>
                        <a:pt x="95580" y="96523"/>
                        <a:pt x="80416" y="62740"/>
                        <a:pt x="88143" y="29539"/>
                      </a:cubicBezTo>
                      <a:cubicBezTo>
                        <a:pt x="90383" y="19918"/>
                        <a:pt x="94942" y="10256"/>
                        <a:pt x="103239" y="4892"/>
                      </a:cubicBezTo>
                      <a:cubicBezTo>
                        <a:pt x="114836" y="-2607"/>
                        <a:pt x="131021" y="545"/>
                        <a:pt x="141744" y="9247"/>
                      </a:cubicBezTo>
                      <a:cubicBezTo>
                        <a:pt x="152468" y="17949"/>
                        <a:pt x="158652" y="31036"/>
                        <a:pt x="162994" y="44146"/>
                      </a:cubicBezTo>
                      <a:cubicBezTo>
                        <a:pt x="169822" y="64799"/>
                        <a:pt x="172930" y="86501"/>
                        <a:pt x="172171" y="108241"/>
                      </a:cubicBezTo>
                      <a:cubicBezTo>
                        <a:pt x="173544" y="86947"/>
                        <a:pt x="179809" y="66256"/>
                        <a:pt x="190480" y="47776"/>
                      </a:cubicBezTo>
                      <a:cubicBezTo>
                        <a:pt x="199649" y="31932"/>
                        <a:pt x="216197" y="16468"/>
                        <a:pt x="233937" y="20993"/>
                      </a:cubicBezTo>
                      <a:cubicBezTo>
                        <a:pt x="253262" y="25923"/>
                        <a:pt x="259443" y="50904"/>
                        <a:pt x="256248" y="70588"/>
                      </a:cubicBezTo>
                      <a:cubicBezTo>
                        <a:pt x="247978" y="121546"/>
                        <a:pt x="205137" y="156818"/>
                        <a:pt x="159510" y="175065"/>
                      </a:cubicBezTo>
                      <a:cubicBezTo>
                        <a:pt x="118839" y="191331"/>
                        <a:pt x="70865" y="172501"/>
                        <a:pt x="34635" y="15203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4" name="Google Shape;1234;p41"/>
              <p:cNvGrpSpPr/>
              <p:nvPr/>
            </p:nvGrpSpPr>
            <p:grpSpPr>
              <a:xfrm rot="1432076">
                <a:off x="8230402" y="4456527"/>
                <a:ext cx="618507" cy="1004563"/>
                <a:chOff x="7940682" y="3054775"/>
                <a:chExt cx="228993" cy="371955"/>
              </a:xfrm>
            </p:grpSpPr>
            <p:sp>
              <p:nvSpPr>
                <p:cNvPr id="1235" name="Google Shape;1235;p41"/>
                <p:cNvSpPr/>
                <p:nvPr/>
              </p:nvSpPr>
              <p:spPr>
                <a:xfrm>
                  <a:off x="7992723" y="3233766"/>
                  <a:ext cx="45702" cy="192964"/>
                </a:xfrm>
                <a:custGeom>
                  <a:rect b="b" l="l" r="r" t="t"/>
                  <a:pathLst>
                    <a:path extrusionOk="0" h="192964" w="45702">
                      <a:moveTo>
                        <a:pt x="45642" y="676"/>
                      </a:moveTo>
                      <a:cubicBezTo>
                        <a:pt x="18181" y="61474"/>
                        <a:pt x="2665" y="126984"/>
                        <a:pt x="-60" y="193640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41"/>
                <p:cNvSpPr/>
                <p:nvPr/>
              </p:nvSpPr>
              <p:spPr>
                <a:xfrm>
                  <a:off x="8023517" y="3076976"/>
                  <a:ext cx="2510" cy="138857"/>
                </a:xfrm>
                <a:custGeom>
                  <a:rect b="b" l="l" r="r" t="t"/>
                  <a:pathLst>
                    <a:path extrusionOk="0" h="138857" w="2510">
                      <a:moveTo>
                        <a:pt x="2450" y="139533"/>
                      </a:moveTo>
                      <a:cubicBezTo>
                        <a:pt x="1614" y="93247"/>
                        <a:pt x="777" y="46962"/>
                        <a:pt x="-6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41"/>
                <p:cNvSpPr/>
                <p:nvPr/>
              </p:nvSpPr>
              <p:spPr>
                <a:xfrm>
                  <a:off x="8059647" y="3111100"/>
                  <a:ext cx="34710" cy="114230"/>
                </a:xfrm>
                <a:custGeom>
                  <a:rect b="b" l="l" r="r" t="t"/>
                  <a:pathLst>
                    <a:path extrusionOk="0" h="114230" w="34710">
                      <a:moveTo>
                        <a:pt x="-60" y="114906"/>
                      </a:moveTo>
                      <a:cubicBezTo>
                        <a:pt x="1274" y="74442"/>
                        <a:pt x="13246" y="35043"/>
                        <a:pt x="34650" y="676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41"/>
                <p:cNvSpPr/>
                <p:nvPr/>
              </p:nvSpPr>
              <p:spPr>
                <a:xfrm>
                  <a:off x="8079841" y="3086206"/>
                  <a:ext cx="41540" cy="42981"/>
                </a:xfrm>
                <a:custGeom>
                  <a:rect b="b" l="l" r="r" t="t"/>
                  <a:pathLst>
                    <a:path extrusionOk="0" h="42981" w="41540">
                      <a:moveTo>
                        <a:pt x="39677" y="13437"/>
                      </a:moveTo>
                      <a:cubicBezTo>
                        <a:pt x="36357" y="5868"/>
                        <a:pt x="28965" y="896"/>
                        <a:pt x="20702" y="676"/>
                      </a:cubicBezTo>
                      <a:cubicBezTo>
                        <a:pt x="18862" y="923"/>
                        <a:pt x="17023" y="1170"/>
                        <a:pt x="15182" y="1417"/>
                      </a:cubicBezTo>
                      <a:cubicBezTo>
                        <a:pt x="11717" y="2373"/>
                        <a:pt x="8561" y="4213"/>
                        <a:pt x="6021" y="6756"/>
                      </a:cubicBezTo>
                      <a:lnTo>
                        <a:pt x="2775" y="10958"/>
                      </a:lnTo>
                      <a:cubicBezTo>
                        <a:pt x="913" y="14135"/>
                        <a:pt x="-66" y="17753"/>
                        <a:pt x="-60" y="21436"/>
                      </a:cubicBezTo>
                      <a:lnTo>
                        <a:pt x="-60" y="22897"/>
                      </a:lnTo>
                      <a:cubicBezTo>
                        <a:pt x="242" y="34235"/>
                        <a:pt x="9363" y="43355"/>
                        <a:pt x="20702" y="43657"/>
                      </a:cubicBezTo>
                      <a:lnTo>
                        <a:pt x="26222" y="42916"/>
                      </a:lnTo>
                      <a:cubicBezTo>
                        <a:pt x="29686" y="41959"/>
                        <a:pt x="32843" y="40120"/>
                        <a:pt x="35383" y="37577"/>
                      </a:cubicBezTo>
                      <a:cubicBezTo>
                        <a:pt x="36465" y="36176"/>
                        <a:pt x="37548" y="34776"/>
                        <a:pt x="38630" y="33375"/>
                      </a:cubicBezTo>
                      <a:cubicBezTo>
                        <a:pt x="40492" y="30197"/>
                        <a:pt x="41470" y="26580"/>
                        <a:pt x="41464" y="22897"/>
                      </a:cubicBezTo>
                      <a:lnTo>
                        <a:pt x="41464" y="21436"/>
                      </a:lnTo>
                      <a:cubicBezTo>
                        <a:pt x="41590" y="18658"/>
                        <a:pt x="40973" y="15897"/>
                        <a:pt x="39676" y="134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41"/>
                <p:cNvSpPr/>
                <p:nvPr/>
              </p:nvSpPr>
              <p:spPr>
                <a:xfrm>
                  <a:off x="8001639" y="3054775"/>
                  <a:ext cx="42985" cy="41519"/>
                </a:xfrm>
                <a:custGeom>
                  <a:rect b="b" l="l" r="r" t="t"/>
                  <a:pathLst>
                    <a:path extrusionOk="0" h="41519" w="42985">
                      <a:moveTo>
                        <a:pt x="42184" y="15917"/>
                      </a:moveTo>
                      <a:cubicBezTo>
                        <a:pt x="41228" y="12452"/>
                        <a:pt x="39388" y="9296"/>
                        <a:pt x="36845" y="6756"/>
                      </a:cubicBezTo>
                      <a:cubicBezTo>
                        <a:pt x="35444" y="5674"/>
                        <a:pt x="34043" y="4592"/>
                        <a:pt x="32643" y="3510"/>
                      </a:cubicBezTo>
                      <a:cubicBezTo>
                        <a:pt x="29465" y="1649"/>
                        <a:pt x="25847" y="670"/>
                        <a:pt x="22164" y="676"/>
                      </a:cubicBezTo>
                      <a:lnTo>
                        <a:pt x="20702" y="676"/>
                      </a:lnTo>
                      <a:cubicBezTo>
                        <a:pt x="9363" y="978"/>
                        <a:pt x="242" y="10098"/>
                        <a:pt x="-60" y="21436"/>
                      </a:cubicBezTo>
                      <a:cubicBezTo>
                        <a:pt x="187" y="23275"/>
                        <a:pt x="434" y="25115"/>
                        <a:pt x="681" y="26954"/>
                      </a:cubicBezTo>
                      <a:cubicBezTo>
                        <a:pt x="1637" y="30419"/>
                        <a:pt x="3477" y="33576"/>
                        <a:pt x="6021" y="36115"/>
                      </a:cubicBezTo>
                      <a:cubicBezTo>
                        <a:pt x="7422" y="37197"/>
                        <a:pt x="8823" y="38279"/>
                        <a:pt x="10223" y="39361"/>
                      </a:cubicBezTo>
                      <a:cubicBezTo>
                        <a:pt x="13401" y="41223"/>
                        <a:pt x="17019" y="42201"/>
                        <a:pt x="20702" y="42196"/>
                      </a:cubicBezTo>
                      <a:lnTo>
                        <a:pt x="22163" y="42196"/>
                      </a:lnTo>
                      <a:cubicBezTo>
                        <a:pt x="33503" y="41893"/>
                        <a:pt x="42624" y="32774"/>
                        <a:pt x="42926" y="2143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41"/>
                <p:cNvSpPr/>
                <p:nvPr/>
              </p:nvSpPr>
              <p:spPr>
                <a:xfrm>
                  <a:off x="7940682" y="3117563"/>
                  <a:ext cx="228993" cy="155536"/>
                </a:xfrm>
                <a:custGeom>
                  <a:rect b="b" l="l" r="r" t="t"/>
                  <a:pathLst>
                    <a:path extrusionOk="0" h="155536" w="228993">
                      <a:moveTo>
                        <a:pt x="160648" y="136469"/>
                      </a:moveTo>
                      <a:cubicBezTo>
                        <a:pt x="124858" y="156717"/>
                        <a:pt x="83191" y="165431"/>
                        <a:pt x="53324" y="142878"/>
                      </a:cubicBezTo>
                      <a:cubicBezTo>
                        <a:pt x="48285" y="138886"/>
                        <a:pt x="43527" y="134551"/>
                        <a:pt x="39086" y="129903"/>
                      </a:cubicBezTo>
                      <a:cubicBezTo>
                        <a:pt x="21861" y="112685"/>
                        <a:pt x="9557" y="82721"/>
                        <a:pt x="3257" y="59037"/>
                      </a:cubicBezTo>
                      <a:cubicBezTo>
                        <a:pt x="-2578" y="37104"/>
                        <a:pt x="-4953" y="-9661"/>
                        <a:pt x="33467" y="11768"/>
                      </a:cubicBezTo>
                      <a:cubicBezTo>
                        <a:pt x="44581" y="17977"/>
                        <a:pt x="51584" y="29487"/>
                        <a:pt x="57278" y="40872"/>
                      </a:cubicBezTo>
                      <a:cubicBezTo>
                        <a:pt x="62640" y="51594"/>
                        <a:pt x="67293" y="62656"/>
                        <a:pt x="71207" y="73987"/>
                      </a:cubicBezTo>
                      <a:cubicBezTo>
                        <a:pt x="70138" y="55822"/>
                        <a:pt x="72620" y="37623"/>
                        <a:pt x="78514" y="20408"/>
                      </a:cubicBezTo>
                      <a:cubicBezTo>
                        <a:pt x="81947" y="10402"/>
                        <a:pt x="89590" y="-968"/>
                        <a:pt x="100008" y="873"/>
                      </a:cubicBezTo>
                      <a:cubicBezTo>
                        <a:pt x="109782" y="2601"/>
                        <a:pt x="113480" y="14501"/>
                        <a:pt x="114769" y="24342"/>
                      </a:cubicBezTo>
                      <a:cubicBezTo>
                        <a:pt x="117109" y="42210"/>
                        <a:pt x="118007" y="60236"/>
                        <a:pt x="117454" y="78248"/>
                      </a:cubicBezTo>
                      <a:cubicBezTo>
                        <a:pt x="117905" y="63575"/>
                        <a:pt x="132547" y="40658"/>
                        <a:pt x="143464" y="31467"/>
                      </a:cubicBezTo>
                      <a:cubicBezTo>
                        <a:pt x="150575" y="25480"/>
                        <a:pt x="173214" y="14864"/>
                        <a:pt x="181586" y="22369"/>
                      </a:cubicBezTo>
                      <a:cubicBezTo>
                        <a:pt x="182532" y="23389"/>
                        <a:pt x="183145" y="24673"/>
                        <a:pt x="183342" y="26051"/>
                      </a:cubicBezTo>
                      <a:cubicBezTo>
                        <a:pt x="186971" y="42388"/>
                        <a:pt x="182460" y="59470"/>
                        <a:pt x="171238" y="71887"/>
                      </a:cubicBezTo>
                      <a:cubicBezTo>
                        <a:pt x="178768" y="61953"/>
                        <a:pt x="189423" y="54843"/>
                        <a:pt x="201487" y="51701"/>
                      </a:cubicBezTo>
                      <a:cubicBezTo>
                        <a:pt x="211528" y="49120"/>
                        <a:pt x="224788" y="51134"/>
                        <a:pt x="228184" y="60929"/>
                      </a:cubicBezTo>
                      <a:cubicBezTo>
                        <a:pt x="230485" y="67568"/>
                        <a:pt x="227102" y="74771"/>
                        <a:pt x="223239" y="80642"/>
                      </a:cubicBezTo>
                      <a:cubicBezTo>
                        <a:pt x="210345" y="100239"/>
                        <a:pt x="187102" y="121504"/>
                        <a:pt x="160648" y="136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 Rights Lesson by Slidesgo">
  <a:themeElements>
    <a:clrScheme name="Simple Light">
      <a:dk1>
        <a:srgbClr val="3A3A3A"/>
      </a:dk1>
      <a:lt1>
        <a:srgbClr val="FFFFFF"/>
      </a:lt1>
      <a:dk2>
        <a:srgbClr val="EEB341"/>
      </a:dk2>
      <a:lt2>
        <a:srgbClr val="E9614C"/>
      </a:lt2>
      <a:accent1>
        <a:srgbClr val="7FADD9"/>
      </a:accent1>
      <a:accent2>
        <a:srgbClr val="B0C677"/>
      </a:accent2>
      <a:accent3>
        <a:srgbClr val="F5B7B9"/>
      </a:accent3>
      <a:accent4>
        <a:srgbClr val="FFFFFF"/>
      </a:accent4>
      <a:accent5>
        <a:srgbClr val="FFFFFF"/>
      </a:accent5>
      <a:accent6>
        <a:srgbClr val="FFFFFF"/>
      </a:accent6>
      <a:hlink>
        <a:srgbClr val="3A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