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ser Gray" userId="ae92949d-1552-4c27-9110-18f76ae7d7b3" providerId="ADAL" clId="{25A2405A-CCA5-4005-8666-60252C6AC333}"/>
    <pc:docChg chg="undo custSel modSld">
      <pc:chgData name="Fraser Gray" userId="ae92949d-1552-4c27-9110-18f76ae7d7b3" providerId="ADAL" clId="{25A2405A-CCA5-4005-8666-60252C6AC333}" dt="2024-07-16T12:57:10.182" v="2121" actId="1076"/>
      <pc:docMkLst>
        <pc:docMk/>
      </pc:docMkLst>
      <pc:sldChg chg="addSp delSp modSp mod">
        <pc:chgData name="Fraser Gray" userId="ae92949d-1552-4c27-9110-18f76ae7d7b3" providerId="ADAL" clId="{25A2405A-CCA5-4005-8666-60252C6AC333}" dt="2024-07-16T12:57:10.182" v="2121" actId="1076"/>
        <pc:sldMkLst>
          <pc:docMk/>
          <pc:sldMk cId="3149975976" sldId="257"/>
        </pc:sldMkLst>
        <pc:spChg chg="mod">
          <ac:chgData name="Fraser Gray" userId="ae92949d-1552-4c27-9110-18f76ae7d7b3" providerId="ADAL" clId="{25A2405A-CCA5-4005-8666-60252C6AC333}" dt="2024-07-16T12:35:26.580" v="1761" actId="1076"/>
          <ac:spMkLst>
            <pc:docMk/>
            <pc:sldMk cId="3149975976" sldId="257"/>
            <ac:spMk id="21" creationId="{1AAF0AE7-EC4B-867D-9713-F8EBF7E5E5F2}"/>
          </ac:spMkLst>
        </pc:spChg>
        <pc:spChg chg="mod">
          <ac:chgData name="Fraser Gray" userId="ae92949d-1552-4c27-9110-18f76ae7d7b3" providerId="ADAL" clId="{25A2405A-CCA5-4005-8666-60252C6AC333}" dt="2024-07-16T12:35:30.570" v="1762" actId="1076"/>
          <ac:spMkLst>
            <pc:docMk/>
            <pc:sldMk cId="3149975976" sldId="257"/>
            <ac:spMk id="22" creationId="{628DAC28-8E10-AECB-FA03-8C8D4C451B09}"/>
          </ac:spMkLst>
        </pc:spChg>
        <pc:spChg chg="add del mod">
          <ac:chgData name="Fraser Gray" userId="ae92949d-1552-4c27-9110-18f76ae7d7b3" providerId="ADAL" clId="{25A2405A-CCA5-4005-8666-60252C6AC333}" dt="2024-07-16T12:42:21.013" v="1780" actId="478"/>
          <ac:spMkLst>
            <pc:docMk/>
            <pc:sldMk cId="3149975976" sldId="257"/>
            <ac:spMk id="59" creationId="{02FD2D60-F6AF-22F5-690A-540E4BC971BC}"/>
          </ac:spMkLst>
        </pc:spChg>
        <pc:spChg chg="add mod">
          <ac:chgData name="Fraser Gray" userId="ae92949d-1552-4c27-9110-18f76ae7d7b3" providerId="ADAL" clId="{25A2405A-CCA5-4005-8666-60252C6AC333}" dt="2024-07-16T12:54:42.434" v="2088" actId="164"/>
          <ac:spMkLst>
            <pc:docMk/>
            <pc:sldMk cId="3149975976" sldId="257"/>
            <ac:spMk id="60" creationId="{2A76D2C6-03F6-FB45-9799-91578C936FB3}"/>
          </ac:spMkLst>
        </pc:spChg>
        <pc:spChg chg="add mod">
          <ac:chgData name="Fraser Gray" userId="ae92949d-1552-4c27-9110-18f76ae7d7b3" providerId="ADAL" clId="{25A2405A-CCA5-4005-8666-60252C6AC333}" dt="2024-07-16T12:54:42.434" v="2088" actId="164"/>
          <ac:spMkLst>
            <pc:docMk/>
            <pc:sldMk cId="3149975976" sldId="257"/>
            <ac:spMk id="61" creationId="{6231285C-03C9-F969-BE36-39082762B21E}"/>
          </ac:spMkLst>
        </pc:spChg>
        <pc:spChg chg="add del mod">
          <ac:chgData name="Fraser Gray" userId="ae92949d-1552-4c27-9110-18f76ae7d7b3" providerId="ADAL" clId="{25A2405A-CCA5-4005-8666-60252C6AC333}" dt="2024-07-14T17:07:36.531" v="83" actId="478"/>
          <ac:spMkLst>
            <pc:docMk/>
            <pc:sldMk cId="3149975976" sldId="257"/>
            <ac:spMk id="74" creationId="{1A61B941-3E78-A215-A507-480125A66438}"/>
          </ac:spMkLst>
        </pc:spChg>
        <pc:spChg chg="add mod ord">
          <ac:chgData name="Fraser Gray" userId="ae92949d-1552-4c27-9110-18f76ae7d7b3" providerId="ADAL" clId="{25A2405A-CCA5-4005-8666-60252C6AC333}" dt="2024-07-14T17:14:07.059" v="177" actId="1076"/>
          <ac:spMkLst>
            <pc:docMk/>
            <pc:sldMk cId="3149975976" sldId="257"/>
            <ac:spMk id="75" creationId="{205EC1B7-3884-8D89-BFE4-AFB557FCAF8A}"/>
          </ac:spMkLst>
        </pc:spChg>
        <pc:spChg chg="add del mod ord">
          <ac:chgData name="Fraser Gray" userId="ae92949d-1552-4c27-9110-18f76ae7d7b3" providerId="ADAL" clId="{25A2405A-CCA5-4005-8666-60252C6AC333}" dt="2024-07-14T17:07:36.531" v="83" actId="478"/>
          <ac:spMkLst>
            <pc:docMk/>
            <pc:sldMk cId="3149975976" sldId="257"/>
            <ac:spMk id="76" creationId="{88360252-D6AE-C614-6AB2-0185590AFF00}"/>
          </ac:spMkLst>
        </pc:spChg>
        <pc:spChg chg="add mod ord">
          <ac:chgData name="Fraser Gray" userId="ae92949d-1552-4c27-9110-18f76ae7d7b3" providerId="ADAL" clId="{25A2405A-CCA5-4005-8666-60252C6AC333}" dt="2024-07-14T17:17:51.543" v="220" actId="1076"/>
          <ac:spMkLst>
            <pc:docMk/>
            <pc:sldMk cId="3149975976" sldId="257"/>
            <ac:spMk id="77" creationId="{D76AE2DF-7DDF-F161-BAA9-CADC16E8DA2B}"/>
          </ac:spMkLst>
        </pc:spChg>
        <pc:spChg chg="add mod ord">
          <ac:chgData name="Fraser Gray" userId="ae92949d-1552-4c27-9110-18f76ae7d7b3" providerId="ADAL" clId="{25A2405A-CCA5-4005-8666-60252C6AC333}" dt="2024-07-14T17:11:34.210" v="146" actId="208"/>
          <ac:spMkLst>
            <pc:docMk/>
            <pc:sldMk cId="3149975976" sldId="257"/>
            <ac:spMk id="79" creationId="{63DD75B7-CBB0-1FC1-7127-F18BC6F743CA}"/>
          </ac:spMkLst>
        </pc:spChg>
        <pc:spChg chg="add mod">
          <ac:chgData name="Fraser Gray" userId="ae92949d-1552-4c27-9110-18f76ae7d7b3" providerId="ADAL" clId="{25A2405A-CCA5-4005-8666-60252C6AC333}" dt="2024-07-16T12:54:42.434" v="2088" actId="164"/>
          <ac:spMkLst>
            <pc:docMk/>
            <pc:sldMk cId="3149975976" sldId="257"/>
            <ac:spMk id="82" creationId="{8081AEF4-3E10-9EF9-50C6-665F3FD46EC5}"/>
          </ac:spMkLst>
        </pc:spChg>
        <pc:spChg chg="add mod">
          <ac:chgData name="Fraser Gray" userId="ae92949d-1552-4c27-9110-18f76ae7d7b3" providerId="ADAL" clId="{25A2405A-CCA5-4005-8666-60252C6AC333}" dt="2024-07-16T12:54:42.434" v="2088" actId="164"/>
          <ac:spMkLst>
            <pc:docMk/>
            <pc:sldMk cId="3149975976" sldId="257"/>
            <ac:spMk id="83" creationId="{B32E5527-0531-968D-9E8E-142773B119F3}"/>
          </ac:spMkLst>
        </pc:spChg>
        <pc:spChg chg="add del mod">
          <ac:chgData name="Fraser Gray" userId="ae92949d-1552-4c27-9110-18f76ae7d7b3" providerId="ADAL" clId="{25A2405A-CCA5-4005-8666-60252C6AC333}" dt="2024-07-14T17:22:09.950" v="646" actId="478"/>
          <ac:spMkLst>
            <pc:docMk/>
            <pc:sldMk cId="3149975976" sldId="257"/>
            <ac:spMk id="91" creationId="{9D36D22A-FF79-BF2D-54A1-761483106697}"/>
          </ac:spMkLst>
        </pc:spChg>
        <pc:spChg chg="add mod">
          <ac:chgData name="Fraser Gray" userId="ae92949d-1552-4c27-9110-18f76ae7d7b3" providerId="ADAL" clId="{25A2405A-CCA5-4005-8666-60252C6AC333}" dt="2024-07-16T12:54:42.434" v="2088" actId="164"/>
          <ac:spMkLst>
            <pc:docMk/>
            <pc:sldMk cId="3149975976" sldId="257"/>
            <ac:spMk id="91" creationId="{AE2673D4-7D48-950A-2DA7-42DFEE3C46FB}"/>
          </ac:spMkLst>
        </pc:spChg>
        <pc:spChg chg="add del mod">
          <ac:chgData name="Fraser Gray" userId="ae92949d-1552-4c27-9110-18f76ae7d7b3" providerId="ADAL" clId="{25A2405A-CCA5-4005-8666-60252C6AC333}" dt="2024-07-14T17:22:09.950" v="646" actId="478"/>
          <ac:spMkLst>
            <pc:docMk/>
            <pc:sldMk cId="3149975976" sldId="257"/>
            <ac:spMk id="92" creationId="{8C666C8D-30B9-A43B-8142-A85DEC2CF2C2}"/>
          </ac:spMkLst>
        </pc:spChg>
        <pc:spChg chg="add mod">
          <ac:chgData name="Fraser Gray" userId="ae92949d-1552-4c27-9110-18f76ae7d7b3" providerId="ADAL" clId="{25A2405A-CCA5-4005-8666-60252C6AC333}" dt="2024-07-16T12:54:42.434" v="2088" actId="164"/>
          <ac:spMkLst>
            <pc:docMk/>
            <pc:sldMk cId="3149975976" sldId="257"/>
            <ac:spMk id="92" creationId="{9F35D2EE-61D5-0BD2-0869-CEEE29DF09BA}"/>
          </ac:spMkLst>
        </pc:spChg>
        <pc:spChg chg="add mod">
          <ac:chgData name="Fraser Gray" userId="ae92949d-1552-4c27-9110-18f76ae7d7b3" providerId="ADAL" clId="{25A2405A-CCA5-4005-8666-60252C6AC333}" dt="2024-07-16T12:48:03.348" v="1959" actId="207"/>
          <ac:spMkLst>
            <pc:docMk/>
            <pc:sldMk cId="3149975976" sldId="257"/>
            <ac:spMk id="93" creationId="{3F3B8F95-7D09-E786-C7DD-221814095957}"/>
          </ac:spMkLst>
        </pc:spChg>
        <pc:spChg chg="add del mod">
          <ac:chgData name="Fraser Gray" userId="ae92949d-1552-4c27-9110-18f76ae7d7b3" providerId="ADAL" clId="{25A2405A-CCA5-4005-8666-60252C6AC333}" dt="2024-07-14T17:22:09.950" v="646" actId="478"/>
          <ac:spMkLst>
            <pc:docMk/>
            <pc:sldMk cId="3149975976" sldId="257"/>
            <ac:spMk id="93" creationId="{60A887E2-3857-FE92-E7AC-E5D7C9597394}"/>
          </ac:spMkLst>
        </pc:spChg>
        <pc:spChg chg="add mod">
          <ac:chgData name="Fraser Gray" userId="ae92949d-1552-4c27-9110-18f76ae7d7b3" providerId="ADAL" clId="{25A2405A-CCA5-4005-8666-60252C6AC333}" dt="2024-07-16T12:54:42.434" v="2088" actId="164"/>
          <ac:spMkLst>
            <pc:docMk/>
            <pc:sldMk cId="3149975976" sldId="257"/>
            <ac:spMk id="94" creationId="{C7D1F7D1-BE7B-C0B9-5C1F-05DE4A50FCC5}"/>
          </ac:spMkLst>
        </pc:spChg>
        <pc:spChg chg="add del mod">
          <ac:chgData name="Fraser Gray" userId="ae92949d-1552-4c27-9110-18f76ae7d7b3" providerId="ADAL" clId="{25A2405A-CCA5-4005-8666-60252C6AC333}" dt="2024-07-14T17:22:09.950" v="646" actId="478"/>
          <ac:spMkLst>
            <pc:docMk/>
            <pc:sldMk cId="3149975976" sldId="257"/>
            <ac:spMk id="94" creationId="{FBE4ACBF-897D-D32D-F7B5-3CDF5C3A9CEF}"/>
          </ac:spMkLst>
        </pc:spChg>
        <pc:spChg chg="add mod">
          <ac:chgData name="Fraser Gray" userId="ae92949d-1552-4c27-9110-18f76ae7d7b3" providerId="ADAL" clId="{25A2405A-CCA5-4005-8666-60252C6AC333}" dt="2024-07-16T12:54:42.434" v="2088" actId="164"/>
          <ac:spMkLst>
            <pc:docMk/>
            <pc:sldMk cId="3149975976" sldId="257"/>
            <ac:spMk id="95" creationId="{3519503A-D5F8-FB42-ED56-91AE64362DFD}"/>
          </ac:spMkLst>
        </pc:spChg>
        <pc:spChg chg="add mod">
          <ac:chgData name="Fraser Gray" userId="ae92949d-1552-4c27-9110-18f76ae7d7b3" providerId="ADAL" clId="{25A2405A-CCA5-4005-8666-60252C6AC333}" dt="2024-07-16T12:50:21.862" v="2024" actId="1076"/>
          <ac:spMkLst>
            <pc:docMk/>
            <pc:sldMk cId="3149975976" sldId="257"/>
            <ac:spMk id="104" creationId="{D8543DD5-A76D-05AD-7AB5-48397D029340}"/>
          </ac:spMkLst>
        </pc:spChg>
        <pc:spChg chg="add mod">
          <ac:chgData name="Fraser Gray" userId="ae92949d-1552-4c27-9110-18f76ae7d7b3" providerId="ADAL" clId="{25A2405A-CCA5-4005-8666-60252C6AC333}" dt="2024-07-16T12:56:35.182" v="2107" actId="1076"/>
          <ac:spMkLst>
            <pc:docMk/>
            <pc:sldMk cId="3149975976" sldId="257"/>
            <ac:spMk id="129" creationId="{53F319AD-E267-912A-B619-964E9D174817}"/>
          </ac:spMkLst>
        </pc:spChg>
        <pc:spChg chg="add mod">
          <ac:chgData name="Fraser Gray" userId="ae92949d-1552-4c27-9110-18f76ae7d7b3" providerId="ADAL" clId="{25A2405A-CCA5-4005-8666-60252C6AC333}" dt="2024-07-16T12:56:46.859" v="2115" actId="1038"/>
          <ac:spMkLst>
            <pc:docMk/>
            <pc:sldMk cId="3149975976" sldId="257"/>
            <ac:spMk id="132" creationId="{688C0BA9-447A-D4DD-9D78-468695F5625F}"/>
          </ac:spMkLst>
        </pc:spChg>
        <pc:spChg chg="add mod">
          <ac:chgData name="Fraser Gray" userId="ae92949d-1552-4c27-9110-18f76ae7d7b3" providerId="ADAL" clId="{25A2405A-CCA5-4005-8666-60252C6AC333}" dt="2024-07-16T12:56:55.690" v="2117" actId="1076"/>
          <ac:spMkLst>
            <pc:docMk/>
            <pc:sldMk cId="3149975976" sldId="257"/>
            <ac:spMk id="135" creationId="{CBBA5A47-7198-B93F-148B-3A9CF9621771}"/>
          </ac:spMkLst>
        </pc:spChg>
        <pc:spChg chg="add mod">
          <ac:chgData name="Fraser Gray" userId="ae92949d-1552-4c27-9110-18f76ae7d7b3" providerId="ADAL" clId="{25A2405A-CCA5-4005-8666-60252C6AC333}" dt="2024-07-16T12:57:04.408" v="2119" actId="1076"/>
          <ac:spMkLst>
            <pc:docMk/>
            <pc:sldMk cId="3149975976" sldId="257"/>
            <ac:spMk id="138" creationId="{82EB2AB6-0BE8-C1BB-151B-981201C4E180}"/>
          </ac:spMkLst>
        </pc:spChg>
        <pc:spChg chg="add mod">
          <ac:chgData name="Fraser Gray" userId="ae92949d-1552-4c27-9110-18f76ae7d7b3" providerId="ADAL" clId="{25A2405A-CCA5-4005-8666-60252C6AC333}" dt="2024-07-16T12:57:10.182" v="2121" actId="1076"/>
          <ac:spMkLst>
            <pc:docMk/>
            <pc:sldMk cId="3149975976" sldId="257"/>
            <ac:spMk id="141" creationId="{1F5076FB-C376-C993-19F3-BCB14E1CFDAD}"/>
          </ac:spMkLst>
        </pc:spChg>
        <pc:grpChg chg="mod">
          <ac:chgData name="Fraser Gray" userId="ae92949d-1552-4c27-9110-18f76ae7d7b3" providerId="ADAL" clId="{25A2405A-CCA5-4005-8666-60252C6AC333}" dt="2024-07-14T17:02:12.508" v="64" actId="1036"/>
          <ac:grpSpMkLst>
            <pc:docMk/>
            <pc:sldMk cId="3149975976" sldId="257"/>
            <ac:grpSpMk id="36" creationId="{89CD8287-4442-498C-D7AA-7D7A3EC7F335}"/>
          </ac:grpSpMkLst>
        </pc:grpChg>
        <pc:grpChg chg="mod">
          <ac:chgData name="Fraser Gray" userId="ae92949d-1552-4c27-9110-18f76ae7d7b3" providerId="ADAL" clId="{25A2405A-CCA5-4005-8666-60252C6AC333}" dt="2024-07-14T17:02:12.508" v="64" actId="1036"/>
          <ac:grpSpMkLst>
            <pc:docMk/>
            <pc:sldMk cId="3149975976" sldId="257"/>
            <ac:grpSpMk id="37" creationId="{EA325D53-EC92-FAEC-2F37-B3B1743B0317}"/>
          </ac:grpSpMkLst>
        </pc:grpChg>
        <pc:grpChg chg="mod">
          <ac:chgData name="Fraser Gray" userId="ae92949d-1552-4c27-9110-18f76ae7d7b3" providerId="ADAL" clId="{25A2405A-CCA5-4005-8666-60252C6AC333}" dt="2024-07-14T17:02:12.508" v="64" actId="1036"/>
          <ac:grpSpMkLst>
            <pc:docMk/>
            <pc:sldMk cId="3149975976" sldId="257"/>
            <ac:grpSpMk id="41" creationId="{9538B73B-4D3A-9F1A-C914-79B434D78131}"/>
          </ac:grpSpMkLst>
        </pc:grpChg>
        <pc:grpChg chg="mod">
          <ac:chgData name="Fraser Gray" userId="ae92949d-1552-4c27-9110-18f76ae7d7b3" providerId="ADAL" clId="{25A2405A-CCA5-4005-8666-60252C6AC333}" dt="2024-07-14T17:02:12.508" v="64" actId="1036"/>
          <ac:grpSpMkLst>
            <pc:docMk/>
            <pc:sldMk cId="3149975976" sldId="257"/>
            <ac:grpSpMk id="45" creationId="{564005AF-3771-AC31-4204-63334C5C5CE8}"/>
          </ac:grpSpMkLst>
        </pc:grpChg>
        <pc:grpChg chg="add del mod">
          <ac:chgData name="Fraser Gray" userId="ae92949d-1552-4c27-9110-18f76ae7d7b3" providerId="ADAL" clId="{25A2405A-CCA5-4005-8666-60252C6AC333}" dt="2024-07-14T16:59:17.137" v="8" actId="478"/>
          <ac:grpSpMkLst>
            <pc:docMk/>
            <pc:sldMk cId="3149975976" sldId="257"/>
            <ac:grpSpMk id="54" creationId="{2471B7C7-914E-2573-A343-A588F7C37C07}"/>
          </ac:grpSpMkLst>
        </pc:grpChg>
        <pc:grpChg chg="add del mod">
          <ac:chgData name="Fraser Gray" userId="ae92949d-1552-4c27-9110-18f76ae7d7b3" providerId="ADAL" clId="{25A2405A-CCA5-4005-8666-60252C6AC333}" dt="2024-07-14T16:59:19.631" v="9" actId="478"/>
          <ac:grpSpMkLst>
            <pc:docMk/>
            <pc:sldMk cId="3149975976" sldId="257"/>
            <ac:grpSpMk id="58" creationId="{EEC67D50-57A8-883C-FFD4-950E468C64E9}"/>
          </ac:grpSpMkLst>
        </pc:grpChg>
        <pc:grpChg chg="add mod">
          <ac:chgData name="Fraser Gray" userId="ae92949d-1552-4c27-9110-18f76ae7d7b3" providerId="ADAL" clId="{25A2405A-CCA5-4005-8666-60252C6AC333}" dt="2024-07-14T17:08:27.135" v="92" actId="164"/>
          <ac:grpSpMkLst>
            <pc:docMk/>
            <pc:sldMk cId="3149975976" sldId="257"/>
            <ac:grpSpMk id="62" creationId="{C5DB3980-4C34-1DE9-C483-40B7A227723E}"/>
          </ac:grpSpMkLst>
        </pc:grpChg>
        <pc:grpChg chg="add del mod">
          <ac:chgData name="Fraser Gray" userId="ae92949d-1552-4c27-9110-18f76ae7d7b3" providerId="ADAL" clId="{25A2405A-CCA5-4005-8666-60252C6AC333}" dt="2024-07-14T16:59:21.833" v="10" actId="478"/>
          <ac:grpSpMkLst>
            <pc:docMk/>
            <pc:sldMk cId="3149975976" sldId="257"/>
            <ac:grpSpMk id="66" creationId="{CE6A7CB0-DA09-AA4E-86FB-3A4724876C0A}"/>
          </ac:grpSpMkLst>
        </pc:grpChg>
        <pc:grpChg chg="add mod">
          <ac:chgData name="Fraser Gray" userId="ae92949d-1552-4c27-9110-18f76ae7d7b3" providerId="ADAL" clId="{25A2405A-CCA5-4005-8666-60252C6AC333}" dt="2024-07-16T12:54:42.434" v="2088" actId="164"/>
          <ac:grpSpMkLst>
            <pc:docMk/>
            <pc:sldMk cId="3149975976" sldId="257"/>
            <ac:grpSpMk id="68" creationId="{E32F9D6D-0025-F5EE-2D6A-45DE5D978CDB}"/>
          </ac:grpSpMkLst>
        </pc:grpChg>
        <pc:grpChg chg="add mod">
          <ac:chgData name="Fraser Gray" userId="ae92949d-1552-4c27-9110-18f76ae7d7b3" providerId="ADAL" clId="{25A2405A-CCA5-4005-8666-60252C6AC333}" dt="2024-07-14T17:08:27.135" v="92" actId="164"/>
          <ac:grpSpMkLst>
            <pc:docMk/>
            <pc:sldMk cId="3149975976" sldId="257"/>
            <ac:grpSpMk id="70" creationId="{4B0A6D98-A7F2-8CC2-0D4A-0544D04EFE2C}"/>
          </ac:grpSpMkLst>
        </pc:grpChg>
        <pc:grpChg chg="add mod">
          <ac:chgData name="Fraser Gray" userId="ae92949d-1552-4c27-9110-18f76ae7d7b3" providerId="ADAL" clId="{25A2405A-CCA5-4005-8666-60252C6AC333}" dt="2024-07-14T17:09:13.922" v="107" actId="1036"/>
          <ac:grpSpMkLst>
            <pc:docMk/>
            <pc:sldMk cId="3149975976" sldId="257"/>
            <ac:grpSpMk id="78" creationId="{7EB98BEA-23D0-9920-F876-038AC627DA97}"/>
          </ac:grpSpMkLst>
        </pc:grpChg>
        <pc:grpChg chg="add mod">
          <ac:chgData name="Fraser Gray" userId="ae92949d-1552-4c27-9110-18f76ae7d7b3" providerId="ADAL" clId="{25A2405A-CCA5-4005-8666-60252C6AC333}" dt="2024-07-16T12:54:48.815" v="2089" actId="1076"/>
          <ac:grpSpMkLst>
            <pc:docMk/>
            <pc:sldMk cId="3149975976" sldId="257"/>
            <ac:grpSpMk id="110" creationId="{1455A2BC-50FE-B111-BC64-35E00EE86CA7}"/>
          </ac:grpSpMkLst>
        </pc:grpChg>
        <pc:picChg chg="add del mod">
          <ac:chgData name="Fraser Gray" userId="ae92949d-1552-4c27-9110-18f76ae7d7b3" providerId="ADAL" clId="{25A2405A-CCA5-4005-8666-60252C6AC333}" dt="2024-07-14T16:58:35.308" v="2" actId="478"/>
          <ac:picMkLst>
            <pc:docMk/>
            <pc:sldMk cId="3149975976" sldId="257"/>
            <ac:picMk id="2" creationId="{3500E3B5-FE00-7259-D663-0DDF61FA128E}"/>
          </ac:picMkLst>
        </pc:picChg>
        <pc:picChg chg="mod">
          <ac:chgData name="Fraser Gray" userId="ae92949d-1552-4c27-9110-18f76ae7d7b3" providerId="ADAL" clId="{25A2405A-CCA5-4005-8666-60252C6AC333}" dt="2024-07-14T17:02:12.508" v="64" actId="1036"/>
          <ac:picMkLst>
            <pc:docMk/>
            <pc:sldMk cId="3149975976" sldId="257"/>
            <ac:picMk id="3" creationId="{9DACA0BF-629F-02A1-0E0F-6B04A0A06D0A}"/>
          </ac:picMkLst>
        </pc:picChg>
        <pc:picChg chg="mod">
          <ac:chgData name="Fraser Gray" userId="ae92949d-1552-4c27-9110-18f76ae7d7b3" providerId="ADAL" clId="{25A2405A-CCA5-4005-8666-60252C6AC333}" dt="2024-07-14T17:02:12.508" v="64" actId="1036"/>
          <ac:picMkLst>
            <pc:docMk/>
            <pc:sldMk cId="3149975976" sldId="257"/>
            <ac:picMk id="5" creationId="{A7465DD2-454A-C77F-8530-6C6633B96F4A}"/>
          </ac:picMkLst>
        </pc:picChg>
        <pc:picChg chg="mod">
          <ac:chgData name="Fraser Gray" userId="ae92949d-1552-4c27-9110-18f76ae7d7b3" providerId="ADAL" clId="{25A2405A-CCA5-4005-8666-60252C6AC333}" dt="2024-07-14T17:02:12.508" v="64" actId="1036"/>
          <ac:picMkLst>
            <pc:docMk/>
            <pc:sldMk cId="3149975976" sldId="257"/>
            <ac:picMk id="6" creationId="{4DD6A638-1026-6114-9B90-75B74C5F90C5}"/>
          </ac:picMkLst>
        </pc:picChg>
        <pc:picChg chg="mod">
          <ac:chgData name="Fraser Gray" userId="ae92949d-1552-4c27-9110-18f76ae7d7b3" providerId="ADAL" clId="{25A2405A-CCA5-4005-8666-60252C6AC333}" dt="2024-07-14T17:02:12.508" v="64" actId="1036"/>
          <ac:picMkLst>
            <pc:docMk/>
            <pc:sldMk cId="3149975976" sldId="257"/>
            <ac:picMk id="7" creationId="{EC1E5025-363F-3D35-4E63-E792466AB94C}"/>
          </ac:picMkLst>
        </pc:picChg>
        <pc:picChg chg="mod">
          <ac:chgData name="Fraser Gray" userId="ae92949d-1552-4c27-9110-18f76ae7d7b3" providerId="ADAL" clId="{25A2405A-CCA5-4005-8666-60252C6AC333}" dt="2024-07-14T17:02:12.508" v="64" actId="1036"/>
          <ac:picMkLst>
            <pc:docMk/>
            <pc:sldMk cId="3149975976" sldId="257"/>
            <ac:picMk id="8" creationId="{EE29A67F-597F-8CAA-7FA2-2B822FF55857}"/>
          </ac:picMkLst>
        </pc:picChg>
        <pc:picChg chg="mod">
          <ac:chgData name="Fraser Gray" userId="ae92949d-1552-4c27-9110-18f76ae7d7b3" providerId="ADAL" clId="{25A2405A-CCA5-4005-8666-60252C6AC333}" dt="2024-07-14T17:02:12.508" v="64" actId="1036"/>
          <ac:picMkLst>
            <pc:docMk/>
            <pc:sldMk cId="3149975976" sldId="257"/>
            <ac:picMk id="9" creationId="{B383A2FF-1BBF-BA52-54E3-46A914D8583E}"/>
          </ac:picMkLst>
        </pc:picChg>
        <pc:picChg chg="mod">
          <ac:chgData name="Fraser Gray" userId="ae92949d-1552-4c27-9110-18f76ae7d7b3" providerId="ADAL" clId="{25A2405A-CCA5-4005-8666-60252C6AC333}" dt="2024-07-14T17:02:12.508" v="64" actId="1036"/>
          <ac:picMkLst>
            <pc:docMk/>
            <pc:sldMk cId="3149975976" sldId="257"/>
            <ac:picMk id="10" creationId="{F81E331A-5D4F-D27C-E571-279F34D815C0}"/>
          </ac:picMkLst>
        </pc:picChg>
        <pc:picChg chg="mod">
          <ac:chgData name="Fraser Gray" userId="ae92949d-1552-4c27-9110-18f76ae7d7b3" providerId="ADAL" clId="{25A2405A-CCA5-4005-8666-60252C6AC333}" dt="2024-07-14T17:02:12.508" v="64" actId="1036"/>
          <ac:picMkLst>
            <pc:docMk/>
            <pc:sldMk cId="3149975976" sldId="257"/>
            <ac:picMk id="11" creationId="{F0C1A67F-4352-243A-3397-D80BFD3D9C35}"/>
          </ac:picMkLst>
        </pc:picChg>
        <pc:picChg chg="add mod">
          <ac:chgData name="Fraser Gray" userId="ae92949d-1552-4c27-9110-18f76ae7d7b3" providerId="ADAL" clId="{25A2405A-CCA5-4005-8666-60252C6AC333}" dt="2024-07-14T17:08:27.135" v="92" actId="164"/>
          <ac:picMkLst>
            <pc:docMk/>
            <pc:sldMk cId="3149975976" sldId="257"/>
            <ac:picMk id="19" creationId="{CB89ED2F-F6E5-716E-9A34-B47C5779AEB5}"/>
          </ac:picMkLst>
        </pc:picChg>
        <pc:picChg chg="add mod">
          <ac:chgData name="Fraser Gray" userId="ae92949d-1552-4c27-9110-18f76ae7d7b3" providerId="ADAL" clId="{25A2405A-CCA5-4005-8666-60252C6AC333}" dt="2024-07-14T17:08:27.135" v="92" actId="164"/>
          <ac:picMkLst>
            <pc:docMk/>
            <pc:sldMk cId="3149975976" sldId="257"/>
            <ac:picMk id="23" creationId="{FD8C3885-B1A7-3B15-1451-2259F82BCB9F}"/>
          </ac:picMkLst>
        </pc:picChg>
        <pc:picChg chg="add mod">
          <ac:chgData name="Fraser Gray" userId="ae92949d-1552-4c27-9110-18f76ae7d7b3" providerId="ADAL" clId="{25A2405A-CCA5-4005-8666-60252C6AC333}" dt="2024-07-14T17:08:27.135" v="92" actId="164"/>
          <ac:picMkLst>
            <pc:docMk/>
            <pc:sldMk cId="3149975976" sldId="257"/>
            <ac:picMk id="25" creationId="{BE6A0A82-0A76-03C9-72A9-F238B27A4106}"/>
          </ac:picMkLst>
        </pc:picChg>
        <pc:picChg chg="add mod">
          <ac:chgData name="Fraser Gray" userId="ae92949d-1552-4c27-9110-18f76ae7d7b3" providerId="ADAL" clId="{25A2405A-CCA5-4005-8666-60252C6AC333}" dt="2024-07-14T17:08:27.135" v="92" actId="164"/>
          <ac:picMkLst>
            <pc:docMk/>
            <pc:sldMk cId="3149975976" sldId="257"/>
            <ac:picMk id="26" creationId="{0408FCD5-B671-A33C-1E45-6A39B67B3A55}"/>
          </ac:picMkLst>
        </pc:picChg>
        <pc:picChg chg="add mod">
          <ac:chgData name="Fraser Gray" userId="ae92949d-1552-4c27-9110-18f76ae7d7b3" providerId="ADAL" clId="{25A2405A-CCA5-4005-8666-60252C6AC333}" dt="2024-07-14T17:08:27.135" v="92" actId="164"/>
          <ac:picMkLst>
            <pc:docMk/>
            <pc:sldMk cId="3149975976" sldId="257"/>
            <ac:picMk id="27" creationId="{366C92AA-3C02-F907-0689-EC1E3F9CEB8B}"/>
          </ac:picMkLst>
        </pc:picChg>
        <pc:picChg chg="add mod">
          <ac:chgData name="Fraser Gray" userId="ae92949d-1552-4c27-9110-18f76ae7d7b3" providerId="ADAL" clId="{25A2405A-CCA5-4005-8666-60252C6AC333}" dt="2024-07-14T17:08:27.135" v="92" actId="164"/>
          <ac:picMkLst>
            <pc:docMk/>
            <pc:sldMk cId="3149975976" sldId="257"/>
            <ac:picMk id="28" creationId="{A1C473FA-05DF-CC58-2817-1A45342D825F}"/>
          </ac:picMkLst>
        </pc:picChg>
        <pc:picChg chg="mod">
          <ac:chgData name="Fraser Gray" userId="ae92949d-1552-4c27-9110-18f76ae7d7b3" providerId="ADAL" clId="{25A2405A-CCA5-4005-8666-60252C6AC333}" dt="2024-07-14T17:02:12.508" v="64" actId="1036"/>
          <ac:picMkLst>
            <pc:docMk/>
            <pc:sldMk cId="3149975976" sldId="257"/>
            <ac:picMk id="29" creationId="{E7F39DD4-CE8F-820C-99DF-6F830288D48F}"/>
          </ac:picMkLst>
        </pc:picChg>
        <pc:picChg chg="mod">
          <ac:chgData name="Fraser Gray" userId="ae92949d-1552-4c27-9110-18f76ae7d7b3" providerId="ADAL" clId="{25A2405A-CCA5-4005-8666-60252C6AC333}" dt="2024-07-14T17:02:12.508" v="64" actId="1036"/>
          <ac:picMkLst>
            <pc:docMk/>
            <pc:sldMk cId="3149975976" sldId="257"/>
            <ac:picMk id="30" creationId="{51029EA9-7BBA-7DBE-17CD-CE6589D357C2}"/>
          </ac:picMkLst>
        </pc:picChg>
        <pc:picChg chg="mod">
          <ac:chgData name="Fraser Gray" userId="ae92949d-1552-4c27-9110-18f76ae7d7b3" providerId="ADAL" clId="{25A2405A-CCA5-4005-8666-60252C6AC333}" dt="2024-07-14T17:02:12.508" v="64" actId="1036"/>
          <ac:picMkLst>
            <pc:docMk/>
            <pc:sldMk cId="3149975976" sldId="257"/>
            <ac:picMk id="31" creationId="{58FF4A0A-1452-BB68-0136-C31731E67CB2}"/>
          </ac:picMkLst>
        </pc:picChg>
        <pc:picChg chg="mod">
          <ac:chgData name="Fraser Gray" userId="ae92949d-1552-4c27-9110-18f76ae7d7b3" providerId="ADAL" clId="{25A2405A-CCA5-4005-8666-60252C6AC333}" dt="2024-07-14T17:02:12.508" v="64" actId="1036"/>
          <ac:picMkLst>
            <pc:docMk/>
            <pc:sldMk cId="3149975976" sldId="257"/>
            <ac:picMk id="32" creationId="{1D2AEC29-7242-9D87-B3F9-31527ED8AA02}"/>
          </ac:picMkLst>
        </pc:picChg>
        <pc:picChg chg="add mod">
          <ac:chgData name="Fraser Gray" userId="ae92949d-1552-4c27-9110-18f76ae7d7b3" providerId="ADAL" clId="{25A2405A-CCA5-4005-8666-60252C6AC333}" dt="2024-07-14T17:08:27.135" v="92" actId="164"/>
          <ac:picMkLst>
            <pc:docMk/>
            <pc:sldMk cId="3149975976" sldId="257"/>
            <ac:picMk id="33" creationId="{22C04697-5BD8-E711-3892-F60A149DE832}"/>
          </ac:picMkLst>
        </pc:picChg>
        <pc:picChg chg="add mod">
          <ac:chgData name="Fraser Gray" userId="ae92949d-1552-4c27-9110-18f76ae7d7b3" providerId="ADAL" clId="{25A2405A-CCA5-4005-8666-60252C6AC333}" dt="2024-07-14T17:08:27.135" v="92" actId="164"/>
          <ac:picMkLst>
            <pc:docMk/>
            <pc:sldMk cId="3149975976" sldId="257"/>
            <ac:picMk id="49" creationId="{F587DDB0-CF6A-70D1-EFC5-AAF15161DE45}"/>
          </ac:picMkLst>
        </pc:picChg>
        <pc:picChg chg="add del mod">
          <ac:chgData name="Fraser Gray" userId="ae92949d-1552-4c27-9110-18f76ae7d7b3" providerId="ADAL" clId="{25A2405A-CCA5-4005-8666-60252C6AC333}" dt="2024-07-14T16:59:23.847" v="11" actId="478"/>
          <ac:picMkLst>
            <pc:docMk/>
            <pc:sldMk cId="3149975976" sldId="257"/>
            <ac:picMk id="50" creationId="{4C2B6CA7-7A1C-6D85-D062-2C6315DD77A4}"/>
          </ac:picMkLst>
        </pc:picChg>
        <pc:picChg chg="add mod modCrop">
          <ac:chgData name="Fraser Gray" userId="ae92949d-1552-4c27-9110-18f76ae7d7b3" providerId="ADAL" clId="{25A2405A-CCA5-4005-8666-60252C6AC333}" dt="2024-07-16T12:33:19.926" v="1758" actId="14100"/>
          <ac:picMkLst>
            <pc:docMk/>
            <pc:sldMk cId="3149975976" sldId="257"/>
            <ac:picMk id="50" creationId="{EDA37456-B7A3-463C-64D6-65B3BDCA1F1E}"/>
          </ac:picMkLst>
        </pc:picChg>
        <pc:picChg chg="add del mod">
          <ac:chgData name="Fraser Gray" userId="ae92949d-1552-4c27-9110-18f76ae7d7b3" providerId="ADAL" clId="{25A2405A-CCA5-4005-8666-60252C6AC333}" dt="2024-07-14T16:59:42.456" v="15" actId="478"/>
          <ac:picMkLst>
            <pc:docMk/>
            <pc:sldMk cId="3149975976" sldId="257"/>
            <ac:picMk id="51" creationId="{12558CD1-0A30-0525-B071-27EC45B85F5E}"/>
          </ac:picMkLst>
        </pc:picChg>
        <pc:picChg chg="add mod">
          <ac:chgData name="Fraser Gray" userId="ae92949d-1552-4c27-9110-18f76ae7d7b3" providerId="ADAL" clId="{25A2405A-CCA5-4005-8666-60252C6AC333}" dt="2024-07-16T12:33:36.466" v="1760" actId="1076"/>
          <ac:picMkLst>
            <pc:docMk/>
            <pc:sldMk cId="3149975976" sldId="257"/>
            <ac:picMk id="51" creationId="{324FC7B3-FDAA-BA0D-4ACD-DF0D08B6FCB7}"/>
          </ac:picMkLst>
        </pc:picChg>
        <pc:picChg chg="add mod">
          <ac:chgData name="Fraser Gray" userId="ae92949d-1552-4c27-9110-18f76ae7d7b3" providerId="ADAL" clId="{25A2405A-CCA5-4005-8666-60252C6AC333}" dt="2024-07-14T17:08:27.135" v="92" actId="164"/>
          <ac:picMkLst>
            <pc:docMk/>
            <pc:sldMk cId="3149975976" sldId="257"/>
            <ac:picMk id="52" creationId="{08FB194F-2B31-B8CB-228F-856B6664A147}"/>
          </ac:picMkLst>
        </pc:picChg>
        <pc:picChg chg="add mod">
          <ac:chgData name="Fraser Gray" userId="ae92949d-1552-4c27-9110-18f76ae7d7b3" providerId="ADAL" clId="{25A2405A-CCA5-4005-8666-60252C6AC333}" dt="2024-07-14T17:08:27.135" v="92" actId="164"/>
          <ac:picMkLst>
            <pc:docMk/>
            <pc:sldMk cId="3149975976" sldId="257"/>
            <ac:picMk id="53" creationId="{BD19AB18-B35E-CC91-1258-36E411D1FB67}"/>
          </ac:picMkLst>
        </pc:picChg>
        <pc:picChg chg="mod">
          <ac:chgData name="Fraser Gray" userId="ae92949d-1552-4c27-9110-18f76ae7d7b3" providerId="ADAL" clId="{25A2405A-CCA5-4005-8666-60252C6AC333}" dt="2024-07-14T16:58:40.267" v="3"/>
          <ac:picMkLst>
            <pc:docMk/>
            <pc:sldMk cId="3149975976" sldId="257"/>
            <ac:picMk id="55" creationId="{11BA94B8-1DAD-B8CF-614D-7451116F225A}"/>
          </ac:picMkLst>
        </pc:picChg>
        <pc:picChg chg="add mod">
          <ac:chgData name="Fraser Gray" userId="ae92949d-1552-4c27-9110-18f76ae7d7b3" providerId="ADAL" clId="{25A2405A-CCA5-4005-8666-60252C6AC333}" dt="2024-07-16T12:41:26.568" v="1771" actId="1076"/>
          <ac:picMkLst>
            <pc:docMk/>
            <pc:sldMk cId="3149975976" sldId="257"/>
            <ac:picMk id="55" creationId="{47758B61-2516-ED0E-F13E-D6FEC87362C8}"/>
          </ac:picMkLst>
        </pc:picChg>
        <pc:picChg chg="add mod">
          <ac:chgData name="Fraser Gray" userId="ae92949d-1552-4c27-9110-18f76ae7d7b3" providerId="ADAL" clId="{25A2405A-CCA5-4005-8666-60252C6AC333}" dt="2024-07-16T12:41:45.879" v="1775" actId="1076"/>
          <ac:picMkLst>
            <pc:docMk/>
            <pc:sldMk cId="3149975976" sldId="257"/>
            <ac:picMk id="56" creationId="{481AFCEC-B559-E95B-E8EA-1524107C4092}"/>
          </ac:picMkLst>
        </pc:picChg>
        <pc:picChg chg="mod">
          <ac:chgData name="Fraser Gray" userId="ae92949d-1552-4c27-9110-18f76ae7d7b3" providerId="ADAL" clId="{25A2405A-CCA5-4005-8666-60252C6AC333}" dt="2024-07-14T16:58:40.267" v="3"/>
          <ac:picMkLst>
            <pc:docMk/>
            <pc:sldMk cId="3149975976" sldId="257"/>
            <ac:picMk id="56" creationId="{8B169265-A970-3030-158B-138E3FEE5128}"/>
          </ac:picMkLst>
        </pc:picChg>
        <pc:picChg chg="mod">
          <ac:chgData name="Fraser Gray" userId="ae92949d-1552-4c27-9110-18f76ae7d7b3" providerId="ADAL" clId="{25A2405A-CCA5-4005-8666-60252C6AC333}" dt="2024-07-14T16:58:40.267" v="3"/>
          <ac:picMkLst>
            <pc:docMk/>
            <pc:sldMk cId="3149975976" sldId="257"/>
            <ac:picMk id="57" creationId="{82DDF30B-21C9-AECD-83CE-A60C3B076CDA}"/>
          </ac:picMkLst>
        </pc:picChg>
        <pc:picChg chg="add mod">
          <ac:chgData name="Fraser Gray" userId="ae92949d-1552-4c27-9110-18f76ae7d7b3" providerId="ADAL" clId="{25A2405A-CCA5-4005-8666-60252C6AC333}" dt="2024-07-16T12:41:59.109" v="1777" actId="1076"/>
          <ac:picMkLst>
            <pc:docMk/>
            <pc:sldMk cId="3149975976" sldId="257"/>
            <ac:picMk id="57" creationId="{F16FF8B3-DDC4-5370-E5A7-54CEC10F57D9}"/>
          </ac:picMkLst>
        </pc:picChg>
        <pc:picChg chg="add mod">
          <ac:chgData name="Fraser Gray" userId="ae92949d-1552-4c27-9110-18f76ae7d7b3" providerId="ADAL" clId="{25A2405A-CCA5-4005-8666-60252C6AC333}" dt="2024-07-16T12:41:59.109" v="1777" actId="1076"/>
          <ac:picMkLst>
            <pc:docMk/>
            <pc:sldMk cId="3149975976" sldId="257"/>
            <ac:picMk id="58" creationId="{0A116F82-AE8B-C231-FAD2-86D58E0A0EE6}"/>
          </ac:picMkLst>
        </pc:picChg>
        <pc:picChg chg="mod">
          <ac:chgData name="Fraser Gray" userId="ae92949d-1552-4c27-9110-18f76ae7d7b3" providerId="ADAL" clId="{25A2405A-CCA5-4005-8666-60252C6AC333}" dt="2024-07-14T16:58:40.267" v="3"/>
          <ac:picMkLst>
            <pc:docMk/>
            <pc:sldMk cId="3149975976" sldId="257"/>
            <ac:picMk id="59" creationId="{92F18993-1762-581D-25B8-37E48E87234C}"/>
          </ac:picMkLst>
        </pc:picChg>
        <pc:picChg chg="mod">
          <ac:chgData name="Fraser Gray" userId="ae92949d-1552-4c27-9110-18f76ae7d7b3" providerId="ADAL" clId="{25A2405A-CCA5-4005-8666-60252C6AC333}" dt="2024-07-14T16:58:40.267" v="3"/>
          <ac:picMkLst>
            <pc:docMk/>
            <pc:sldMk cId="3149975976" sldId="257"/>
            <ac:picMk id="60" creationId="{982A351E-C0F8-7C94-1B44-FE563ED90534}"/>
          </ac:picMkLst>
        </pc:picChg>
        <pc:picChg chg="mod">
          <ac:chgData name="Fraser Gray" userId="ae92949d-1552-4c27-9110-18f76ae7d7b3" providerId="ADAL" clId="{25A2405A-CCA5-4005-8666-60252C6AC333}" dt="2024-07-14T16:58:40.267" v="3"/>
          <ac:picMkLst>
            <pc:docMk/>
            <pc:sldMk cId="3149975976" sldId="257"/>
            <ac:picMk id="61" creationId="{425ECB39-F836-7D10-23E6-187AA74152BD}"/>
          </ac:picMkLst>
        </pc:picChg>
        <pc:picChg chg="mod">
          <ac:chgData name="Fraser Gray" userId="ae92949d-1552-4c27-9110-18f76ae7d7b3" providerId="ADAL" clId="{25A2405A-CCA5-4005-8666-60252C6AC333}" dt="2024-07-14T16:58:40.267" v="3"/>
          <ac:picMkLst>
            <pc:docMk/>
            <pc:sldMk cId="3149975976" sldId="257"/>
            <ac:picMk id="63" creationId="{1ACAFE4E-B599-7203-0615-0C39656FF7F1}"/>
          </ac:picMkLst>
        </pc:picChg>
        <pc:picChg chg="mod">
          <ac:chgData name="Fraser Gray" userId="ae92949d-1552-4c27-9110-18f76ae7d7b3" providerId="ADAL" clId="{25A2405A-CCA5-4005-8666-60252C6AC333}" dt="2024-07-14T16:58:40.267" v="3"/>
          <ac:picMkLst>
            <pc:docMk/>
            <pc:sldMk cId="3149975976" sldId="257"/>
            <ac:picMk id="64" creationId="{60CFC571-AE8E-B2FD-4563-5A8548817ECD}"/>
          </ac:picMkLst>
        </pc:picChg>
        <pc:picChg chg="mod">
          <ac:chgData name="Fraser Gray" userId="ae92949d-1552-4c27-9110-18f76ae7d7b3" providerId="ADAL" clId="{25A2405A-CCA5-4005-8666-60252C6AC333}" dt="2024-07-14T16:58:40.267" v="3"/>
          <ac:picMkLst>
            <pc:docMk/>
            <pc:sldMk cId="3149975976" sldId="257"/>
            <ac:picMk id="65" creationId="{7A08E867-BF2F-8587-C78B-0EB1A26E9379}"/>
          </ac:picMkLst>
        </pc:picChg>
        <pc:picChg chg="add mod">
          <ac:chgData name="Fraser Gray" userId="ae92949d-1552-4c27-9110-18f76ae7d7b3" providerId="ADAL" clId="{25A2405A-CCA5-4005-8666-60252C6AC333}" dt="2024-07-16T12:54:42.434" v="2088" actId="164"/>
          <ac:picMkLst>
            <pc:docMk/>
            <pc:sldMk cId="3149975976" sldId="257"/>
            <ac:picMk id="66" creationId="{F28BFE63-F65A-8542-BEE4-3EC19B1EBD58}"/>
          </ac:picMkLst>
        </pc:picChg>
        <pc:picChg chg="mod">
          <ac:chgData name="Fraser Gray" userId="ae92949d-1552-4c27-9110-18f76ae7d7b3" providerId="ADAL" clId="{25A2405A-CCA5-4005-8666-60252C6AC333}" dt="2024-07-14T16:58:40.267" v="3"/>
          <ac:picMkLst>
            <pc:docMk/>
            <pc:sldMk cId="3149975976" sldId="257"/>
            <ac:picMk id="67" creationId="{06A2B4E8-A5F0-7958-9C36-B15C6285102B}"/>
          </ac:picMkLst>
        </pc:picChg>
        <pc:picChg chg="add mod">
          <ac:chgData name="Fraser Gray" userId="ae92949d-1552-4c27-9110-18f76ae7d7b3" providerId="ADAL" clId="{25A2405A-CCA5-4005-8666-60252C6AC333}" dt="2024-07-16T12:54:42.434" v="2088" actId="164"/>
          <ac:picMkLst>
            <pc:docMk/>
            <pc:sldMk cId="3149975976" sldId="257"/>
            <ac:picMk id="67" creationId="{09B5500E-141C-6162-3044-E31E554DA1A8}"/>
          </ac:picMkLst>
        </pc:picChg>
        <pc:picChg chg="mod">
          <ac:chgData name="Fraser Gray" userId="ae92949d-1552-4c27-9110-18f76ae7d7b3" providerId="ADAL" clId="{25A2405A-CCA5-4005-8666-60252C6AC333}" dt="2024-07-14T16:58:40.267" v="3"/>
          <ac:picMkLst>
            <pc:docMk/>
            <pc:sldMk cId="3149975976" sldId="257"/>
            <ac:picMk id="68" creationId="{BAF630EB-6109-E462-FB97-EB9FCD9ABCCE}"/>
          </ac:picMkLst>
        </pc:picChg>
        <pc:picChg chg="mod">
          <ac:chgData name="Fraser Gray" userId="ae92949d-1552-4c27-9110-18f76ae7d7b3" providerId="ADAL" clId="{25A2405A-CCA5-4005-8666-60252C6AC333}" dt="2024-07-14T16:58:40.267" v="3"/>
          <ac:picMkLst>
            <pc:docMk/>
            <pc:sldMk cId="3149975976" sldId="257"/>
            <ac:picMk id="69" creationId="{42472ABF-C047-1FAD-25FE-D91B3D484917}"/>
          </ac:picMkLst>
        </pc:picChg>
        <pc:picChg chg="mod">
          <ac:chgData name="Fraser Gray" userId="ae92949d-1552-4c27-9110-18f76ae7d7b3" providerId="ADAL" clId="{25A2405A-CCA5-4005-8666-60252C6AC333}" dt="2024-07-16T12:44:32.764" v="1812"/>
          <ac:picMkLst>
            <pc:docMk/>
            <pc:sldMk cId="3149975976" sldId="257"/>
            <ac:picMk id="69" creationId="{A2A48526-F598-CBD4-4E21-C66D58453CA8}"/>
          </ac:picMkLst>
        </pc:picChg>
        <pc:picChg chg="mod">
          <ac:chgData name="Fraser Gray" userId="ae92949d-1552-4c27-9110-18f76ae7d7b3" providerId="ADAL" clId="{25A2405A-CCA5-4005-8666-60252C6AC333}" dt="2024-07-14T16:59:38.857" v="13"/>
          <ac:picMkLst>
            <pc:docMk/>
            <pc:sldMk cId="3149975976" sldId="257"/>
            <ac:picMk id="71" creationId="{AC9F90A3-535B-6221-CC59-7BD2899A43A8}"/>
          </ac:picMkLst>
        </pc:picChg>
        <pc:picChg chg="mod">
          <ac:chgData name="Fraser Gray" userId="ae92949d-1552-4c27-9110-18f76ae7d7b3" providerId="ADAL" clId="{25A2405A-CCA5-4005-8666-60252C6AC333}" dt="2024-07-14T16:59:38.857" v="13"/>
          <ac:picMkLst>
            <pc:docMk/>
            <pc:sldMk cId="3149975976" sldId="257"/>
            <ac:picMk id="72" creationId="{AADF8F45-FC54-EA41-89F3-CED823DA8F0F}"/>
          </ac:picMkLst>
        </pc:picChg>
        <pc:picChg chg="mod">
          <ac:chgData name="Fraser Gray" userId="ae92949d-1552-4c27-9110-18f76ae7d7b3" providerId="ADAL" clId="{25A2405A-CCA5-4005-8666-60252C6AC333}" dt="2024-07-14T16:59:38.857" v="13"/>
          <ac:picMkLst>
            <pc:docMk/>
            <pc:sldMk cId="3149975976" sldId="257"/>
            <ac:picMk id="73" creationId="{AA831082-BC49-A4B3-CB5E-3FF14B9A65D1}"/>
          </ac:picMkLst>
        </pc:picChg>
        <pc:picChg chg="mod">
          <ac:chgData name="Fraser Gray" userId="ae92949d-1552-4c27-9110-18f76ae7d7b3" providerId="ADAL" clId="{25A2405A-CCA5-4005-8666-60252C6AC333}" dt="2024-07-16T12:44:32.764" v="1812"/>
          <ac:picMkLst>
            <pc:docMk/>
            <pc:sldMk cId="3149975976" sldId="257"/>
            <ac:picMk id="74" creationId="{8FEC63B3-B474-2071-680D-F9C2215A89F5}"/>
          </ac:picMkLst>
        </pc:picChg>
        <pc:picChg chg="mod">
          <ac:chgData name="Fraser Gray" userId="ae92949d-1552-4c27-9110-18f76ae7d7b3" providerId="ADAL" clId="{25A2405A-CCA5-4005-8666-60252C6AC333}" dt="2024-07-16T12:44:32.764" v="1812"/>
          <ac:picMkLst>
            <pc:docMk/>
            <pc:sldMk cId="3149975976" sldId="257"/>
            <ac:picMk id="76" creationId="{59F48E24-630D-FD43-F0F7-DB67AAB6394D}"/>
          </ac:picMkLst>
        </pc:picChg>
        <pc:picChg chg="add mod">
          <ac:chgData name="Fraser Gray" userId="ae92949d-1552-4c27-9110-18f76ae7d7b3" providerId="ADAL" clId="{25A2405A-CCA5-4005-8666-60252C6AC333}" dt="2024-07-16T12:54:42.434" v="2088" actId="164"/>
          <ac:picMkLst>
            <pc:docMk/>
            <pc:sldMk cId="3149975976" sldId="257"/>
            <ac:picMk id="80" creationId="{ECD37A33-BF51-DB6E-1468-6BA07FF1551B}"/>
          </ac:picMkLst>
        </pc:picChg>
        <pc:picChg chg="add del mod">
          <ac:chgData name="Fraser Gray" userId="ae92949d-1552-4c27-9110-18f76ae7d7b3" providerId="ADAL" clId="{25A2405A-CCA5-4005-8666-60252C6AC333}" dt="2024-07-16T12:32:51.780" v="1752" actId="478"/>
          <ac:picMkLst>
            <pc:docMk/>
            <pc:sldMk cId="3149975976" sldId="257"/>
            <ac:picMk id="105" creationId="{5C400848-0664-5CC9-E20E-347B2448F2F2}"/>
          </ac:picMkLst>
        </pc:picChg>
        <pc:picChg chg="add mod">
          <ac:chgData name="Fraser Gray" userId="ae92949d-1552-4c27-9110-18f76ae7d7b3" providerId="ADAL" clId="{25A2405A-CCA5-4005-8666-60252C6AC333}" dt="2024-07-16T12:55:35.610" v="2091" actId="1076"/>
          <ac:picMkLst>
            <pc:docMk/>
            <pc:sldMk cId="3149975976" sldId="257"/>
            <ac:picMk id="111" creationId="{EABD6B5A-8855-1C61-6815-6F5735EAEC4D}"/>
          </ac:picMkLst>
        </pc:picChg>
        <pc:picChg chg="add mod">
          <ac:chgData name="Fraser Gray" userId="ae92949d-1552-4c27-9110-18f76ae7d7b3" providerId="ADAL" clId="{25A2405A-CCA5-4005-8666-60252C6AC333}" dt="2024-07-16T12:55:35.610" v="2091" actId="1076"/>
          <ac:picMkLst>
            <pc:docMk/>
            <pc:sldMk cId="3149975976" sldId="257"/>
            <ac:picMk id="112" creationId="{D4142C5A-F9D0-716D-AF8D-90C2A9C9F54F}"/>
          </ac:picMkLst>
        </pc:picChg>
        <pc:picChg chg="add mod">
          <ac:chgData name="Fraser Gray" userId="ae92949d-1552-4c27-9110-18f76ae7d7b3" providerId="ADAL" clId="{25A2405A-CCA5-4005-8666-60252C6AC333}" dt="2024-07-16T12:55:42.807" v="2093" actId="1076"/>
          <ac:picMkLst>
            <pc:docMk/>
            <pc:sldMk cId="3149975976" sldId="257"/>
            <ac:picMk id="113" creationId="{037A5C74-6EE6-F4AA-AEF8-FD999339178E}"/>
          </ac:picMkLst>
        </pc:picChg>
        <pc:picChg chg="add mod">
          <ac:chgData name="Fraser Gray" userId="ae92949d-1552-4c27-9110-18f76ae7d7b3" providerId="ADAL" clId="{25A2405A-CCA5-4005-8666-60252C6AC333}" dt="2024-07-16T12:55:42.807" v="2093" actId="1076"/>
          <ac:picMkLst>
            <pc:docMk/>
            <pc:sldMk cId="3149975976" sldId="257"/>
            <ac:picMk id="114" creationId="{1E56812D-A8B1-9EE4-A394-58354858596C}"/>
          </ac:picMkLst>
        </pc:picChg>
        <pc:picChg chg="add mod">
          <ac:chgData name="Fraser Gray" userId="ae92949d-1552-4c27-9110-18f76ae7d7b3" providerId="ADAL" clId="{25A2405A-CCA5-4005-8666-60252C6AC333}" dt="2024-07-16T12:55:48.776" v="2095" actId="1076"/>
          <ac:picMkLst>
            <pc:docMk/>
            <pc:sldMk cId="3149975976" sldId="257"/>
            <ac:picMk id="115" creationId="{9908DB5E-839B-9732-85E7-B33DF9936D8E}"/>
          </ac:picMkLst>
        </pc:picChg>
        <pc:picChg chg="add mod">
          <ac:chgData name="Fraser Gray" userId="ae92949d-1552-4c27-9110-18f76ae7d7b3" providerId="ADAL" clId="{25A2405A-CCA5-4005-8666-60252C6AC333}" dt="2024-07-16T12:55:48.776" v="2095" actId="1076"/>
          <ac:picMkLst>
            <pc:docMk/>
            <pc:sldMk cId="3149975976" sldId="257"/>
            <ac:picMk id="116" creationId="{7284FF7A-D6C1-1ABE-0CDC-BBFD7832CB8D}"/>
          </ac:picMkLst>
        </pc:picChg>
        <pc:picChg chg="add mod">
          <ac:chgData name="Fraser Gray" userId="ae92949d-1552-4c27-9110-18f76ae7d7b3" providerId="ADAL" clId="{25A2405A-CCA5-4005-8666-60252C6AC333}" dt="2024-07-16T12:55:53.882" v="2097" actId="1076"/>
          <ac:picMkLst>
            <pc:docMk/>
            <pc:sldMk cId="3149975976" sldId="257"/>
            <ac:picMk id="117" creationId="{5358DC3C-21C6-5969-13A8-36862B34427E}"/>
          </ac:picMkLst>
        </pc:picChg>
        <pc:picChg chg="add mod">
          <ac:chgData name="Fraser Gray" userId="ae92949d-1552-4c27-9110-18f76ae7d7b3" providerId="ADAL" clId="{25A2405A-CCA5-4005-8666-60252C6AC333}" dt="2024-07-16T12:55:53.882" v="2097" actId="1076"/>
          <ac:picMkLst>
            <pc:docMk/>
            <pc:sldMk cId="3149975976" sldId="257"/>
            <ac:picMk id="118" creationId="{E9AA1ACD-1481-8932-532F-497C149B8950}"/>
          </ac:picMkLst>
        </pc:picChg>
        <pc:picChg chg="add mod">
          <ac:chgData name="Fraser Gray" userId="ae92949d-1552-4c27-9110-18f76ae7d7b3" providerId="ADAL" clId="{25A2405A-CCA5-4005-8666-60252C6AC333}" dt="2024-07-16T12:56:00.642" v="2099" actId="1076"/>
          <ac:picMkLst>
            <pc:docMk/>
            <pc:sldMk cId="3149975976" sldId="257"/>
            <ac:picMk id="119" creationId="{3A1EFDB7-1FF7-763D-B8BD-F106581026E6}"/>
          </ac:picMkLst>
        </pc:picChg>
        <pc:picChg chg="add mod">
          <ac:chgData name="Fraser Gray" userId="ae92949d-1552-4c27-9110-18f76ae7d7b3" providerId="ADAL" clId="{25A2405A-CCA5-4005-8666-60252C6AC333}" dt="2024-07-16T12:56:00.642" v="2099" actId="1076"/>
          <ac:picMkLst>
            <pc:docMk/>
            <pc:sldMk cId="3149975976" sldId="257"/>
            <ac:picMk id="120" creationId="{144F9CCE-97A1-AC99-BFB4-201C44E10A6B}"/>
          </ac:picMkLst>
        </pc:picChg>
        <pc:picChg chg="add mod">
          <ac:chgData name="Fraser Gray" userId="ae92949d-1552-4c27-9110-18f76ae7d7b3" providerId="ADAL" clId="{25A2405A-CCA5-4005-8666-60252C6AC333}" dt="2024-07-16T12:56:08.904" v="2101" actId="1076"/>
          <ac:picMkLst>
            <pc:docMk/>
            <pc:sldMk cId="3149975976" sldId="257"/>
            <ac:picMk id="121" creationId="{5E374B68-EF93-8FD8-2FE3-B9517B28FB7E}"/>
          </ac:picMkLst>
        </pc:picChg>
        <pc:picChg chg="add mod">
          <ac:chgData name="Fraser Gray" userId="ae92949d-1552-4c27-9110-18f76ae7d7b3" providerId="ADAL" clId="{25A2405A-CCA5-4005-8666-60252C6AC333}" dt="2024-07-16T12:56:08.904" v="2101" actId="1076"/>
          <ac:picMkLst>
            <pc:docMk/>
            <pc:sldMk cId="3149975976" sldId="257"/>
            <ac:picMk id="122" creationId="{18CC87B8-DF3E-5173-792F-D6120EAF2D09}"/>
          </ac:picMkLst>
        </pc:picChg>
        <pc:picChg chg="add mod">
          <ac:chgData name="Fraser Gray" userId="ae92949d-1552-4c27-9110-18f76ae7d7b3" providerId="ADAL" clId="{25A2405A-CCA5-4005-8666-60252C6AC333}" dt="2024-07-16T12:56:16.486" v="2103" actId="1076"/>
          <ac:picMkLst>
            <pc:docMk/>
            <pc:sldMk cId="3149975976" sldId="257"/>
            <ac:picMk id="123" creationId="{20165727-FC15-1166-1B57-777F8D1F10BD}"/>
          </ac:picMkLst>
        </pc:picChg>
        <pc:picChg chg="add mod">
          <ac:chgData name="Fraser Gray" userId="ae92949d-1552-4c27-9110-18f76ae7d7b3" providerId="ADAL" clId="{25A2405A-CCA5-4005-8666-60252C6AC333}" dt="2024-07-16T12:56:16.486" v="2103" actId="1076"/>
          <ac:picMkLst>
            <pc:docMk/>
            <pc:sldMk cId="3149975976" sldId="257"/>
            <ac:picMk id="124" creationId="{8A05A278-CA90-DF88-6D20-C37E716120F1}"/>
          </ac:picMkLst>
        </pc:picChg>
        <pc:picChg chg="add mod">
          <ac:chgData name="Fraser Gray" userId="ae92949d-1552-4c27-9110-18f76ae7d7b3" providerId="ADAL" clId="{25A2405A-CCA5-4005-8666-60252C6AC333}" dt="2024-07-16T12:56:23.682" v="2105" actId="1076"/>
          <ac:picMkLst>
            <pc:docMk/>
            <pc:sldMk cId="3149975976" sldId="257"/>
            <ac:picMk id="125" creationId="{B66FCAFF-A5C3-1D24-AD15-211B11634782}"/>
          </ac:picMkLst>
        </pc:picChg>
        <pc:picChg chg="add mod">
          <ac:chgData name="Fraser Gray" userId="ae92949d-1552-4c27-9110-18f76ae7d7b3" providerId="ADAL" clId="{25A2405A-CCA5-4005-8666-60252C6AC333}" dt="2024-07-16T12:56:23.682" v="2105" actId="1076"/>
          <ac:picMkLst>
            <pc:docMk/>
            <pc:sldMk cId="3149975976" sldId="257"/>
            <ac:picMk id="126" creationId="{ADC5BD7F-E818-1576-F41F-14F3960029D0}"/>
          </ac:picMkLst>
        </pc:picChg>
        <pc:picChg chg="add mod">
          <ac:chgData name="Fraser Gray" userId="ae92949d-1552-4c27-9110-18f76ae7d7b3" providerId="ADAL" clId="{25A2405A-CCA5-4005-8666-60252C6AC333}" dt="2024-07-16T12:56:35.182" v="2107" actId="1076"/>
          <ac:picMkLst>
            <pc:docMk/>
            <pc:sldMk cId="3149975976" sldId="257"/>
            <ac:picMk id="127" creationId="{F136B76B-771D-5C1F-2787-0EC2C36C3948}"/>
          </ac:picMkLst>
        </pc:picChg>
        <pc:picChg chg="add mod">
          <ac:chgData name="Fraser Gray" userId="ae92949d-1552-4c27-9110-18f76ae7d7b3" providerId="ADAL" clId="{25A2405A-CCA5-4005-8666-60252C6AC333}" dt="2024-07-16T12:56:35.182" v="2107" actId="1076"/>
          <ac:picMkLst>
            <pc:docMk/>
            <pc:sldMk cId="3149975976" sldId="257"/>
            <ac:picMk id="128" creationId="{87322EDF-5768-19FC-961B-401D660A559E}"/>
          </ac:picMkLst>
        </pc:picChg>
        <pc:picChg chg="add mod">
          <ac:chgData name="Fraser Gray" userId="ae92949d-1552-4c27-9110-18f76ae7d7b3" providerId="ADAL" clId="{25A2405A-CCA5-4005-8666-60252C6AC333}" dt="2024-07-16T12:56:46.859" v="2115" actId="1038"/>
          <ac:picMkLst>
            <pc:docMk/>
            <pc:sldMk cId="3149975976" sldId="257"/>
            <ac:picMk id="130" creationId="{4FEDC109-B9A5-400C-54F0-7985517E61A8}"/>
          </ac:picMkLst>
        </pc:picChg>
        <pc:picChg chg="add mod">
          <ac:chgData name="Fraser Gray" userId="ae92949d-1552-4c27-9110-18f76ae7d7b3" providerId="ADAL" clId="{25A2405A-CCA5-4005-8666-60252C6AC333}" dt="2024-07-16T12:56:46.859" v="2115" actId="1038"/>
          <ac:picMkLst>
            <pc:docMk/>
            <pc:sldMk cId="3149975976" sldId="257"/>
            <ac:picMk id="131" creationId="{4C2B9B12-21E0-85BA-CDF0-067E127DC7DC}"/>
          </ac:picMkLst>
        </pc:picChg>
        <pc:picChg chg="add mod">
          <ac:chgData name="Fraser Gray" userId="ae92949d-1552-4c27-9110-18f76ae7d7b3" providerId="ADAL" clId="{25A2405A-CCA5-4005-8666-60252C6AC333}" dt="2024-07-16T12:56:55.690" v="2117" actId="1076"/>
          <ac:picMkLst>
            <pc:docMk/>
            <pc:sldMk cId="3149975976" sldId="257"/>
            <ac:picMk id="133" creationId="{37FA15D7-E79C-A723-F058-884327671700}"/>
          </ac:picMkLst>
        </pc:picChg>
        <pc:picChg chg="add mod">
          <ac:chgData name="Fraser Gray" userId="ae92949d-1552-4c27-9110-18f76ae7d7b3" providerId="ADAL" clId="{25A2405A-CCA5-4005-8666-60252C6AC333}" dt="2024-07-16T12:56:55.690" v="2117" actId="1076"/>
          <ac:picMkLst>
            <pc:docMk/>
            <pc:sldMk cId="3149975976" sldId="257"/>
            <ac:picMk id="134" creationId="{6800EAF3-3DEA-EFF9-1C73-AB58FA77E6A3}"/>
          </ac:picMkLst>
        </pc:picChg>
        <pc:picChg chg="add mod">
          <ac:chgData name="Fraser Gray" userId="ae92949d-1552-4c27-9110-18f76ae7d7b3" providerId="ADAL" clId="{25A2405A-CCA5-4005-8666-60252C6AC333}" dt="2024-07-16T12:57:04.408" v="2119" actId="1076"/>
          <ac:picMkLst>
            <pc:docMk/>
            <pc:sldMk cId="3149975976" sldId="257"/>
            <ac:picMk id="136" creationId="{36C5ABE4-26A9-CB83-3EFC-2E39745B3F15}"/>
          </ac:picMkLst>
        </pc:picChg>
        <pc:picChg chg="add mod">
          <ac:chgData name="Fraser Gray" userId="ae92949d-1552-4c27-9110-18f76ae7d7b3" providerId="ADAL" clId="{25A2405A-CCA5-4005-8666-60252C6AC333}" dt="2024-07-16T12:57:04.408" v="2119" actId="1076"/>
          <ac:picMkLst>
            <pc:docMk/>
            <pc:sldMk cId="3149975976" sldId="257"/>
            <ac:picMk id="137" creationId="{F61FD60D-8514-D188-B7E9-4FD3731AC3F0}"/>
          </ac:picMkLst>
        </pc:picChg>
        <pc:picChg chg="add mod">
          <ac:chgData name="Fraser Gray" userId="ae92949d-1552-4c27-9110-18f76ae7d7b3" providerId="ADAL" clId="{25A2405A-CCA5-4005-8666-60252C6AC333}" dt="2024-07-16T12:57:10.182" v="2121" actId="1076"/>
          <ac:picMkLst>
            <pc:docMk/>
            <pc:sldMk cId="3149975976" sldId="257"/>
            <ac:picMk id="139" creationId="{29B7217B-108F-3C2A-A30E-82FF45A4DF14}"/>
          </ac:picMkLst>
        </pc:picChg>
        <pc:picChg chg="add mod">
          <ac:chgData name="Fraser Gray" userId="ae92949d-1552-4c27-9110-18f76ae7d7b3" providerId="ADAL" clId="{25A2405A-CCA5-4005-8666-60252C6AC333}" dt="2024-07-16T12:57:10.182" v="2121" actId="1076"/>
          <ac:picMkLst>
            <pc:docMk/>
            <pc:sldMk cId="3149975976" sldId="257"/>
            <ac:picMk id="140" creationId="{8E42262A-6B31-127B-C284-4BD349F03D65}"/>
          </ac:picMkLst>
        </pc:picChg>
        <pc:cxnChg chg="add mod">
          <ac:chgData name="Fraser Gray" userId="ae92949d-1552-4c27-9110-18f76ae7d7b3" providerId="ADAL" clId="{25A2405A-CCA5-4005-8666-60252C6AC333}" dt="2024-07-14T17:10:15.917" v="127" actId="13822"/>
          <ac:cxnSpMkLst>
            <pc:docMk/>
            <pc:sldMk cId="3149975976" sldId="257"/>
            <ac:cxnSpMk id="81" creationId="{27577F23-362F-C24A-216F-2A0B81BCDBF8}"/>
          </ac:cxnSpMkLst>
        </pc:cxnChg>
        <pc:cxnChg chg="add mod">
          <ac:chgData name="Fraser Gray" userId="ae92949d-1552-4c27-9110-18f76ae7d7b3" providerId="ADAL" clId="{25A2405A-CCA5-4005-8666-60252C6AC333}" dt="2024-07-14T17:10:24.151" v="129" actId="1076"/>
          <ac:cxnSpMkLst>
            <pc:docMk/>
            <pc:sldMk cId="3149975976" sldId="257"/>
            <ac:cxnSpMk id="84" creationId="{25CF3A61-A3D1-2E83-2123-4F4E01D6D00D}"/>
          </ac:cxnSpMkLst>
        </pc:cxnChg>
        <pc:cxnChg chg="add mod">
          <ac:chgData name="Fraser Gray" userId="ae92949d-1552-4c27-9110-18f76ae7d7b3" providerId="ADAL" clId="{25A2405A-CCA5-4005-8666-60252C6AC333}" dt="2024-07-14T17:10:30.055" v="131" actId="1076"/>
          <ac:cxnSpMkLst>
            <pc:docMk/>
            <pc:sldMk cId="3149975976" sldId="257"/>
            <ac:cxnSpMk id="85" creationId="{0A8CD712-422D-E855-E15A-FCB6A9ED263B}"/>
          </ac:cxnSpMkLst>
        </pc:cxnChg>
        <pc:cxnChg chg="add mod">
          <ac:chgData name="Fraser Gray" userId="ae92949d-1552-4c27-9110-18f76ae7d7b3" providerId="ADAL" clId="{25A2405A-CCA5-4005-8666-60252C6AC333}" dt="2024-07-14T17:10:36.750" v="133" actId="1076"/>
          <ac:cxnSpMkLst>
            <pc:docMk/>
            <pc:sldMk cId="3149975976" sldId="257"/>
            <ac:cxnSpMk id="86" creationId="{BBE11451-1700-8191-082D-475EC13924BF}"/>
          </ac:cxnSpMkLst>
        </pc:cxnChg>
        <pc:cxnChg chg="add mod">
          <ac:chgData name="Fraser Gray" userId="ae92949d-1552-4c27-9110-18f76ae7d7b3" providerId="ADAL" clId="{25A2405A-CCA5-4005-8666-60252C6AC333}" dt="2024-07-14T17:10:42.263" v="135" actId="1076"/>
          <ac:cxnSpMkLst>
            <pc:docMk/>
            <pc:sldMk cId="3149975976" sldId="257"/>
            <ac:cxnSpMk id="87" creationId="{5EA90851-A5DA-7A48-E241-1EF37065C5DB}"/>
          </ac:cxnSpMkLst>
        </pc:cxnChg>
        <pc:cxnChg chg="add mod">
          <ac:chgData name="Fraser Gray" userId="ae92949d-1552-4c27-9110-18f76ae7d7b3" providerId="ADAL" clId="{25A2405A-CCA5-4005-8666-60252C6AC333}" dt="2024-07-14T17:10:50.436" v="137" actId="1076"/>
          <ac:cxnSpMkLst>
            <pc:docMk/>
            <pc:sldMk cId="3149975976" sldId="257"/>
            <ac:cxnSpMk id="88" creationId="{23BCD639-493D-DB83-C57D-94056D1E6A4E}"/>
          </ac:cxnSpMkLst>
        </pc:cxnChg>
        <pc:cxnChg chg="add mod">
          <ac:chgData name="Fraser Gray" userId="ae92949d-1552-4c27-9110-18f76ae7d7b3" providerId="ADAL" clId="{25A2405A-CCA5-4005-8666-60252C6AC333}" dt="2024-07-14T17:10:57.635" v="139" actId="1076"/>
          <ac:cxnSpMkLst>
            <pc:docMk/>
            <pc:sldMk cId="3149975976" sldId="257"/>
            <ac:cxnSpMk id="89" creationId="{2264DE5F-54E9-7C60-00E0-82B362B547F3}"/>
          </ac:cxnSpMkLst>
        </pc:cxnChg>
        <pc:cxnChg chg="add mod">
          <ac:chgData name="Fraser Gray" userId="ae92949d-1552-4c27-9110-18f76ae7d7b3" providerId="ADAL" clId="{25A2405A-CCA5-4005-8666-60252C6AC333}" dt="2024-07-14T17:11:03.940" v="141" actId="1076"/>
          <ac:cxnSpMkLst>
            <pc:docMk/>
            <pc:sldMk cId="3149975976" sldId="257"/>
            <ac:cxnSpMk id="90" creationId="{3FACF359-0C86-10AB-683A-137E1763DE4A}"/>
          </ac:cxnSpMkLst>
        </pc:cxnChg>
        <pc:cxnChg chg="add del mod">
          <ac:chgData name="Fraser Gray" userId="ae92949d-1552-4c27-9110-18f76ae7d7b3" providerId="ADAL" clId="{25A2405A-CCA5-4005-8666-60252C6AC333}" dt="2024-07-14T17:27:29.547" v="1739" actId="208"/>
          <ac:cxnSpMkLst>
            <pc:docMk/>
            <pc:sldMk cId="3149975976" sldId="257"/>
            <ac:cxnSpMk id="96" creationId="{C4752229-2286-759D-CAAF-3544540F5FD6}"/>
          </ac:cxnSpMkLst>
        </pc:cxnChg>
        <pc:cxnChg chg="add del mod">
          <ac:chgData name="Fraser Gray" userId="ae92949d-1552-4c27-9110-18f76ae7d7b3" providerId="ADAL" clId="{25A2405A-CCA5-4005-8666-60252C6AC333}" dt="2024-07-14T17:27:29.547" v="1739" actId="208"/>
          <ac:cxnSpMkLst>
            <pc:docMk/>
            <pc:sldMk cId="3149975976" sldId="257"/>
            <ac:cxnSpMk id="97" creationId="{DA6D5835-DDDD-473E-9139-1C07B539A4E8}"/>
          </ac:cxnSpMkLst>
        </pc:cxnChg>
        <pc:cxnChg chg="add del mod">
          <ac:chgData name="Fraser Gray" userId="ae92949d-1552-4c27-9110-18f76ae7d7b3" providerId="ADAL" clId="{25A2405A-CCA5-4005-8666-60252C6AC333}" dt="2024-07-14T17:27:29.547" v="1739" actId="208"/>
          <ac:cxnSpMkLst>
            <pc:docMk/>
            <pc:sldMk cId="3149975976" sldId="257"/>
            <ac:cxnSpMk id="98" creationId="{96D1A3AF-7600-91B1-1A50-909DD9462238}"/>
          </ac:cxnSpMkLst>
        </pc:cxnChg>
        <pc:cxnChg chg="add mod">
          <ac:chgData name="Fraser Gray" userId="ae92949d-1552-4c27-9110-18f76ae7d7b3" providerId="ADAL" clId="{25A2405A-CCA5-4005-8666-60252C6AC333}" dt="2024-07-14T17:27:29.547" v="1739" actId="208"/>
          <ac:cxnSpMkLst>
            <pc:docMk/>
            <pc:sldMk cId="3149975976" sldId="257"/>
            <ac:cxnSpMk id="99" creationId="{CEBF8DFC-43FF-6AA0-52E8-EC62F5CA062F}"/>
          </ac:cxnSpMkLst>
        </pc:cxnChg>
        <pc:cxnChg chg="add mod">
          <ac:chgData name="Fraser Gray" userId="ae92949d-1552-4c27-9110-18f76ae7d7b3" providerId="ADAL" clId="{25A2405A-CCA5-4005-8666-60252C6AC333}" dt="2024-07-14T17:27:29.547" v="1739" actId="208"/>
          <ac:cxnSpMkLst>
            <pc:docMk/>
            <pc:sldMk cId="3149975976" sldId="257"/>
            <ac:cxnSpMk id="100" creationId="{741CD4A5-92CB-CBA9-8182-935DB9B323E5}"/>
          </ac:cxnSpMkLst>
        </pc:cxnChg>
        <pc:cxnChg chg="add mod">
          <ac:chgData name="Fraser Gray" userId="ae92949d-1552-4c27-9110-18f76ae7d7b3" providerId="ADAL" clId="{25A2405A-CCA5-4005-8666-60252C6AC333}" dt="2024-07-14T17:27:29.547" v="1739" actId="208"/>
          <ac:cxnSpMkLst>
            <pc:docMk/>
            <pc:sldMk cId="3149975976" sldId="257"/>
            <ac:cxnSpMk id="101" creationId="{1231669F-ECE0-16B8-E90B-3436E011E529}"/>
          </ac:cxnSpMkLst>
        </pc:cxnChg>
        <pc:cxnChg chg="add mod">
          <ac:chgData name="Fraser Gray" userId="ae92949d-1552-4c27-9110-18f76ae7d7b3" providerId="ADAL" clId="{25A2405A-CCA5-4005-8666-60252C6AC333}" dt="2024-07-14T17:27:29.547" v="1739" actId="208"/>
          <ac:cxnSpMkLst>
            <pc:docMk/>
            <pc:sldMk cId="3149975976" sldId="257"/>
            <ac:cxnSpMk id="102" creationId="{F581125E-D2AC-BD98-C453-ADF3853E0C51}"/>
          </ac:cxnSpMkLst>
        </pc:cxnChg>
        <pc:cxnChg chg="add mod">
          <ac:chgData name="Fraser Gray" userId="ae92949d-1552-4c27-9110-18f76ae7d7b3" providerId="ADAL" clId="{25A2405A-CCA5-4005-8666-60252C6AC333}" dt="2024-07-14T17:27:29.547" v="1739" actId="208"/>
          <ac:cxnSpMkLst>
            <pc:docMk/>
            <pc:sldMk cId="3149975976" sldId="257"/>
            <ac:cxnSpMk id="103" creationId="{62E5F002-4049-9C8C-0E29-E43FA732DE7A}"/>
          </ac:cxnSpMkLst>
        </pc:cxnChg>
        <pc:cxnChg chg="add mod">
          <ac:chgData name="Fraser Gray" userId="ae92949d-1552-4c27-9110-18f76ae7d7b3" providerId="ADAL" clId="{25A2405A-CCA5-4005-8666-60252C6AC333}" dt="2024-07-16T12:54:42.434" v="2088" actId="164"/>
          <ac:cxnSpMkLst>
            <pc:docMk/>
            <pc:sldMk cId="3149975976" sldId="257"/>
            <ac:cxnSpMk id="107" creationId="{E496CE06-E493-6821-B018-CE81F7F7156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988F4-36EE-4B4A-B624-09ECE7EA75DC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631C2-6146-49FF-961F-A2A13334D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528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631C2-6146-49FF-961F-A2A13334D89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02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960CA-B9CE-3EE0-FBB0-0C7D9221F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11188-89B0-D303-B7C4-078896EE7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8B8D1-1CEF-38A2-A2EC-131D8245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081F-BB70-45C1-8576-90CB7553932F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EF498-8979-0940-BB72-80A3E91D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EA65C-E445-6F90-2170-F0AAB138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2CB5-D751-459B-A515-C70119041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16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08B76-8038-CD29-1A65-1320E42D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29990-BF1A-3834-0FAE-834F64659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0E7A7-736F-C260-EC2F-AB6CB65D1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081F-BB70-45C1-8576-90CB7553932F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92801-6D6A-4D74-97AB-2BB9A0C4B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27B22-C33F-D38F-9B2B-85C9A366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2CB5-D751-459B-A515-C70119041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20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5C5068-1B98-F92C-EC21-9C906A502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1A061-2419-971A-7699-5B96A2053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3F70D-0599-3327-BC5B-8C9699B4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081F-BB70-45C1-8576-90CB7553932F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BED3B-FE70-FC57-B37C-2E46972E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72966-1628-71E1-743D-907FD029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2CB5-D751-459B-A515-C70119041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55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7400E-254B-4CF3-3824-CD43D3DE6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F0FB5-E372-DB74-C8BE-17FE094A4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77738-BDC5-7824-4D48-EC175260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081F-BB70-45C1-8576-90CB7553932F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2EF3A-36CE-139B-4D4C-2ABB1EFB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1E4A0-B948-2B4B-7361-DDD1E5449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2CB5-D751-459B-A515-C70119041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30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6BED-5F46-EE4F-88FF-83280915A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4F9D2-5F83-5F3B-8EC4-0C79DD620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C564E-F5E8-28A8-4E45-9F1F0F4D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081F-BB70-45C1-8576-90CB7553932F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49B54-27C0-9FF4-7B57-8753D69D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B2138-5763-DE9B-0C64-C3FA4F69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2CB5-D751-459B-A515-C70119041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06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BA39-4177-7B7E-9754-47A70C103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BEB54-3162-E4D4-E60F-4BEE4C990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E5226-EAA1-50E2-095E-3A2BA48D4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38B9D-13D1-170F-3601-6240F5AA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081F-BB70-45C1-8576-90CB7553932F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8DB34-803E-AD75-34D3-3560C1F7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BB21E-B448-7ED3-7012-36210B82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2CB5-D751-459B-A515-C70119041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0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18158-70C2-6D1F-67E6-D13E02C8B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5E1BC-867F-7619-4D31-973831FE9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45809-CBBA-4E0F-10E5-C994F30DE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7C2AA-DAD4-E5C9-9589-39342E0E9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1E1E11-8415-6482-B815-E05500A83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8C2638-7A83-97A7-FC56-6362104F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081F-BB70-45C1-8576-90CB7553932F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72E69-0D43-5CDD-951F-238B26237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65AB0-1D50-877C-388D-B4908E3DD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2CB5-D751-459B-A515-C70119041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5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3EBD-6C9D-EEED-E9EF-37192789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45DB1-92EA-BFC4-FF4B-B1CA68D9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081F-BB70-45C1-8576-90CB7553932F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DCC30-E7CF-5716-674C-81D24B796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5203B-47AD-5EFC-5335-1E528F16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2CB5-D751-459B-A515-C70119041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45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9208EA-CA3C-34E6-1FA6-91C32283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081F-BB70-45C1-8576-90CB7553932F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67EAF-DF28-4CAC-70EB-85964AAF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B7A4D-7C69-5A4A-9808-1E1B8AF5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2CB5-D751-459B-A515-C70119041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85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5725-AA45-3BA3-AEB3-12ED0E998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8D1BC-D2FA-95B9-6D91-E013DBBFB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063BE-6700-340F-FFA2-61CB14F81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1041E-9A38-E5E6-EBAD-28415ED0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081F-BB70-45C1-8576-90CB7553932F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408C6-07A3-86EF-79F4-B9C11788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8CC47-D101-6F0B-B7D4-ADE1A1257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2CB5-D751-459B-A515-C70119041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01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43903-E9F2-D350-95F9-768BD6A0D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BE740C-9930-177D-81A0-DB6ECA732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62C93-C253-EFEA-22AC-6BE434C70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DE818-EC65-399D-2BF6-466049AC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081F-BB70-45C1-8576-90CB7553932F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CB3AA-1157-DC70-D5CA-4645138C5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83443-F5E2-B784-1350-6AF2D2CD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2CB5-D751-459B-A515-C70119041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73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549B3D-EBC6-1D1D-3AC4-03C65FF74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383CC-50C0-00AB-82A8-A11D06206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AD6D9-49B9-72A0-D918-54DAD8F94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88081F-BB70-45C1-8576-90CB7553932F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93C88-B8B7-5FFD-6178-980736ACC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031F7-0354-3A7C-9201-DA8CF2F1B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412CB5-D751-459B-A515-C70119041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4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76AE2DF-7DDF-F161-BAA9-CADC16E8DA2B}"/>
              </a:ext>
            </a:extLst>
          </p:cNvPr>
          <p:cNvSpPr/>
          <p:nvPr/>
        </p:nvSpPr>
        <p:spPr>
          <a:xfrm>
            <a:off x="168523" y="1498254"/>
            <a:ext cx="11404978" cy="9828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05EC1B7-3884-8D89-BFE4-AFB557FCAF8A}"/>
              </a:ext>
            </a:extLst>
          </p:cNvPr>
          <p:cNvSpPr/>
          <p:nvPr/>
        </p:nvSpPr>
        <p:spPr>
          <a:xfrm>
            <a:off x="170830" y="823295"/>
            <a:ext cx="11404978" cy="3688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A white rectangle with black border&#10;&#10;Description automatically generated">
            <a:extLst>
              <a:ext uri="{FF2B5EF4-FFF2-40B4-BE49-F238E27FC236}">
                <a16:creationId xmlns:a16="http://schemas.microsoft.com/office/drawing/2014/main" id="{9DACA0BF-629F-02A1-0E0F-6B04A0A06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76" y="1964529"/>
            <a:ext cx="1268570" cy="4727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A661BA-8E37-01F5-3C7D-AF3B89BC1B0E}"/>
              </a:ext>
            </a:extLst>
          </p:cNvPr>
          <p:cNvSpPr txBox="1"/>
          <p:nvPr/>
        </p:nvSpPr>
        <p:spPr>
          <a:xfrm>
            <a:off x="1918552" y="82329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pic>
        <p:nvPicPr>
          <p:cNvPr id="5" name="Picture 4" descr="A white rectangle with black border&#10;&#10;Description automatically generated">
            <a:extLst>
              <a:ext uri="{FF2B5EF4-FFF2-40B4-BE49-F238E27FC236}">
                <a16:creationId xmlns:a16="http://schemas.microsoft.com/office/drawing/2014/main" id="{A7465DD2-454A-C77F-8530-6C6633B96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446" y="1964529"/>
            <a:ext cx="1268570" cy="472759"/>
          </a:xfrm>
          <a:prstGeom prst="rect">
            <a:avLst/>
          </a:prstGeom>
        </p:spPr>
      </p:pic>
      <p:pic>
        <p:nvPicPr>
          <p:cNvPr id="6" name="Picture 5" descr="A white rectangle with black border&#10;&#10;Description automatically generated">
            <a:extLst>
              <a:ext uri="{FF2B5EF4-FFF2-40B4-BE49-F238E27FC236}">
                <a16:creationId xmlns:a16="http://schemas.microsoft.com/office/drawing/2014/main" id="{4DD6A638-1026-6114-9B90-75B74C5F9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016" y="1964529"/>
            <a:ext cx="1268570" cy="472759"/>
          </a:xfrm>
          <a:prstGeom prst="rect">
            <a:avLst/>
          </a:prstGeom>
        </p:spPr>
      </p:pic>
      <p:pic>
        <p:nvPicPr>
          <p:cNvPr id="7" name="Picture 6" descr="A white rectangle with black border&#10;&#10;Description automatically generated">
            <a:extLst>
              <a:ext uri="{FF2B5EF4-FFF2-40B4-BE49-F238E27FC236}">
                <a16:creationId xmlns:a16="http://schemas.microsoft.com/office/drawing/2014/main" id="{EC1E5025-363F-3D35-4E63-E792466AB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524" y="1964529"/>
            <a:ext cx="1268570" cy="472759"/>
          </a:xfrm>
          <a:prstGeom prst="rect">
            <a:avLst/>
          </a:prstGeom>
        </p:spPr>
      </p:pic>
      <p:pic>
        <p:nvPicPr>
          <p:cNvPr id="8" name="Picture 7" descr="A white rectangle with black border&#10;&#10;Description automatically generated">
            <a:extLst>
              <a:ext uri="{FF2B5EF4-FFF2-40B4-BE49-F238E27FC236}">
                <a16:creationId xmlns:a16="http://schemas.microsoft.com/office/drawing/2014/main" id="{EE29A67F-597F-8CAA-7FA2-2B822FF55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156" y="1964529"/>
            <a:ext cx="1268570" cy="472759"/>
          </a:xfrm>
          <a:prstGeom prst="rect">
            <a:avLst/>
          </a:prstGeom>
        </p:spPr>
      </p:pic>
      <p:pic>
        <p:nvPicPr>
          <p:cNvPr id="9" name="Picture 8" descr="A white rectangle with black border&#10;&#10;Description automatically generated">
            <a:extLst>
              <a:ext uri="{FF2B5EF4-FFF2-40B4-BE49-F238E27FC236}">
                <a16:creationId xmlns:a16="http://schemas.microsoft.com/office/drawing/2014/main" id="{B383A2FF-1BBF-BA52-54E3-46A914D85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788" y="1964528"/>
            <a:ext cx="1268570" cy="472759"/>
          </a:xfrm>
          <a:prstGeom prst="rect">
            <a:avLst/>
          </a:prstGeom>
        </p:spPr>
      </p:pic>
      <p:pic>
        <p:nvPicPr>
          <p:cNvPr id="10" name="Picture 9" descr="A white rectangle with black border&#10;&#10;Description automatically generated">
            <a:extLst>
              <a:ext uri="{FF2B5EF4-FFF2-40B4-BE49-F238E27FC236}">
                <a16:creationId xmlns:a16="http://schemas.microsoft.com/office/drawing/2014/main" id="{F81E331A-5D4F-D27C-E571-279F34D81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482" y="1964527"/>
            <a:ext cx="1268570" cy="472759"/>
          </a:xfrm>
          <a:prstGeom prst="rect">
            <a:avLst/>
          </a:prstGeom>
        </p:spPr>
      </p:pic>
      <p:pic>
        <p:nvPicPr>
          <p:cNvPr id="11" name="Picture 10" descr="A white rectangle with black border&#10;&#10;Description automatically generated">
            <a:extLst>
              <a:ext uri="{FF2B5EF4-FFF2-40B4-BE49-F238E27FC236}">
                <a16:creationId xmlns:a16="http://schemas.microsoft.com/office/drawing/2014/main" id="{F0C1A67F-4352-243A-3397-D80BFD3D9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238" y="1964527"/>
            <a:ext cx="1268570" cy="4727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FB7663-DA56-8A67-2E06-F503B439A9BD}"/>
              </a:ext>
            </a:extLst>
          </p:cNvPr>
          <p:cNvSpPr txBox="1"/>
          <p:nvPr/>
        </p:nvSpPr>
        <p:spPr>
          <a:xfrm>
            <a:off x="3181682" y="82329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BCFBE0-B952-4903-1D56-FE95C4FD1B93}"/>
              </a:ext>
            </a:extLst>
          </p:cNvPr>
          <p:cNvSpPr txBox="1"/>
          <p:nvPr/>
        </p:nvSpPr>
        <p:spPr>
          <a:xfrm>
            <a:off x="4450252" y="82329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6F489D-C09E-944D-759C-55F7E1E32D81}"/>
              </a:ext>
            </a:extLst>
          </p:cNvPr>
          <p:cNvSpPr txBox="1"/>
          <p:nvPr/>
        </p:nvSpPr>
        <p:spPr>
          <a:xfrm>
            <a:off x="5718822" y="82329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210D6C-E6CE-33B4-9D5D-2FE5C46ECDFC}"/>
              </a:ext>
            </a:extLst>
          </p:cNvPr>
          <p:cNvSpPr txBox="1"/>
          <p:nvPr/>
        </p:nvSpPr>
        <p:spPr>
          <a:xfrm>
            <a:off x="6987392" y="82329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8B4188-9B18-C969-4F8B-277AE51EB6B6}"/>
              </a:ext>
            </a:extLst>
          </p:cNvPr>
          <p:cNvSpPr txBox="1"/>
          <p:nvPr/>
        </p:nvSpPr>
        <p:spPr>
          <a:xfrm>
            <a:off x="8255962" y="82329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0E078F-54CC-44B0-DCBA-BE9637932871}"/>
              </a:ext>
            </a:extLst>
          </p:cNvPr>
          <p:cNvSpPr txBox="1"/>
          <p:nvPr/>
        </p:nvSpPr>
        <p:spPr>
          <a:xfrm>
            <a:off x="9521718" y="82329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9E9A96-7414-004F-F52A-0D955FD47B58}"/>
              </a:ext>
            </a:extLst>
          </p:cNvPr>
          <p:cNvSpPr txBox="1"/>
          <p:nvPr/>
        </p:nvSpPr>
        <p:spPr>
          <a:xfrm>
            <a:off x="10787474" y="82329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3A1829-F035-C01D-584C-0BB86C6896C1}"/>
              </a:ext>
            </a:extLst>
          </p:cNvPr>
          <p:cNvSpPr txBox="1"/>
          <p:nvPr/>
        </p:nvSpPr>
        <p:spPr>
          <a:xfrm>
            <a:off x="170830" y="823295"/>
            <a:ext cx="130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Treatments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AF0AE7-EC4B-867D-9713-F8EBF7E5E5F2}"/>
              </a:ext>
            </a:extLst>
          </p:cNvPr>
          <p:cNvSpPr txBox="1"/>
          <p:nvPr/>
        </p:nvSpPr>
        <p:spPr>
          <a:xfrm>
            <a:off x="312720" y="1805037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Phase 1</a:t>
            </a:r>
          </a:p>
        </p:txBody>
      </p:sp>
      <p:pic>
        <p:nvPicPr>
          <p:cNvPr id="29" name="Picture 28" descr="A cartoon of a caterpillar&#10;&#10;Description automatically generated">
            <a:extLst>
              <a:ext uri="{FF2B5EF4-FFF2-40B4-BE49-F238E27FC236}">
                <a16:creationId xmlns:a16="http://schemas.microsoft.com/office/drawing/2014/main" id="{E7F39DD4-CE8F-820C-99DF-6F830288D4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528" y="2116821"/>
            <a:ext cx="698880" cy="327600"/>
          </a:xfrm>
          <a:prstGeom prst="rect">
            <a:avLst/>
          </a:prstGeom>
        </p:spPr>
      </p:pic>
      <p:pic>
        <p:nvPicPr>
          <p:cNvPr id="30" name="Picture 29" descr="A cartoon of a caterpillar&#10;&#10;Description automatically generated">
            <a:extLst>
              <a:ext uri="{FF2B5EF4-FFF2-40B4-BE49-F238E27FC236}">
                <a16:creationId xmlns:a16="http://schemas.microsoft.com/office/drawing/2014/main" id="{51029EA9-7BBA-7DBE-17CD-CE6589D357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255" y="2116821"/>
            <a:ext cx="698880" cy="327600"/>
          </a:xfrm>
          <a:prstGeom prst="rect">
            <a:avLst/>
          </a:prstGeom>
        </p:spPr>
      </p:pic>
      <p:pic>
        <p:nvPicPr>
          <p:cNvPr id="31" name="Picture 30" descr="A cartoon of a caterpillar&#10;&#10;Description automatically generated">
            <a:extLst>
              <a:ext uri="{FF2B5EF4-FFF2-40B4-BE49-F238E27FC236}">
                <a16:creationId xmlns:a16="http://schemas.microsoft.com/office/drawing/2014/main" id="{58FF4A0A-1452-BB68-0136-C31731E67C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253" y="2116821"/>
            <a:ext cx="698880" cy="327600"/>
          </a:xfrm>
          <a:prstGeom prst="rect">
            <a:avLst/>
          </a:prstGeom>
        </p:spPr>
      </p:pic>
      <p:pic>
        <p:nvPicPr>
          <p:cNvPr id="32" name="Picture 31" descr="A cartoon of a caterpillar&#10;&#10;Description automatically generated">
            <a:extLst>
              <a:ext uri="{FF2B5EF4-FFF2-40B4-BE49-F238E27FC236}">
                <a16:creationId xmlns:a16="http://schemas.microsoft.com/office/drawing/2014/main" id="{1D2AEC29-7242-9D87-B3F9-31527ED8AA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79" y="2116821"/>
            <a:ext cx="698880" cy="3276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89CD8287-4442-498C-D7AA-7D7A3EC7F335}"/>
              </a:ext>
            </a:extLst>
          </p:cNvPr>
          <p:cNvGrpSpPr/>
          <p:nvPr/>
        </p:nvGrpSpPr>
        <p:grpSpPr>
          <a:xfrm>
            <a:off x="1655770" y="2116821"/>
            <a:ext cx="807989" cy="279901"/>
            <a:chOff x="1724589" y="1412341"/>
            <a:chExt cx="807989" cy="279901"/>
          </a:xfrm>
        </p:grpSpPr>
        <p:pic>
          <p:nvPicPr>
            <p:cNvPr id="24" name="Picture 23" descr="A cartoon of a caterpillar&#10;&#10;Description automatically generated">
              <a:extLst>
                <a:ext uri="{FF2B5EF4-FFF2-40B4-BE49-F238E27FC236}">
                  <a16:creationId xmlns:a16="http://schemas.microsoft.com/office/drawing/2014/main" id="{92C3A873-9983-48CA-7B50-3D85AA06A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4589" y="1425383"/>
              <a:ext cx="398082" cy="186601"/>
            </a:xfrm>
            <a:prstGeom prst="rect">
              <a:avLst/>
            </a:prstGeom>
          </p:spPr>
        </p:pic>
        <p:pic>
          <p:nvPicPr>
            <p:cNvPr id="34" name="Picture 33" descr="A cartoon of a caterpillar&#10;&#10;Description automatically generated">
              <a:extLst>
                <a:ext uri="{FF2B5EF4-FFF2-40B4-BE49-F238E27FC236}">
                  <a16:creationId xmlns:a16="http://schemas.microsoft.com/office/drawing/2014/main" id="{ABA238AE-4DD3-395F-2304-18816F355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0834" y="1505641"/>
              <a:ext cx="398082" cy="186601"/>
            </a:xfrm>
            <a:prstGeom prst="rect">
              <a:avLst/>
            </a:prstGeom>
          </p:spPr>
        </p:pic>
        <p:pic>
          <p:nvPicPr>
            <p:cNvPr id="35" name="Picture 34" descr="A cartoon of a caterpillar&#10;&#10;Description automatically generated">
              <a:extLst>
                <a:ext uri="{FF2B5EF4-FFF2-40B4-BE49-F238E27FC236}">
                  <a16:creationId xmlns:a16="http://schemas.microsoft.com/office/drawing/2014/main" id="{E6909875-90E8-0D42-E7E9-C4F4EE455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4496" y="1412341"/>
              <a:ext cx="398082" cy="18660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A325D53-EC92-FAEC-2F37-B3B1743B0317}"/>
              </a:ext>
            </a:extLst>
          </p:cNvPr>
          <p:cNvGrpSpPr/>
          <p:nvPr/>
        </p:nvGrpSpPr>
        <p:grpSpPr>
          <a:xfrm>
            <a:off x="2954069" y="2105670"/>
            <a:ext cx="807989" cy="279901"/>
            <a:chOff x="1724589" y="1412341"/>
            <a:chExt cx="807989" cy="279901"/>
          </a:xfrm>
        </p:grpSpPr>
        <p:pic>
          <p:nvPicPr>
            <p:cNvPr id="38" name="Picture 37" descr="A cartoon of a caterpillar&#10;&#10;Description automatically generated">
              <a:extLst>
                <a:ext uri="{FF2B5EF4-FFF2-40B4-BE49-F238E27FC236}">
                  <a16:creationId xmlns:a16="http://schemas.microsoft.com/office/drawing/2014/main" id="{22D7FD5C-C079-874A-AD37-512980896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4589" y="1425383"/>
              <a:ext cx="398082" cy="186601"/>
            </a:xfrm>
            <a:prstGeom prst="rect">
              <a:avLst/>
            </a:prstGeom>
          </p:spPr>
        </p:pic>
        <p:pic>
          <p:nvPicPr>
            <p:cNvPr id="39" name="Picture 38" descr="A cartoon of a caterpillar&#10;&#10;Description automatically generated">
              <a:extLst>
                <a:ext uri="{FF2B5EF4-FFF2-40B4-BE49-F238E27FC236}">
                  <a16:creationId xmlns:a16="http://schemas.microsoft.com/office/drawing/2014/main" id="{81A43589-BCE1-6CB4-377D-577F47DF0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0834" y="1505641"/>
              <a:ext cx="398082" cy="186601"/>
            </a:xfrm>
            <a:prstGeom prst="rect">
              <a:avLst/>
            </a:prstGeom>
          </p:spPr>
        </p:pic>
        <p:pic>
          <p:nvPicPr>
            <p:cNvPr id="40" name="Picture 39" descr="A cartoon of a caterpillar&#10;&#10;Description automatically generated">
              <a:extLst>
                <a:ext uri="{FF2B5EF4-FFF2-40B4-BE49-F238E27FC236}">
                  <a16:creationId xmlns:a16="http://schemas.microsoft.com/office/drawing/2014/main" id="{787D7AFA-5E2B-7345-6CB6-062A486CB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4496" y="1412341"/>
              <a:ext cx="398082" cy="186601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538B73B-4D3A-9F1A-C914-79B434D78131}"/>
              </a:ext>
            </a:extLst>
          </p:cNvPr>
          <p:cNvGrpSpPr/>
          <p:nvPr/>
        </p:nvGrpSpPr>
        <p:grpSpPr>
          <a:xfrm>
            <a:off x="4236396" y="2105670"/>
            <a:ext cx="807989" cy="279901"/>
            <a:chOff x="1724589" y="1412341"/>
            <a:chExt cx="807989" cy="279901"/>
          </a:xfrm>
        </p:grpSpPr>
        <p:pic>
          <p:nvPicPr>
            <p:cNvPr id="42" name="Picture 41" descr="A cartoon of a caterpillar&#10;&#10;Description automatically generated">
              <a:extLst>
                <a:ext uri="{FF2B5EF4-FFF2-40B4-BE49-F238E27FC236}">
                  <a16:creationId xmlns:a16="http://schemas.microsoft.com/office/drawing/2014/main" id="{84178D6C-0D7C-B361-3BCA-AC0418EBF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4589" y="1425383"/>
              <a:ext cx="398082" cy="186601"/>
            </a:xfrm>
            <a:prstGeom prst="rect">
              <a:avLst/>
            </a:prstGeom>
          </p:spPr>
        </p:pic>
        <p:pic>
          <p:nvPicPr>
            <p:cNvPr id="43" name="Picture 42" descr="A cartoon of a caterpillar&#10;&#10;Description automatically generated">
              <a:extLst>
                <a:ext uri="{FF2B5EF4-FFF2-40B4-BE49-F238E27FC236}">
                  <a16:creationId xmlns:a16="http://schemas.microsoft.com/office/drawing/2014/main" id="{44724518-024E-0302-4761-5D4AE9DA4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0834" y="1505641"/>
              <a:ext cx="398082" cy="186601"/>
            </a:xfrm>
            <a:prstGeom prst="rect">
              <a:avLst/>
            </a:prstGeom>
          </p:spPr>
        </p:pic>
        <p:pic>
          <p:nvPicPr>
            <p:cNvPr id="44" name="Picture 43" descr="A cartoon of a caterpillar&#10;&#10;Description automatically generated">
              <a:extLst>
                <a:ext uri="{FF2B5EF4-FFF2-40B4-BE49-F238E27FC236}">
                  <a16:creationId xmlns:a16="http://schemas.microsoft.com/office/drawing/2014/main" id="{35B590F0-01D9-8F2C-3E27-6D12683E2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4496" y="1412341"/>
              <a:ext cx="398082" cy="186601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64005AF-3771-AC31-4204-63334C5C5CE8}"/>
              </a:ext>
            </a:extLst>
          </p:cNvPr>
          <p:cNvGrpSpPr/>
          <p:nvPr/>
        </p:nvGrpSpPr>
        <p:grpSpPr>
          <a:xfrm>
            <a:off x="5475726" y="2105670"/>
            <a:ext cx="807989" cy="279901"/>
            <a:chOff x="1724589" y="1412341"/>
            <a:chExt cx="807989" cy="279901"/>
          </a:xfrm>
        </p:grpSpPr>
        <p:pic>
          <p:nvPicPr>
            <p:cNvPr id="46" name="Picture 45" descr="A cartoon of a caterpillar&#10;&#10;Description automatically generated">
              <a:extLst>
                <a:ext uri="{FF2B5EF4-FFF2-40B4-BE49-F238E27FC236}">
                  <a16:creationId xmlns:a16="http://schemas.microsoft.com/office/drawing/2014/main" id="{52CA0E3C-A149-9298-F7F0-277A52899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4589" y="1425383"/>
              <a:ext cx="398082" cy="186601"/>
            </a:xfrm>
            <a:prstGeom prst="rect">
              <a:avLst/>
            </a:prstGeom>
          </p:spPr>
        </p:pic>
        <p:pic>
          <p:nvPicPr>
            <p:cNvPr id="47" name="Picture 46" descr="A cartoon of a caterpillar&#10;&#10;Description automatically generated">
              <a:extLst>
                <a:ext uri="{FF2B5EF4-FFF2-40B4-BE49-F238E27FC236}">
                  <a16:creationId xmlns:a16="http://schemas.microsoft.com/office/drawing/2014/main" id="{01A9511B-AD50-E2B5-495C-37BC19A4C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0834" y="1505641"/>
              <a:ext cx="398082" cy="186601"/>
            </a:xfrm>
            <a:prstGeom prst="rect">
              <a:avLst/>
            </a:prstGeom>
          </p:spPr>
        </p:pic>
        <p:pic>
          <p:nvPicPr>
            <p:cNvPr id="48" name="Picture 47" descr="A cartoon of a caterpillar&#10;&#10;Description automatically generated">
              <a:extLst>
                <a:ext uri="{FF2B5EF4-FFF2-40B4-BE49-F238E27FC236}">
                  <a16:creationId xmlns:a16="http://schemas.microsoft.com/office/drawing/2014/main" id="{818337FE-6306-1DE4-9CC1-9399B545D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4496" y="1412341"/>
              <a:ext cx="398082" cy="186601"/>
            </a:xfrm>
            <a:prstGeom prst="rect">
              <a:avLst/>
            </a:prstGeom>
          </p:spPr>
        </p:pic>
      </p:grp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3DD75B7-CBB0-1FC1-7127-F18BC6F743CA}"/>
              </a:ext>
            </a:extLst>
          </p:cNvPr>
          <p:cNvSpPr/>
          <p:nvPr/>
        </p:nvSpPr>
        <p:spPr>
          <a:xfrm>
            <a:off x="168523" y="2887261"/>
            <a:ext cx="11404978" cy="982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EB98BEA-23D0-9920-F876-038AC627DA97}"/>
              </a:ext>
            </a:extLst>
          </p:cNvPr>
          <p:cNvGrpSpPr/>
          <p:nvPr/>
        </p:nvGrpSpPr>
        <p:grpSpPr>
          <a:xfrm>
            <a:off x="313191" y="3194044"/>
            <a:ext cx="11262618" cy="639881"/>
            <a:chOff x="313190" y="2583424"/>
            <a:chExt cx="11262618" cy="63988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28DAC28-8E10-AECB-FA03-8C8D4C451B09}"/>
                </a:ext>
              </a:extLst>
            </p:cNvPr>
            <p:cNvSpPr txBox="1"/>
            <p:nvPr/>
          </p:nvSpPr>
          <p:spPr>
            <a:xfrm>
              <a:off x="313190" y="2583424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Phase 2</a:t>
              </a:r>
            </a:p>
          </p:txBody>
        </p:sp>
        <p:pic>
          <p:nvPicPr>
            <p:cNvPr id="19" name="Picture 18" descr="A white rectangle with black border&#10;&#10;Description automatically generated">
              <a:extLst>
                <a:ext uri="{FF2B5EF4-FFF2-40B4-BE49-F238E27FC236}">
                  <a16:creationId xmlns:a16="http://schemas.microsoft.com/office/drawing/2014/main" id="{CB89ED2F-F6E5-716E-9A34-B47C5779A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2876" y="2743413"/>
              <a:ext cx="1268570" cy="472759"/>
            </a:xfrm>
            <a:prstGeom prst="rect">
              <a:avLst/>
            </a:prstGeom>
          </p:spPr>
        </p:pic>
        <p:pic>
          <p:nvPicPr>
            <p:cNvPr id="23" name="Picture 22" descr="A white rectangle with black border&#10;&#10;Description automatically generated">
              <a:extLst>
                <a:ext uri="{FF2B5EF4-FFF2-40B4-BE49-F238E27FC236}">
                  <a16:creationId xmlns:a16="http://schemas.microsoft.com/office/drawing/2014/main" id="{FD8C3885-B1A7-3B15-1451-2259F82BC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1446" y="2743413"/>
              <a:ext cx="1268570" cy="472759"/>
            </a:xfrm>
            <a:prstGeom prst="rect">
              <a:avLst/>
            </a:prstGeom>
          </p:spPr>
        </p:pic>
        <p:pic>
          <p:nvPicPr>
            <p:cNvPr id="25" name="Picture 24" descr="A white rectangle with black border&#10;&#10;Description automatically generated">
              <a:extLst>
                <a:ext uri="{FF2B5EF4-FFF2-40B4-BE49-F238E27FC236}">
                  <a16:creationId xmlns:a16="http://schemas.microsoft.com/office/drawing/2014/main" id="{BE6A0A82-0A76-03C9-72A9-F238B27A4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016" y="2743413"/>
              <a:ext cx="1268570" cy="472759"/>
            </a:xfrm>
            <a:prstGeom prst="rect">
              <a:avLst/>
            </a:prstGeom>
          </p:spPr>
        </p:pic>
        <p:pic>
          <p:nvPicPr>
            <p:cNvPr id="26" name="Picture 25" descr="A white rectangle with black border&#10;&#10;Description automatically generated">
              <a:extLst>
                <a:ext uri="{FF2B5EF4-FFF2-40B4-BE49-F238E27FC236}">
                  <a16:creationId xmlns:a16="http://schemas.microsoft.com/office/drawing/2014/main" id="{0408FCD5-B671-A33C-1E45-6A39B67B3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524" y="2743413"/>
              <a:ext cx="1268570" cy="472759"/>
            </a:xfrm>
            <a:prstGeom prst="rect">
              <a:avLst/>
            </a:prstGeom>
          </p:spPr>
        </p:pic>
        <p:pic>
          <p:nvPicPr>
            <p:cNvPr id="27" name="Picture 26" descr="A white rectangle with black border&#10;&#10;Description automatically generated">
              <a:extLst>
                <a:ext uri="{FF2B5EF4-FFF2-40B4-BE49-F238E27FC236}">
                  <a16:creationId xmlns:a16="http://schemas.microsoft.com/office/drawing/2014/main" id="{366C92AA-3C02-F907-0689-EC1E3F9CE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7156" y="2743413"/>
              <a:ext cx="1268570" cy="472759"/>
            </a:xfrm>
            <a:prstGeom prst="rect">
              <a:avLst/>
            </a:prstGeom>
          </p:spPr>
        </p:pic>
        <p:pic>
          <p:nvPicPr>
            <p:cNvPr id="28" name="Picture 27" descr="A white rectangle with black border&#10;&#10;Description automatically generated">
              <a:extLst>
                <a:ext uri="{FF2B5EF4-FFF2-40B4-BE49-F238E27FC236}">
                  <a16:creationId xmlns:a16="http://schemas.microsoft.com/office/drawing/2014/main" id="{A1C473FA-05DF-CC58-2817-1A45342D8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4788" y="2743412"/>
              <a:ext cx="1268570" cy="472759"/>
            </a:xfrm>
            <a:prstGeom prst="rect">
              <a:avLst/>
            </a:prstGeom>
          </p:spPr>
        </p:pic>
        <p:pic>
          <p:nvPicPr>
            <p:cNvPr id="33" name="Picture 32" descr="A white rectangle with black border&#10;&#10;Description automatically generated">
              <a:extLst>
                <a:ext uri="{FF2B5EF4-FFF2-40B4-BE49-F238E27FC236}">
                  <a16:creationId xmlns:a16="http://schemas.microsoft.com/office/drawing/2014/main" id="{22C04697-5BD8-E711-3892-F60A149DE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1482" y="2743411"/>
              <a:ext cx="1268570" cy="472759"/>
            </a:xfrm>
            <a:prstGeom prst="rect">
              <a:avLst/>
            </a:prstGeom>
          </p:spPr>
        </p:pic>
        <p:pic>
          <p:nvPicPr>
            <p:cNvPr id="49" name="Picture 48" descr="A white rectangle with black border&#10;&#10;Description automatically generated">
              <a:extLst>
                <a:ext uri="{FF2B5EF4-FFF2-40B4-BE49-F238E27FC236}">
                  <a16:creationId xmlns:a16="http://schemas.microsoft.com/office/drawing/2014/main" id="{F587DDB0-CF6A-70D1-EFC5-AAF15161D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7238" y="2743411"/>
              <a:ext cx="1268570" cy="472759"/>
            </a:xfrm>
            <a:prstGeom prst="rect">
              <a:avLst/>
            </a:prstGeom>
          </p:spPr>
        </p:pic>
        <p:pic>
          <p:nvPicPr>
            <p:cNvPr id="52" name="Picture 51" descr="A cartoon of a caterpillar&#10;&#10;Description automatically generated">
              <a:extLst>
                <a:ext uri="{FF2B5EF4-FFF2-40B4-BE49-F238E27FC236}">
                  <a16:creationId xmlns:a16="http://schemas.microsoft.com/office/drawing/2014/main" id="{08FB194F-2B31-B8CB-228F-856B6664A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2253" y="2895705"/>
              <a:ext cx="698880" cy="327600"/>
            </a:xfrm>
            <a:prstGeom prst="rect">
              <a:avLst/>
            </a:prstGeom>
          </p:spPr>
        </p:pic>
        <p:pic>
          <p:nvPicPr>
            <p:cNvPr id="53" name="Picture 52" descr="A cartoon of a caterpillar&#10;&#10;Description automatically generated">
              <a:extLst>
                <a:ext uri="{FF2B5EF4-FFF2-40B4-BE49-F238E27FC236}">
                  <a16:creationId xmlns:a16="http://schemas.microsoft.com/office/drawing/2014/main" id="{BD19AB18-B35E-CC91-1258-36E411D1F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6193" y="2895705"/>
              <a:ext cx="698880" cy="327600"/>
            </a:xfrm>
            <a:prstGeom prst="rect">
              <a:avLst/>
            </a:prstGeom>
          </p:spPr>
        </p:pic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5DB3980-4C34-1DE9-C483-40B7A227723E}"/>
                </a:ext>
              </a:extLst>
            </p:cNvPr>
            <p:cNvGrpSpPr/>
            <p:nvPr/>
          </p:nvGrpSpPr>
          <p:grpSpPr>
            <a:xfrm>
              <a:off x="4236396" y="2884554"/>
              <a:ext cx="807989" cy="279901"/>
              <a:chOff x="1724589" y="1412341"/>
              <a:chExt cx="807989" cy="279901"/>
            </a:xfrm>
          </p:grpSpPr>
          <p:pic>
            <p:nvPicPr>
              <p:cNvPr id="63" name="Picture 62" descr="A cartoon of a caterpillar&#10;&#10;Description automatically generated">
                <a:extLst>
                  <a:ext uri="{FF2B5EF4-FFF2-40B4-BE49-F238E27FC236}">
                    <a16:creationId xmlns:a16="http://schemas.microsoft.com/office/drawing/2014/main" id="{1ACAFE4E-B599-7203-0615-0C39656FF7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4589" y="1425383"/>
                <a:ext cx="398082" cy="186601"/>
              </a:xfrm>
              <a:prstGeom prst="rect">
                <a:avLst/>
              </a:prstGeom>
            </p:spPr>
          </p:pic>
          <p:pic>
            <p:nvPicPr>
              <p:cNvPr id="64" name="Picture 63" descr="A cartoon of a caterpillar&#10;&#10;Description automatically generated">
                <a:extLst>
                  <a:ext uri="{FF2B5EF4-FFF2-40B4-BE49-F238E27FC236}">
                    <a16:creationId xmlns:a16="http://schemas.microsoft.com/office/drawing/2014/main" id="{60CFC571-AE8E-B2FD-4563-5A8548817E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0834" y="1505641"/>
                <a:ext cx="398082" cy="186601"/>
              </a:xfrm>
              <a:prstGeom prst="rect">
                <a:avLst/>
              </a:prstGeom>
            </p:spPr>
          </p:pic>
          <p:pic>
            <p:nvPicPr>
              <p:cNvPr id="65" name="Picture 64" descr="A cartoon of a caterpillar&#10;&#10;Description automatically generated">
                <a:extLst>
                  <a:ext uri="{FF2B5EF4-FFF2-40B4-BE49-F238E27FC236}">
                    <a16:creationId xmlns:a16="http://schemas.microsoft.com/office/drawing/2014/main" id="{7A08E867-BF2F-8587-C78B-0EB1A26E93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34496" y="1412341"/>
                <a:ext cx="398082" cy="186601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B0A6D98-A7F2-8CC2-0D4A-0544D04EFE2C}"/>
                </a:ext>
              </a:extLst>
            </p:cNvPr>
            <p:cNvGrpSpPr/>
            <p:nvPr/>
          </p:nvGrpSpPr>
          <p:grpSpPr>
            <a:xfrm>
              <a:off x="10561700" y="2899093"/>
              <a:ext cx="807989" cy="279901"/>
              <a:chOff x="1724589" y="1412341"/>
              <a:chExt cx="807989" cy="279901"/>
            </a:xfrm>
          </p:grpSpPr>
          <p:pic>
            <p:nvPicPr>
              <p:cNvPr id="71" name="Picture 70" descr="A cartoon of a caterpillar&#10;&#10;Description automatically generated">
                <a:extLst>
                  <a:ext uri="{FF2B5EF4-FFF2-40B4-BE49-F238E27FC236}">
                    <a16:creationId xmlns:a16="http://schemas.microsoft.com/office/drawing/2014/main" id="{AC9F90A3-535B-6221-CC59-7BD2899A43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4589" y="1425383"/>
                <a:ext cx="398082" cy="186601"/>
              </a:xfrm>
              <a:prstGeom prst="rect">
                <a:avLst/>
              </a:prstGeom>
            </p:spPr>
          </p:pic>
          <p:pic>
            <p:nvPicPr>
              <p:cNvPr id="72" name="Picture 71" descr="A cartoon of a caterpillar&#10;&#10;Description automatically generated">
                <a:extLst>
                  <a:ext uri="{FF2B5EF4-FFF2-40B4-BE49-F238E27FC236}">
                    <a16:creationId xmlns:a16="http://schemas.microsoft.com/office/drawing/2014/main" id="{AADF8F45-FC54-EA41-89F3-CED823DA8F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0834" y="1505641"/>
                <a:ext cx="398082" cy="186601"/>
              </a:xfrm>
              <a:prstGeom prst="rect">
                <a:avLst/>
              </a:prstGeom>
            </p:spPr>
          </p:pic>
          <p:pic>
            <p:nvPicPr>
              <p:cNvPr id="73" name="Picture 72" descr="A cartoon of a caterpillar&#10;&#10;Description automatically generated">
                <a:extLst>
                  <a:ext uri="{FF2B5EF4-FFF2-40B4-BE49-F238E27FC236}">
                    <a16:creationId xmlns:a16="http://schemas.microsoft.com/office/drawing/2014/main" id="{AA831082-BC49-A4B3-CB5E-3FF14B9A65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34496" y="1412341"/>
                <a:ext cx="398082" cy="186601"/>
              </a:xfrm>
              <a:prstGeom prst="rect">
                <a:avLst/>
              </a:prstGeom>
            </p:spPr>
          </p:pic>
        </p:grp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7577F23-362F-C24A-216F-2A0B81BCDBF8}"/>
              </a:ext>
            </a:extLst>
          </p:cNvPr>
          <p:cNvCxnSpPr>
            <a:cxnSpLocks/>
          </p:cNvCxnSpPr>
          <p:nvPr/>
        </p:nvCxnSpPr>
        <p:spPr>
          <a:xfrm>
            <a:off x="2074781" y="2483008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5CF3A61-A3D1-2E83-2123-4F4E01D6D00D}"/>
              </a:ext>
            </a:extLst>
          </p:cNvPr>
          <p:cNvCxnSpPr>
            <a:cxnSpLocks/>
          </p:cNvCxnSpPr>
          <p:nvPr/>
        </p:nvCxnSpPr>
        <p:spPr>
          <a:xfrm>
            <a:off x="3375972" y="2491261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A8CD712-422D-E855-E15A-FCB6A9ED263B}"/>
              </a:ext>
            </a:extLst>
          </p:cNvPr>
          <p:cNvCxnSpPr>
            <a:cxnSpLocks/>
          </p:cNvCxnSpPr>
          <p:nvPr/>
        </p:nvCxnSpPr>
        <p:spPr>
          <a:xfrm>
            <a:off x="4614062" y="2491261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BE11451-1700-8191-082D-475EC13924BF}"/>
              </a:ext>
            </a:extLst>
          </p:cNvPr>
          <p:cNvCxnSpPr>
            <a:cxnSpLocks/>
          </p:cNvCxnSpPr>
          <p:nvPr/>
        </p:nvCxnSpPr>
        <p:spPr>
          <a:xfrm>
            <a:off x="5885633" y="2491261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EA90851-A5DA-7A48-E241-1EF37065C5DB}"/>
              </a:ext>
            </a:extLst>
          </p:cNvPr>
          <p:cNvCxnSpPr>
            <a:cxnSpLocks/>
          </p:cNvCxnSpPr>
          <p:nvPr/>
        </p:nvCxnSpPr>
        <p:spPr>
          <a:xfrm>
            <a:off x="7158968" y="2481153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3BCD639-493D-DB83-C57D-94056D1E6A4E}"/>
              </a:ext>
            </a:extLst>
          </p:cNvPr>
          <p:cNvCxnSpPr>
            <a:cxnSpLocks/>
          </p:cNvCxnSpPr>
          <p:nvPr/>
        </p:nvCxnSpPr>
        <p:spPr>
          <a:xfrm>
            <a:off x="8439419" y="2491261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264DE5F-54E9-7C60-00E0-82B362B547F3}"/>
              </a:ext>
            </a:extLst>
          </p:cNvPr>
          <p:cNvCxnSpPr>
            <a:cxnSpLocks/>
          </p:cNvCxnSpPr>
          <p:nvPr/>
        </p:nvCxnSpPr>
        <p:spPr>
          <a:xfrm>
            <a:off x="9701693" y="2491261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FACF359-0C86-10AB-683A-137E1763DE4A}"/>
              </a:ext>
            </a:extLst>
          </p:cNvPr>
          <p:cNvCxnSpPr>
            <a:cxnSpLocks/>
          </p:cNvCxnSpPr>
          <p:nvPr/>
        </p:nvCxnSpPr>
        <p:spPr>
          <a:xfrm>
            <a:off x="10956987" y="2481153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4752229-2286-759D-CAAF-3544540F5FD6}"/>
              </a:ext>
            </a:extLst>
          </p:cNvPr>
          <p:cNvCxnSpPr/>
          <p:nvPr/>
        </p:nvCxnSpPr>
        <p:spPr>
          <a:xfrm>
            <a:off x="1432731" y="823295"/>
            <a:ext cx="0" cy="30468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A6D5835-DDDD-473E-9139-1C07B539A4E8}"/>
              </a:ext>
            </a:extLst>
          </p:cNvPr>
          <p:cNvCxnSpPr/>
          <p:nvPr/>
        </p:nvCxnSpPr>
        <p:spPr>
          <a:xfrm>
            <a:off x="2702731" y="826470"/>
            <a:ext cx="0" cy="30468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6D1A3AF-7600-91B1-1A50-909DD9462238}"/>
              </a:ext>
            </a:extLst>
          </p:cNvPr>
          <p:cNvCxnSpPr/>
          <p:nvPr/>
        </p:nvCxnSpPr>
        <p:spPr>
          <a:xfrm>
            <a:off x="3967647" y="823295"/>
            <a:ext cx="0" cy="30468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EBF8DFC-43FF-6AA0-52E8-EC62F5CA062F}"/>
              </a:ext>
            </a:extLst>
          </p:cNvPr>
          <p:cNvCxnSpPr/>
          <p:nvPr/>
        </p:nvCxnSpPr>
        <p:spPr>
          <a:xfrm>
            <a:off x="5247978" y="824953"/>
            <a:ext cx="0" cy="30468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41CD4A5-92CB-CBA9-8182-935DB9B323E5}"/>
              </a:ext>
            </a:extLst>
          </p:cNvPr>
          <p:cNvCxnSpPr/>
          <p:nvPr/>
        </p:nvCxnSpPr>
        <p:spPr>
          <a:xfrm>
            <a:off x="6506381" y="826470"/>
            <a:ext cx="0" cy="30468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231669F-ECE0-16B8-E90B-3436E011E529}"/>
              </a:ext>
            </a:extLst>
          </p:cNvPr>
          <p:cNvCxnSpPr/>
          <p:nvPr/>
        </p:nvCxnSpPr>
        <p:spPr>
          <a:xfrm>
            <a:off x="7776381" y="826470"/>
            <a:ext cx="0" cy="30468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581125E-D2AC-BD98-C453-ADF3853E0C51}"/>
              </a:ext>
            </a:extLst>
          </p:cNvPr>
          <p:cNvCxnSpPr/>
          <p:nvPr/>
        </p:nvCxnSpPr>
        <p:spPr>
          <a:xfrm>
            <a:off x="9033681" y="826470"/>
            <a:ext cx="0" cy="30468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2E5F002-4049-9C8C-0E29-E43FA732DE7A}"/>
              </a:ext>
            </a:extLst>
          </p:cNvPr>
          <p:cNvCxnSpPr/>
          <p:nvPr/>
        </p:nvCxnSpPr>
        <p:spPr>
          <a:xfrm>
            <a:off x="10310031" y="826470"/>
            <a:ext cx="0" cy="30468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A yellow wheat stalk with ovals&#10;&#10;Description automatically generated">
            <a:extLst>
              <a:ext uri="{FF2B5EF4-FFF2-40B4-BE49-F238E27FC236}">
                <a16:creationId xmlns:a16="http://schemas.microsoft.com/office/drawing/2014/main" id="{EDA37456-B7A3-463C-64D6-65B3BDCA1F1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0" r="31900"/>
          <a:stretch/>
        </p:blipFill>
        <p:spPr>
          <a:xfrm rot="18515181">
            <a:off x="2929606" y="1381497"/>
            <a:ext cx="213558" cy="768999"/>
          </a:xfrm>
          <a:prstGeom prst="rect">
            <a:avLst/>
          </a:prstGeom>
        </p:spPr>
      </p:pic>
      <p:pic>
        <p:nvPicPr>
          <p:cNvPr id="51" name="Picture 50" descr="A yellow wheat stalk with ovals&#10;&#10;Description automatically generated">
            <a:extLst>
              <a:ext uri="{FF2B5EF4-FFF2-40B4-BE49-F238E27FC236}">
                <a16:creationId xmlns:a16="http://schemas.microsoft.com/office/drawing/2014/main" id="{324FC7B3-FDAA-BA0D-4ACD-DF0D08B6FC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0" r="31900"/>
          <a:stretch/>
        </p:blipFill>
        <p:spPr>
          <a:xfrm rot="18515181">
            <a:off x="1686247" y="1393661"/>
            <a:ext cx="213558" cy="768999"/>
          </a:xfrm>
          <a:prstGeom prst="rect">
            <a:avLst/>
          </a:prstGeom>
        </p:spPr>
      </p:pic>
      <p:pic>
        <p:nvPicPr>
          <p:cNvPr id="55" name="Picture 54" descr="A carrot with green leaves&#10;&#10;Description automatically generated">
            <a:extLst>
              <a:ext uri="{FF2B5EF4-FFF2-40B4-BE49-F238E27FC236}">
                <a16:creationId xmlns:a16="http://schemas.microsoft.com/office/drawing/2014/main" id="{47758B61-2516-ED0E-F13E-D6FEC87362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4066">
            <a:off x="2253578" y="1568838"/>
            <a:ext cx="266400" cy="460962"/>
          </a:xfrm>
          <a:prstGeom prst="rect">
            <a:avLst/>
          </a:prstGeom>
        </p:spPr>
      </p:pic>
      <p:pic>
        <p:nvPicPr>
          <p:cNvPr id="56" name="Picture 55" descr="A carrot with green leaves&#10;&#10;Description automatically generated">
            <a:extLst>
              <a:ext uri="{FF2B5EF4-FFF2-40B4-BE49-F238E27FC236}">
                <a16:creationId xmlns:a16="http://schemas.microsoft.com/office/drawing/2014/main" id="{481AFCEC-B559-E95B-E8EA-1524107C40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9429">
            <a:off x="3222086" y="1521200"/>
            <a:ext cx="266400" cy="460962"/>
          </a:xfrm>
          <a:prstGeom prst="rect">
            <a:avLst/>
          </a:prstGeom>
        </p:spPr>
      </p:pic>
      <p:pic>
        <p:nvPicPr>
          <p:cNvPr id="57" name="Picture 56" descr="A yellow wheat stalk with ovals&#10;&#10;Description automatically generated">
            <a:extLst>
              <a:ext uri="{FF2B5EF4-FFF2-40B4-BE49-F238E27FC236}">
                <a16:creationId xmlns:a16="http://schemas.microsoft.com/office/drawing/2014/main" id="{F16FF8B3-DDC4-5370-E5A7-54CEC10F57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0" r="31900"/>
          <a:stretch/>
        </p:blipFill>
        <p:spPr>
          <a:xfrm rot="18515181">
            <a:off x="1686248" y="2780714"/>
            <a:ext cx="213558" cy="768999"/>
          </a:xfrm>
          <a:prstGeom prst="rect">
            <a:avLst/>
          </a:prstGeom>
        </p:spPr>
      </p:pic>
      <p:pic>
        <p:nvPicPr>
          <p:cNvPr id="58" name="Picture 57" descr="A carrot with green leaves&#10;&#10;Description automatically generated">
            <a:extLst>
              <a:ext uri="{FF2B5EF4-FFF2-40B4-BE49-F238E27FC236}">
                <a16:creationId xmlns:a16="http://schemas.microsoft.com/office/drawing/2014/main" id="{0A116F82-AE8B-C231-FAD2-86D58E0A0E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4066">
            <a:off x="2253579" y="2955891"/>
            <a:ext cx="266400" cy="460962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3F3B8F95-7D09-E786-C7DD-221814095957}"/>
              </a:ext>
            </a:extLst>
          </p:cNvPr>
          <p:cNvSpPr/>
          <p:nvPr/>
        </p:nvSpPr>
        <p:spPr>
          <a:xfrm>
            <a:off x="3520545" y="159823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8543DD5-A76D-05AD-7AB5-48397D029340}"/>
              </a:ext>
            </a:extLst>
          </p:cNvPr>
          <p:cNvSpPr txBox="1"/>
          <p:nvPr/>
        </p:nvSpPr>
        <p:spPr>
          <a:xfrm>
            <a:off x="436740" y="2504245"/>
            <a:ext cx="722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Frass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455A2BC-50FE-B111-BC64-35E00EE86CA7}"/>
              </a:ext>
            </a:extLst>
          </p:cNvPr>
          <p:cNvGrpSpPr/>
          <p:nvPr/>
        </p:nvGrpSpPr>
        <p:grpSpPr>
          <a:xfrm>
            <a:off x="1829151" y="4159259"/>
            <a:ext cx="8395538" cy="1161616"/>
            <a:chOff x="168523" y="4159260"/>
            <a:chExt cx="8395538" cy="1161616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2A76D2C6-03F6-FB45-9799-91578C936FB3}"/>
                </a:ext>
              </a:extLst>
            </p:cNvPr>
            <p:cNvSpPr/>
            <p:nvPr/>
          </p:nvSpPr>
          <p:spPr>
            <a:xfrm>
              <a:off x="168523" y="4168526"/>
              <a:ext cx="8395538" cy="11523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231285C-03C9-F969-BE36-39082762B21E}"/>
                </a:ext>
              </a:extLst>
            </p:cNvPr>
            <p:cNvSpPr txBox="1"/>
            <p:nvPr/>
          </p:nvSpPr>
          <p:spPr>
            <a:xfrm>
              <a:off x="3967604" y="4159260"/>
              <a:ext cx="5375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Key</a:t>
              </a:r>
            </a:p>
          </p:txBody>
        </p:sp>
        <p:pic>
          <p:nvPicPr>
            <p:cNvPr id="66" name="Picture 65" descr="A carrot with green leaves&#10;&#10;Description automatically generated">
              <a:extLst>
                <a:ext uri="{FF2B5EF4-FFF2-40B4-BE49-F238E27FC236}">
                  <a16:creationId xmlns:a16="http://schemas.microsoft.com/office/drawing/2014/main" id="{F28BFE63-F65A-8542-BEE4-3EC19B1EB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140092">
              <a:off x="2388410" y="4632622"/>
              <a:ext cx="266400" cy="460962"/>
            </a:xfrm>
            <a:prstGeom prst="rect">
              <a:avLst/>
            </a:prstGeom>
          </p:spPr>
        </p:pic>
        <p:pic>
          <p:nvPicPr>
            <p:cNvPr id="67" name="Picture 66" descr="A yellow wheat stalk with ovals&#10;&#10;Description automatically generated">
              <a:extLst>
                <a:ext uri="{FF2B5EF4-FFF2-40B4-BE49-F238E27FC236}">
                  <a16:creationId xmlns:a16="http://schemas.microsoft.com/office/drawing/2014/main" id="{09B5500E-141C-6162-3044-E31E554DA1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60" r="31900"/>
            <a:stretch/>
          </p:blipFill>
          <p:spPr>
            <a:xfrm rot="16200000">
              <a:off x="884962" y="4470086"/>
              <a:ext cx="213558" cy="768999"/>
            </a:xfrm>
            <a:prstGeom prst="rect">
              <a:avLst/>
            </a:prstGeom>
          </p:spPr>
        </p:pic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E32F9D6D-0025-F5EE-2D6A-45DE5D978CDB}"/>
                </a:ext>
              </a:extLst>
            </p:cNvPr>
            <p:cNvGrpSpPr/>
            <p:nvPr/>
          </p:nvGrpSpPr>
          <p:grpSpPr>
            <a:xfrm>
              <a:off x="5666841" y="4666243"/>
              <a:ext cx="807989" cy="279901"/>
              <a:chOff x="1724589" y="1412341"/>
              <a:chExt cx="807989" cy="279901"/>
            </a:xfrm>
          </p:grpSpPr>
          <p:pic>
            <p:nvPicPr>
              <p:cNvPr id="69" name="Picture 68" descr="A cartoon of a caterpillar&#10;&#10;Description automatically generated">
                <a:extLst>
                  <a:ext uri="{FF2B5EF4-FFF2-40B4-BE49-F238E27FC236}">
                    <a16:creationId xmlns:a16="http://schemas.microsoft.com/office/drawing/2014/main" id="{A2A48526-F598-CBD4-4E21-C66D58453C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4589" y="1425383"/>
                <a:ext cx="398082" cy="186601"/>
              </a:xfrm>
              <a:prstGeom prst="rect">
                <a:avLst/>
              </a:prstGeom>
            </p:spPr>
          </p:pic>
          <p:pic>
            <p:nvPicPr>
              <p:cNvPr id="74" name="Picture 73" descr="A cartoon of a caterpillar&#10;&#10;Description automatically generated">
                <a:extLst>
                  <a:ext uri="{FF2B5EF4-FFF2-40B4-BE49-F238E27FC236}">
                    <a16:creationId xmlns:a16="http://schemas.microsoft.com/office/drawing/2014/main" id="{8FEC63B3-B474-2071-680D-F9C2215A89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0834" y="1505641"/>
                <a:ext cx="398082" cy="186601"/>
              </a:xfrm>
              <a:prstGeom prst="rect">
                <a:avLst/>
              </a:prstGeom>
            </p:spPr>
          </p:pic>
          <p:pic>
            <p:nvPicPr>
              <p:cNvPr id="76" name="Picture 75" descr="A cartoon of a caterpillar&#10;&#10;Description automatically generated">
                <a:extLst>
                  <a:ext uri="{FF2B5EF4-FFF2-40B4-BE49-F238E27FC236}">
                    <a16:creationId xmlns:a16="http://schemas.microsoft.com/office/drawing/2014/main" id="{59F48E24-630D-FD43-F0F7-DB67AAB639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34496" y="1412341"/>
                <a:ext cx="398082" cy="186601"/>
              </a:xfrm>
              <a:prstGeom prst="rect">
                <a:avLst/>
              </a:prstGeom>
            </p:spPr>
          </p:pic>
        </p:grpSp>
        <p:pic>
          <p:nvPicPr>
            <p:cNvPr id="80" name="Picture 79" descr="A cartoon of a caterpillar&#10;&#10;Description automatically generated">
              <a:extLst>
                <a:ext uri="{FF2B5EF4-FFF2-40B4-BE49-F238E27FC236}">
                  <a16:creationId xmlns:a16="http://schemas.microsoft.com/office/drawing/2014/main" id="{ECD37A33-BF51-DB6E-1468-6BA07FF15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0805" y="4648047"/>
              <a:ext cx="698880" cy="327600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81AEF4-3E10-9EF9-50C6-665F3FD46EC5}"/>
                </a:ext>
              </a:extLst>
            </p:cNvPr>
            <p:cNvSpPr txBox="1"/>
            <p:nvPr/>
          </p:nvSpPr>
          <p:spPr>
            <a:xfrm>
              <a:off x="335475" y="4967076"/>
              <a:ext cx="14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Oats 2 g / 7 days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32E5527-0531-968D-9E8E-142773B119F3}"/>
                </a:ext>
              </a:extLst>
            </p:cNvPr>
            <p:cNvSpPr txBox="1"/>
            <p:nvPr/>
          </p:nvSpPr>
          <p:spPr>
            <a:xfrm>
              <a:off x="1765128" y="4975647"/>
              <a:ext cx="1567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Carrot 2 g / 3 days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E2673D4-7D48-950A-2DA7-42DFEE3C46FB}"/>
                </a:ext>
              </a:extLst>
            </p:cNvPr>
            <p:cNvSpPr txBox="1"/>
            <p:nvPr/>
          </p:nvSpPr>
          <p:spPr>
            <a:xfrm>
              <a:off x="5383918" y="4987120"/>
              <a:ext cx="14437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Tenebrio </a:t>
              </a:r>
              <a:r>
                <a:rPr lang="en-GB" sz="1400" i="1" dirty="0" err="1"/>
                <a:t>molitor</a:t>
              </a:r>
              <a:endParaRPr lang="en-GB" sz="1400" i="1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F35D2EE-61D5-0BD2-0869-CEEE29DF09BA}"/>
                </a:ext>
              </a:extLst>
            </p:cNvPr>
            <p:cNvSpPr txBox="1"/>
            <p:nvPr/>
          </p:nvSpPr>
          <p:spPr>
            <a:xfrm>
              <a:off x="6899382" y="4966352"/>
              <a:ext cx="15381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err="1"/>
                <a:t>Zophobas</a:t>
              </a:r>
              <a:r>
                <a:rPr lang="en-GB" sz="1400" i="1" dirty="0"/>
                <a:t> </a:t>
              </a:r>
              <a:r>
                <a:rPr lang="en-GB" sz="1400" i="1" dirty="0" err="1"/>
                <a:t>atratus</a:t>
              </a:r>
              <a:endParaRPr lang="en-GB" sz="1400" i="1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D1F7D1-BE7B-C0B9-5C1F-05DE4A50FCC5}"/>
                </a:ext>
              </a:extLst>
            </p:cNvPr>
            <p:cNvSpPr/>
            <p:nvPr/>
          </p:nvSpPr>
          <p:spPr>
            <a:xfrm>
              <a:off x="4061347" y="4642292"/>
              <a:ext cx="360000" cy="36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519503A-D5F8-FB42-ED56-91AE64362DFD}"/>
                </a:ext>
              </a:extLst>
            </p:cNvPr>
            <p:cNvSpPr txBox="1"/>
            <p:nvPr/>
          </p:nvSpPr>
          <p:spPr>
            <a:xfrm>
              <a:off x="3289975" y="4987120"/>
              <a:ext cx="20260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0.51 g PVC foam square</a:t>
              </a: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496CE06-E493-6821-B018-CE81F7F715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523" y="4518154"/>
              <a:ext cx="8395537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1" name="Picture 110" descr="A yellow wheat stalk with ovals&#10;&#10;Description automatically generated">
            <a:extLst>
              <a:ext uri="{FF2B5EF4-FFF2-40B4-BE49-F238E27FC236}">
                <a16:creationId xmlns:a16="http://schemas.microsoft.com/office/drawing/2014/main" id="{EABD6B5A-8855-1C61-6815-6F5735EAEC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0" r="31900"/>
          <a:stretch/>
        </p:blipFill>
        <p:spPr>
          <a:xfrm rot="18515181">
            <a:off x="3014190" y="2790144"/>
            <a:ext cx="213558" cy="768999"/>
          </a:xfrm>
          <a:prstGeom prst="rect">
            <a:avLst/>
          </a:prstGeom>
        </p:spPr>
      </p:pic>
      <p:pic>
        <p:nvPicPr>
          <p:cNvPr id="112" name="Picture 111" descr="A carrot with green leaves&#10;&#10;Description automatically generated">
            <a:extLst>
              <a:ext uri="{FF2B5EF4-FFF2-40B4-BE49-F238E27FC236}">
                <a16:creationId xmlns:a16="http://schemas.microsoft.com/office/drawing/2014/main" id="{D4142C5A-F9D0-716D-AF8D-90C2A9C9F5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4066">
            <a:off x="3581521" y="2965321"/>
            <a:ext cx="266400" cy="460962"/>
          </a:xfrm>
          <a:prstGeom prst="rect">
            <a:avLst/>
          </a:prstGeom>
        </p:spPr>
      </p:pic>
      <p:pic>
        <p:nvPicPr>
          <p:cNvPr id="113" name="Picture 112" descr="A yellow wheat stalk with ovals&#10;&#10;Description automatically generated">
            <a:extLst>
              <a:ext uri="{FF2B5EF4-FFF2-40B4-BE49-F238E27FC236}">
                <a16:creationId xmlns:a16="http://schemas.microsoft.com/office/drawing/2014/main" id="{037A5C74-6EE6-F4AA-AEF8-FD999339178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0" r="31900"/>
          <a:stretch/>
        </p:blipFill>
        <p:spPr>
          <a:xfrm rot="18515181">
            <a:off x="4259905" y="2791347"/>
            <a:ext cx="213558" cy="768999"/>
          </a:xfrm>
          <a:prstGeom prst="rect">
            <a:avLst/>
          </a:prstGeom>
        </p:spPr>
      </p:pic>
      <p:pic>
        <p:nvPicPr>
          <p:cNvPr id="114" name="Picture 113" descr="A carrot with green leaves&#10;&#10;Description automatically generated">
            <a:extLst>
              <a:ext uri="{FF2B5EF4-FFF2-40B4-BE49-F238E27FC236}">
                <a16:creationId xmlns:a16="http://schemas.microsoft.com/office/drawing/2014/main" id="{1E56812D-A8B1-9EE4-A394-5835485859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4066">
            <a:off x="4827236" y="2966524"/>
            <a:ext cx="266400" cy="460962"/>
          </a:xfrm>
          <a:prstGeom prst="rect">
            <a:avLst/>
          </a:prstGeom>
        </p:spPr>
      </p:pic>
      <p:pic>
        <p:nvPicPr>
          <p:cNvPr id="115" name="Picture 114" descr="A yellow wheat stalk with ovals&#10;&#10;Description automatically generated">
            <a:extLst>
              <a:ext uri="{FF2B5EF4-FFF2-40B4-BE49-F238E27FC236}">
                <a16:creationId xmlns:a16="http://schemas.microsoft.com/office/drawing/2014/main" id="{9908DB5E-839B-9732-85E7-B33DF9936D8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0" r="31900"/>
          <a:stretch/>
        </p:blipFill>
        <p:spPr>
          <a:xfrm rot="18515181">
            <a:off x="5498344" y="2780716"/>
            <a:ext cx="213558" cy="768999"/>
          </a:xfrm>
          <a:prstGeom prst="rect">
            <a:avLst/>
          </a:prstGeom>
        </p:spPr>
      </p:pic>
      <p:pic>
        <p:nvPicPr>
          <p:cNvPr id="116" name="Picture 115" descr="A carrot with green leaves&#10;&#10;Description automatically generated">
            <a:extLst>
              <a:ext uri="{FF2B5EF4-FFF2-40B4-BE49-F238E27FC236}">
                <a16:creationId xmlns:a16="http://schemas.microsoft.com/office/drawing/2014/main" id="{7284FF7A-D6C1-1ABE-0CDC-BBFD7832CB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4066">
            <a:off x="6065675" y="2955893"/>
            <a:ext cx="266400" cy="460962"/>
          </a:xfrm>
          <a:prstGeom prst="rect">
            <a:avLst/>
          </a:prstGeom>
        </p:spPr>
      </p:pic>
      <p:pic>
        <p:nvPicPr>
          <p:cNvPr id="117" name="Picture 116" descr="A yellow wheat stalk with ovals&#10;&#10;Description automatically generated">
            <a:extLst>
              <a:ext uri="{FF2B5EF4-FFF2-40B4-BE49-F238E27FC236}">
                <a16:creationId xmlns:a16="http://schemas.microsoft.com/office/drawing/2014/main" id="{5358DC3C-21C6-5969-13A8-36862B3442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0" r="31900"/>
          <a:stretch/>
        </p:blipFill>
        <p:spPr>
          <a:xfrm rot="18515181">
            <a:off x="6762224" y="2782213"/>
            <a:ext cx="213558" cy="768999"/>
          </a:xfrm>
          <a:prstGeom prst="rect">
            <a:avLst/>
          </a:prstGeom>
        </p:spPr>
      </p:pic>
      <p:pic>
        <p:nvPicPr>
          <p:cNvPr id="118" name="Picture 117" descr="A carrot with green leaves&#10;&#10;Description automatically generated">
            <a:extLst>
              <a:ext uri="{FF2B5EF4-FFF2-40B4-BE49-F238E27FC236}">
                <a16:creationId xmlns:a16="http://schemas.microsoft.com/office/drawing/2014/main" id="{E9AA1ACD-1481-8932-532F-497C149B89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4066">
            <a:off x="7329555" y="2957390"/>
            <a:ext cx="266400" cy="460962"/>
          </a:xfrm>
          <a:prstGeom prst="rect">
            <a:avLst/>
          </a:prstGeom>
        </p:spPr>
      </p:pic>
      <p:pic>
        <p:nvPicPr>
          <p:cNvPr id="119" name="Picture 118" descr="A yellow wheat stalk with ovals&#10;&#10;Description automatically generated">
            <a:extLst>
              <a:ext uri="{FF2B5EF4-FFF2-40B4-BE49-F238E27FC236}">
                <a16:creationId xmlns:a16="http://schemas.microsoft.com/office/drawing/2014/main" id="{3A1EFDB7-1FF7-763D-B8BD-F106581026E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0" r="31900"/>
          <a:stretch/>
        </p:blipFill>
        <p:spPr>
          <a:xfrm rot="18515181">
            <a:off x="8067706" y="2792878"/>
            <a:ext cx="213558" cy="768999"/>
          </a:xfrm>
          <a:prstGeom prst="rect">
            <a:avLst/>
          </a:prstGeom>
        </p:spPr>
      </p:pic>
      <p:pic>
        <p:nvPicPr>
          <p:cNvPr id="120" name="Picture 119" descr="A carrot with green leaves&#10;&#10;Description automatically generated">
            <a:extLst>
              <a:ext uri="{FF2B5EF4-FFF2-40B4-BE49-F238E27FC236}">
                <a16:creationId xmlns:a16="http://schemas.microsoft.com/office/drawing/2014/main" id="{144F9CCE-97A1-AC99-BFB4-201C44E10A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4066">
            <a:off x="8635037" y="2968055"/>
            <a:ext cx="266400" cy="460962"/>
          </a:xfrm>
          <a:prstGeom prst="rect">
            <a:avLst/>
          </a:prstGeom>
        </p:spPr>
      </p:pic>
      <p:pic>
        <p:nvPicPr>
          <p:cNvPr id="121" name="Picture 120" descr="A yellow wheat stalk with ovals&#10;&#10;Description automatically generated">
            <a:extLst>
              <a:ext uri="{FF2B5EF4-FFF2-40B4-BE49-F238E27FC236}">
                <a16:creationId xmlns:a16="http://schemas.microsoft.com/office/drawing/2014/main" id="{5E374B68-EF93-8FD8-2FE3-B9517B28FB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0" r="31900"/>
          <a:stretch/>
        </p:blipFill>
        <p:spPr>
          <a:xfrm rot="18515181">
            <a:off x="9334682" y="2792051"/>
            <a:ext cx="213558" cy="768999"/>
          </a:xfrm>
          <a:prstGeom prst="rect">
            <a:avLst/>
          </a:prstGeom>
        </p:spPr>
      </p:pic>
      <p:pic>
        <p:nvPicPr>
          <p:cNvPr id="122" name="Picture 121" descr="A carrot with green leaves&#10;&#10;Description automatically generated">
            <a:extLst>
              <a:ext uri="{FF2B5EF4-FFF2-40B4-BE49-F238E27FC236}">
                <a16:creationId xmlns:a16="http://schemas.microsoft.com/office/drawing/2014/main" id="{18CC87B8-DF3E-5173-792F-D6120EAF2D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4066">
            <a:off x="9902013" y="2967228"/>
            <a:ext cx="266400" cy="460962"/>
          </a:xfrm>
          <a:prstGeom prst="rect">
            <a:avLst/>
          </a:prstGeom>
        </p:spPr>
      </p:pic>
      <p:pic>
        <p:nvPicPr>
          <p:cNvPr id="123" name="Picture 122" descr="A yellow wheat stalk with ovals&#10;&#10;Description automatically generated">
            <a:extLst>
              <a:ext uri="{FF2B5EF4-FFF2-40B4-BE49-F238E27FC236}">
                <a16:creationId xmlns:a16="http://schemas.microsoft.com/office/drawing/2014/main" id="{20165727-FC15-1166-1B57-777F8D1F10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0" r="31900"/>
          <a:stretch/>
        </p:blipFill>
        <p:spPr>
          <a:xfrm rot="18515181">
            <a:off x="10611031" y="2771610"/>
            <a:ext cx="213558" cy="768999"/>
          </a:xfrm>
          <a:prstGeom prst="rect">
            <a:avLst/>
          </a:prstGeom>
        </p:spPr>
      </p:pic>
      <p:pic>
        <p:nvPicPr>
          <p:cNvPr id="124" name="Picture 123" descr="A carrot with green leaves&#10;&#10;Description automatically generated">
            <a:extLst>
              <a:ext uri="{FF2B5EF4-FFF2-40B4-BE49-F238E27FC236}">
                <a16:creationId xmlns:a16="http://schemas.microsoft.com/office/drawing/2014/main" id="{8A05A278-CA90-DF88-6D20-C37E716120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4066">
            <a:off x="11178362" y="2946787"/>
            <a:ext cx="266400" cy="460962"/>
          </a:xfrm>
          <a:prstGeom prst="rect">
            <a:avLst/>
          </a:prstGeom>
        </p:spPr>
      </p:pic>
      <p:pic>
        <p:nvPicPr>
          <p:cNvPr id="125" name="Picture 124" descr="A yellow wheat stalk with ovals&#10;&#10;Description automatically generated">
            <a:extLst>
              <a:ext uri="{FF2B5EF4-FFF2-40B4-BE49-F238E27FC236}">
                <a16:creationId xmlns:a16="http://schemas.microsoft.com/office/drawing/2014/main" id="{B66FCAFF-A5C3-1D24-AD15-211B1163478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0" r="31900"/>
          <a:stretch/>
        </p:blipFill>
        <p:spPr>
          <a:xfrm rot="18515181">
            <a:off x="6798876" y="1384873"/>
            <a:ext cx="213558" cy="768999"/>
          </a:xfrm>
          <a:prstGeom prst="rect">
            <a:avLst/>
          </a:prstGeom>
        </p:spPr>
      </p:pic>
      <p:pic>
        <p:nvPicPr>
          <p:cNvPr id="126" name="Picture 125" descr="A carrot with green leaves&#10;&#10;Description automatically generated">
            <a:extLst>
              <a:ext uri="{FF2B5EF4-FFF2-40B4-BE49-F238E27FC236}">
                <a16:creationId xmlns:a16="http://schemas.microsoft.com/office/drawing/2014/main" id="{ADC5BD7F-E818-1576-F41F-14F3960029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4066">
            <a:off x="7366207" y="1560050"/>
            <a:ext cx="266400" cy="460962"/>
          </a:xfrm>
          <a:prstGeom prst="rect">
            <a:avLst/>
          </a:prstGeom>
        </p:spPr>
      </p:pic>
      <p:pic>
        <p:nvPicPr>
          <p:cNvPr id="127" name="Picture 126" descr="A yellow wheat stalk with ovals&#10;&#10;Description automatically generated">
            <a:extLst>
              <a:ext uri="{FF2B5EF4-FFF2-40B4-BE49-F238E27FC236}">
                <a16:creationId xmlns:a16="http://schemas.microsoft.com/office/drawing/2014/main" id="{F136B76B-771D-5C1F-2787-0EC2C36C394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0" r="31900"/>
          <a:stretch/>
        </p:blipFill>
        <p:spPr>
          <a:xfrm rot="18515181">
            <a:off x="4217562" y="1403729"/>
            <a:ext cx="213558" cy="768999"/>
          </a:xfrm>
          <a:prstGeom prst="rect">
            <a:avLst/>
          </a:prstGeom>
        </p:spPr>
      </p:pic>
      <p:pic>
        <p:nvPicPr>
          <p:cNvPr id="128" name="Picture 127" descr="A carrot with green leaves&#10;&#10;Description automatically generated">
            <a:extLst>
              <a:ext uri="{FF2B5EF4-FFF2-40B4-BE49-F238E27FC236}">
                <a16:creationId xmlns:a16="http://schemas.microsoft.com/office/drawing/2014/main" id="{87322EDF-5768-19FC-961B-401D660A55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9429">
            <a:off x="4510042" y="1543432"/>
            <a:ext cx="266400" cy="460962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53F319AD-E267-912A-B619-964E9D174817}"/>
              </a:ext>
            </a:extLst>
          </p:cNvPr>
          <p:cNvSpPr/>
          <p:nvPr/>
        </p:nvSpPr>
        <p:spPr>
          <a:xfrm>
            <a:off x="4808501" y="1620470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0" name="Picture 129" descr="A yellow wheat stalk with ovals&#10;&#10;Description automatically generated">
            <a:extLst>
              <a:ext uri="{FF2B5EF4-FFF2-40B4-BE49-F238E27FC236}">
                <a16:creationId xmlns:a16="http://schemas.microsoft.com/office/drawing/2014/main" id="{4FEDC109-B9A5-400C-54F0-7985517E61A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0" r="31900"/>
          <a:stretch/>
        </p:blipFill>
        <p:spPr>
          <a:xfrm rot="18515181">
            <a:off x="5502213" y="1402938"/>
            <a:ext cx="213558" cy="768999"/>
          </a:xfrm>
          <a:prstGeom prst="rect">
            <a:avLst/>
          </a:prstGeom>
        </p:spPr>
      </p:pic>
      <p:pic>
        <p:nvPicPr>
          <p:cNvPr id="131" name="Picture 130" descr="A carrot with green leaves&#10;&#10;Description automatically generated">
            <a:extLst>
              <a:ext uri="{FF2B5EF4-FFF2-40B4-BE49-F238E27FC236}">
                <a16:creationId xmlns:a16="http://schemas.microsoft.com/office/drawing/2014/main" id="{4C2B9B12-21E0-85BA-CDF0-067E127DC7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9429">
            <a:off x="5794693" y="1542641"/>
            <a:ext cx="266400" cy="460962"/>
          </a:xfrm>
          <a:prstGeom prst="rect">
            <a:avLst/>
          </a:prstGeom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688C0BA9-447A-D4DD-9D78-468695F5625F}"/>
              </a:ext>
            </a:extLst>
          </p:cNvPr>
          <p:cNvSpPr/>
          <p:nvPr/>
        </p:nvSpPr>
        <p:spPr>
          <a:xfrm>
            <a:off x="6093152" y="161967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3" name="Picture 132" descr="A yellow wheat stalk with ovals&#10;&#10;Description automatically generated">
            <a:extLst>
              <a:ext uri="{FF2B5EF4-FFF2-40B4-BE49-F238E27FC236}">
                <a16:creationId xmlns:a16="http://schemas.microsoft.com/office/drawing/2014/main" id="{37FA15D7-E79C-A723-F058-88432767170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0" r="31900"/>
          <a:stretch/>
        </p:blipFill>
        <p:spPr>
          <a:xfrm rot="18515181">
            <a:off x="8005547" y="1402203"/>
            <a:ext cx="213558" cy="768999"/>
          </a:xfrm>
          <a:prstGeom prst="rect">
            <a:avLst/>
          </a:prstGeom>
        </p:spPr>
      </p:pic>
      <p:pic>
        <p:nvPicPr>
          <p:cNvPr id="134" name="Picture 133" descr="A carrot with green leaves&#10;&#10;Description automatically generated">
            <a:extLst>
              <a:ext uri="{FF2B5EF4-FFF2-40B4-BE49-F238E27FC236}">
                <a16:creationId xmlns:a16="http://schemas.microsoft.com/office/drawing/2014/main" id="{6800EAF3-3DEA-EFF9-1C73-AB58FA77E6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9429">
            <a:off x="8298027" y="1541906"/>
            <a:ext cx="266400" cy="460962"/>
          </a:xfrm>
          <a:prstGeom prst="rect">
            <a:avLst/>
          </a:prstGeom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CBBA5A47-7198-B93F-148B-3A9CF9621771}"/>
              </a:ext>
            </a:extLst>
          </p:cNvPr>
          <p:cNvSpPr/>
          <p:nvPr/>
        </p:nvSpPr>
        <p:spPr>
          <a:xfrm>
            <a:off x="8596486" y="1618944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6" name="Picture 135" descr="A yellow wheat stalk with ovals&#10;&#10;Description automatically generated">
            <a:extLst>
              <a:ext uri="{FF2B5EF4-FFF2-40B4-BE49-F238E27FC236}">
                <a16:creationId xmlns:a16="http://schemas.microsoft.com/office/drawing/2014/main" id="{36C5ABE4-26A9-CB83-3EFC-2E39745B3F1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0" r="31900"/>
          <a:stretch/>
        </p:blipFill>
        <p:spPr>
          <a:xfrm rot="18515181">
            <a:off x="9301122" y="1402204"/>
            <a:ext cx="213558" cy="768999"/>
          </a:xfrm>
          <a:prstGeom prst="rect">
            <a:avLst/>
          </a:prstGeom>
        </p:spPr>
      </p:pic>
      <p:pic>
        <p:nvPicPr>
          <p:cNvPr id="137" name="Picture 136" descr="A carrot with green leaves&#10;&#10;Description automatically generated">
            <a:extLst>
              <a:ext uri="{FF2B5EF4-FFF2-40B4-BE49-F238E27FC236}">
                <a16:creationId xmlns:a16="http://schemas.microsoft.com/office/drawing/2014/main" id="{F61FD60D-8514-D188-B7E9-4FD3731AC3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9429">
            <a:off x="9593602" y="1541907"/>
            <a:ext cx="266400" cy="460962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82EB2AB6-0BE8-C1BB-151B-981201C4E180}"/>
              </a:ext>
            </a:extLst>
          </p:cNvPr>
          <p:cNvSpPr/>
          <p:nvPr/>
        </p:nvSpPr>
        <p:spPr>
          <a:xfrm>
            <a:off x="9892061" y="1618945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9" name="Picture 138" descr="A yellow wheat stalk with ovals&#10;&#10;Description automatically generated">
            <a:extLst>
              <a:ext uri="{FF2B5EF4-FFF2-40B4-BE49-F238E27FC236}">
                <a16:creationId xmlns:a16="http://schemas.microsoft.com/office/drawing/2014/main" id="{29B7217B-108F-3C2A-A30E-82FF45A4DF1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0" r="31900"/>
          <a:stretch/>
        </p:blipFill>
        <p:spPr>
          <a:xfrm rot="18515181">
            <a:off x="10548149" y="1393659"/>
            <a:ext cx="213558" cy="768999"/>
          </a:xfrm>
          <a:prstGeom prst="rect">
            <a:avLst/>
          </a:prstGeom>
        </p:spPr>
      </p:pic>
      <p:pic>
        <p:nvPicPr>
          <p:cNvPr id="140" name="Picture 139" descr="A carrot with green leaves&#10;&#10;Description automatically generated">
            <a:extLst>
              <a:ext uri="{FF2B5EF4-FFF2-40B4-BE49-F238E27FC236}">
                <a16:creationId xmlns:a16="http://schemas.microsoft.com/office/drawing/2014/main" id="{8E42262A-6B31-127B-C284-4BD349F03D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9429">
            <a:off x="10840629" y="1533362"/>
            <a:ext cx="266400" cy="460962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1F5076FB-C376-C993-19F3-BCB14E1CFDAD}"/>
              </a:ext>
            </a:extLst>
          </p:cNvPr>
          <p:cNvSpPr/>
          <p:nvPr/>
        </p:nvSpPr>
        <p:spPr>
          <a:xfrm>
            <a:off x="11139088" y="1610400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975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37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Fraser Gray</dc:creator>
  <cp:lastModifiedBy>Fraser Gray</cp:lastModifiedBy>
  <cp:revision>1</cp:revision>
  <dcterms:created xsi:type="dcterms:W3CDTF">2024-07-13T15:38:49Z</dcterms:created>
  <dcterms:modified xsi:type="dcterms:W3CDTF">2024-07-16T12:57:57Z</dcterms:modified>
</cp:coreProperties>
</file>