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95" r:id="rId4"/>
    <p:sldId id="297" r:id="rId5"/>
    <p:sldId id="296" r:id="rId6"/>
    <p:sldId id="298" r:id="rId7"/>
    <p:sldId id="299" r:id="rId8"/>
    <p:sldId id="305" r:id="rId9"/>
    <p:sldId id="304" r:id="rId10"/>
    <p:sldId id="303" r:id="rId11"/>
    <p:sldId id="300" r:id="rId12"/>
    <p:sldId id="306" r:id="rId13"/>
    <p:sldId id="301" r:id="rId14"/>
    <p:sldId id="278" r:id="rId15"/>
  </p:sldIdLst>
  <p:sldSz cx="9144000" cy="5143500" type="screen16x9"/>
  <p:notesSz cx="6858000" cy="9144000"/>
  <p:embeddedFontLst>
    <p:embeddedFont>
      <p:font typeface="Oswald" panose="02020500000000000000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6" autoAdjust="0"/>
    <p:restoredTop sz="87939" autoAdjust="0"/>
  </p:normalViewPr>
  <p:slideViewPr>
    <p:cSldViewPr snapToGrid="0">
      <p:cViewPr varScale="1">
        <p:scale>
          <a:sx n="76" d="100"/>
          <a:sy n="76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0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632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3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1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98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7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3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68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92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4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12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SCIENCE</a:t>
            </a:r>
            <a:br>
              <a:rPr lang="en-US" dirty="0"/>
            </a:br>
            <a:r>
              <a:rPr lang="en-US" altLang="zh-TW" dirty="0" smtClean="0"/>
              <a:t>HW2_</a:t>
            </a:r>
            <a:r>
              <a:rPr lang="zh-TW" altLang="en-US" dirty="0" smtClean="0"/>
              <a:t>脫硫預測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950150" y="3727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4400" dirty="0"/>
              <a:t>PART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MODEL FITTING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70800" y="33588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2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22748" y="589450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FITTING MODEL : 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</a:rPr>
              <a:t>Classification Random Forest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22748" y="1881466"/>
            <a:ext cx="3481096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Based on the Fig. right-hand side. When </a:t>
            </a:r>
            <a:r>
              <a:rPr lang="en-US" dirty="0" err="1" smtClean="0"/>
              <a:t>ntree</a:t>
            </a:r>
            <a:r>
              <a:rPr lang="en-US" dirty="0" smtClean="0"/>
              <a:t> &gt; 200 error are almost same so I decide use </a:t>
            </a:r>
            <a:r>
              <a:rPr lang="en-US" dirty="0" err="1" smtClean="0"/>
              <a:t>ntree</a:t>
            </a:r>
            <a:r>
              <a:rPr lang="en-US" dirty="0" smtClean="0"/>
              <a:t> = 200 to fit the model.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73" y="1259375"/>
            <a:ext cx="3836672" cy="3177951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V="1">
            <a:off x="6535711" y="1641423"/>
            <a:ext cx="0" cy="238343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4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27679" y="6269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FITTING MODEL : Classification Random Forest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27679" y="1604149"/>
            <a:ext cx="2770114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Confusion </a:t>
            </a:r>
            <a:r>
              <a:rPr lang="en-US" altLang="zh-TW" b="1" dirty="0"/>
              <a:t>m</a:t>
            </a:r>
            <a:r>
              <a:rPr lang="en-US" altLang="zh-TW" b="1" dirty="0" smtClean="0"/>
              <a:t>atrix shows that the Out-Of-Bagging estimate of error rate is 24.14%.</a:t>
            </a:r>
            <a:endParaRPr b="1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93" y="1532975"/>
            <a:ext cx="525420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2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113067" y="209547"/>
            <a:ext cx="7309120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FITTING MODEL : Classification Random Forest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57500" y="1331375"/>
            <a:ext cx="6284900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2FA5CFA-5C59-46DF-8ABF-9578F7622233}"/>
              </a:ext>
            </a:extLst>
          </p:cNvPr>
          <p:cNvSpPr txBox="1"/>
          <p:nvPr/>
        </p:nvSpPr>
        <p:spPr>
          <a:xfrm>
            <a:off x="2251185" y="2218347"/>
            <a:ext cx="4266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After </a:t>
            </a:r>
            <a:r>
              <a:rPr lang="en-US" altLang="zh-TW" sz="1800" b="1" dirty="0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combined with re-sampling</a:t>
            </a:r>
            <a:r>
              <a:rPr lang="en-US" altLang="zh-TW" sz="1800" b="1" dirty="0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, tuning </a:t>
            </a:r>
            <a:r>
              <a:rPr lang="en-US" altLang="zh-TW" sz="1800" b="1" dirty="0" err="1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hyperparameter</a:t>
            </a:r>
            <a:r>
              <a:rPr lang="en-US" altLang="zh-TW" sz="1800" b="1" dirty="0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, feature importance etc. </a:t>
            </a:r>
            <a:r>
              <a:rPr lang="en-US" altLang="zh-TW" sz="1800" b="1" dirty="0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 And 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u</a:t>
            </a:r>
            <a:r>
              <a:rPr lang="en-US" altLang="zh-TW" sz="1800" b="1" dirty="0" smtClean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pload outcome several time. The best score I can get  is 1.2405. </a:t>
            </a:r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pPr algn="r"/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28" y="1515620"/>
            <a:ext cx="4964072" cy="5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138350" y="25717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dirty="0"/>
              <a:t>THANKS!</a:t>
            </a:r>
            <a:endParaRPr sz="144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130150" y="42463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4400" dirty="0"/>
              <a:t>PART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PRE-PROCESSING</a:t>
            </a:r>
            <a:r>
              <a:rPr lang="en-US" altLang="zh-TW" dirty="0"/>
              <a:t/>
            </a:r>
            <a:br>
              <a:rPr lang="en-US" altLang="zh-TW" dirty="0"/>
            </a:b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70800" y="33588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00229" y="724811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 data in the coding program and overview the </a:t>
            </a:r>
            <a:r>
              <a:rPr lang="en-US" altLang="zh-TW" dirty="0">
                <a:solidFill>
                  <a:schemeClr val="accent2"/>
                </a:solidFill>
              </a:rPr>
              <a:t>data structure.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46249" y="1934683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Over here we can found that there </a:t>
            </a:r>
            <a:r>
              <a:rPr lang="en-US" altLang="zh-TW" dirty="0" smtClean="0"/>
              <a:t>are 20621 </a:t>
            </a:r>
            <a:r>
              <a:rPr lang="en-US" altLang="zh-TW" dirty="0"/>
              <a:t>observations and </a:t>
            </a:r>
            <a:r>
              <a:rPr lang="en-US" altLang="zh-TW" dirty="0" smtClean="0"/>
              <a:t>27 in </a:t>
            </a:r>
            <a:r>
              <a:rPr lang="en-US" altLang="zh-TW" dirty="0"/>
              <a:t>the data.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70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20700" y="554031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Remove the </a:t>
            </a:r>
            <a:r>
              <a:rPr lang="en-US" altLang="zh-TW" dirty="0" smtClean="0"/>
              <a:t>variables </a:t>
            </a:r>
            <a:r>
              <a:rPr lang="en-US" altLang="zh-TW" dirty="0"/>
              <a:t>which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has low variance.</a:t>
            </a:r>
            <a:endParaRPr lang="en-US" altLang="zh-TW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18250" y="1151999"/>
            <a:ext cx="6604248" cy="174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First we remove the </a:t>
            </a:r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2nd (ID &amp; Time)column </a:t>
            </a:r>
            <a:r>
              <a:rPr lang="en-US" altLang="zh-TW" dirty="0"/>
              <a:t>from the data</a:t>
            </a:r>
            <a:r>
              <a:rPr lang="en-US" altLang="zh-TW" dirty="0" smtClean="0"/>
              <a:t>. Because I consider they are </a:t>
            </a:r>
            <a:r>
              <a:rPr lang="en-US" altLang="zh-TW" dirty="0" err="1" smtClean="0"/>
              <a:t>unuseful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Remove the </a:t>
            </a:r>
            <a:r>
              <a:rPr lang="en-US" altLang="zh-TW" dirty="0" smtClean="0"/>
              <a:t>variables which 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variance less than 0.005 after </a:t>
            </a:r>
            <a:r>
              <a:rPr lang="en-US" altLang="zh-TW" dirty="0" smtClean="0"/>
              <a:t>normalize</a:t>
            </a:r>
            <a:r>
              <a:rPr lang="en-US" altLang="zh-TW" dirty="0"/>
              <a:t>. 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dirty="0"/>
              <a:t>After this process there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18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variable left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8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Library the packages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the detecting the missing rate </a:t>
            </a:r>
            <a:r>
              <a:rPr lang="en-US" altLang="zh-TW" dirty="0"/>
              <a:t>in </a:t>
            </a:r>
            <a:r>
              <a:rPr lang="en-US" altLang="zh-TW" dirty="0" smtClean="0"/>
              <a:t>each </a:t>
            </a:r>
            <a:r>
              <a:rPr lang="en-US" altLang="zh-TW" dirty="0"/>
              <a:t>variable and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remove</a:t>
            </a:r>
            <a:r>
              <a:rPr lang="en-US" altLang="zh-TW" dirty="0"/>
              <a:t> the variable with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high missing rate.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98341" y="1403999"/>
            <a:ext cx="6280859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Remove</a:t>
            </a:r>
            <a:r>
              <a:rPr lang="en-US" altLang="zh-TW" dirty="0"/>
              <a:t> the variable which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missing rate over 45 %.</a:t>
            </a:r>
            <a:endParaRPr lang="en-US" altLang="zh-TW" b="1"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After this process there </a:t>
            </a:r>
            <a:r>
              <a:rPr lang="en-US" altLang="zh-TW" dirty="0" smtClean="0"/>
              <a:t>are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443 variable left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265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504700" y="555549"/>
            <a:ext cx="7811300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4</a:t>
            </a:r>
            <a:b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Standardize</a:t>
            </a:r>
            <a:r>
              <a:rPr lang="en-US" altLang="zh-TW" dirty="0"/>
              <a:t> the variables and remove the </a:t>
            </a:r>
            <a:r>
              <a:rPr lang="en-US" altLang="zh-TW" dirty="0" smtClean="0"/>
              <a:t>variables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with the low variance.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76741" y="873474"/>
            <a:ext cx="6064859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Because of the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unit scale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of variables are different</a:t>
            </a:r>
            <a:r>
              <a:rPr lang="en-US" altLang="zh-TW" dirty="0"/>
              <a:t>, so we need to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standardize</a:t>
            </a:r>
            <a:r>
              <a:rPr lang="en-US" altLang="zh-TW" dirty="0"/>
              <a:t> data to eliminate the unit </a:t>
            </a:r>
            <a:r>
              <a:rPr lang="en-US" altLang="zh-TW" dirty="0" smtClean="0"/>
              <a:t>issue then compare which variance is respectively low.</a:t>
            </a: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Formula : </a:t>
            </a:r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/>
              <a:t>After standardize we calculate the variance  of the data and set a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low variance threshold (var &lt; 0.005 ).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After this process there is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443 variable left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9AA51-B79A-4C55-880C-53C4D0E0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78" y="2971235"/>
            <a:ext cx="4880100" cy="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13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imbalance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57499" y="1331375"/>
            <a:ext cx="6697543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We use the </a:t>
            </a:r>
            <a:r>
              <a:rPr lang="en-US" altLang="zh-TW" dirty="0" err="1" smtClean="0"/>
              <a:t>kNN</a:t>
            </a:r>
            <a:r>
              <a:rPr lang="en-US" altLang="zh-TW" dirty="0" smtClean="0"/>
              <a:t> methods to </a:t>
            </a:r>
            <a:r>
              <a:rPr lang="en-US" altLang="zh-TW" dirty="0"/>
              <a:t>processing </a:t>
            </a:r>
            <a:r>
              <a:rPr lang="en-US" altLang="zh-TW" dirty="0" smtClean="0"/>
              <a:t>data imputation with k  = 5.</a:t>
            </a: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/>
              <a:t>We divided data into train and test set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by 0.2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7BFE25A-C67B-46DE-87B0-79DF02EC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06" y="3359717"/>
            <a:ext cx="5408888" cy="10473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506" y="2449101"/>
            <a:ext cx="29949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061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imbalance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00908" y="1728940"/>
            <a:ext cx="4298569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There exist imbalance in the data.</a:t>
            </a: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We decide to re-sampling the data to fix this problem.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77" y="634125"/>
            <a:ext cx="4398750" cy="36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3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imbalance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81251" y="1928864"/>
            <a:ext cx="3866356" cy="195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 smtClean="0"/>
              <a:t>We applied the hybrid resampling technique.</a:t>
            </a: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r>
              <a:rPr lang="en-US" dirty="0" smtClean="0"/>
              <a:t>Moreover, based on several </a:t>
            </a:r>
            <a:r>
              <a:rPr lang="en-US" dirty="0" smtClean="0"/>
              <a:t>test iterations (1000 to 4000 , step = 500)  </a:t>
            </a:r>
            <a:r>
              <a:rPr lang="en-US" dirty="0" smtClean="0"/>
              <a:t>found that n = 3000 has the </a:t>
            </a:r>
            <a:r>
              <a:rPr lang="en-US" dirty="0" smtClean="0"/>
              <a:t>best. </a:t>
            </a:r>
            <a:r>
              <a:rPr lang="en-US" dirty="0" smtClean="0"/>
              <a:t>performance.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4247606" y="1713950"/>
            <a:ext cx="48963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Pesudo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</a:p>
          <a:p>
            <a:r>
              <a:rPr lang="en-US" altLang="zh-TW" dirty="0" smtClean="0"/>
              <a:t>Label &lt;- (class name of dependent variable)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Repeat</a:t>
            </a:r>
          </a:p>
          <a:p>
            <a:r>
              <a:rPr lang="en-US" altLang="zh-TW" dirty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&lt;- </a:t>
            </a:r>
            <a:r>
              <a:rPr lang="zh-TW" altLang="en-US" dirty="0" smtClean="0"/>
              <a:t>∅</a:t>
            </a:r>
            <a:endParaRPr lang="en-US" altLang="zh-TW" dirty="0" smtClean="0"/>
          </a:p>
          <a:p>
            <a:r>
              <a:rPr lang="en-US" altLang="zh-TW" dirty="0" smtClean="0"/>
              <a:t>x &lt;-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which </a:t>
            </a:r>
            <a:r>
              <a:rPr lang="en-US" altLang="zh-TW" dirty="0" smtClean="0"/>
              <a:t>(data ==  Label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)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n-US" altLang="zh-TW" dirty="0" smtClean="0"/>
              <a:t>(x) &gt; n )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altLang="zh-TW" dirty="0" smtClean="0"/>
              <a:t> sample  class without replacement.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sample </a:t>
            </a:r>
            <a:r>
              <a:rPr lang="en-US" altLang="zh-TW" dirty="0" smtClean="0"/>
              <a:t>class with </a:t>
            </a:r>
            <a:r>
              <a:rPr lang="en-US" altLang="zh-TW" dirty="0"/>
              <a:t>replacement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6357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375</Words>
  <Application>Microsoft Office PowerPoint</Application>
  <PresentationFormat>如螢幕大小 (16:9)</PresentationFormat>
  <Paragraphs>89</Paragraphs>
  <Slides>14</Slides>
  <Notes>14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Oswald</vt:lpstr>
      <vt:lpstr>Source Sans Pro</vt:lpstr>
      <vt:lpstr>Quince template</vt:lpstr>
      <vt:lpstr>DATA SCIENCE HW2_脫硫預測</vt:lpstr>
      <vt:lpstr>PART PRE-PROCESSING </vt:lpstr>
      <vt:lpstr>Step 1 Import data in the coding program and overview the data structure.</vt:lpstr>
      <vt:lpstr>Step 2 Remove the variables which has low variance.</vt:lpstr>
      <vt:lpstr>Step 3 Library the packages the detecting the missing rate in each variable and remove the variable with high missing rate.</vt:lpstr>
      <vt:lpstr>Step 4 Standardize the variables and remove the variables with the low variance.</vt:lpstr>
      <vt:lpstr>Step 5 Data imbalance</vt:lpstr>
      <vt:lpstr>Step 3 Data imbalance</vt:lpstr>
      <vt:lpstr>Step 3 Data imbalance</vt:lpstr>
      <vt:lpstr>PART MODEL FITTING</vt:lpstr>
      <vt:lpstr>FITTING MODEL : Classification Random Forest </vt:lpstr>
      <vt:lpstr>FITTING MODEL : Classification Random Forest </vt:lpstr>
      <vt:lpstr> FITTING MODEL : Classification Random Forest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SEMI-PRODUCT</dc:title>
  <cp:lastModifiedBy>鄭可雍</cp:lastModifiedBy>
  <cp:revision>30</cp:revision>
  <dcterms:modified xsi:type="dcterms:W3CDTF">2022-01-13T07:37:20Z</dcterms:modified>
</cp:coreProperties>
</file>