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324" r:id="rId2"/>
    <p:sldId id="1329" r:id="rId3"/>
    <p:sldId id="1330" r:id="rId4"/>
    <p:sldId id="1332" r:id="rId5"/>
    <p:sldId id="1333" r:id="rId6"/>
    <p:sldId id="1331" r:id="rId7"/>
  </p:sldIdLst>
  <p:sldSz cx="12192000" cy="6858000"/>
  <p:notesSz cx="6888163" cy="100187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4" autoAdjust="0"/>
    <p:restoredTop sz="94660"/>
  </p:normalViewPr>
  <p:slideViewPr>
    <p:cSldViewPr snapToGrid="0">
      <p:cViewPr varScale="1">
        <p:scale>
          <a:sx n="67" d="100"/>
          <a:sy n="67" d="100"/>
        </p:scale>
        <p:origin x="46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2796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ry chen" userId="3ea0fb70242e441a" providerId="LiveId" clId="{214D15E6-2D2F-433F-9741-6F43632C819B}"/>
    <pc:docChg chg="modSld">
      <pc:chgData name="terry chen" userId="3ea0fb70242e441a" providerId="LiveId" clId="{214D15E6-2D2F-433F-9741-6F43632C819B}" dt="2022-01-12T09:53:58.707" v="167" actId="20577"/>
      <pc:docMkLst>
        <pc:docMk/>
      </pc:docMkLst>
      <pc:sldChg chg="modSp mod">
        <pc:chgData name="terry chen" userId="3ea0fb70242e441a" providerId="LiveId" clId="{214D15E6-2D2F-433F-9741-6F43632C819B}" dt="2022-01-12T09:53:58.707" v="167" actId="20577"/>
        <pc:sldMkLst>
          <pc:docMk/>
          <pc:sldMk cId="4105598468" sldId="1320"/>
        </pc:sldMkLst>
        <pc:spChg chg="mod">
          <ac:chgData name="terry chen" userId="3ea0fb70242e441a" providerId="LiveId" clId="{214D15E6-2D2F-433F-9741-6F43632C819B}" dt="2022-01-12T09:53:58.707" v="167" actId="20577"/>
          <ac:spMkLst>
            <pc:docMk/>
            <pc:sldMk cId="4105598468" sldId="1320"/>
            <ac:spMk id="149" creationId="{963BD865-4082-46F5-A65D-B85AD2521FDD}"/>
          </ac:spMkLst>
        </pc:spChg>
      </pc:sldChg>
    </pc:docChg>
  </pc:docChgLst>
  <pc:docChgLst>
    <pc:chgData name="terry chen" userId="3ea0fb70242e441a" providerId="LiveId" clId="{63015431-405A-4416-8C75-4DCE9D0D95AB}"/>
    <pc:docChg chg="modSld">
      <pc:chgData name="terry chen" userId="3ea0fb70242e441a" providerId="LiveId" clId="{63015431-405A-4416-8C75-4DCE9D0D95AB}" dt="2022-01-12T14:13:03.857" v="14" actId="20577"/>
      <pc:docMkLst>
        <pc:docMk/>
      </pc:docMkLst>
      <pc:sldChg chg="modSp mod">
        <pc:chgData name="terry chen" userId="3ea0fb70242e441a" providerId="LiveId" clId="{63015431-405A-4416-8C75-4DCE9D0D95AB}" dt="2022-01-12T14:13:03.857" v="14" actId="20577"/>
        <pc:sldMkLst>
          <pc:docMk/>
          <pc:sldMk cId="4105598468" sldId="1320"/>
        </pc:sldMkLst>
        <pc:spChg chg="mod">
          <ac:chgData name="terry chen" userId="3ea0fb70242e441a" providerId="LiveId" clId="{63015431-405A-4416-8C75-4DCE9D0D95AB}" dt="2022-01-12T14:13:03.857" v="14" actId="20577"/>
          <ac:spMkLst>
            <pc:docMk/>
            <pc:sldMk cId="4105598468" sldId="1320"/>
            <ac:spMk id="149" creationId="{963BD865-4082-46F5-A65D-B85AD2521F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984871" cy="502677"/>
          </a:xfrm>
          <a:prstGeom prst="rect">
            <a:avLst/>
          </a:prstGeom>
        </p:spPr>
        <p:txBody>
          <a:bodyPr vert="horz" lIns="96544" tIns="48272" rIns="96544" bIns="48272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901703" y="4"/>
            <a:ext cx="2984871" cy="502677"/>
          </a:xfrm>
          <a:prstGeom prst="rect">
            <a:avLst/>
          </a:prstGeom>
        </p:spPr>
        <p:txBody>
          <a:bodyPr vert="horz" lIns="96544" tIns="48272" rIns="96544" bIns="48272" rtlCol="0"/>
          <a:lstStyle>
            <a:lvl1pPr algn="r">
              <a:defRPr sz="1300"/>
            </a:lvl1pPr>
          </a:lstStyle>
          <a:p>
            <a:fld id="{E2BE1282-D369-4F7F-B63E-C7EE10065282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44" tIns="48272" rIns="96544" bIns="48272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8818" y="4821508"/>
            <a:ext cx="5510530" cy="3944868"/>
          </a:xfrm>
          <a:prstGeom prst="rect">
            <a:avLst/>
          </a:prstGeom>
        </p:spPr>
        <p:txBody>
          <a:bodyPr vert="horz" lIns="96544" tIns="48272" rIns="96544" bIns="48272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4" y="9516041"/>
            <a:ext cx="2984871" cy="502675"/>
          </a:xfrm>
          <a:prstGeom prst="rect">
            <a:avLst/>
          </a:prstGeom>
        </p:spPr>
        <p:txBody>
          <a:bodyPr vert="horz" lIns="96544" tIns="48272" rIns="96544" bIns="48272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901703" y="9516041"/>
            <a:ext cx="2984871" cy="502675"/>
          </a:xfrm>
          <a:prstGeom prst="rect">
            <a:avLst/>
          </a:prstGeom>
        </p:spPr>
        <p:txBody>
          <a:bodyPr vert="horz" lIns="96544" tIns="48272" rIns="96544" bIns="48272" rtlCol="0" anchor="b"/>
          <a:lstStyle>
            <a:lvl1pPr algn="r">
              <a:defRPr sz="1300"/>
            </a:lvl1pPr>
          </a:lstStyle>
          <a:p>
            <a:fld id="{B8EC3773-4BA4-4883-9EBB-835B0E38FE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465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04795A-CD60-4CB3-9496-62C14C054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19A8CC-13AA-4D5E-B3E9-D1213AD1C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1839D7-6E56-4E13-B274-DCAB2960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54B1-434F-45F1-B2AD-C3AE8AB75176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E41C1A-E5DE-4CC3-961D-3A534AF6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C5E312-FC59-44E5-82E2-0B1DC82C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03C3-BD29-43BC-AE1C-06D69317F6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20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6E474-8B59-48B5-A104-DDAB8CF5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2D290A-6CC7-40CC-AAF6-992185818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6DE170-4B06-4DB5-B0D6-BCA2BEB8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54B1-434F-45F1-B2AD-C3AE8AB75176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CF0665-41AB-4639-9A95-0F9E87FC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433A0E-76FA-4222-9DDF-F3D00E67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03C3-BD29-43BC-AE1C-06D69317F6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64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B5913B3-AE2C-405D-8025-EA355CB32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7F70FA-0ADB-429A-AE8B-9734A6B93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82C4A1-496C-43F4-A439-85DFA9C7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54B1-434F-45F1-B2AD-C3AE8AB75176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3B53D8-CCA9-45B8-A0D9-A04B6F46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EE8818-74B6-40EE-BD27-EB1D825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03C3-BD29-43BC-AE1C-06D69317F6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994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F938BD1-5D19-473A-ABE9-4799BD87AE81}"/>
              </a:ext>
            </a:extLst>
          </p:cNvPr>
          <p:cNvSpPr txBox="1"/>
          <p:nvPr userDrawn="1"/>
        </p:nvSpPr>
        <p:spPr>
          <a:xfrm>
            <a:off x="11760200" y="6624639"/>
            <a:ext cx="527051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414D6207-066E-4B42-979C-F20CB05A19C1}" type="slidenum">
              <a:rPr kumimoji="0" lang="zh-TW" altLang="en-US" sz="1200" b="1" smtClean="0">
                <a:solidFill>
                  <a:srgbClr val="000000"/>
                </a:solidFill>
                <a:ea typeface="微軟正黑體" panose="020B0604030504040204" pitchFamily="34" charset="-120"/>
              </a:rPr>
              <a:pPr eaLnBrk="1" hangingPunct="1">
                <a:defRPr/>
              </a:pPr>
              <a:t>‹#›</a:t>
            </a:fld>
            <a:endParaRPr kumimoji="0" lang="zh-TW" altLang="en-US" sz="1200" b="1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08800"/>
            <a:ext cx="12192000" cy="10080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5">
            <a:extLst>
              <a:ext uri="{FF2B5EF4-FFF2-40B4-BE49-F238E27FC236}">
                <a16:creationId xmlns:a16="http://schemas.microsoft.com/office/drawing/2014/main" id="{44A8B89A-87BF-48F9-88D0-203C8193AC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資料來源：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304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00981E-A539-4C13-A087-69D17C63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1DC28C-F93B-491E-8E2F-3AE6B738F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C1160B-9677-42EA-9A2E-E93C1C7D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54B1-434F-45F1-B2AD-C3AE8AB75176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541A0A-A65D-484C-AF35-F8021920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8AB62F-25B6-41AF-B135-230C85A77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03C3-BD29-43BC-AE1C-06D69317F6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8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7DCD9-ADFD-4464-B6AB-48F9B1E7D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F97FA3-8708-47B4-BE62-52EEADD27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A54392-CEA2-4483-8CBE-43FFE08C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54B1-434F-45F1-B2AD-C3AE8AB75176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FAD7DE-8EF5-4FEC-99F6-644080FE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9C457C-9722-4B71-B5BC-396F5885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03C3-BD29-43BC-AE1C-06D69317F6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84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C2A821-CABA-449B-9FE7-28FDA5B6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A73E17-E0E4-4F66-9EF4-4CD20A930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7D04D2-DF9E-469C-80E1-6CB6A301E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ACEF3F-C093-4B05-8CA3-42651051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54B1-434F-45F1-B2AD-C3AE8AB75176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92470C-9852-4C79-AB8C-39843FAE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482138-4359-48C7-8FDD-403335D0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03C3-BD29-43BC-AE1C-06D69317F6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99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0022D1-9C67-4F1C-96D6-34A78FC8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87BC28-3AF5-47A9-B40F-AC744BA2A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E140F1-A3AC-4CB9-896D-547FC57FE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56EA44E-B0AC-4024-AA5E-620990BAB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6143F24-07C8-436F-A0AD-0BDDD0DDD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84E8B59-5181-45A7-A0C9-4562D58B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54B1-434F-45F1-B2AD-C3AE8AB75176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42E1E66-D0DD-4D83-BE9F-6170ECD3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C2C332D-10D6-4760-8E89-B6C236D6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03C3-BD29-43BC-AE1C-06D69317F6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1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2FEC0-02B7-4701-ABBD-093D538E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98A9455-5D22-4B4A-86F5-893E461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54B1-434F-45F1-B2AD-C3AE8AB75176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597309-4932-439D-86EC-EBB6C8F7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C73DB5-B592-4831-B2AD-23850DC6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03C3-BD29-43BC-AE1C-06D69317F6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9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975A78-AEAB-487F-802A-958F09E2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54B1-434F-45F1-B2AD-C3AE8AB75176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ED82A58-CC58-47A7-A668-EF3A8D19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6A0AF5-D70B-4DC2-980A-FC216935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03C3-BD29-43BC-AE1C-06D69317F6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33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A398A-39F2-49E0-8459-4B9AD501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C01B36-1B10-4A95-80B7-7ADE22A2E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CD786B-BC18-43D1-87D8-CA17BED44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923062-8D9F-46AA-8CFE-C19E0E3C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54B1-434F-45F1-B2AD-C3AE8AB75176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1BF494-4C03-4C2A-B72C-802073C4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BEA008-FD54-4730-963B-E239728C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03C3-BD29-43BC-AE1C-06D69317F6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89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A375FA-4744-475E-B581-272DF549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4F56CBC-F6D3-4F42-BAFE-33B7395A3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77797F-C84C-4664-A44A-3DB073E8E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D3547D-B98D-408A-A92E-6D6A4D13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54B1-434F-45F1-B2AD-C3AE8AB75176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8D9690-4CA5-40F6-8D65-63741E33C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2CB5F3-52C0-4543-9590-5DCE8FF7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03C3-BD29-43BC-AE1C-06D69317F6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6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52DB9A-52FC-438C-BB89-8250600B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D3E263-8B8C-463C-AA60-73A17FB3D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308B52-3F14-4625-B3F1-754F72056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654B1-434F-45F1-B2AD-C3AE8AB75176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E86A1E-6E11-472E-912B-7F9E84C79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8856B1-7A5A-4C17-9CDC-CE4F1398D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103C3-BD29-43BC-AE1C-06D69317F6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93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 descr="一張含有 植物 的圖片&#10;&#10;自動產生的描述">
            <a:extLst>
              <a:ext uri="{FF2B5EF4-FFF2-40B4-BE49-F238E27FC236}">
                <a16:creationId xmlns:a16="http://schemas.microsoft.com/office/drawing/2014/main" id="{6F6289B7-BEFB-4DF0-94B0-B75EE8147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6178"/>
            <a:ext cx="12192000" cy="7634177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EC94741-DA3A-44F4-B88B-F2726A5F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家長端新手上路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DCFA273-4D17-22CC-259C-878316B61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86" y="135123"/>
            <a:ext cx="1592306" cy="109471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E4E6F7-7A33-7009-7B83-5B7F6E3D44A9}"/>
              </a:ext>
            </a:extLst>
          </p:cNvPr>
          <p:cNvSpPr txBox="1"/>
          <p:nvPr/>
        </p:nvSpPr>
        <p:spPr>
          <a:xfrm>
            <a:off x="4848224" y="1947862"/>
            <a:ext cx="36671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✎</a:t>
            </a:r>
            <a:r>
              <a:rPr lang="zh-TW" altLang="en-US" sz="2400" dirty="0"/>
              <a:t> </a:t>
            </a:r>
            <a:r>
              <a:rPr lang="zh-TW" altLang="en-US" sz="24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活動資料</a:t>
            </a:r>
            <a:endParaRPr lang="en-US" altLang="zh-TW" sz="2400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</a:rPr>
              <a:t>✎</a:t>
            </a:r>
            <a:r>
              <a:rPr lang="zh-TW" altLang="en-US" sz="2400" dirty="0"/>
              <a:t>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日常生活晤談問卷</a:t>
            </a:r>
            <a:endParaRPr lang="en-US" altLang="zh-TW" sz="2400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</a:rPr>
              <a:t>✎</a:t>
            </a:r>
            <a:r>
              <a:rPr lang="zh-TW" altLang="en-US" sz="2400" dirty="0"/>
              <a:t>  </a:t>
            </a:r>
            <a:r>
              <a:rPr lang="en-US" altLang="zh-TW" sz="24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IFSP</a:t>
            </a:r>
            <a:r>
              <a:rPr lang="zh-TW" altLang="en-US" sz="24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草稿</a:t>
            </a:r>
          </a:p>
        </p:txBody>
      </p:sp>
    </p:spTree>
    <p:extLst>
      <p:ext uri="{BB962C8B-B14F-4D97-AF65-F5344CB8AC3E}">
        <p14:creationId xmlns:p14="http://schemas.microsoft.com/office/powerpoint/2010/main" val="298220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 descr="一張含有 文字, 水, 藍色, 室外 的圖片&#10;&#10;自動產生的描述">
            <a:extLst>
              <a:ext uri="{FF2B5EF4-FFF2-40B4-BE49-F238E27FC236}">
                <a16:creationId xmlns:a16="http://schemas.microsoft.com/office/drawing/2014/main" id="{5872FB0D-113B-A7E0-850E-211BF69C4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2"/>
            <a:ext cx="12191999" cy="6843871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EC94741-DA3A-44F4-B88B-F2726A5F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9" y="474617"/>
            <a:ext cx="12192000" cy="1008000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專團端新手上路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E4E6F7-7A33-7009-7B83-5B7F6E3D44A9}"/>
              </a:ext>
            </a:extLst>
          </p:cNvPr>
          <p:cNvSpPr txBox="1"/>
          <p:nvPr/>
        </p:nvSpPr>
        <p:spPr>
          <a:xfrm>
            <a:off x="4848224" y="1947862"/>
            <a:ext cx="32004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✎ </a:t>
            </a:r>
            <a:r>
              <a:rPr lang="zh-TW" altLang="en-US" sz="24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活動資料</a:t>
            </a:r>
            <a:endParaRPr lang="en-US" altLang="zh-TW" sz="2400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</a:rPr>
              <a:t>✎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日常生活晤談問卷</a:t>
            </a:r>
            <a:endParaRPr lang="en-US" altLang="zh-TW" sz="2400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</a:rPr>
              <a:t>✎ </a:t>
            </a: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IFSP</a:t>
            </a:r>
            <a:r>
              <a:rPr lang="zh-TW" altLang="en-US" sz="24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草稿</a:t>
            </a:r>
            <a:endParaRPr lang="en-US" altLang="zh-TW" sz="2400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</a:rPr>
              <a:t>✎ </a:t>
            </a:r>
            <a:r>
              <a:rPr lang="zh-TW" altLang="en-US" sz="24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專團別統計報表</a:t>
            </a:r>
          </a:p>
        </p:txBody>
      </p:sp>
      <p:pic>
        <p:nvPicPr>
          <p:cNvPr id="10" name="圖片 9" descr="一張含有 夜空 的圖片&#10;&#10;自動產生的描述">
            <a:extLst>
              <a:ext uri="{FF2B5EF4-FFF2-40B4-BE49-F238E27FC236}">
                <a16:creationId xmlns:a16="http://schemas.microsoft.com/office/drawing/2014/main" id="{BB42BDF9-9A9E-21F7-39A3-B327DB35E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562" y="242956"/>
            <a:ext cx="1216198" cy="13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0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 descr="一張含有 室外, 地面, 曠野, 乾 的圖片&#10;&#10;自動產生的描述">
            <a:extLst>
              <a:ext uri="{FF2B5EF4-FFF2-40B4-BE49-F238E27FC236}">
                <a16:creationId xmlns:a16="http://schemas.microsoft.com/office/drawing/2014/main" id="{6819CFA9-08E7-3991-476B-AB2903265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37"/>
            <a:ext cx="12192000" cy="6851230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EC94741-DA3A-44F4-B88B-F2726A5F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行政端新手上路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E4E6F7-7A33-7009-7B83-5B7F6E3D44A9}"/>
              </a:ext>
            </a:extLst>
          </p:cNvPr>
          <p:cNvSpPr txBox="1"/>
          <p:nvPr/>
        </p:nvSpPr>
        <p:spPr>
          <a:xfrm>
            <a:off x="4848224" y="1947862"/>
            <a:ext cx="33051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✎ </a:t>
            </a:r>
            <a:r>
              <a:rPr lang="zh-TW" altLang="en-US" sz="24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活動資料</a:t>
            </a:r>
            <a:endParaRPr lang="en-US" altLang="zh-TW" sz="2400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</a:rPr>
              <a:t>✎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日常生活晤談問卷</a:t>
            </a:r>
            <a:endParaRPr lang="en-US" altLang="zh-TW" sz="2400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</a:rPr>
              <a:t>✎  </a:t>
            </a:r>
            <a:r>
              <a:rPr lang="en-US" altLang="zh-TW" sz="24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IFSP</a:t>
            </a:r>
            <a:r>
              <a:rPr lang="zh-TW" altLang="en-US" sz="24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草稿</a:t>
            </a:r>
            <a:endParaRPr lang="en-US" altLang="zh-TW" sz="2400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</a:rPr>
              <a:t>✎ </a:t>
            </a:r>
            <a:r>
              <a:rPr lang="zh-TW" altLang="en-US" sz="24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行政端統計報表</a:t>
            </a:r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92C30BA8-494A-65BD-62C9-2AD3933F7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54" y="9040"/>
            <a:ext cx="1101043" cy="162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2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1B1CC8A-66A3-837B-7229-C82611C55439}"/>
              </a:ext>
            </a:extLst>
          </p:cNvPr>
          <p:cNvSpPr txBox="1"/>
          <p:nvPr/>
        </p:nvSpPr>
        <p:spPr>
          <a:xfrm>
            <a:off x="533400" y="206376"/>
            <a:ext cx="11153775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800" dirty="0"/>
              <a:t>𓀠𓁆𓀥𓀤𓀢𓀠𓀟𓀞           </a:t>
            </a:r>
            <a:r>
              <a:rPr lang="zh-TW" altLang="en-US" sz="5400" dirty="0"/>
              <a:t> </a:t>
            </a:r>
            <a:r>
              <a:rPr lang="zh-TW" altLang="en-US" sz="4000" dirty="0">
                <a:solidFill>
                  <a:schemeClr val="bg1"/>
                </a:solidFill>
                <a:highlight>
                  <a:srgbClr val="0000FF"/>
                </a:highlight>
              </a:rPr>
              <a:t>體適能檢測報告表</a:t>
            </a:r>
            <a:endParaRPr lang="en-US" altLang="zh-TW" sz="4000" dirty="0">
              <a:solidFill>
                <a:schemeClr val="bg1"/>
              </a:solidFill>
              <a:highlight>
                <a:srgbClr val="0000FF"/>
              </a:highlight>
            </a:endParaRPr>
          </a:p>
          <a:p>
            <a:r>
              <a:rPr lang="zh-TW" altLang="en-US" sz="4800" dirty="0">
                <a:solidFill>
                  <a:srgbClr val="0070C0"/>
                </a:solidFill>
              </a:rPr>
              <a:t>𓀠 體適能檢測報告表</a:t>
            </a:r>
            <a:endParaRPr lang="en-US" altLang="zh-TW" sz="4800" dirty="0">
              <a:solidFill>
                <a:srgbClr val="0070C0"/>
              </a:solidFill>
            </a:endParaRPr>
          </a:p>
          <a:p>
            <a:r>
              <a:rPr lang="zh-TW" altLang="en-US" sz="4800" dirty="0"/>
              <a:t>𓁆 體適能檢測報告表</a:t>
            </a:r>
            <a:endParaRPr lang="en-US" altLang="zh-TW" sz="4800" dirty="0"/>
          </a:p>
          <a:p>
            <a:r>
              <a:rPr lang="zh-TW" altLang="en-US" sz="4800" dirty="0"/>
              <a:t>𓀥 體適能檢測報告表</a:t>
            </a:r>
            <a:endParaRPr lang="en-US" altLang="zh-TW" sz="4800" dirty="0"/>
          </a:p>
          <a:p>
            <a:r>
              <a:rPr lang="zh-TW" altLang="en-US" sz="4800" dirty="0"/>
              <a:t>𓀤 體適能檢測報告表</a:t>
            </a:r>
            <a:endParaRPr lang="en-US" altLang="zh-TW" sz="4800" dirty="0"/>
          </a:p>
          <a:p>
            <a:r>
              <a:rPr lang="zh-TW" altLang="en-US" sz="4800" dirty="0"/>
              <a:t>𓀢 體適能檢測報告表</a:t>
            </a:r>
            <a:endParaRPr lang="en-US" altLang="zh-TW" sz="4800" dirty="0"/>
          </a:p>
          <a:p>
            <a:r>
              <a:rPr lang="zh-TW" altLang="en-US" sz="4800" dirty="0"/>
              <a:t>𓀟 體適能檢測報告表</a:t>
            </a:r>
            <a:endParaRPr lang="en-US" altLang="zh-TW" sz="4800" dirty="0"/>
          </a:p>
          <a:p>
            <a:r>
              <a:rPr lang="zh-TW" altLang="en-US" sz="4800" dirty="0"/>
              <a:t>𓀞 體適能檢測報告表</a:t>
            </a:r>
            <a:endParaRPr lang="en-US" altLang="zh-TW" sz="4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B4CDD40-3AF7-EDD1-D3EF-FE2EFDECC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839" y="197491"/>
            <a:ext cx="872183" cy="87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9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57AE93-B582-DD9F-34E6-0325B72D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A75091-BE5C-ED14-2C78-EF3CC6C3D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88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94741-DA3A-44F4-B88B-F2726A5F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F5EEC4-94C3-4E47-B281-C78FF8359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800" dirty="0"/>
              <a:t>Q&amp;A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70653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10380</TotalTime>
  <Words>130</Words>
  <Application>Microsoft Office PowerPoint</Application>
  <PresentationFormat>寬螢幕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Calibri Light</vt:lpstr>
      <vt:lpstr>Office 佈景主題</vt:lpstr>
      <vt:lpstr>家長端新手上路</vt:lpstr>
      <vt:lpstr>  專團端新手上路</vt:lpstr>
      <vt:lpstr>  行政端新手上路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Terry</dc:creator>
  <cp:lastModifiedBy>license1</cp:lastModifiedBy>
  <cp:revision>426</cp:revision>
  <cp:lastPrinted>2022-05-25T14:30:28Z</cp:lastPrinted>
  <dcterms:created xsi:type="dcterms:W3CDTF">2021-06-11T12:20:46Z</dcterms:created>
  <dcterms:modified xsi:type="dcterms:W3CDTF">2022-06-26T12:09:45Z</dcterms:modified>
</cp:coreProperties>
</file>