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182880">
                <a:tc>
                  <a:txBody>
                    <a:bodyPr/>
                    <a:lstStyle/>
                    <a:p>
                      <a:r>
                        <a:t>fund_name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3m_rtn_fund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3m_rtn_bm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3m_rtn_rel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1yr_rtn_fund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1yr_rtn_bm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1yr_rtn_rel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3yr_rtn_fund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3yr_rtn_bm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3yr_rtn_rel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5yr_rtn_fund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5yr_rtn_bm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5yr_rtn_rel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Fund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UK Equity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Fund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 Equity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-2.8%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Fund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Global Fixed Income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