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CF7C-8450-415E-9886-876728B0A32B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1BD4-BD9E-4437-9153-15911049F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7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1BD4-BD9E-4437-9153-15911049FAD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0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49189"/>
              </p:ext>
            </p:extLst>
          </p:nvPr>
        </p:nvGraphicFramePr>
        <p:xfrm>
          <a:off x="457197" y="1544711"/>
          <a:ext cx="8229603" cy="11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713">
                  <a:extLst>
                    <a:ext uri="{9D8B030D-6E8A-4147-A177-3AD203B41FA5}">
                      <a16:colId xmlns:a16="http://schemas.microsoft.com/office/drawing/2014/main" val="1903184667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31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GB" sz="900" dirty="0"/>
                        <a:t>Fund Name</a:t>
                      </a:r>
                      <a:endParaRPr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 dirty="0"/>
                        <a:t>Benchmark</a:t>
                      </a:r>
                      <a:endParaRPr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 dirty="0"/>
                        <a:t>AM</a:t>
                      </a:r>
                    </a:p>
                    <a:p>
                      <a:pPr algn="l"/>
                      <a:r>
                        <a:rPr lang="en-GB" sz="900" dirty="0"/>
                        <a:t>Ref</a:t>
                      </a:r>
                      <a:endParaRPr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900" dirty="0"/>
                        <a:t>Fund</a:t>
                      </a:r>
                    </a:p>
                    <a:p>
                      <a:pPr algn="r"/>
                      <a:r>
                        <a:rPr lang="en-GB" sz="900" dirty="0"/>
                        <a:t>3M</a:t>
                      </a:r>
                      <a:endParaRPr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900" dirty="0"/>
                        <a:t>Rel</a:t>
                      </a:r>
                    </a:p>
                    <a:p>
                      <a:pPr algn="r"/>
                      <a:r>
                        <a:rPr lang="en-GB" sz="900" dirty="0"/>
                        <a:t>3M</a:t>
                      </a:r>
                      <a:endParaRPr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900" dirty="0"/>
                        <a:t>Fund </a:t>
                      </a:r>
                    </a:p>
                    <a:p>
                      <a:pPr algn="r"/>
                      <a:r>
                        <a:rPr lang="en-GB" sz="900" dirty="0"/>
                        <a:t>1-Yr</a:t>
                      </a:r>
                      <a:endParaRPr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Rel 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1-Yr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900" dirty="0"/>
                        <a:t>Fund </a:t>
                      </a:r>
                    </a:p>
                    <a:p>
                      <a:pPr algn="r"/>
                      <a:r>
                        <a:rPr lang="en-GB" sz="900" dirty="0"/>
                        <a:t>3-Yr (p.a)</a:t>
                      </a:r>
                      <a:endParaRPr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Rel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3-Yr (p.a)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900" dirty="0"/>
                        <a:t>Fund </a:t>
                      </a:r>
                    </a:p>
                    <a:p>
                      <a:pPr algn="r"/>
                      <a:r>
                        <a:rPr lang="en-GB" sz="900" dirty="0"/>
                        <a:t>5-Yr (p.a)</a:t>
                      </a:r>
                      <a:endParaRPr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Rel 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5-Yr (p.a)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sz="800" dirty="0"/>
                        <a:t>Fund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00" dirty="0"/>
                        <a:t>UK Equity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00" dirty="0"/>
                        <a:t>amc1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-1.0%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5.0%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/>
                        <a:t>1.0%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/>
                        <a:t>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-1.0%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sz="800" dirty="0"/>
                        <a:t>Fund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00" dirty="0"/>
                        <a:t>US Equity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00" dirty="0"/>
                        <a:t>amc2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7.0%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-0.9%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-2.8%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sz="800"/>
                        <a:t>Fund 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00" dirty="0"/>
                        <a:t>Global Fixed Income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800" dirty="0"/>
                        <a:t>amc3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10.0%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-3.7%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5.0%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sz="800" dirty="0"/>
                        <a:t>-0.9%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119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Hello, World!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Asus ROG</cp:lastModifiedBy>
  <cp:revision>2</cp:revision>
  <dcterms:created xsi:type="dcterms:W3CDTF">2013-01-27T09:14:16Z</dcterms:created>
  <dcterms:modified xsi:type="dcterms:W3CDTF">2024-05-26T19:22:52Z</dcterms:modified>
  <cp:category/>
</cp:coreProperties>
</file>