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 showGuides="1">
      <p:cViewPr varScale="1">
        <p:scale>
          <a:sx n="117" d="100"/>
          <a:sy n="117" d="100"/>
        </p:scale>
        <p:origin x="2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4E76-B958-8549-A988-3B5E2D56A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8E8D0-76D8-B74F-87AD-C6E714509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/>
              <a:t>Click to edit Master subtitle style</a:t>
            </a:r>
            <a:endParaRPr kumimoji="1"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A0B3-2F8E-0446-9850-D604787B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A3DE-AF8F-2742-A71C-93B60F9A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9C25-A8E7-4248-8F3E-60C6928E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18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E49-BB13-A44A-99E9-C6297EC2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EBA0E-DD95-9340-BDF8-442DDDE5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7DBF-7B74-784A-BAC3-69AD0518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6CE6-0EA2-7840-A213-13D9E03D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124F-3D7C-E049-AAE2-F56B1021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71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739E-29C3-4F49-9C68-B6E808989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7DCFE-1C03-754E-830B-134D417CE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B799-8D80-2043-B1AD-0EFAAA5C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2BF7-772A-184D-9576-9674155F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04D09-04FD-5949-82E6-1F2F2400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191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A4B9-81E8-5F47-8913-4838C3CE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3B69-D1C6-B04B-9521-2B64BDFE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34D84-D533-F549-B889-5764FC17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634D-8063-9442-98DA-ABC965D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5572-A100-FF48-BB8B-456D1E51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77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4C5A-5E5D-E348-B895-DDF8E40D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A4DD-D31B-8540-A4A3-B4131A4B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A0E3-9788-FA4E-93D5-8FE6663E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BE62-5B0D-F04E-A368-2BAF634D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5D31-48B2-1D4B-BADB-9DD910C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38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A7D4-BB47-2543-967D-03715DFC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0170-10CB-B24A-B4C4-973597867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1B6F-18C0-3A44-BC06-62B2A0A9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88DD-DF10-B142-9485-91021782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0C4E1-380C-3A4E-A066-9B69FEE1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EAF7-0EF4-3D40-B051-424788C0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702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33FE-D0F2-1543-8B63-9AB972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984A4-FC90-0F47-B2EE-925C85DE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D362B-C080-9243-83AB-4FEBB019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321BA-DCB3-6A4C-99BA-A4ABF0A4E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7D52-9AA0-5F4E-9B5D-955683656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85112-EEDD-C340-AF32-E2B78B54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3E7A9-00CB-8B4E-8595-ED3630CA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FD2D6-AD13-6449-94EA-030F1B60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864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0D33-514A-5B45-8EB0-D7043615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C3F85-1401-C44A-8091-C8B86243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B736-C4DF-704A-A5EE-CF183C84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85F02-F049-AF4D-AD5E-26433F22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98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35893-871A-3E48-B0A6-B7089D56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EF2FD-E778-D04C-A2CC-AF26E67C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BC5D-A8FB-3542-8ADE-178D92F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85CE-8182-3642-8509-D98AFFE3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8441-7F36-3447-8E45-3C0FD28D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DF782-28AF-3243-B135-D0ECB722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49F-4C4C-A84C-8E93-A376CBC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2834E-22EE-6449-96B7-BA80C4C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46D3-2EEC-3142-9C61-DE82AE0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0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68B9-5E87-9E4C-A1A7-CA64F40F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71C38-C9EB-1641-A5BF-DE4303C35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697A-E8C1-7E41-98E9-5C484A35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0FB8-1F28-1F48-BD2A-DDEEA85C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1501-97D5-3A46-9528-4938E34E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FEE4-8887-AE4A-9596-47951B6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2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B0D96-EC15-B643-915D-36196CB3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TW"/>
              <a:t>Click to edit Master title style</a:t>
            </a:r>
            <a:endParaRPr kumimoji="1"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0650-81EE-0747-A8D7-0EAE2B90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TW"/>
              <a:t>Click to edit Master text styles</a:t>
            </a:r>
          </a:p>
          <a:p>
            <a:pPr lvl="1"/>
            <a:r>
              <a:rPr kumimoji="1" lang="en-US" altLang="zh-TW"/>
              <a:t>Second level</a:t>
            </a:r>
          </a:p>
          <a:p>
            <a:pPr lvl="2"/>
            <a:r>
              <a:rPr kumimoji="1" lang="en-US" altLang="zh-TW"/>
              <a:t>Third level</a:t>
            </a:r>
          </a:p>
          <a:p>
            <a:pPr lvl="3"/>
            <a:r>
              <a:rPr kumimoji="1" lang="en-US" altLang="zh-TW"/>
              <a:t>Fourth level</a:t>
            </a:r>
          </a:p>
          <a:p>
            <a:pPr lvl="4"/>
            <a:r>
              <a:rPr kumimoji="1" lang="en-US" altLang="zh-TW"/>
              <a:t>Fifth level</a:t>
            </a:r>
            <a:endParaRPr kumimoji="1"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84AF-7694-BB41-BC83-523309BD2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66FF5-E706-6F44-855B-FF2325B7DAA3}" type="datetimeFigureOut">
              <a:rPr kumimoji="1" lang="zh-TW" altLang="en-US" smtClean="0"/>
              <a:t>2021/10/6</a:t>
            </a:fld>
            <a:endParaRPr kumimoji="1"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C544-CB8C-0C4A-9085-D0C03CF00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8C40-4494-184C-8DE2-E2C12DD7D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DDEB-7FA1-C944-86C9-15FC6AAFBF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3757C7-A64C-CA42-AD9B-217C398C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9571"/>
            <a:ext cx="3461657" cy="4291444"/>
          </a:xfrm>
          <a:ln>
            <a:solidFill>
              <a:schemeClr val="tx1"/>
            </a:solidFill>
          </a:ln>
        </p:spPr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Self Introduction</a:t>
            </a:r>
            <a:endParaRPr kumimoji="1" lang="zh-TW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E0C85-E232-C54E-AA90-2A9B0C89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38617"/>
              </p:ext>
            </p:extLst>
          </p:nvPr>
        </p:nvGraphicFramePr>
        <p:xfrm>
          <a:off x="1524000" y="607134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983432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03580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811502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6317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Post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Photo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Comment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88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F9BDBBA-7515-C648-8813-A7FB305FEC3F}"/>
              </a:ext>
            </a:extLst>
          </p:cNvPr>
          <p:cNvSpPr/>
          <p:nvPr/>
        </p:nvSpPr>
        <p:spPr>
          <a:xfrm>
            <a:off x="288471" y="267936"/>
            <a:ext cx="11615057" cy="638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F387AC-8462-E24B-872E-374E88425D73}"/>
              </a:ext>
            </a:extLst>
          </p:cNvPr>
          <p:cNvSpPr/>
          <p:nvPr/>
        </p:nvSpPr>
        <p:spPr>
          <a:xfrm>
            <a:off x="2563585" y="1774370"/>
            <a:ext cx="1382486" cy="14151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8906F51-F462-BC4D-A425-20E050D58A9E}"/>
              </a:ext>
            </a:extLst>
          </p:cNvPr>
          <p:cNvSpPr txBox="1">
            <a:spLocks/>
          </p:cNvSpPr>
          <p:nvPr/>
        </p:nvSpPr>
        <p:spPr>
          <a:xfrm>
            <a:off x="5159829" y="1469571"/>
            <a:ext cx="5508171" cy="4291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Website Outline</a:t>
            </a:r>
            <a:r>
              <a:rPr kumimoji="1"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6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E0C85-E232-C54E-AA90-2A9B0C89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55156"/>
              </p:ext>
            </p:extLst>
          </p:nvPr>
        </p:nvGraphicFramePr>
        <p:xfrm>
          <a:off x="1524000" y="607134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983432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03580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811502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6317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link to Post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Photo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Comment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88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F9BDBBA-7515-C648-8813-A7FB305FEC3F}"/>
              </a:ext>
            </a:extLst>
          </p:cNvPr>
          <p:cNvSpPr/>
          <p:nvPr/>
        </p:nvSpPr>
        <p:spPr>
          <a:xfrm>
            <a:off x="288471" y="267936"/>
            <a:ext cx="11615057" cy="638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8906F51-F462-BC4D-A425-20E050D58A9E}"/>
              </a:ext>
            </a:extLst>
          </p:cNvPr>
          <p:cNvSpPr txBox="1">
            <a:spLocks/>
          </p:cNvSpPr>
          <p:nvPr/>
        </p:nvSpPr>
        <p:spPr>
          <a:xfrm>
            <a:off x="1524001" y="1469571"/>
            <a:ext cx="9144000" cy="4291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B72CA7-8F01-B744-AE98-1AA1A5C2DD00}"/>
              </a:ext>
            </a:extLst>
          </p:cNvPr>
          <p:cNvSpPr txBox="1">
            <a:spLocks/>
          </p:cNvSpPr>
          <p:nvPr/>
        </p:nvSpPr>
        <p:spPr>
          <a:xfrm>
            <a:off x="2166256" y="1831265"/>
            <a:ext cx="7859486" cy="348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/>
              <a:t>Post Topic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051202-A83C-D144-8D33-3ADABCB6008A}"/>
              </a:ext>
            </a:extLst>
          </p:cNvPr>
          <p:cNvSpPr txBox="1">
            <a:spLocks/>
          </p:cNvSpPr>
          <p:nvPr/>
        </p:nvSpPr>
        <p:spPr>
          <a:xfrm>
            <a:off x="2166256" y="2322861"/>
            <a:ext cx="7859486" cy="32723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Article text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494C7F8-0394-EE48-95A3-E8400F42B9F2}"/>
              </a:ext>
            </a:extLst>
          </p:cNvPr>
          <p:cNvSpPr txBox="1">
            <a:spLocks/>
          </p:cNvSpPr>
          <p:nvPr/>
        </p:nvSpPr>
        <p:spPr>
          <a:xfrm>
            <a:off x="3967841" y="3337700"/>
            <a:ext cx="4256316" cy="21641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Video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652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E0C85-E232-C54E-AA90-2A9B0C89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099774"/>
              </p:ext>
            </p:extLst>
          </p:nvPr>
        </p:nvGraphicFramePr>
        <p:xfrm>
          <a:off x="1524000" y="607134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983432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03580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811502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6317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Post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link to Photo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Comment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88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F9BDBBA-7515-C648-8813-A7FB305FEC3F}"/>
              </a:ext>
            </a:extLst>
          </p:cNvPr>
          <p:cNvSpPr/>
          <p:nvPr/>
        </p:nvSpPr>
        <p:spPr>
          <a:xfrm>
            <a:off x="288471" y="267936"/>
            <a:ext cx="11615057" cy="638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8906F51-F462-BC4D-A425-20E050D58A9E}"/>
              </a:ext>
            </a:extLst>
          </p:cNvPr>
          <p:cNvSpPr txBox="1">
            <a:spLocks/>
          </p:cNvSpPr>
          <p:nvPr/>
        </p:nvSpPr>
        <p:spPr>
          <a:xfrm>
            <a:off x="1524001" y="1469571"/>
            <a:ext cx="9144000" cy="4291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D0991B-0C5B-8F46-BDD2-5DD6EA8C6CB2}"/>
              </a:ext>
            </a:extLst>
          </p:cNvPr>
          <p:cNvSpPr txBox="1">
            <a:spLocks/>
          </p:cNvSpPr>
          <p:nvPr/>
        </p:nvSpPr>
        <p:spPr>
          <a:xfrm>
            <a:off x="1864174" y="2025464"/>
            <a:ext cx="2705102" cy="144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Photo</a:t>
            </a:r>
          </a:p>
          <a:p>
            <a:endParaRPr kumimoji="1" lang="en-US" altLang="zh-TW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16C88D-EB97-8244-8469-4A69A6CFCC2B}"/>
              </a:ext>
            </a:extLst>
          </p:cNvPr>
          <p:cNvSpPr txBox="1">
            <a:spLocks/>
          </p:cNvSpPr>
          <p:nvPr/>
        </p:nvSpPr>
        <p:spPr>
          <a:xfrm>
            <a:off x="4865906" y="2025464"/>
            <a:ext cx="2705102" cy="144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Photo</a:t>
            </a:r>
          </a:p>
          <a:p>
            <a:endParaRPr kumimoji="1" lang="en-US" altLang="zh-TW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7BE4CA-5E06-0947-8596-437343A6B736}"/>
              </a:ext>
            </a:extLst>
          </p:cNvPr>
          <p:cNvSpPr txBox="1">
            <a:spLocks/>
          </p:cNvSpPr>
          <p:nvPr/>
        </p:nvSpPr>
        <p:spPr>
          <a:xfrm>
            <a:off x="7766953" y="2025464"/>
            <a:ext cx="2705102" cy="144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Photo</a:t>
            </a:r>
          </a:p>
          <a:p>
            <a:endParaRPr kumimoji="1" lang="en-US" altLang="zh-TW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8FCEA1-E4F5-8D44-B7D7-4E33423D5DA0}"/>
              </a:ext>
            </a:extLst>
          </p:cNvPr>
          <p:cNvSpPr txBox="1">
            <a:spLocks/>
          </p:cNvSpPr>
          <p:nvPr/>
        </p:nvSpPr>
        <p:spPr>
          <a:xfrm>
            <a:off x="1864174" y="3778064"/>
            <a:ext cx="2705102" cy="144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Photo</a:t>
            </a:r>
          </a:p>
          <a:p>
            <a:endParaRPr kumimoji="1" lang="en-US" altLang="zh-TW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C80C32F-8DF9-414E-98EF-400D9CE838DA}"/>
              </a:ext>
            </a:extLst>
          </p:cNvPr>
          <p:cNvSpPr txBox="1">
            <a:spLocks/>
          </p:cNvSpPr>
          <p:nvPr/>
        </p:nvSpPr>
        <p:spPr>
          <a:xfrm>
            <a:off x="4865906" y="3788950"/>
            <a:ext cx="2705102" cy="144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Photo</a:t>
            </a:r>
          </a:p>
          <a:p>
            <a:endParaRPr kumimoji="1" lang="en-US" altLang="zh-TW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78D2B24-4024-4343-8839-371809AC7F41}"/>
              </a:ext>
            </a:extLst>
          </p:cNvPr>
          <p:cNvSpPr txBox="1">
            <a:spLocks/>
          </p:cNvSpPr>
          <p:nvPr/>
        </p:nvSpPr>
        <p:spPr>
          <a:xfrm>
            <a:off x="7766953" y="3767178"/>
            <a:ext cx="2705102" cy="14411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r>
              <a:rPr kumimoji="1" lang="en-US" altLang="zh-TW" dirty="0"/>
              <a:t>Photo</a:t>
            </a:r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99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3757C7-A64C-CA42-AD9B-217C398C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816" y="1830035"/>
            <a:ext cx="1431470" cy="3570515"/>
          </a:xfrm>
          <a:ln>
            <a:solidFill>
              <a:schemeClr val="tx1"/>
            </a:solidFill>
          </a:ln>
        </p:spPr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6E0C85-E232-C54E-AA90-2A9B0C891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76410"/>
              </p:ext>
            </p:extLst>
          </p:nvPr>
        </p:nvGraphicFramePr>
        <p:xfrm>
          <a:off x="1524000" y="607134"/>
          <a:ext cx="914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983432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035809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811502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6317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Post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link to Photo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link to Comment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88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F9BDBBA-7515-C648-8813-A7FB305FEC3F}"/>
              </a:ext>
            </a:extLst>
          </p:cNvPr>
          <p:cNvSpPr/>
          <p:nvPr/>
        </p:nvSpPr>
        <p:spPr>
          <a:xfrm>
            <a:off x="288471" y="267936"/>
            <a:ext cx="11615057" cy="6389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8906F51-F462-BC4D-A425-20E050D58A9E}"/>
              </a:ext>
            </a:extLst>
          </p:cNvPr>
          <p:cNvSpPr txBox="1">
            <a:spLocks/>
          </p:cNvSpPr>
          <p:nvPr/>
        </p:nvSpPr>
        <p:spPr>
          <a:xfrm>
            <a:off x="1524001" y="1469571"/>
            <a:ext cx="9144000" cy="4291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2ADBCC-7C7B-1D46-90A9-423120CFA6FC}"/>
              </a:ext>
            </a:extLst>
          </p:cNvPr>
          <p:cNvSpPr txBox="1">
            <a:spLocks/>
          </p:cNvSpPr>
          <p:nvPr/>
        </p:nvSpPr>
        <p:spPr>
          <a:xfrm>
            <a:off x="3341913" y="1830035"/>
            <a:ext cx="7070271" cy="3558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Comment area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Chatting room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71C2C-2660-094F-8892-DF373829E2A7}"/>
              </a:ext>
            </a:extLst>
          </p:cNvPr>
          <p:cNvSpPr txBox="1"/>
          <p:nvPr/>
        </p:nvSpPr>
        <p:spPr>
          <a:xfrm>
            <a:off x="2149254" y="3278227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Profile</a:t>
            </a:r>
            <a:endParaRPr kumimoji="1" lang="zh-TW" alt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CE5EB6D-37E3-F24E-A503-68F70B5E1404}"/>
              </a:ext>
            </a:extLst>
          </p:cNvPr>
          <p:cNvSpPr txBox="1">
            <a:spLocks/>
          </p:cNvSpPr>
          <p:nvPr/>
        </p:nvSpPr>
        <p:spPr>
          <a:xfrm>
            <a:off x="4008662" y="4922807"/>
            <a:ext cx="5736771" cy="3483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000" dirty="0"/>
              <a:t>Type text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00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Lu</dc:creator>
  <cp:lastModifiedBy>Terry Lu</cp:lastModifiedBy>
  <cp:revision>4</cp:revision>
  <dcterms:created xsi:type="dcterms:W3CDTF">2021-10-06T21:24:25Z</dcterms:created>
  <dcterms:modified xsi:type="dcterms:W3CDTF">2021-10-06T23:04:40Z</dcterms:modified>
</cp:coreProperties>
</file>