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56" r:id="rId4"/>
    <p:sldId id="257" r:id="rId5"/>
    <p:sldId id="26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1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0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5E3B-132E-5C49-950A-71816E9E94A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9EA3-897D-5E43-B739-7FE20B58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gov.au/dataset/geelong-registered-dogs-cat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Dogs/Cats of Greater Geelong</a:t>
            </a:r>
          </a:p>
          <a:p>
            <a:r>
              <a:rPr lang="en-US" dirty="0" smtClean="0"/>
              <a:t>2015, updated 2016, updated annually</a:t>
            </a:r>
          </a:p>
          <a:p>
            <a:r>
              <a:rPr lang="en-US" dirty="0" smtClean="0"/>
              <a:t>CSV dataset</a:t>
            </a:r>
          </a:p>
          <a:p>
            <a:r>
              <a:rPr lang="en-US" dirty="0" smtClean="0"/>
              <a:t>46,000+ pets</a:t>
            </a:r>
          </a:p>
          <a:p>
            <a:r>
              <a:rPr lang="en-US" dirty="0" smtClean="0">
                <a:hlinkClick r:id="rId2"/>
              </a:rPr>
              <a:t>http://data.gov.au/dataset/geelong-registered-dogs-cats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610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of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736004"/>
            <a:ext cx="9004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0"/>
            <a:ext cx="586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1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</Words>
  <Application>Microsoft Macintosh PowerPoint</Application>
  <PresentationFormat>On-screen Show (4:3)</PresentationFormat>
  <Paragraphs>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Dataset</vt:lpstr>
      <vt:lpstr>Head of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Agapitos</dc:creator>
  <cp:lastModifiedBy>Terry Agapitos</cp:lastModifiedBy>
  <cp:revision>4</cp:revision>
  <dcterms:created xsi:type="dcterms:W3CDTF">2017-06-08T09:48:37Z</dcterms:created>
  <dcterms:modified xsi:type="dcterms:W3CDTF">2017-06-08T23:21:29Z</dcterms:modified>
</cp:coreProperties>
</file>