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26" r:id="rId13"/>
    <p:sldId id="330" r:id="rId14"/>
    <p:sldId id="303" r:id="rId15"/>
    <p:sldId id="298" r:id="rId16"/>
    <p:sldId id="325" r:id="rId17"/>
    <p:sldId id="260" r:id="rId18"/>
    <p:sldId id="312" r:id="rId19"/>
    <p:sldId id="313" r:id="rId20"/>
    <p:sldId id="299" r:id="rId21"/>
    <p:sldId id="300" r:id="rId22"/>
    <p:sldId id="314" r:id="rId23"/>
    <p:sldId id="319" r:id="rId24"/>
    <p:sldId id="320" r:id="rId25"/>
    <p:sldId id="25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TW" sz="2800" dirty="0"/>
              <a:t>Transaction</a:t>
            </a:r>
            <a:r>
              <a:rPr lang="en-US" altLang="zh-TW" sz="2800" baseline="0" dirty="0"/>
              <a:t> Per Second</a:t>
            </a:r>
            <a:endParaRPr lang="en-US" altLang="zh-TW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TPS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5778707349081366E-2"/>
                  <c:y val="-5.74074074074074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47-4B2E-9DEB-5BC395440685}"/>
                </c:ext>
              </c:extLst>
            </c:dLbl>
            <c:dLbl>
              <c:idx val="1"/>
              <c:layout>
                <c:manualLayout>
                  <c:x val="-2.220833333333341E-2"/>
                  <c:y val="-6.2962962962962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47-4B2E-9DEB-5BC395440685}"/>
                </c:ext>
              </c:extLst>
            </c:dLbl>
            <c:dLbl>
              <c:idx val="2"/>
              <c:layout>
                <c:manualLayout>
                  <c:x val="-3.5562499999999997E-2"/>
                  <c:y val="0.11481481481481481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1000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B47-4B2E-9DEB-5BC395440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1000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B47-4B2E-9DEB-5BC395440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46183840"/>
        <c:axId val="1646189120"/>
      </c:lineChart>
      <c:catAx>
        <c:axId val="16461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9120"/>
        <c:crossesAt val="1"/>
        <c:auto val="1"/>
        <c:lblAlgn val="ctr"/>
        <c:lblOffset val="100"/>
        <c:noMultiLvlLbl val="0"/>
      </c:catAx>
      <c:valAx>
        <c:axId val="16461891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C839-32AA-4507-B281-0A5F5D8BAC7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E0E9D-19EC-4333-353D-545030EC7B61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DB6232C7-7C68-E922-D8A5-8B309D6C4CD0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E163716C-2F26-3E88-FD53-F672033615D3}"/>
              </a:ext>
            </a:extLst>
          </p:cNvPr>
          <p:cNvSpPr txBox="1"/>
          <p:nvPr/>
        </p:nvSpPr>
        <p:spPr>
          <a:xfrm>
            <a:off x="6733886" y="433960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F169C796-9E48-228F-54EA-FCCD125ED100}"/>
              </a:ext>
            </a:extLst>
          </p:cNvPr>
          <p:cNvSpPr txBox="1"/>
          <p:nvPr/>
        </p:nvSpPr>
        <p:spPr>
          <a:xfrm>
            <a:off x="9471774" y="517256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484BAD45-2177-5DFF-18A3-4A183D3503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7D586F1A-F3C2-8330-AD78-9B1658DB1C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38710B78-2554-B54E-BDEB-67C446E9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9174" y="107720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390ACF1D-5BFF-96FE-2324-9AC2652FD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1286" y="1035407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C0BA922-BC4E-2354-1785-4BAE74EE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F31DC7E3-BAD9-AACA-4D0F-D716EBC2486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4395" y="2936319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DE2ED7-6BAA-4CF8-F0BB-929902E2636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C4A76E14-15DE-D15E-B07A-A6642C4CDB72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438DE7CD-E857-58FF-67AE-0E27021073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70E2556B-1280-D49E-7953-B4E94008AE61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389CC20F-019F-79D7-9BD8-21445A469702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288249B8-3E63-1EFF-8E9A-DA479D344524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96131D63-362B-1754-51A3-D2BEE3A1468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2DC94A0D-94B5-75DE-1B6C-60C5D5854C6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00F9121-907C-3105-051D-2CF392315521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2" name="Google Shape;622;p64">
            <a:extLst>
              <a:ext uri="{FF2B5EF4-FFF2-40B4-BE49-F238E27FC236}">
                <a16:creationId xmlns:a16="http://schemas.microsoft.com/office/drawing/2014/main" id="{EE151AA1-2A34-CE1D-C150-B8F9DA36DBC8}"/>
              </a:ext>
            </a:extLst>
          </p:cNvPr>
          <p:cNvPicPr preferRelativeResize="0"/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549181" y="4139075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296A6769-7EF5-D58D-1A18-37D8149978FD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ABD8FEF9-88B2-2680-38D2-99230F15E5E3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5EB40A45-08F3-CAC3-0370-2345B507171B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1B31F128-B9D8-B2C5-93A1-0AEF02F568B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133C9450-13F7-23E1-6F57-84F1BF1F68B3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9" name="Google Shape;602;p64">
            <a:extLst>
              <a:ext uri="{FF2B5EF4-FFF2-40B4-BE49-F238E27FC236}">
                <a16:creationId xmlns:a16="http://schemas.microsoft.com/office/drawing/2014/main" id="{A72AD331-8A68-F8EF-3AFA-EF743C93D2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8528" y="3557813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E82B96-B3B3-60BF-A181-AFA8903DEBB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6F4ABD63-D80E-431C-2F4C-D54E45BC60B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41FFB4A-9832-67B6-D07D-269842323F3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3DA26721-2831-7836-1327-D7F19DA63713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00562A11-0454-DE2A-7108-20F68EFEC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067022A-AD83-309F-CA57-2A3CC91D7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EDE965F2-D576-67EB-1B4C-EF01F86AF3A1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132367C7-3453-0596-CC26-446D768E97EE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C11A91-64AC-3E37-E1AE-F73B465DEE24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0EA78B9-65DF-1560-446A-B5FE0254B322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333BBC8-B59D-4393-BEF5-F6DDFA2F997A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10004982" y="1890003"/>
            <a:ext cx="800592" cy="6624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8E92854-B700-4398-387D-412F8A6EB26C}"/>
              </a:ext>
            </a:extLst>
          </p:cNvPr>
          <p:cNvCxnSpPr>
            <a:cxnSpLocks/>
            <a:stCxn id="42" idx="1"/>
            <a:endCxn id="9" idx="2"/>
          </p:cNvCxnSpPr>
          <p:nvPr/>
        </p:nvCxnSpPr>
        <p:spPr>
          <a:xfrm rot="10800000">
            <a:off x="8067686" y="1848208"/>
            <a:ext cx="777188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C4740C8-2BD6-A0E0-8515-9623886977B1}"/>
              </a:ext>
            </a:extLst>
          </p:cNvPr>
          <p:cNvCxnSpPr>
            <a:stCxn id="8" idx="3"/>
            <a:endCxn id="28" idx="3"/>
          </p:cNvCxnSpPr>
          <p:nvPr/>
        </p:nvCxnSpPr>
        <p:spPr>
          <a:xfrm flipH="1">
            <a:off x="10004982" y="1483603"/>
            <a:ext cx="1206992" cy="2480611"/>
          </a:xfrm>
          <a:prstGeom prst="bentConnector3">
            <a:avLst>
              <a:gd name="adj1" fmla="val -1894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73413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808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467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Decoupling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64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/>
              <a:t>Order book matching method analyzing</a:t>
            </a:r>
            <a:br>
              <a:rPr lang="en-US" altLang="zh-TW" dirty="0"/>
            </a:br>
            <a:r>
              <a:rPr lang="en-US" altLang="zh-TW" dirty="0"/>
              <a:t>- Redis Z set</a:t>
            </a:r>
            <a:br>
              <a:rPr lang="en-US" altLang="zh-TW" dirty="0"/>
            </a:br>
            <a:r>
              <a:rPr lang="en-US" altLang="zh-TW" dirty="0"/>
              <a:t>- Redis Z set + Hash</a:t>
            </a:r>
            <a:br>
              <a:rPr lang="en-US" altLang="zh-TW" dirty="0"/>
            </a:br>
            <a:r>
              <a:rPr lang="en-US" altLang="zh-TW" dirty="0"/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06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/>
              <a:t>Order book matching method analyzing</a:t>
            </a:r>
            <a:br>
              <a:rPr lang="en-US" altLang="zh-TW" dirty="0"/>
            </a:br>
            <a:r>
              <a:rPr lang="en-US" altLang="zh-TW" dirty="0"/>
              <a:t>- Redis Z set</a:t>
            </a:r>
            <a:br>
              <a:rPr lang="en-US" altLang="zh-TW" dirty="0"/>
            </a:br>
            <a:r>
              <a:rPr lang="en-US" altLang="zh-TW" dirty="0"/>
              <a:t>- Redis Z set + Hash</a:t>
            </a:r>
            <a:br>
              <a:rPr lang="en-US" altLang="zh-TW" dirty="0"/>
            </a:br>
            <a:r>
              <a:rPr lang="en-US" altLang="zh-TW" dirty="0"/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299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book matching method analyzing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Redis Z set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Redis Z set + Hash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2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D8DAE74-7DF2-ED87-629E-E4A6401B8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1820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354</Words>
  <Application>Microsoft Office PowerPoint</Application>
  <PresentationFormat>寬螢幕</PresentationFormat>
  <Paragraphs>112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Test Case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Decoupling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5</cp:revision>
  <dcterms:created xsi:type="dcterms:W3CDTF">2024-10-01T01:00:24Z</dcterms:created>
  <dcterms:modified xsi:type="dcterms:W3CDTF">2024-10-01T19:54:15Z</dcterms:modified>
</cp:coreProperties>
</file>