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327" r:id="rId13"/>
    <p:sldId id="328" r:id="rId14"/>
    <p:sldId id="286" r:id="rId15"/>
    <p:sldId id="285" r:id="rId16"/>
    <p:sldId id="290" r:id="rId17"/>
    <p:sldId id="291" r:id="rId18"/>
    <p:sldId id="339" r:id="rId19"/>
    <p:sldId id="340" r:id="rId20"/>
    <p:sldId id="341" r:id="rId21"/>
    <p:sldId id="342" r:id="rId22"/>
    <p:sldId id="343" r:id="rId23"/>
    <p:sldId id="292" r:id="rId24"/>
    <p:sldId id="293" r:id="rId25"/>
    <p:sldId id="298" r:id="rId26"/>
    <p:sldId id="294" r:id="rId27"/>
    <p:sldId id="257" r:id="rId28"/>
    <p:sldId id="262" r:id="rId29"/>
    <p:sldId id="263" r:id="rId30"/>
    <p:sldId id="258" r:id="rId31"/>
    <p:sldId id="259" r:id="rId32"/>
    <p:sldId id="260" r:id="rId33"/>
    <p:sldId id="261" r:id="rId34"/>
    <p:sldId id="264" r:id="rId35"/>
    <p:sldId id="265" r:id="rId36"/>
    <p:sldId id="333" r:id="rId37"/>
    <p:sldId id="315" r:id="rId38"/>
    <p:sldId id="334" r:id="rId39"/>
    <p:sldId id="335" r:id="rId40"/>
    <p:sldId id="336" r:id="rId41"/>
    <p:sldId id="295" r:id="rId42"/>
    <p:sldId id="329" r:id="rId43"/>
    <p:sldId id="330" r:id="rId44"/>
    <p:sldId id="338" r:id="rId45"/>
    <p:sldId id="331" r:id="rId46"/>
    <p:sldId id="337" r:id="rId47"/>
    <p:sldId id="297" r:id="rId48"/>
    <p:sldId id="326" r:id="rId49"/>
    <p:sldId id="277" r:id="rId50"/>
    <p:sldId id="299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C46"/>
    <a:srgbClr val="FF4B4B"/>
    <a:srgbClr val="ABFFD1"/>
    <a:srgbClr val="57FFA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maclocal2).xl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Redis Fetch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1.0872999999999999</c:v>
                </c:pt>
                <c:pt idx="1">
                  <c:v>1.1839999999999999</c:v>
                </c:pt>
                <c:pt idx="2">
                  <c:v>1.5896000000000001</c:v>
                </c:pt>
                <c:pt idx="3">
                  <c:v>1.7317</c:v>
                </c:pt>
                <c:pt idx="4">
                  <c:v>1.0606</c:v>
                </c:pt>
                <c:pt idx="5">
                  <c:v>1.1263000000000001</c:v>
                </c:pt>
                <c:pt idx="6">
                  <c:v>0.78139999999999998</c:v>
                </c:pt>
                <c:pt idx="7">
                  <c:v>0.6574000000000001</c:v>
                </c:pt>
                <c:pt idx="8">
                  <c:v>0.50570000000000004</c:v>
                </c:pt>
                <c:pt idx="9">
                  <c:v>0.5927</c:v>
                </c:pt>
                <c:pt idx="10">
                  <c:v>0.43190000000000001</c:v>
                </c:pt>
                <c:pt idx="11">
                  <c:v>0.29910000000000003</c:v>
                </c:pt>
                <c:pt idx="12">
                  <c:v>0.95250000000000001</c:v>
                </c:pt>
                <c:pt idx="13">
                  <c:v>0.25290000000000001</c:v>
                </c:pt>
                <c:pt idx="14">
                  <c:v>0.51</c:v>
                </c:pt>
                <c:pt idx="15">
                  <c:v>0.3221</c:v>
                </c:pt>
                <c:pt idx="16">
                  <c:v>0.4269</c:v>
                </c:pt>
                <c:pt idx="17">
                  <c:v>0.4269</c:v>
                </c:pt>
                <c:pt idx="18">
                  <c:v>0.48599999999999999</c:v>
                </c:pt>
                <c:pt idx="19">
                  <c:v>0.35710000000000003</c:v>
                </c:pt>
                <c:pt idx="20">
                  <c:v>0.45069999999999999</c:v>
                </c:pt>
                <c:pt idx="21">
                  <c:v>0.27700000000000002</c:v>
                </c:pt>
                <c:pt idx="22">
                  <c:v>0.44159999999999999</c:v>
                </c:pt>
                <c:pt idx="23">
                  <c:v>0.2419</c:v>
                </c:pt>
                <c:pt idx="24">
                  <c:v>0.60240000000000005</c:v>
                </c:pt>
                <c:pt idx="25">
                  <c:v>0.40250000000000002</c:v>
                </c:pt>
                <c:pt idx="26">
                  <c:v>0.29380000000000001</c:v>
                </c:pt>
                <c:pt idx="27">
                  <c:v>0.22389999999999999</c:v>
                </c:pt>
                <c:pt idx="28">
                  <c:v>0.1467</c:v>
                </c:pt>
                <c:pt idx="29">
                  <c:v>0.35699999999999998</c:v>
                </c:pt>
                <c:pt idx="30">
                  <c:v>0.37540000000000001</c:v>
                </c:pt>
                <c:pt idx="31">
                  <c:v>0.49200000000000005</c:v>
                </c:pt>
                <c:pt idx="32">
                  <c:v>0.90790000000000004</c:v>
                </c:pt>
                <c:pt idx="33">
                  <c:v>0.33760000000000001</c:v>
                </c:pt>
                <c:pt idx="34">
                  <c:v>0.2253</c:v>
                </c:pt>
                <c:pt idx="35">
                  <c:v>0.2429</c:v>
                </c:pt>
                <c:pt idx="36">
                  <c:v>0.60289999999999999</c:v>
                </c:pt>
                <c:pt idx="37">
                  <c:v>0.23149999999999998</c:v>
                </c:pt>
                <c:pt idx="38">
                  <c:v>0.26420000000000005</c:v>
                </c:pt>
                <c:pt idx="39">
                  <c:v>0.2641</c:v>
                </c:pt>
                <c:pt idx="40">
                  <c:v>0.4738</c:v>
                </c:pt>
                <c:pt idx="41">
                  <c:v>0.31850000000000001</c:v>
                </c:pt>
                <c:pt idx="42">
                  <c:v>0.80210000000000004</c:v>
                </c:pt>
                <c:pt idx="43">
                  <c:v>0.49730000000000002</c:v>
                </c:pt>
                <c:pt idx="44">
                  <c:v>0.68769999999999998</c:v>
                </c:pt>
                <c:pt idx="45">
                  <c:v>0.26830000000000004</c:v>
                </c:pt>
                <c:pt idx="46">
                  <c:v>0.4365</c:v>
                </c:pt>
                <c:pt idx="47">
                  <c:v>0.317</c:v>
                </c:pt>
                <c:pt idx="48">
                  <c:v>0.27050000000000002</c:v>
                </c:pt>
                <c:pt idx="49">
                  <c:v>0.28539999999999999</c:v>
                </c:pt>
                <c:pt idx="50">
                  <c:v>0.20280000000000001</c:v>
                </c:pt>
                <c:pt idx="51">
                  <c:v>0.26910000000000001</c:v>
                </c:pt>
                <c:pt idx="52">
                  <c:v>0.46870000000000001</c:v>
                </c:pt>
                <c:pt idx="53">
                  <c:v>0.23849999999999999</c:v>
                </c:pt>
                <c:pt idx="54">
                  <c:v>0.49810000000000004</c:v>
                </c:pt>
                <c:pt idx="55">
                  <c:v>0.45649999999999996</c:v>
                </c:pt>
                <c:pt idx="56">
                  <c:v>0.16890000000000002</c:v>
                </c:pt>
                <c:pt idx="57">
                  <c:v>0.3</c:v>
                </c:pt>
                <c:pt idx="58">
                  <c:v>0.27389999999999998</c:v>
                </c:pt>
                <c:pt idx="59">
                  <c:v>0.2019</c:v>
                </c:pt>
                <c:pt idx="60">
                  <c:v>0.26769999999999999</c:v>
                </c:pt>
                <c:pt idx="61">
                  <c:v>0.28499999999999998</c:v>
                </c:pt>
                <c:pt idx="62">
                  <c:v>0.84909999999999997</c:v>
                </c:pt>
                <c:pt idx="63">
                  <c:v>0.2858</c:v>
                </c:pt>
                <c:pt idx="64">
                  <c:v>0.27490000000000003</c:v>
                </c:pt>
                <c:pt idx="65">
                  <c:v>0.25750000000000001</c:v>
                </c:pt>
                <c:pt idx="66">
                  <c:v>0.29649999999999999</c:v>
                </c:pt>
                <c:pt idx="67">
                  <c:v>0.35270000000000001</c:v>
                </c:pt>
                <c:pt idx="68">
                  <c:v>0.24350000000000002</c:v>
                </c:pt>
                <c:pt idx="69">
                  <c:v>0.44119999999999998</c:v>
                </c:pt>
                <c:pt idx="70">
                  <c:v>0.31070000000000003</c:v>
                </c:pt>
                <c:pt idx="71">
                  <c:v>0.29920000000000002</c:v>
                </c:pt>
                <c:pt idx="72">
                  <c:v>0.26350000000000001</c:v>
                </c:pt>
                <c:pt idx="73">
                  <c:v>0.41370000000000001</c:v>
                </c:pt>
                <c:pt idx="74">
                  <c:v>0.63440000000000007</c:v>
                </c:pt>
                <c:pt idx="75">
                  <c:v>0.4798</c:v>
                </c:pt>
                <c:pt idx="76">
                  <c:v>0.2356</c:v>
                </c:pt>
                <c:pt idx="77">
                  <c:v>0.31680000000000003</c:v>
                </c:pt>
                <c:pt idx="78">
                  <c:v>0.22670000000000001</c:v>
                </c:pt>
                <c:pt idx="79">
                  <c:v>0.2034</c:v>
                </c:pt>
                <c:pt idx="80">
                  <c:v>0.30080000000000001</c:v>
                </c:pt>
                <c:pt idx="81">
                  <c:v>0.28110000000000002</c:v>
                </c:pt>
                <c:pt idx="82">
                  <c:v>0.28470000000000001</c:v>
                </c:pt>
                <c:pt idx="83">
                  <c:v>0.18609999999999999</c:v>
                </c:pt>
                <c:pt idx="84">
                  <c:v>0.31040000000000001</c:v>
                </c:pt>
                <c:pt idx="85">
                  <c:v>1.5242</c:v>
                </c:pt>
                <c:pt idx="86">
                  <c:v>0.3367</c:v>
                </c:pt>
                <c:pt idx="87">
                  <c:v>0.1338</c:v>
                </c:pt>
                <c:pt idx="88">
                  <c:v>0.38129999999999997</c:v>
                </c:pt>
                <c:pt idx="89">
                  <c:v>0.33990000000000004</c:v>
                </c:pt>
                <c:pt idx="90">
                  <c:v>0.25669999999999998</c:v>
                </c:pt>
                <c:pt idx="91">
                  <c:v>0.14449999999999999</c:v>
                </c:pt>
                <c:pt idx="92">
                  <c:v>0.18689999999999998</c:v>
                </c:pt>
                <c:pt idx="93">
                  <c:v>0.1948</c:v>
                </c:pt>
                <c:pt idx="94">
                  <c:v>0.12789999999999999</c:v>
                </c:pt>
                <c:pt idx="95">
                  <c:v>0.192</c:v>
                </c:pt>
                <c:pt idx="96">
                  <c:v>0.42670000000000002</c:v>
                </c:pt>
                <c:pt idx="97">
                  <c:v>0.23749999999999999</c:v>
                </c:pt>
                <c:pt idx="98">
                  <c:v>0.2863</c:v>
                </c:pt>
                <c:pt idx="99">
                  <c:v>0.11019999999999999</c:v>
                </c:pt>
                <c:pt idx="100">
                  <c:v>0.32319999999999999</c:v>
                </c:pt>
                <c:pt idx="101">
                  <c:v>0.1656</c:v>
                </c:pt>
                <c:pt idx="102">
                  <c:v>0.30719999999999997</c:v>
                </c:pt>
                <c:pt idx="103">
                  <c:v>0.15669999999999998</c:v>
                </c:pt>
                <c:pt idx="104">
                  <c:v>0.18379999999999999</c:v>
                </c:pt>
                <c:pt idx="105">
                  <c:v>0.19600000000000001</c:v>
                </c:pt>
                <c:pt idx="106">
                  <c:v>0.1183</c:v>
                </c:pt>
                <c:pt idx="107">
                  <c:v>0.1227</c:v>
                </c:pt>
                <c:pt idx="108">
                  <c:v>0.1547</c:v>
                </c:pt>
                <c:pt idx="109">
                  <c:v>0.35819999999999996</c:v>
                </c:pt>
                <c:pt idx="110">
                  <c:v>0.18459999999999999</c:v>
                </c:pt>
                <c:pt idx="111">
                  <c:v>0.26469999999999999</c:v>
                </c:pt>
                <c:pt idx="112">
                  <c:v>0.2268</c:v>
                </c:pt>
                <c:pt idx="113">
                  <c:v>0.24889999999999998</c:v>
                </c:pt>
                <c:pt idx="114">
                  <c:v>0.1973</c:v>
                </c:pt>
                <c:pt idx="115">
                  <c:v>0.27510000000000001</c:v>
                </c:pt>
                <c:pt idx="116">
                  <c:v>0.32319999999999999</c:v>
                </c:pt>
                <c:pt idx="117">
                  <c:v>0.2989</c:v>
                </c:pt>
                <c:pt idx="118">
                  <c:v>0.17860000000000001</c:v>
                </c:pt>
                <c:pt idx="119">
                  <c:v>0.2001</c:v>
                </c:pt>
                <c:pt idx="120">
                  <c:v>0.1066</c:v>
                </c:pt>
                <c:pt idx="121">
                  <c:v>0.2868</c:v>
                </c:pt>
                <c:pt idx="122">
                  <c:v>0.24420000000000003</c:v>
                </c:pt>
                <c:pt idx="123">
                  <c:v>0.27510000000000001</c:v>
                </c:pt>
                <c:pt idx="124">
                  <c:v>0.1885</c:v>
                </c:pt>
                <c:pt idx="125">
                  <c:v>0.12329999999999999</c:v>
                </c:pt>
                <c:pt idx="126">
                  <c:v>0.43919999999999998</c:v>
                </c:pt>
                <c:pt idx="127">
                  <c:v>2.0863999999999998</c:v>
                </c:pt>
                <c:pt idx="128">
                  <c:v>0.36630000000000001</c:v>
                </c:pt>
                <c:pt idx="129">
                  <c:v>0.1676</c:v>
                </c:pt>
                <c:pt idx="130">
                  <c:v>0.2472</c:v>
                </c:pt>
                <c:pt idx="131">
                  <c:v>0.1913</c:v>
                </c:pt>
                <c:pt idx="132">
                  <c:v>0.18509999999999999</c:v>
                </c:pt>
                <c:pt idx="133">
                  <c:v>0.18410000000000001</c:v>
                </c:pt>
                <c:pt idx="134">
                  <c:v>0.2145</c:v>
                </c:pt>
                <c:pt idx="135">
                  <c:v>0.1724</c:v>
                </c:pt>
                <c:pt idx="136">
                  <c:v>0.24210000000000001</c:v>
                </c:pt>
                <c:pt idx="137">
                  <c:v>0.152</c:v>
                </c:pt>
                <c:pt idx="138">
                  <c:v>0.12959999999999999</c:v>
                </c:pt>
                <c:pt idx="139">
                  <c:v>0.27050000000000002</c:v>
                </c:pt>
                <c:pt idx="140">
                  <c:v>0.18000000000000002</c:v>
                </c:pt>
                <c:pt idx="141">
                  <c:v>0.34400000000000003</c:v>
                </c:pt>
                <c:pt idx="142">
                  <c:v>0.25259999999999999</c:v>
                </c:pt>
                <c:pt idx="143">
                  <c:v>0.21190000000000001</c:v>
                </c:pt>
                <c:pt idx="144">
                  <c:v>0.15689999999999998</c:v>
                </c:pt>
                <c:pt idx="145">
                  <c:v>0.30549999999999999</c:v>
                </c:pt>
                <c:pt idx="146">
                  <c:v>0.2162</c:v>
                </c:pt>
                <c:pt idx="147">
                  <c:v>0.19289999999999999</c:v>
                </c:pt>
                <c:pt idx="148">
                  <c:v>0.37819999999999998</c:v>
                </c:pt>
                <c:pt idx="149">
                  <c:v>0.1313</c:v>
                </c:pt>
                <c:pt idx="150">
                  <c:v>0.23379999999999998</c:v>
                </c:pt>
                <c:pt idx="151">
                  <c:v>0.14109999999999998</c:v>
                </c:pt>
                <c:pt idx="152">
                  <c:v>0.14430000000000001</c:v>
                </c:pt>
                <c:pt idx="153">
                  <c:v>0.2384</c:v>
                </c:pt>
                <c:pt idx="154">
                  <c:v>0.46490000000000004</c:v>
                </c:pt>
                <c:pt idx="155">
                  <c:v>0.1545</c:v>
                </c:pt>
                <c:pt idx="156">
                  <c:v>0.23599999999999999</c:v>
                </c:pt>
                <c:pt idx="157">
                  <c:v>0.20799999999999999</c:v>
                </c:pt>
                <c:pt idx="158">
                  <c:v>0.15379999999999999</c:v>
                </c:pt>
                <c:pt idx="159">
                  <c:v>0.11849999999999999</c:v>
                </c:pt>
                <c:pt idx="160">
                  <c:v>0.23299999999999998</c:v>
                </c:pt>
                <c:pt idx="161">
                  <c:v>0.2175</c:v>
                </c:pt>
                <c:pt idx="162">
                  <c:v>0.18709999999999999</c:v>
                </c:pt>
                <c:pt idx="163">
                  <c:v>0.11550000000000001</c:v>
                </c:pt>
                <c:pt idx="164">
                  <c:v>0.1026</c:v>
                </c:pt>
                <c:pt idx="165">
                  <c:v>0.54400000000000004</c:v>
                </c:pt>
                <c:pt idx="166">
                  <c:v>0.28850000000000003</c:v>
                </c:pt>
                <c:pt idx="167">
                  <c:v>0.2298</c:v>
                </c:pt>
                <c:pt idx="168">
                  <c:v>0.11510000000000001</c:v>
                </c:pt>
                <c:pt idx="169">
                  <c:v>0.15390000000000001</c:v>
                </c:pt>
                <c:pt idx="170">
                  <c:v>0.21259999999999998</c:v>
                </c:pt>
                <c:pt idx="171">
                  <c:v>0.1031</c:v>
                </c:pt>
                <c:pt idx="172">
                  <c:v>0.12559999999999999</c:v>
                </c:pt>
                <c:pt idx="173">
                  <c:v>0.17180000000000001</c:v>
                </c:pt>
                <c:pt idx="174">
                  <c:v>0.1047</c:v>
                </c:pt>
                <c:pt idx="175">
                  <c:v>0.19159999999999999</c:v>
                </c:pt>
                <c:pt idx="176">
                  <c:v>0.25940000000000002</c:v>
                </c:pt>
                <c:pt idx="177">
                  <c:v>0.18100000000000002</c:v>
                </c:pt>
                <c:pt idx="178">
                  <c:v>0.16839999999999999</c:v>
                </c:pt>
                <c:pt idx="179">
                  <c:v>0.24600000000000002</c:v>
                </c:pt>
                <c:pt idx="180">
                  <c:v>0.13059999999999999</c:v>
                </c:pt>
                <c:pt idx="181">
                  <c:v>0.14960000000000001</c:v>
                </c:pt>
                <c:pt idx="182">
                  <c:v>0.27109999999999995</c:v>
                </c:pt>
                <c:pt idx="183">
                  <c:v>0.17419999999999999</c:v>
                </c:pt>
                <c:pt idx="184">
                  <c:v>0.13990000000000002</c:v>
                </c:pt>
                <c:pt idx="185">
                  <c:v>0.24420000000000003</c:v>
                </c:pt>
                <c:pt idx="186">
                  <c:v>0.1275</c:v>
                </c:pt>
                <c:pt idx="187">
                  <c:v>0.1361</c:v>
                </c:pt>
                <c:pt idx="188">
                  <c:v>0.1744</c:v>
                </c:pt>
                <c:pt idx="189">
                  <c:v>0.2238</c:v>
                </c:pt>
                <c:pt idx="190">
                  <c:v>0.1628</c:v>
                </c:pt>
                <c:pt idx="191">
                  <c:v>0.14599999999999999</c:v>
                </c:pt>
                <c:pt idx="192">
                  <c:v>0.24179999999999999</c:v>
                </c:pt>
                <c:pt idx="193">
                  <c:v>0.2228</c:v>
                </c:pt>
                <c:pt idx="194">
                  <c:v>0.1497</c:v>
                </c:pt>
                <c:pt idx="195">
                  <c:v>0.22090000000000001</c:v>
                </c:pt>
                <c:pt idx="196">
                  <c:v>0.1182</c:v>
                </c:pt>
                <c:pt idx="197">
                  <c:v>0.12860000000000002</c:v>
                </c:pt>
                <c:pt idx="198">
                  <c:v>0.2152</c:v>
                </c:pt>
                <c:pt idx="199">
                  <c:v>0.1396</c:v>
                </c:pt>
                <c:pt idx="200">
                  <c:v>0.152</c:v>
                </c:pt>
                <c:pt idx="201">
                  <c:v>0.32619999999999999</c:v>
                </c:pt>
                <c:pt idx="202">
                  <c:v>0.222</c:v>
                </c:pt>
                <c:pt idx="203">
                  <c:v>0.17069999999999999</c:v>
                </c:pt>
                <c:pt idx="204">
                  <c:v>0.15479999999999999</c:v>
                </c:pt>
                <c:pt idx="205">
                  <c:v>0.1139</c:v>
                </c:pt>
                <c:pt idx="206">
                  <c:v>0.1394</c:v>
                </c:pt>
                <c:pt idx="207">
                  <c:v>0.1628</c:v>
                </c:pt>
                <c:pt idx="208">
                  <c:v>0.30509999999999998</c:v>
                </c:pt>
                <c:pt idx="209">
                  <c:v>0.22619999999999998</c:v>
                </c:pt>
                <c:pt idx="210">
                  <c:v>0.19500000000000001</c:v>
                </c:pt>
                <c:pt idx="211">
                  <c:v>0.1976</c:v>
                </c:pt>
                <c:pt idx="212">
                  <c:v>0.24580000000000002</c:v>
                </c:pt>
                <c:pt idx="213">
                  <c:v>0.26079999999999998</c:v>
                </c:pt>
                <c:pt idx="214">
                  <c:v>0.20450000000000002</c:v>
                </c:pt>
                <c:pt idx="215">
                  <c:v>0.16540000000000002</c:v>
                </c:pt>
                <c:pt idx="216">
                  <c:v>0.1958</c:v>
                </c:pt>
                <c:pt idx="217">
                  <c:v>0.28439999999999999</c:v>
                </c:pt>
                <c:pt idx="218">
                  <c:v>0.1193</c:v>
                </c:pt>
                <c:pt idx="219">
                  <c:v>0.16950000000000001</c:v>
                </c:pt>
                <c:pt idx="220">
                  <c:v>0.15720000000000001</c:v>
                </c:pt>
                <c:pt idx="221">
                  <c:v>0.11510000000000001</c:v>
                </c:pt>
                <c:pt idx="222">
                  <c:v>0.31090000000000001</c:v>
                </c:pt>
                <c:pt idx="223">
                  <c:v>0.20699999999999999</c:v>
                </c:pt>
                <c:pt idx="224">
                  <c:v>0.2051</c:v>
                </c:pt>
                <c:pt idx="225">
                  <c:v>0.10500000000000001</c:v>
                </c:pt>
                <c:pt idx="226">
                  <c:v>0.13750000000000001</c:v>
                </c:pt>
                <c:pt idx="227">
                  <c:v>0.13339999999999999</c:v>
                </c:pt>
                <c:pt idx="228">
                  <c:v>0.24420000000000003</c:v>
                </c:pt>
                <c:pt idx="229">
                  <c:v>0.1391</c:v>
                </c:pt>
                <c:pt idx="230">
                  <c:v>0.1077</c:v>
                </c:pt>
                <c:pt idx="231">
                  <c:v>0.15239999999999998</c:v>
                </c:pt>
                <c:pt idx="232">
                  <c:v>0.13159999999999999</c:v>
                </c:pt>
                <c:pt idx="233">
                  <c:v>0.11689999999999999</c:v>
                </c:pt>
                <c:pt idx="234">
                  <c:v>0.1575</c:v>
                </c:pt>
                <c:pt idx="235">
                  <c:v>0.17710000000000001</c:v>
                </c:pt>
                <c:pt idx="236">
                  <c:v>0.2016</c:v>
                </c:pt>
                <c:pt idx="237">
                  <c:v>9.11E-2</c:v>
                </c:pt>
                <c:pt idx="238">
                  <c:v>0.1038</c:v>
                </c:pt>
                <c:pt idx="239">
                  <c:v>0.13270000000000001</c:v>
                </c:pt>
                <c:pt idx="240">
                  <c:v>0.18679999999999999</c:v>
                </c:pt>
                <c:pt idx="241">
                  <c:v>0.1241</c:v>
                </c:pt>
                <c:pt idx="242">
                  <c:v>0.11260000000000001</c:v>
                </c:pt>
                <c:pt idx="243">
                  <c:v>0.1799</c:v>
                </c:pt>
                <c:pt idx="244">
                  <c:v>0.2205</c:v>
                </c:pt>
                <c:pt idx="245">
                  <c:v>0.12010000000000001</c:v>
                </c:pt>
                <c:pt idx="246">
                  <c:v>9.4200000000000006E-2</c:v>
                </c:pt>
                <c:pt idx="247">
                  <c:v>0.1384</c:v>
                </c:pt>
                <c:pt idx="248">
                  <c:v>0.16540000000000002</c:v>
                </c:pt>
                <c:pt idx="249">
                  <c:v>0.13549999999999998</c:v>
                </c:pt>
                <c:pt idx="250">
                  <c:v>0.1638</c:v>
                </c:pt>
                <c:pt idx="251">
                  <c:v>0.12039999999999999</c:v>
                </c:pt>
                <c:pt idx="252">
                  <c:v>0.23960000000000001</c:v>
                </c:pt>
                <c:pt idx="253">
                  <c:v>9.8000000000000004E-2</c:v>
                </c:pt>
                <c:pt idx="254">
                  <c:v>0.1046</c:v>
                </c:pt>
                <c:pt idx="255">
                  <c:v>0.21259999999999998</c:v>
                </c:pt>
                <c:pt idx="256">
                  <c:v>0.16039999999999999</c:v>
                </c:pt>
                <c:pt idx="257">
                  <c:v>0.12320000000000002</c:v>
                </c:pt>
                <c:pt idx="258">
                  <c:v>0.14200000000000002</c:v>
                </c:pt>
                <c:pt idx="259">
                  <c:v>0.2361</c:v>
                </c:pt>
                <c:pt idx="260">
                  <c:v>9.3900000000000011E-2</c:v>
                </c:pt>
                <c:pt idx="261">
                  <c:v>0.14459999999999998</c:v>
                </c:pt>
                <c:pt idx="262">
                  <c:v>0.10959999999999999</c:v>
                </c:pt>
                <c:pt idx="263">
                  <c:v>0.1119</c:v>
                </c:pt>
                <c:pt idx="264">
                  <c:v>0.19289999999999999</c:v>
                </c:pt>
                <c:pt idx="265">
                  <c:v>0.13819999999999999</c:v>
                </c:pt>
                <c:pt idx="266">
                  <c:v>0.13150000000000001</c:v>
                </c:pt>
                <c:pt idx="267">
                  <c:v>0.20120000000000002</c:v>
                </c:pt>
                <c:pt idx="268">
                  <c:v>0.1075</c:v>
                </c:pt>
                <c:pt idx="269">
                  <c:v>0.26650000000000001</c:v>
                </c:pt>
                <c:pt idx="270">
                  <c:v>0.16990000000000002</c:v>
                </c:pt>
                <c:pt idx="271">
                  <c:v>0.1862</c:v>
                </c:pt>
                <c:pt idx="272">
                  <c:v>0.37340000000000001</c:v>
                </c:pt>
                <c:pt idx="273">
                  <c:v>0.12570000000000001</c:v>
                </c:pt>
                <c:pt idx="274">
                  <c:v>0.121</c:v>
                </c:pt>
                <c:pt idx="275">
                  <c:v>0.1658</c:v>
                </c:pt>
                <c:pt idx="276">
                  <c:v>0.2356</c:v>
                </c:pt>
                <c:pt idx="277">
                  <c:v>0.185</c:v>
                </c:pt>
                <c:pt idx="278">
                  <c:v>0.2157</c:v>
                </c:pt>
                <c:pt idx="279">
                  <c:v>0.16639999999999999</c:v>
                </c:pt>
                <c:pt idx="280">
                  <c:v>0.1628</c:v>
                </c:pt>
                <c:pt idx="281">
                  <c:v>0.37869999999999998</c:v>
                </c:pt>
                <c:pt idx="282">
                  <c:v>0.1658</c:v>
                </c:pt>
                <c:pt idx="283">
                  <c:v>0.2762</c:v>
                </c:pt>
                <c:pt idx="284">
                  <c:v>0.2046</c:v>
                </c:pt>
                <c:pt idx="285">
                  <c:v>0.2094</c:v>
                </c:pt>
                <c:pt idx="286">
                  <c:v>0.15720000000000001</c:v>
                </c:pt>
                <c:pt idx="287">
                  <c:v>0.24350000000000002</c:v>
                </c:pt>
                <c:pt idx="288">
                  <c:v>0.39419999999999999</c:v>
                </c:pt>
                <c:pt idx="289">
                  <c:v>0.2394</c:v>
                </c:pt>
                <c:pt idx="290">
                  <c:v>0.15330000000000002</c:v>
                </c:pt>
                <c:pt idx="291">
                  <c:v>0.20729999999999998</c:v>
                </c:pt>
                <c:pt idx="292">
                  <c:v>0.2064</c:v>
                </c:pt>
                <c:pt idx="293">
                  <c:v>0.1706</c:v>
                </c:pt>
                <c:pt idx="294">
                  <c:v>9.4200000000000006E-2</c:v>
                </c:pt>
                <c:pt idx="295">
                  <c:v>0.15379999999999999</c:v>
                </c:pt>
                <c:pt idx="296">
                  <c:v>0.14499999999999999</c:v>
                </c:pt>
                <c:pt idx="297">
                  <c:v>0.12860000000000002</c:v>
                </c:pt>
                <c:pt idx="298">
                  <c:v>0.13489999999999999</c:v>
                </c:pt>
                <c:pt idx="299">
                  <c:v>0.28320000000000001</c:v>
                </c:pt>
                <c:pt idx="300">
                  <c:v>0.15569999999999998</c:v>
                </c:pt>
                <c:pt idx="301">
                  <c:v>0.13369999999999999</c:v>
                </c:pt>
                <c:pt idx="302">
                  <c:v>0.18259999999999998</c:v>
                </c:pt>
                <c:pt idx="303">
                  <c:v>0.12840000000000001</c:v>
                </c:pt>
                <c:pt idx="304">
                  <c:v>0.2369</c:v>
                </c:pt>
                <c:pt idx="305">
                  <c:v>0.18870000000000001</c:v>
                </c:pt>
                <c:pt idx="306">
                  <c:v>0.13400000000000001</c:v>
                </c:pt>
                <c:pt idx="307">
                  <c:v>0.10880000000000001</c:v>
                </c:pt>
                <c:pt idx="308">
                  <c:v>0.19239999999999999</c:v>
                </c:pt>
                <c:pt idx="309">
                  <c:v>0.1681</c:v>
                </c:pt>
                <c:pt idx="310">
                  <c:v>0.1305</c:v>
                </c:pt>
                <c:pt idx="311">
                  <c:v>0.30180000000000001</c:v>
                </c:pt>
                <c:pt idx="312">
                  <c:v>0.21939999999999998</c:v>
                </c:pt>
                <c:pt idx="313">
                  <c:v>0.1966</c:v>
                </c:pt>
                <c:pt idx="314">
                  <c:v>0.19739999999999999</c:v>
                </c:pt>
                <c:pt idx="315">
                  <c:v>0.18629999999999999</c:v>
                </c:pt>
                <c:pt idx="316">
                  <c:v>0.1613</c:v>
                </c:pt>
                <c:pt idx="317">
                  <c:v>0.13290000000000002</c:v>
                </c:pt>
                <c:pt idx="318">
                  <c:v>0.22220000000000001</c:v>
                </c:pt>
                <c:pt idx="319">
                  <c:v>0.13439999999999999</c:v>
                </c:pt>
                <c:pt idx="320">
                  <c:v>0.1409</c:v>
                </c:pt>
                <c:pt idx="321">
                  <c:v>9.98E-2</c:v>
                </c:pt>
                <c:pt idx="322">
                  <c:v>0.14030000000000001</c:v>
                </c:pt>
                <c:pt idx="323">
                  <c:v>0.15820000000000001</c:v>
                </c:pt>
                <c:pt idx="324">
                  <c:v>0.19170000000000001</c:v>
                </c:pt>
                <c:pt idx="325">
                  <c:v>0.17169999999999999</c:v>
                </c:pt>
                <c:pt idx="326">
                  <c:v>0.1661</c:v>
                </c:pt>
                <c:pt idx="327">
                  <c:v>9.8099999999999993E-2</c:v>
                </c:pt>
                <c:pt idx="328">
                  <c:v>0.15820000000000001</c:v>
                </c:pt>
                <c:pt idx="329">
                  <c:v>0.2056</c:v>
                </c:pt>
                <c:pt idx="330">
                  <c:v>0.18490000000000001</c:v>
                </c:pt>
                <c:pt idx="331">
                  <c:v>0.4083</c:v>
                </c:pt>
                <c:pt idx="332">
                  <c:v>0.1424</c:v>
                </c:pt>
                <c:pt idx="333">
                  <c:v>0.15860000000000002</c:v>
                </c:pt>
                <c:pt idx="334">
                  <c:v>0.16750000000000001</c:v>
                </c:pt>
                <c:pt idx="335">
                  <c:v>0.2727</c:v>
                </c:pt>
                <c:pt idx="336">
                  <c:v>0.18660000000000002</c:v>
                </c:pt>
                <c:pt idx="337">
                  <c:v>9.9099999999999994E-2</c:v>
                </c:pt>
                <c:pt idx="338">
                  <c:v>9.7500000000000003E-2</c:v>
                </c:pt>
                <c:pt idx="339">
                  <c:v>0.27740000000000004</c:v>
                </c:pt>
                <c:pt idx="340">
                  <c:v>0.16110000000000002</c:v>
                </c:pt>
                <c:pt idx="341">
                  <c:v>0.14129999999999998</c:v>
                </c:pt>
                <c:pt idx="342">
                  <c:v>0.1014</c:v>
                </c:pt>
                <c:pt idx="343">
                  <c:v>9.7500000000000003E-2</c:v>
                </c:pt>
                <c:pt idx="344">
                  <c:v>0.17530000000000001</c:v>
                </c:pt>
                <c:pt idx="345">
                  <c:v>9.2899999999999996E-2</c:v>
                </c:pt>
                <c:pt idx="346">
                  <c:v>0.12439999999999998</c:v>
                </c:pt>
                <c:pt idx="347">
                  <c:v>0.19120000000000001</c:v>
                </c:pt>
                <c:pt idx="348">
                  <c:v>0.2545</c:v>
                </c:pt>
                <c:pt idx="349">
                  <c:v>0.21689999999999998</c:v>
                </c:pt>
                <c:pt idx="350">
                  <c:v>0.30059999999999998</c:v>
                </c:pt>
                <c:pt idx="351">
                  <c:v>9.3600000000000003E-2</c:v>
                </c:pt>
                <c:pt idx="352">
                  <c:v>0.23599999999999999</c:v>
                </c:pt>
                <c:pt idx="353">
                  <c:v>8.660000000000001E-2</c:v>
                </c:pt>
                <c:pt idx="354">
                  <c:v>0.13210000000000002</c:v>
                </c:pt>
                <c:pt idx="355">
                  <c:v>0.18579999999999999</c:v>
                </c:pt>
                <c:pt idx="356">
                  <c:v>0.1474</c:v>
                </c:pt>
                <c:pt idx="357">
                  <c:v>0.16349999999999998</c:v>
                </c:pt>
                <c:pt idx="358">
                  <c:v>0.16850000000000001</c:v>
                </c:pt>
                <c:pt idx="359">
                  <c:v>0.20120000000000002</c:v>
                </c:pt>
                <c:pt idx="360">
                  <c:v>0.10629999999999999</c:v>
                </c:pt>
                <c:pt idx="361">
                  <c:v>0.1487</c:v>
                </c:pt>
                <c:pt idx="362">
                  <c:v>1.0147000000000002</c:v>
                </c:pt>
                <c:pt idx="363">
                  <c:v>9.7800000000000012E-2</c:v>
                </c:pt>
                <c:pt idx="364">
                  <c:v>0.1293</c:v>
                </c:pt>
                <c:pt idx="365">
                  <c:v>0.39429999999999998</c:v>
                </c:pt>
                <c:pt idx="366">
                  <c:v>0.15090000000000001</c:v>
                </c:pt>
                <c:pt idx="367">
                  <c:v>0.17249999999999999</c:v>
                </c:pt>
                <c:pt idx="368">
                  <c:v>0.129</c:v>
                </c:pt>
                <c:pt idx="369">
                  <c:v>0.23650000000000002</c:v>
                </c:pt>
                <c:pt idx="370">
                  <c:v>0.18959999999999999</c:v>
                </c:pt>
                <c:pt idx="371">
                  <c:v>0.17599999999999999</c:v>
                </c:pt>
                <c:pt idx="372">
                  <c:v>0.12219999999999999</c:v>
                </c:pt>
                <c:pt idx="373">
                  <c:v>0.25259999999999999</c:v>
                </c:pt>
                <c:pt idx="374">
                  <c:v>0.1187</c:v>
                </c:pt>
                <c:pt idx="375">
                  <c:v>0.1797</c:v>
                </c:pt>
                <c:pt idx="376">
                  <c:v>0.16789999999999999</c:v>
                </c:pt>
                <c:pt idx="377">
                  <c:v>0.1681</c:v>
                </c:pt>
                <c:pt idx="378">
                  <c:v>0.14899999999999999</c:v>
                </c:pt>
                <c:pt idx="379">
                  <c:v>0.14200000000000002</c:v>
                </c:pt>
                <c:pt idx="380">
                  <c:v>0.4516</c:v>
                </c:pt>
                <c:pt idx="381">
                  <c:v>0.10340000000000001</c:v>
                </c:pt>
                <c:pt idx="382">
                  <c:v>0.25730000000000003</c:v>
                </c:pt>
                <c:pt idx="383">
                  <c:v>0.25800000000000001</c:v>
                </c:pt>
                <c:pt idx="384">
                  <c:v>0.2011</c:v>
                </c:pt>
                <c:pt idx="385">
                  <c:v>0.12189999999999999</c:v>
                </c:pt>
                <c:pt idx="386">
                  <c:v>0.13950000000000001</c:v>
                </c:pt>
                <c:pt idx="387">
                  <c:v>0.14710000000000001</c:v>
                </c:pt>
                <c:pt idx="388">
                  <c:v>0.1255</c:v>
                </c:pt>
                <c:pt idx="389">
                  <c:v>0.11359999999999999</c:v>
                </c:pt>
                <c:pt idx="390">
                  <c:v>0.1691</c:v>
                </c:pt>
                <c:pt idx="391">
                  <c:v>0.1757</c:v>
                </c:pt>
                <c:pt idx="392">
                  <c:v>0.15529999999999999</c:v>
                </c:pt>
                <c:pt idx="393">
                  <c:v>0.14200000000000002</c:v>
                </c:pt>
                <c:pt idx="394">
                  <c:v>0.1578</c:v>
                </c:pt>
                <c:pt idx="395">
                  <c:v>0.15770000000000001</c:v>
                </c:pt>
                <c:pt idx="396">
                  <c:v>0.14019999999999999</c:v>
                </c:pt>
                <c:pt idx="397">
                  <c:v>1.3362999999999998</c:v>
                </c:pt>
                <c:pt idx="398">
                  <c:v>0.14269999999999999</c:v>
                </c:pt>
                <c:pt idx="399">
                  <c:v>9.2899999999999996E-2</c:v>
                </c:pt>
                <c:pt idx="400">
                  <c:v>0.1346</c:v>
                </c:pt>
                <c:pt idx="401">
                  <c:v>0.3397</c:v>
                </c:pt>
                <c:pt idx="402">
                  <c:v>0.2288</c:v>
                </c:pt>
                <c:pt idx="403">
                  <c:v>0.13640000000000002</c:v>
                </c:pt>
                <c:pt idx="404">
                  <c:v>0.1032</c:v>
                </c:pt>
                <c:pt idx="405">
                  <c:v>0.12280000000000001</c:v>
                </c:pt>
                <c:pt idx="406">
                  <c:v>0.18259999999999998</c:v>
                </c:pt>
                <c:pt idx="407">
                  <c:v>9.5899999999999999E-2</c:v>
                </c:pt>
                <c:pt idx="408">
                  <c:v>0.22409999999999999</c:v>
                </c:pt>
                <c:pt idx="409">
                  <c:v>0.15579999999999999</c:v>
                </c:pt>
                <c:pt idx="410">
                  <c:v>0.13640000000000002</c:v>
                </c:pt>
                <c:pt idx="411">
                  <c:v>0.15689999999999998</c:v>
                </c:pt>
                <c:pt idx="412">
                  <c:v>0.14169999999999999</c:v>
                </c:pt>
                <c:pt idx="413">
                  <c:v>0.14760000000000001</c:v>
                </c:pt>
                <c:pt idx="414">
                  <c:v>0.15640000000000001</c:v>
                </c:pt>
                <c:pt idx="415">
                  <c:v>0.16139999999999999</c:v>
                </c:pt>
                <c:pt idx="416">
                  <c:v>0.18430000000000002</c:v>
                </c:pt>
                <c:pt idx="417">
                  <c:v>0.4602</c:v>
                </c:pt>
                <c:pt idx="418">
                  <c:v>0.1308</c:v>
                </c:pt>
                <c:pt idx="419">
                  <c:v>0.1183</c:v>
                </c:pt>
                <c:pt idx="420">
                  <c:v>0.18890000000000001</c:v>
                </c:pt>
                <c:pt idx="421">
                  <c:v>0.1212</c:v>
                </c:pt>
                <c:pt idx="422">
                  <c:v>0.1434</c:v>
                </c:pt>
                <c:pt idx="423">
                  <c:v>0.1046</c:v>
                </c:pt>
                <c:pt idx="424">
                  <c:v>0.1197</c:v>
                </c:pt>
                <c:pt idx="425">
                  <c:v>0.12210000000000001</c:v>
                </c:pt>
                <c:pt idx="426">
                  <c:v>0.12870000000000001</c:v>
                </c:pt>
                <c:pt idx="427">
                  <c:v>0.13009999999999999</c:v>
                </c:pt>
                <c:pt idx="428">
                  <c:v>0.1038</c:v>
                </c:pt>
                <c:pt idx="429">
                  <c:v>0.2306</c:v>
                </c:pt>
                <c:pt idx="430">
                  <c:v>0.10179999999999999</c:v>
                </c:pt>
                <c:pt idx="431">
                  <c:v>0.12000000000000001</c:v>
                </c:pt>
                <c:pt idx="432">
                  <c:v>0.13799999999999998</c:v>
                </c:pt>
                <c:pt idx="433">
                  <c:v>0.11230000000000001</c:v>
                </c:pt>
                <c:pt idx="434">
                  <c:v>0.11560000000000001</c:v>
                </c:pt>
                <c:pt idx="435">
                  <c:v>0.307</c:v>
                </c:pt>
                <c:pt idx="436">
                  <c:v>0.1114</c:v>
                </c:pt>
                <c:pt idx="437">
                  <c:v>0.1158</c:v>
                </c:pt>
                <c:pt idx="438">
                  <c:v>0.1051</c:v>
                </c:pt>
                <c:pt idx="439">
                  <c:v>0.1837</c:v>
                </c:pt>
                <c:pt idx="440">
                  <c:v>0.1285</c:v>
                </c:pt>
                <c:pt idx="441">
                  <c:v>0.1225</c:v>
                </c:pt>
                <c:pt idx="442">
                  <c:v>9.5699999999999993E-2</c:v>
                </c:pt>
                <c:pt idx="443">
                  <c:v>0.27200000000000002</c:v>
                </c:pt>
                <c:pt idx="444">
                  <c:v>0.2621</c:v>
                </c:pt>
                <c:pt idx="445">
                  <c:v>9.6799999999999997E-2</c:v>
                </c:pt>
                <c:pt idx="446">
                  <c:v>0.17760000000000001</c:v>
                </c:pt>
                <c:pt idx="447">
                  <c:v>0.5595</c:v>
                </c:pt>
                <c:pt idx="448">
                  <c:v>0.26750000000000002</c:v>
                </c:pt>
                <c:pt idx="449">
                  <c:v>0.21560000000000001</c:v>
                </c:pt>
                <c:pt idx="450">
                  <c:v>0.1027</c:v>
                </c:pt>
                <c:pt idx="451">
                  <c:v>0.1065</c:v>
                </c:pt>
                <c:pt idx="452">
                  <c:v>0.12609999999999999</c:v>
                </c:pt>
                <c:pt idx="453">
                  <c:v>0.18359999999999999</c:v>
                </c:pt>
                <c:pt idx="454">
                  <c:v>9.5199999999999993E-2</c:v>
                </c:pt>
                <c:pt idx="455">
                  <c:v>0.27789999999999998</c:v>
                </c:pt>
                <c:pt idx="456">
                  <c:v>0.13439999999999999</c:v>
                </c:pt>
                <c:pt idx="457">
                  <c:v>0.1515</c:v>
                </c:pt>
                <c:pt idx="458">
                  <c:v>0.17960000000000001</c:v>
                </c:pt>
                <c:pt idx="459">
                  <c:v>9.4E-2</c:v>
                </c:pt>
                <c:pt idx="460">
                  <c:v>0.152</c:v>
                </c:pt>
                <c:pt idx="461">
                  <c:v>0.1182</c:v>
                </c:pt>
                <c:pt idx="462">
                  <c:v>9.8000000000000004E-2</c:v>
                </c:pt>
                <c:pt idx="463">
                  <c:v>0.23069999999999999</c:v>
                </c:pt>
                <c:pt idx="464">
                  <c:v>0.13250000000000001</c:v>
                </c:pt>
                <c:pt idx="465">
                  <c:v>0.1177</c:v>
                </c:pt>
                <c:pt idx="466">
                  <c:v>0.21970000000000001</c:v>
                </c:pt>
                <c:pt idx="467">
                  <c:v>0.11</c:v>
                </c:pt>
                <c:pt idx="468">
                  <c:v>0.2419</c:v>
                </c:pt>
                <c:pt idx="469">
                  <c:v>0.26180000000000003</c:v>
                </c:pt>
                <c:pt idx="470">
                  <c:v>9.7700000000000009E-2</c:v>
                </c:pt>
                <c:pt idx="471">
                  <c:v>0.3342</c:v>
                </c:pt>
                <c:pt idx="472">
                  <c:v>0.2281</c:v>
                </c:pt>
                <c:pt idx="473">
                  <c:v>0.3513</c:v>
                </c:pt>
                <c:pt idx="474">
                  <c:v>0.1986</c:v>
                </c:pt>
                <c:pt idx="475">
                  <c:v>0.1454</c:v>
                </c:pt>
                <c:pt idx="476">
                  <c:v>0.10050000000000001</c:v>
                </c:pt>
                <c:pt idx="477">
                  <c:v>0.1129</c:v>
                </c:pt>
                <c:pt idx="478">
                  <c:v>0.16059999999999999</c:v>
                </c:pt>
                <c:pt idx="479">
                  <c:v>0.1318</c:v>
                </c:pt>
                <c:pt idx="480">
                  <c:v>0.10569999999999999</c:v>
                </c:pt>
                <c:pt idx="481">
                  <c:v>0.22870000000000001</c:v>
                </c:pt>
                <c:pt idx="482">
                  <c:v>0.14449999999999999</c:v>
                </c:pt>
                <c:pt idx="483">
                  <c:v>0.1067</c:v>
                </c:pt>
                <c:pt idx="484">
                  <c:v>0.14849999999999999</c:v>
                </c:pt>
                <c:pt idx="485">
                  <c:v>0.10189999999999999</c:v>
                </c:pt>
                <c:pt idx="486">
                  <c:v>0.1961</c:v>
                </c:pt>
                <c:pt idx="487">
                  <c:v>9.6700000000000008E-2</c:v>
                </c:pt>
                <c:pt idx="488">
                  <c:v>0.22289999999999999</c:v>
                </c:pt>
                <c:pt idx="489">
                  <c:v>0.1139</c:v>
                </c:pt>
                <c:pt idx="490">
                  <c:v>0.16639999999999999</c:v>
                </c:pt>
                <c:pt idx="491">
                  <c:v>0.31070000000000003</c:v>
                </c:pt>
                <c:pt idx="492">
                  <c:v>0.15579999999999999</c:v>
                </c:pt>
                <c:pt idx="493">
                  <c:v>0.12840000000000001</c:v>
                </c:pt>
                <c:pt idx="494">
                  <c:v>0.21859999999999999</c:v>
                </c:pt>
                <c:pt idx="495">
                  <c:v>0.1153</c:v>
                </c:pt>
                <c:pt idx="496">
                  <c:v>0.18820000000000001</c:v>
                </c:pt>
                <c:pt idx="497">
                  <c:v>0.11349999999999999</c:v>
                </c:pt>
                <c:pt idx="498">
                  <c:v>0.1134</c:v>
                </c:pt>
                <c:pt idx="499">
                  <c:v>0.1002</c:v>
                </c:pt>
                <c:pt idx="500">
                  <c:v>0.23379999999999998</c:v>
                </c:pt>
                <c:pt idx="501">
                  <c:v>0.1376</c:v>
                </c:pt>
                <c:pt idx="502">
                  <c:v>0.14550000000000002</c:v>
                </c:pt>
                <c:pt idx="503">
                  <c:v>0.10189999999999999</c:v>
                </c:pt>
                <c:pt idx="504">
                  <c:v>0.14940000000000001</c:v>
                </c:pt>
                <c:pt idx="505">
                  <c:v>0.1095</c:v>
                </c:pt>
                <c:pt idx="506">
                  <c:v>9.3900000000000011E-2</c:v>
                </c:pt>
                <c:pt idx="507">
                  <c:v>0.15990000000000001</c:v>
                </c:pt>
                <c:pt idx="508">
                  <c:v>0.13739999999999999</c:v>
                </c:pt>
                <c:pt idx="509">
                  <c:v>0.314</c:v>
                </c:pt>
                <c:pt idx="510">
                  <c:v>9.74E-2</c:v>
                </c:pt>
                <c:pt idx="511">
                  <c:v>9.4E-2</c:v>
                </c:pt>
                <c:pt idx="512">
                  <c:v>0.1099</c:v>
                </c:pt>
                <c:pt idx="513">
                  <c:v>0.10639999999999999</c:v>
                </c:pt>
                <c:pt idx="514">
                  <c:v>0.1666</c:v>
                </c:pt>
                <c:pt idx="515">
                  <c:v>0.2414</c:v>
                </c:pt>
                <c:pt idx="516">
                  <c:v>9.5000000000000001E-2</c:v>
                </c:pt>
                <c:pt idx="517">
                  <c:v>0.33240000000000003</c:v>
                </c:pt>
                <c:pt idx="518">
                  <c:v>0.16569999999999999</c:v>
                </c:pt>
                <c:pt idx="519">
                  <c:v>9.2999999999999999E-2</c:v>
                </c:pt>
                <c:pt idx="520">
                  <c:v>0.12809999999999999</c:v>
                </c:pt>
                <c:pt idx="521">
                  <c:v>9.5199999999999993E-2</c:v>
                </c:pt>
                <c:pt idx="522">
                  <c:v>0.1115</c:v>
                </c:pt>
                <c:pt idx="523">
                  <c:v>0.10450000000000001</c:v>
                </c:pt>
                <c:pt idx="524">
                  <c:v>0.1409</c:v>
                </c:pt>
                <c:pt idx="525">
                  <c:v>0.25680000000000003</c:v>
                </c:pt>
                <c:pt idx="526">
                  <c:v>9.3300000000000008E-2</c:v>
                </c:pt>
                <c:pt idx="527">
                  <c:v>0.25640000000000002</c:v>
                </c:pt>
                <c:pt idx="528">
                  <c:v>0.182</c:v>
                </c:pt>
                <c:pt idx="529">
                  <c:v>0.125</c:v>
                </c:pt>
                <c:pt idx="530">
                  <c:v>0.1152</c:v>
                </c:pt>
                <c:pt idx="531">
                  <c:v>0.13600000000000001</c:v>
                </c:pt>
                <c:pt idx="532">
                  <c:v>0.15689999999999998</c:v>
                </c:pt>
                <c:pt idx="533">
                  <c:v>9.9699999999999997E-2</c:v>
                </c:pt>
                <c:pt idx="534">
                  <c:v>0.2203</c:v>
                </c:pt>
                <c:pt idx="535">
                  <c:v>0.12510000000000002</c:v>
                </c:pt>
                <c:pt idx="536">
                  <c:v>0.15410000000000001</c:v>
                </c:pt>
                <c:pt idx="537">
                  <c:v>0.2681</c:v>
                </c:pt>
                <c:pt idx="538">
                  <c:v>0.13650000000000001</c:v>
                </c:pt>
                <c:pt idx="539">
                  <c:v>0.15090000000000001</c:v>
                </c:pt>
                <c:pt idx="540">
                  <c:v>9.5299999999999996E-2</c:v>
                </c:pt>
                <c:pt idx="541">
                  <c:v>0.1205</c:v>
                </c:pt>
                <c:pt idx="542">
                  <c:v>0.15490000000000001</c:v>
                </c:pt>
                <c:pt idx="543">
                  <c:v>9.459999999999999E-2</c:v>
                </c:pt>
                <c:pt idx="544">
                  <c:v>0.13880000000000001</c:v>
                </c:pt>
                <c:pt idx="545">
                  <c:v>0.14710000000000001</c:v>
                </c:pt>
                <c:pt idx="546">
                  <c:v>0.12809999999999999</c:v>
                </c:pt>
                <c:pt idx="547">
                  <c:v>0.2203</c:v>
                </c:pt>
                <c:pt idx="548">
                  <c:v>0.12559999999999999</c:v>
                </c:pt>
                <c:pt idx="549">
                  <c:v>0.3029</c:v>
                </c:pt>
                <c:pt idx="550">
                  <c:v>0.11359999999999999</c:v>
                </c:pt>
                <c:pt idx="551">
                  <c:v>9.6299999999999997E-2</c:v>
                </c:pt>
                <c:pt idx="552">
                  <c:v>0.32969999999999999</c:v>
                </c:pt>
                <c:pt idx="553">
                  <c:v>0.22259999999999999</c:v>
                </c:pt>
                <c:pt idx="554">
                  <c:v>0.24010000000000001</c:v>
                </c:pt>
                <c:pt idx="555">
                  <c:v>0.22819999999999999</c:v>
                </c:pt>
                <c:pt idx="556">
                  <c:v>0.2349</c:v>
                </c:pt>
                <c:pt idx="557">
                  <c:v>0.15279999999999999</c:v>
                </c:pt>
                <c:pt idx="558">
                  <c:v>0.20980000000000001</c:v>
                </c:pt>
                <c:pt idx="559">
                  <c:v>0.17450000000000002</c:v>
                </c:pt>
                <c:pt idx="560">
                  <c:v>0.16739999999999999</c:v>
                </c:pt>
                <c:pt idx="561">
                  <c:v>0.11900000000000001</c:v>
                </c:pt>
                <c:pt idx="562">
                  <c:v>0.13970000000000002</c:v>
                </c:pt>
                <c:pt idx="563">
                  <c:v>0.111</c:v>
                </c:pt>
                <c:pt idx="564">
                  <c:v>0.37259999999999999</c:v>
                </c:pt>
                <c:pt idx="565">
                  <c:v>0.10569999999999999</c:v>
                </c:pt>
                <c:pt idx="566">
                  <c:v>0.13669999999999999</c:v>
                </c:pt>
                <c:pt idx="567">
                  <c:v>0.13329999999999997</c:v>
                </c:pt>
                <c:pt idx="568">
                  <c:v>0.19980000000000001</c:v>
                </c:pt>
                <c:pt idx="569">
                  <c:v>0.12609999999999999</c:v>
                </c:pt>
                <c:pt idx="570">
                  <c:v>0.121</c:v>
                </c:pt>
                <c:pt idx="571">
                  <c:v>0.1196</c:v>
                </c:pt>
                <c:pt idx="572">
                  <c:v>9.35E-2</c:v>
                </c:pt>
                <c:pt idx="573">
                  <c:v>0.1153</c:v>
                </c:pt>
                <c:pt idx="574">
                  <c:v>0.1298</c:v>
                </c:pt>
                <c:pt idx="575">
                  <c:v>0.13799999999999998</c:v>
                </c:pt>
                <c:pt idx="576">
                  <c:v>0.14479999999999998</c:v>
                </c:pt>
                <c:pt idx="577">
                  <c:v>0.1113</c:v>
                </c:pt>
                <c:pt idx="578">
                  <c:v>0.29730000000000001</c:v>
                </c:pt>
                <c:pt idx="579">
                  <c:v>0.16789999999999999</c:v>
                </c:pt>
                <c:pt idx="580">
                  <c:v>0.2656</c:v>
                </c:pt>
                <c:pt idx="581">
                  <c:v>0.10539999999999999</c:v>
                </c:pt>
                <c:pt idx="582">
                  <c:v>0.26319999999999999</c:v>
                </c:pt>
                <c:pt idx="583">
                  <c:v>0.1154</c:v>
                </c:pt>
                <c:pt idx="584">
                  <c:v>0.15640000000000001</c:v>
                </c:pt>
                <c:pt idx="585">
                  <c:v>0.23100000000000001</c:v>
                </c:pt>
                <c:pt idx="586">
                  <c:v>0.13400000000000001</c:v>
                </c:pt>
                <c:pt idx="587">
                  <c:v>0.16259999999999999</c:v>
                </c:pt>
                <c:pt idx="588">
                  <c:v>0.15709999999999999</c:v>
                </c:pt>
                <c:pt idx="589">
                  <c:v>0.11220000000000001</c:v>
                </c:pt>
                <c:pt idx="590">
                  <c:v>9.69E-2</c:v>
                </c:pt>
                <c:pt idx="591">
                  <c:v>0.23499999999999999</c:v>
                </c:pt>
                <c:pt idx="592">
                  <c:v>0.1371</c:v>
                </c:pt>
                <c:pt idx="593">
                  <c:v>0.17579999999999998</c:v>
                </c:pt>
                <c:pt idx="594">
                  <c:v>0.2293</c:v>
                </c:pt>
                <c:pt idx="595">
                  <c:v>0.13970000000000002</c:v>
                </c:pt>
                <c:pt idx="596">
                  <c:v>0.1116</c:v>
                </c:pt>
                <c:pt idx="597">
                  <c:v>0.15720000000000001</c:v>
                </c:pt>
                <c:pt idx="598">
                  <c:v>0.129</c:v>
                </c:pt>
                <c:pt idx="599">
                  <c:v>0.14809999999999998</c:v>
                </c:pt>
                <c:pt idx="600">
                  <c:v>0.1081</c:v>
                </c:pt>
                <c:pt idx="601">
                  <c:v>0.23860000000000001</c:v>
                </c:pt>
                <c:pt idx="602">
                  <c:v>0.1875</c:v>
                </c:pt>
                <c:pt idx="603">
                  <c:v>0.2162</c:v>
                </c:pt>
                <c:pt idx="604">
                  <c:v>9.7600000000000006E-2</c:v>
                </c:pt>
                <c:pt idx="605">
                  <c:v>0.2326</c:v>
                </c:pt>
                <c:pt idx="606">
                  <c:v>0.156</c:v>
                </c:pt>
                <c:pt idx="607">
                  <c:v>0.1376</c:v>
                </c:pt>
                <c:pt idx="608">
                  <c:v>0.19689999999999999</c:v>
                </c:pt>
                <c:pt idx="609">
                  <c:v>0.1143</c:v>
                </c:pt>
                <c:pt idx="610">
                  <c:v>0.15430000000000002</c:v>
                </c:pt>
                <c:pt idx="611">
                  <c:v>0.35449999999999998</c:v>
                </c:pt>
                <c:pt idx="612">
                  <c:v>0.14280000000000001</c:v>
                </c:pt>
                <c:pt idx="613">
                  <c:v>0.10900000000000001</c:v>
                </c:pt>
                <c:pt idx="614">
                  <c:v>0.1744</c:v>
                </c:pt>
                <c:pt idx="615">
                  <c:v>0.1125</c:v>
                </c:pt>
                <c:pt idx="616">
                  <c:v>0.16070000000000001</c:v>
                </c:pt>
                <c:pt idx="617">
                  <c:v>0.1401</c:v>
                </c:pt>
                <c:pt idx="618">
                  <c:v>0.1293</c:v>
                </c:pt>
                <c:pt idx="619">
                  <c:v>0.12570000000000001</c:v>
                </c:pt>
                <c:pt idx="620">
                  <c:v>0.17599999999999999</c:v>
                </c:pt>
                <c:pt idx="621">
                  <c:v>0.1129</c:v>
                </c:pt>
                <c:pt idx="622">
                  <c:v>0.15390000000000001</c:v>
                </c:pt>
                <c:pt idx="623">
                  <c:v>0.1026</c:v>
                </c:pt>
                <c:pt idx="624">
                  <c:v>0.10959999999999999</c:v>
                </c:pt>
                <c:pt idx="625">
                  <c:v>0.14679999999999999</c:v>
                </c:pt>
                <c:pt idx="626">
                  <c:v>0.13779999999999998</c:v>
                </c:pt>
                <c:pt idx="627">
                  <c:v>9.6299999999999997E-2</c:v>
                </c:pt>
                <c:pt idx="628">
                  <c:v>0.17679999999999998</c:v>
                </c:pt>
                <c:pt idx="629">
                  <c:v>0.10830000000000001</c:v>
                </c:pt>
                <c:pt idx="630">
                  <c:v>9.9500000000000005E-2</c:v>
                </c:pt>
                <c:pt idx="631">
                  <c:v>0.14699999999999999</c:v>
                </c:pt>
                <c:pt idx="632">
                  <c:v>0.14940000000000001</c:v>
                </c:pt>
                <c:pt idx="633">
                  <c:v>0.18330000000000002</c:v>
                </c:pt>
                <c:pt idx="634">
                  <c:v>0.24740000000000001</c:v>
                </c:pt>
                <c:pt idx="635">
                  <c:v>0.13329999999999997</c:v>
                </c:pt>
                <c:pt idx="636">
                  <c:v>0.16970000000000002</c:v>
                </c:pt>
                <c:pt idx="637">
                  <c:v>0.24049999999999999</c:v>
                </c:pt>
                <c:pt idx="638">
                  <c:v>0.224</c:v>
                </c:pt>
                <c:pt idx="639">
                  <c:v>0.1235</c:v>
                </c:pt>
                <c:pt idx="640">
                  <c:v>0.14610000000000001</c:v>
                </c:pt>
                <c:pt idx="641">
                  <c:v>0.1424</c:v>
                </c:pt>
                <c:pt idx="642">
                  <c:v>0.1133</c:v>
                </c:pt>
                <c:pt idx="643">
                  <c:v>0.12239999999999999</c:v>
                </c:pt>
                <c:pt idx="644">
                  <c:v>0.12449999999999999</c:v>
                </c:pt>
                <c:pt idx="645">
                  <c:v>0.129</c:v>
                </c:pt>
                <c:pt idx="646">
                  <c:v>0.2319</c:v>
                </c:pt>
                <c:pt idx="647">
                  <c:v>0.1396</c:v>
                </c:pt>
                <c:pt idx="648">
                  <c:v>0.11940000000000001</c:v>
                </c:pt>
                <c:pt idx="649">
                  <c:v>0.19550000000000001</c:v>
                </c:pt>
                <c:pt idx="650">
                  <c:v>0.1293</c:v>
                </c:pt>
                <c:pt idx="651">
                  <c:v>0.1042</c:v>
                </c:pt>
                <c:pt idx="652">
                  <c:v>0.1719</c:v>
                </c:pt>
                <c:pt idx="653">
                  <c:v>0.1278</c:v>
                </c:pt>
                <c:pt idx="654">
                  <c:v>0.1192</c:v>
                </c:pt>
                <c:pt idx="655">
                  <c:v>0.1241</c:v>
                </c:pt>
                <c:pt idx="656">
                  <c:v>0.10249999999999999</c:v>
                </c:pt>
                <c:pt idx="657">
                  <c:v>0.1066</c:v>
                </c:pt>
                <c:pt idx="658">
                  <c:v>0.1391</c:v>
                </c:pt>
                <c:pt idx="659">
                  <c:v>0.1444</c:v>
                </c:pt>
                <c:pt idx="660">
                  <c:v>0.1056</c:v>
                </c:pt>
                <c:pt idx="661">
                  <c:v>0.25219999999999998</c:v>
                </c:pt>
                <c:pt idx="662">
                  <c:v>0.12570000000000001</c:v>
                </c:pt>
                <c:pt idx="663">
                  <c:v>0.24099999999999999</c:v>
                </c:pt>
                <c:pt idx="664">
                  <c:v>0.21609999999999999</c:v>
                </c:pt>
                <c:pt idx="665">
                  <c:v>0.15229999999999999</c:v>
                </c:pt>
                <c:pt idx="666">
                  <c:v>0.23120000000000002</c:v>
                </c:pt>
                <c:pt idx="667">
                  <c:v>0.11689999999999999</c:v>
                </c:pt>
                <c:pt idx="668">
                  <c:v>0.11069999999999999</c:v>
                </c:pt>
                <c:pt idx="669">
                  <c:v>0.12940000000000002</c:v>
                </c:pt>
                <c:pt idx="670">
                  <c:v>0.186</c:v>
                </c:pt>
                <c:pt idx="671">
                  <c:v>0.1464</c:v>
                </c:pt>
                <c:pt idx="672">
                  <c:v>0.10919999999999999</c:v>
                </c:pt>
                <c:pt idx="673">
                  <c:v>0.12559999999999999</c:v>
                </c:pt>
                <c:pt idx="674">
                  <c:v>0.1202</c:v>
                </c:pt>
                <c:pt idx="675">
                  <c:v>0.13159999999999999</c:v>
                </c:pt>
                <c:pt idx="676">
                  <c:v>0.16600000000000001</c:v>
                </c:pt>
                <c:pt idx="677">
                  <c:v>0.13009999999999999</c:v>
                </c:pt>
                <c:pt idx="678">
                  <c:v>0.1014</c:v>
                </c:pt>
                <c:pt idx="679">
                  <c:v>0.14770000000000003</c:v>
                </c:pt>
                <c:pt idx="680">
                  <c:v>8.6900000000000005E-2</c:v>
                </c:pt>
                <c:pt idx="681">
                  <c:v>0.1004</c:v>
                </c:pt>
                <c:pt idx="682">
                  <c:v>0.17829999999999999</c:v>
                </c:pt>
                <c:pt idx="683">
                  <c:v>0.48599999999999999</c:v>
                </c:pt>
                <c:pt idx="684">
                  <c:v>0.159</c:v>
                </c:pt>
                <c:pt idx="685">
                  <c:v>9.9299999999999999E-2</c:v>
                </c:pt>
                <c:pt idx="686">
                  <c:v>9.5699999999999993E-2</c:v>
                </c:pt>
                <c:pt idx="687">
                  <c:v>0.1186</c:v>
                </c:pt>
                <c:pt idx="688">
                  <c:v>0.28400000000000003</c:v>
                </c:pt>
                <c:pt idx="689">
                  <c:v>0.1202</c:v>
                </c:pt>
                <c:pt idx="690">
                  <c:v>0.11230000000000001</c:v>
                </c:pt>
                <c:pt idx="691">
                  <c:v>0.1215</c:v>
                </c:pt>
                <c:pt idx="692">
                  <c:v>0.13660000000000003</c:v>
                </c:pt>
                <c:pt idx="693">
                  <c:v>0.12909999999999999</c:v>
                </c:pt>
                <c:pt idx="694">
                  <c:v>0.24729999999999999</c:v>
                </c:pt>
                <c:pt idx="695">
                  <c:v>0.30069999999999997</c:v>
                </c:pt>
                <c:pt idx="696">
                  <c:v>0.1323</c:v>
                </c:pt>
                <c:pt idx="697">
                  <c:v>0.1007</c:v>
                </c:pt>
                <c:pt idx="698">
                  <c:v>0.14940000000000001</c:v>
                </c:pt>
                <c:pt idx="699">
                  <c:v>0.1323</c:v>
                </c:pt>
                <c:pt idx="700">
                  <c:v>0.42769999999999997</c:v>
                </c:pt>
                <c:pt idx="701">
                  <c:v>0.127</c:v>
                </c:pt>
                <c:pt idx="702">
                  <c:v>0.1603</c:v>
                </c:pt>
                <c:pt idx="703">
                  <c:v>8.8300000000000003E-2</c:v>
                </c:pt>
                <c:pt idx="704">
                  <c:v>0.2656</c:v>
                </c:pt>
                <c:pt idx="705">
                  <c:v>0.22240000000000001</c:v>
                </c:pt>
                <c:pt idx="706">
                  <c:v>0.2243</c:v>
                </c:pt>
                <c:pt idx="707">
                  <c:v>0.1487</c:v>
                </c:pt>
                <c:pt idx="708">
                  <c:v>0.13439999999999999</c:v>
                </c:pt>
                <c:pt idx="709">
                  <c:v>0.1464</c:v>
                </c:pt>
                <c:pt idx="710">
                  <c:v>0.13170000000000001</c:v>
                </c:pt>
                <c:pt idx="711">
                  <c:v>0.2021</c:v>
                </c:pt>
                <c:pt idx="712">
                  <c:v>0.1363</c:v>
                </c:pt>
                <c:pt idx="713">
                  <c:v>0.2082</c:v>
                </c:pt>
                <c:pt idx="714">
                  <c:v>0.46799999999999997</c:v>
                </c:pt>
                <c:pt idx="715">
                  <c:v>0.16420000000000001</c:v>
                </c:pt>
                <c:pt idx="716">
                  <c:v>0.1022</c:v>
                </c:pt>
                <c:pt idx="717">
                  <c:v>0.11349999999999999</c:v>
                </c:pt>
                <c:pt idx="718">
                  <c:v>0.14750000000000002</c:v>
                </c:pt>
                <c:pt idx="719">
                  <c:v>0.11210000000000001</c:v>
                </c:pt>
                <c:pt idx="720">
                  <c:v>0.14960000000000001</c:v>
                </c:pt>
                <c:pt idx="721">
                  <c:v>0.24540000000000001</c:v>
                </c:pt>
                <c:pt idx="722">
                  <c:v>0.28899999999999998</c:v>
                </c:pt>
                <c:pt idx="723">
                  <c:v>0.1633</c:v>
                </c:pt>
                <c:pt idx="724">
                  <c:v>0.4002</c:v>
                </c:pt>
                <c:pt idx="725">
                  <c:v>0.12479999999999999</c:v>
                </c:pt>
                <c:pt idx="726">
                  <c:v>9.6500000000000002E-2</c:v>
                </c:pt>
                <c:pt idx="727">
                  <c:v>0.1207</c:v>
                </c:pt>
                <c:pt idx="728">
                  <c:v>0.23220000000000002</c:v>
                </c:pt>
                <c:pt idx="729">
                  <c:v>9.3900000000000011E-2</c:v>
                </c:pt>
                <c:pt idx="730">
                  <c:v>9.7000000000000003E-2</c:v>
                </c:pt>
                <c:pt idx="731">
                  <c:v>0.12430000000000001</c:v>
                </c:pt>
                <c:pt idx="732">
                  <c:v>0.22699999999999998</c:v>
                </c:pt>
                <c:pt idx="733">
                  <c:v>0.1704</c:v>
                </c:pt>
                <c:pt idx="734">
                  <c:v>0.155</c:v>
                </c:pt>
                <c:pt idx="735">
                  <c:v>0.25040000000000001</c:v>
                </c:pt>
                <c:pt idx="736">
                  <c:v>9.8599999999999993E-2</c:v>
                </c:pt>
                <c:pt idx="737">
                  <c:v>0.1328</c:v>
                </c:pt>
                <c:pt idx="738">
                  <c:v>0.16190000000000002</c:v>
                </c:pt>
                <c:pt idx="739">
                  <c:v>0.89209999999999989</c:v>
                </c:pt>
                <c:pt idx="740">
                  <c:v>0.1069</c:v>
                </c:pt>
                <c:pt idx="741">
                  <c:v>0.17799999999999999</c:v>
                </c:pt>
                <c:pt idx="742">
                  <c:v>0.12620000000000001</c:v>
                </c:pt>
                <c:pt idx="743">
                  <c:v>0.21829999999999999</c:v>
                </c:pt>
                <c:pt idx="744">
                  <c:v>0.13320000000000001</c:v>
                </c:pt>
                <c:pt idx="745">
                  <c:v>0.1197</c:v>
                </c:pt>
                <c:pt idx="746">
                  <c:v>0.1099</c:v>
                </c:pt>
                <c:pt idx="747">
                  <c:v>0.16500000000000001</c:v>
                </c:pt>
                <c:pt idx="748">
                  <c:v>0.1056</c:v>
                </c:pt>
                <c:pt idx="749">
                  <c:v>0.16239999999999999</c:v>
                </c:pt>
                <c:pt idx="750">
                  <c:v>0.1308</c:v>
                </c:pt>
                <c:pt idx="751">
                  <c:v>0.124</c:v>
                </c:pt>
                <c:pt idx="752">
                  <c:v>0.114</c:v>
                </c:pt>
                <c:pt idx="753">
                  <c:v>0.19540000000000002</c:v>
                </c:pt>
                <c:pt idx="754">
                  <c:v>0.1237</c:v>
                </c:pt>
                <c:pt idx="755">
                  <c:v>9.6500000000000002E-2</c:v>
                </c:pt>
                <c:pt idx="756">
                  <c:v>0.1196</c:v>
                </c:pt>
                <c:pt idx="757">
                  <c:v>0.15640000000000001</c:v>
                </c:pt>
                <c:pt idx="758">
                  <c:v>0.2359</c:v>
                </c:pt>
                <c:pt idx="759">
                  <c:v>9.2899999999999996E-2</c:v>
                </c:pt>
                <c:pt idx="760">
                  <c:v>0.22289999999999999</c:v>
                </c:pt>
                <c:pt idx="761">
                  <c:v>0.22819999999999999</c:v>
                </c:pt>
                <c:pt idx="762">
                  <c:v>0.1164</c:v>
                </c:pt>
                <c:pt idx="763">
                  <c:v>0.13100000000000001</c:v>
                </c:pt>
                <c:pt idx="764">
                  <c:v>0.1031</c:v>
                </c:pt>
                <c:pt idx="765">
                  <c:v>0.193</c:v>
                </c:pt>
                <c:pt idx="766">
                  <c:v>0.13589999999999999</c:v>
                </c:pt>
                <c:pt idx="767">
                  <c:v>0.32039999999999996</c:v>
                </c:pt>
                <c:pt idx="768">
                  <c:v>0.12620000000000001</c:v>
                </c:pt>
                <c:pt idx="769">
                  <c:v>0.30200000000000005</c:v>
                </c:pt>
                <c:pt idx="770">
                  <c:v>0.1303</c:v>
                </c:pt>
                <c:pt idx="771">
                  <c:v>0.21990000000000001</c:v>
                </c:pt>
                <c:pt idx="772">
                  <c:v>0.1171</c:v>
                </c:pt>
                <c:pt idx="773">
                  <c:v>0.1154</c:v>
                </c:pt>
                <c:pt idx="774">
                  <c:v>0.1593</c:v>
                </c:pt>
                <c:pt idx="775">
                  <c:v>9.9099999999999994E-2</c:v>
                </c:pt>
                <c:pt idx="776">
                  <c:v>0.12589999999999998</c:v>
                </c:pt>
                <c:pt idx="777">
                  <c:v>0.1105</c:v>
                </c:pt>
                <c:pt idx="778">
                  <c:v>0.13600000000000001</c:v>
                </c:pt>
                <c:pt idx="779">
                  <c:v>0.2319</c:v>
                </c:pt>
                <c:pt idx="780">
                  <c:v>0.11940000000000001</c:v>
                </c:pt>
                <c:pt idx="781">
                  <c:v>0.1404</c:v>
                </c:pt>
                <c:pt idx="782">
                  <c:v>0.13439999999999999</c:v>
                </c:pt>
                <c:pt idx="783">
                  <c:v>0.19500000000000001</c:v>
                </c:pt>
                <c:pt idx="784">
                  <c:v>0.15609999999999999</c:v>
                </c:pt>
                <c:pt idx="785">
                  <c:v>0.14129999999999998</c:v>
                </c:pt>
                <c:pt idx="786">
                  <c:v>9.4E-2</c:v>
                </c:pt>
                <c:pt idx="787">
                  <c:v>0.1133</c:v>
                </c:pt>
                <c:pt idx="788">
                  <c:v>9.3700000000000006E-2</c:v>
                </c:pt>
                <c:pt idx="789">
                  <c:v>0.31869999999999998</c:v>
                </c:pt>
                <c:pt idx="790">
                  <c:v>0.1234</c:v>
                </c:pt>
                <c:pt idx="791">
                  <c:v>0.22890000000000002</c:v>
                </c:pt>
                <c:pt idx="792">
                  <c:v>0.1118</c:v>
                </c:pt>
                <c:pt idx="793">
                  <c:v>0.1215</c:v>
                </c:pt>
                <c:pt idx="794">
                  <c:v>0.12840000000000001</c:v>
                </c:pt>
                <c:pt idx="795">
                  <c:v>0.1467</c:v>
                </c:pt>
                <c:pt idx="796">
                  <c:v>0.1188</c:v>
                </c:pt>
                <c:pt idx="797">
                  <c:v>0.1525</c:v>
                </c:pt>
                <c:pt idx="798">
                  <c:v>0.22819999999999999</c:v>
                </c:pt>
                <c:pt idx="799">
                  <c:v>0.16569999999999999</c:v>
                </c:pt>
                <c:pt idx="800">
                  <c:v>0.14459999999999998</c:v>
                </c:pt>
                <c:pt idx="801">
                  <c:v>0.18789999999999998</c:v>
                </c:pt>
                <c:pt idx="802">
                  <c:v>0.1623</c:v>
                </c:pt>
                <c:pt idx="803">
                  <c:v>0.22949999999999998</c:v>
                </c:pt>
                <c:pt idx="804">
                  <c:v>0.19500000000000001</c:v>
                </c:pt>
                <c:pt idx="805">
                  <c:v>0.23479999999999998</c:v>
                </c:pt>
                <c:pt idx="806">
                  <c:v>0.1138</c:v>
                </c:pt>
                <c:pt idx="807">
                  <c:v>0.1118</c:v>
                </c:pt>
                <c:pt idx="808">
                  <c:v>0.1487</c:v>
                </c:pt>
                <c:pt idx="809">
                  <c:v>0.1188</c:v>
                </c:pt>
                <c:pt idx="810">
                  <c:v>0.1215</c:v>
                </c:pt>
                <c:pt idx="811">
                  <c:v>0.1336</c:v>
                </c:pt>
                <c:pt idx="812">
                  <c:v>0.1187</c:v>
                </c:pt>
                <c:pt idx="813">
                  <c:v>0.14610000000000001</c:v>
                </c:pt>
                <c:pt idx="814">
                  <c:v>0.14300000000000002</c:v>
                </c:pt>
                <c:pt idx="815">
                  <c:v>0.1258</c:v>
                </c:pt>
                <c:pt idx="816">
                  <c:v>0.14909999999999998</c:v>
                </c:pt>
                <c:pt idx="817">
                  <c:v>0.1426</c:v>
                </c:pt>
                <c:pt idx="818">
                  <c:v>0.12039999999999999</c:v>
                </c:pt>
                <c:pt idx="819">
                  <c:v>0.12659999999999999</c:v>
                </c:pt>
                <c:pt idx="820">
                  <c:v>0.16950000000000001</c:v>
                </c:pt>
                <c:pt idx="821">
                  <c:v>0.15809999999999999</c:v>
                </c:pt>
                <c:pt idx="822">
                  <c:v>0.13520000000000001</c:v>
                </c:pt>
                <c:pt idx="823">
                  <c:v>0.1457</c:v>
                </c:pt>
                <c:pt idx="824">
                  <c:v>0.12559999999999999</c:v>
                </c:pt>
                <c:pt idx="825">
                  <c:v>0.10929999999999999</c:v>
                </c:pt>
                <c:pt idx="826">
                  <c:v>0.12959999999999999</c:v>
                </c:pt>
                <c:pt idx="827">
                  <c:v>0.13190000000000002</c:v>
                </c:pt>
                <c:pt idx="828">
                  <c:v>0.1158</c:v>
                </c:pt>
                <c:pt idx="829">
                  <c:v>0.13039999999999999</c:v>
                </c:pt>
                <c:pt idx="830">
                  <c:v>0.43480000000000002</c:v>
                </c:pt>
                <c:pt idx="831">
                  <c:v>0.1479</c:v>
                </c:pt>
                <c:pt idx="832">
                  <c:v>0.1782</c:v>
                </c:pt>
                <c:pt idx="833">
                  <c:v>0.1134</c:v>
                </c:pt>
                <c:pt idx="834">
                  <c:v>0.2757</c:v>
                </c:pt>
                <c:pt idx="835">
                  <c:v>0.32220000000000004</c:v>
                </c:pt>
                <c:pt idx="836">
                  <c:v>0.1226</c:v>
                </c:pt>
                <c:pt idx="837">
                  <c:v>0.1414</c:v>
                </c:pt>
                <c:pt idx="838">
                  <c:v>0.1087</c:v>
                </c:pt>
                <c:pt idx="839">
                  <c:v>0.32569999999999999</c:v>
                </c:pt>
                <c:pt idx="840">
                  <c:v>0.2107</c:v>
                </c:pt>
                <c:pt idx="841">
                  <c:v>0.11260000000000001</c:v>
                </c:pt>
                <c:pt idx="842">
                  <c:v>0.24259999999999998</c:v>
                </c:pt>
                <c:pt idx="843">
                  <c:v>0.12589999999999998</c:v>
                </c:pt>
                <c:pt idx="844">
                  <c:v>0.1212</c:v>
                </c:pt>
                <c:pt idx="845">
                  <c:v>0.14809999999999998</c:v>
                </c:pt>
                <c:pt idx="846">
                  <c:v>0.1066</c:v>
                </c:pt>
                <c:pt idx="847">
                  <c:v>0.12609999999999999</c:v>
                </c:pt>
                <c:pt idx="848">
                  <c:v>0.1177</c:v>
                </c:pt>
                <c:pt idx="849">
                  <c:v>0.11749999999999999</c:v>
                </c:pt>
                <c:pt idx="850">
                  <c:v>0.15809999999999999</c:v>
                </c:pt>
                <c:pt idx="851">
                  <c:v>0.13090000000000002</c:v>
                </c:pt>
                <c:pt idx="852">
                  <c:v>0.15310000000000001</c:v>
                </c:pt>
                <c:pt idx="853">
                  <c:v>9.5799999999999996E-2</c:v>
                </c:pt>
                <c:pt idx="854">
                  <c:v>0.14109999999999998</c:v>
                </c:pt>
                <c:pt idx="855">
                  <c:v>0.11359999999999999</c:v>
                </c:pt>
                <c:pt idx="856">
                  <c:v>0.12479999999999999</c:v>
                </c:pt>
                <c:pt idx="857">
                  <c:v>0.22340000000000002</c:v>
                </c:pt>
                <c:pt idx="858">
                  <c:v>0.1391</c:v>
                </c:pt>
                <c:pt idx="859">
                  <c:v>0.24099999999999999</c:v>
                </c:pt>
                <c:pt idx="860">
                  <c:v>9.509999999999999E-2</c:v>
                </c:pt>
                <c:pt idx="861">
                  <c:v>0.1173</c:v>
                </c:pt>
                <c:pt idx="862">
                  <c:v>0.12840000000000001</c:v>
                </c:pt>
                <c:pt idx="863">
                  <c:v>0.1603</c:v>
                </c:pt>
                <c:pt idx="864">
                  <c:v>0.27429999999999999</c:v>
                </c:pt>
                <c:pt idx="865">
                  <c:v>0.1116</c:v>
                </c:pt>
                <c:pt idx="866">
                  <c:v>0.1303</c:v>
                </c:pt>
                <c:pt idx="867">
                  <c:v>0.2107</c:v>
                </c:pt>
                <c:pt idx="868">
                  <c:v>0.128</c:v>
                </c:pt>
                <c:pt idx="869">
                  <c:v>0.1285</c:v>
                </c:pt>
                <c:pt idx="870">
                  <c:v>0.14760000000000001</c:v>
                </c:pt>
                <c:pt idx="871">
                  <c:v>0.1051</c:v>
                </c:pt>
                <c:pt idx="872">
                  <c:v>0.1389</c:v>
                </c:pt>
                <c:pt idx="873">
                  <c:v>0.13349999999999998</c:v>
                </c:pt>
                <c:pt idx="874">
                  <c:v>0.1961</c:v>
                </c:pt>
                <c:pt idx="875">
                  <c:v>0.30740000000000001</c:v>
                </c:pt>
                <c:pt idx="876">
                  <c:v>0.17949999999999999</c:v>
                </c:pt>
                <c:pt idx="877">
                  <c:v>0.17249999999999999</c:v>
                </c:pt>
                <c:pt idx="878">
                  <c:v>0.24179999999999999</c:v>
                </c:pt>
                <c:pt idx="879">
                  <c:v>0.20320000000000002</c:v>
                </c:pt>
                <c:pt idx="880">
                  <c:v>0.2026</c:v>
                </c:pt>
                <c:pt idx="881">
                  <c:v>0.15880000000000002</c:v>
                </c:pt>
                <c:pt idx="882">
                  <c:v>0.37219999999999998</c:v>
                </c:pt>
                <c:pt idx="883">
                  <c:v>0.2994</c:v>
                </c:pt>
                <c:pt idx="884">
                  <c:v>0.1835</c:v>
                </c:pt>
                <c:pt idx="885">
                  <c:v>0.14119999999999999</c:v>
                </c:pt>
                <c:pt idx="886">
                  <c:v>0.16930000000000001</c:v>
                </c:pt>
                <c:pt idx="887">
                  <c:v>9.64E-2</c:v>
                </c:pt>
                <c:pt idx="888">
                  <c:v>0.16420000000000001</c:v>
                </c:pt>
                <c:pt idx="889">
                  <c:v>0.1749</c:v>
                </c:pt>
                <c:pt idx="890">
                  <c:v>9.8999999999999991E-2</c:v>
                </c:pt>
                <c:pt idx="891">
                  <c:v>0.14129999999999998</c:v>
                </c:pt>
                <c:pt idx="892">
                  <c:v>0.1656</c:v>
                </c:pt>
                <c:pt idx="893">
                  <c:v>0.11739999999999999</c:v>
                </c:pt>
                <c:pt idx="894">
                  <c:v>0.20120000000000002</c:v>
                </c:pt>
                <c:pt idx="895">
                  <c:v>0.2082</c:v>
                </c:pt>
                <c:pt idx="896">
                  <c:v>0.1472</c:v>
                </c:pt>
                <c:pt idx="897">
                  <c:v>0.1273</c:v>
                </c:pt>
                <c:pt idx="898">
                  <c:v>0.15140000000000001</c:v>
                </c:pt>
                <c:pt idx="899">
                  <c:v>0.18049999999999999</c:v>
                </c:pt>
                <c:pt idx="900">
                  <c:v>0.13669999999999999</c:v>
                </c:pt>
                <c:pt idx="901">
                  <c:v>0.1137</c:v>
                </c:pt>
                <c:pt idx="902">
                  <c:v>0.1721</c:v>
                </c:pt>
                <c:pt idx="903">
                  <c:v>0.1009</c:v>
                </c:pt>
                <c:pt idx="904">
                  <c:v>0.13540000000000002</c:v>
                </c:pt>
                <c:pt idx="905">
                  <c:v>0.1171</c:v>
                </c:pt>
                <c:pt idx="906">
                  <c:v>0.1658</c:v>
                </c:pt>
                <c:pt idx="907">
                  <c:v>0.12740000000000001</c:v>
                </c:pt>
                <c:pt idx="908">
                  <c:v>0.14300000000000002</c:v>
                </c:pt>
                <c:pt idx="909">
                  <c:v>0.1452</c:v>
                </c:pt>
                <c:pt idx="910">
                  <c:v>0.1363</c:v>
                </c:pt>
                <c:pt idx="911">
                  <c:v>0.33100000000000002</c:v>
                </c:pt>
                <c:pt idx="912">
                  <c:v>0.1346</c:v>
                </c:pt>
                <c:pt idx="913">
                  <c:v>9.6600000000000005E-2</c:v>
                </c:pt>
                <c:pt idx="914">
                  <c:v>0.2404</c:v>
                </c:pt>
                <c:pt idx="915">
                  <c:v>0.1474</c:v>
                </c:pt>
                <c:pt idx="916">
                  <c:v>0.1124</c:v>
                </c:pt>
                <c:pt idx="917">
                  <c:v>0.1069</c:v>
                </c:pt>
                <c:pt idx="918">
                  <c:v>0.31589999999999996</c:v>
                </c:pt>
                <c:pt idx="919">
                  <c:v>0.14430000000000001</c:v>
                </c:pt>
                <c:pt idx="920">
                  <c:v>0.13799999999999998</c:v>
                </c:pt>
                <c:pt idx="921">
                  <c:v>0.1205</c:v>
                </c:pt>
                <c:pt idx="922">
                  <c:v>0.1066</c:v>
                </c:pt>
                <c:pt idx="923">
                  <c:v>8.6300000000000002E-2</c:v>
                </c:pt>
                <c:pt idx="924">
                  <c:v>0.1002</c:v>
                </c:pt>
                <c:pt idx="925">
                  <c:v>0.1021</c:v>
                </c:pt>
                <c:pt idx="926">
                  <c:v>0.11890000000000001</c:v>
                </c:pt>
                <c:pt idx="927">
                  <c:v>0.18340000000000001</c:v>
                </c:pt>
                <c:pt idx="928">
                  <c:v>0.12290000000000001</c:v>
                </c:pt>
                <c:pt idx="929">
                  <c:v>0.1714</c:v>
                </c:pt>
                <c:pt idx="930">
                  <c:v>9.9699999999999997E-2</c:v>
                </c:pt>
                <c:pt idx="931">
                  <c:v>9.459999999999999E-2</c:v>
                </c:pt>
                <c:pt idx="932">
                  <c:v>0.11890000000000001</c:v>
                </c:pt>
                <c:pt idx="933">
                  <c:v>0.19919999999999999</c:v>
                </c:pt>
                <c:pt idx="934">
                  <c:v>0.1484</c:v>
                </c:pt>
                <c:pt idx="935">
                  <c:v>0.1205</c:v>
                </c:pt>
                <c:pt idx="936">
                  <c:v>0.23139999999999999</c:v>
                </c:pt>
                <c:pt idx="937">
                  <c:v>0.2205</c:v>
                </c:pt>
                <c:pt idx="938">
                  <c:v>9.7299999999999998E-2</c:v>
                </c:pt>
                <c:pt idx="939">
                  <c:v>0.12809999999999999</c:v>
                </c:pt>
                <c:pt idx="940">
                  <c:v>0.16159999999999999</c:v>
                </c:pt>
                <c:pt idx="941">
                  <c:v>0.1179</c:v>
                </c:pt>
                <c:pt idx="942">
                  <c:v>0.1236</c:v>
                </c:pt>
                <c:pt idx="943">
                  <c:v>0.1338</c:v>
                </c:pt>
                <c:pt idx="944">
                  <c:v>0.2026</c:v>
                </c:pt>
                <c:pt idx="945">
                  <c:v>0.10780000000000001</c:v>
                </c:pt>
                <c:pt idx="946">
                  <c:v>0.14430000000000001</c:v>
                </c:pt>
                <c:pt idx="947">
                  <c:v>0.13389999999999999</c:v>
                </c:pt>
                <c:pt idx="948">
                  <c:v>0.17809999999999998</c:v>
                </c:pt>
                <c:pt idx="949">
                  <c:v>0.25559999999999999</c:v>
                </c:pt>
                <c:pt idx="950">
                  <c:v>0.1171</c:v>
                </c:pt>
                <c:pt idx="951">
                  <c:v>0.15009999999999998</c:v>
                </c:pt>
                <c:pt idx="952">
                  <c:v>9.9900000000000003E-2</c:v>
                </c:pt>
                <c:pt idx="953">
                  <c:v>0.1159</c:v>
                </c:pt>
                <c:pt idx="954">
                  <c:v>0.15840000000000001</c:v>
                </c:pt>
                <c:pt idx="955">
                  <c:v>9.6799999999999997E-2</c:v>
                </c:pt>
                <c:pt idx="956">
                  <c:v>9.4799999999999995E-2</c:v>
                </c:pt>
                <c:pt idx="957">
                  <c:v>0.1119</c:v>
                </c:pt>
                <c:pt idx="958">
                  <c:v>0.13250000000000001</c:v>
                </c:pt>
                <c:pt idx="959">
                  <c:v>0.31950000000000001</c:v>
                </c:pt>
                <c:pt idx="960">
                  <c:v>0.15939999999999999</c:v>
                </c:pt>
                <c:pt idx="961">
                  <c:v>9.9299999999999999E-2</c:v>
                </c:pt>
                <c:pt idx="962">
                  <c:v>0.14119999999999999</c:v>
                </c:pt>
                <c:pt idx="963">
                  <c:v>0.1583</c:v>
                </c:pt>
                <c:pt idx="964">
                  <c:v>0.13779999999999998</c:v>
                </c:pt>
                <c:pt idx="965">
                  <c:v>0.124</c:v>
                </c:pt>
                <c:pt idx="966">
                  <c:v>0.1171</c:v>
                </c:pt>
                <c:pt idx="967">
                  <c:v>0.10639999999999999</c:v>
                </c:pt>
                <c:pt idx="968">
                  <c:v>0.1103</c:v>
                </c:pt>
                <c:pt idx="969">
                  <c:v>0.14019999999999999</c:v>
                </c:pt>
                <c:pt idx="970">
                  <c:v>0.10579999999999999</c:v>
                </c:pt>
                <c:pt idx="971">
                  <c:v>9.849999999999999E-2</c:v>
                </c:pt>
                <c:pt idx="972">
                  <c:v>0.12139999999999999</c:v>
                </c:pt>
                <c:pt idx="973">
                  <c:v>0.30029999999999996</c:v>
                </c:pt>
                <c:pt idx="974">
                  <c:v>0.112</c:v>
                </c:pt>
                <c:pt idx="975">
                  <c:v>0.1898</c:v>
                </c:pt>
                <c:pt idx="976">
                  <c:v>0.1527</c:v>
                </c:pt>
                <c:pt idx="977">
                  <c:v>0.12959999999999999</c:v>
                </c:pt>
                <c:pt idx="978">
                  <c:v>0.24000000000000002</c:v>
                </c:pt>
                <c:pt idx="979">
                  <c:v>0.31540000000000001</c:v>
                </c:pt>
                <c:pt idx="980">
                  <c:v>0.11799999999999999</c:v>
                </c:pt>
                <c:pt idx="981">
                  <c:v>0.1227</c:v>
                </c:pt>
                <c:pt idx="982">
                  <c:v>9.5600000000000004E-2</c:v>
                </c:pt>
                <c:pt idx="983">
                  <c:v>0.28439999999999999</c:v>
                </c:pt>
                <c:pt idx="984">
                  <c:v>0.14280000000000001</c:v>
                </c:pt>
                <c:pt idx="985">
                  <c:v>0.15239999999999998</c:v>
                </c:pt>
                <c:pt idx="986">
                  <c:v>0.31419999999999998</c:v>
                </c:pt>
                <c:pt idx="987">
                  <c:v>0.19110000000000002</c:v>
                </c:pt>
                <c:pt idx="988">
                  <c:v>0.28039999999999998</c:v>
                </c:pt>
                <c:pt idx="989">
                  <c:v>9.5699999999999993E-2</c:v>
                </c:pt>
                <c:pt idx="990">
                  <c:v>0.1082</c:v>
                </c:pt>
                <c:pt idx="991">
                  <c:v>0.12469999999999999</c:v>
                </c:pt>
                <c:pt idx="992">
                  <c:v>0.25470000000000004</c:v>
                </c:pt>
                <c:pt idx="993">
                  <c:v>0.1492</c:v>
                </c:pt>
                <c:pt idx="994">
                  <c:v>0.13190000000000002</c:v>
                </c:pt>
                <c:pt idx="995">
                  <c:v>0.1492</c:v>
                </c:pt>
                <c:pt idx="996">
                  <c:v>0.13210000000000002</c:v>
                </c:pt>
                <c:pt idx="997">
                  <c:v>9.6500000000000002E-2</c:v>
                </c:pt>
                <c:pt idx="998">
                  <c:v>0.186</c:v>
                </c:pt>
                <c:pt idx="999">
                  <c:v>0.13640000000000002</c:v>
                </c:pt>
                <c:pt idx="1000">
                  <c:v>0.1193</c:v>
                </c:pt>
                <c:pt idx="1001">
                  <c:v>0.2077</c:v>
                </c:pt>
                <c:pt idx="1002">
                  <c:v>0.1318</c:v>
                </c:pt>
                <c:pt idx="1003">
                  <c:v>0.17180000000000001</c:v>
                </c:pt>
                <c:pt idx="1004">
                  <c:v>0.1532</c:v>
                </c:pt>
                <c:pt idx="1005">
                  <c:v>0.16569999999999999</c:v>
                </c:pt>
                <c:pt idx="1006">
                  <c:v>0.18179999999999999</c:v>
                </c:pt>
                <c:pt idx="1007">
                  <c:v>0.14320000000000002</c:v>
                </c:pt>
                <c:pt idx="1008">
                  <c:v>0.11349999999999999</c:v>
                </c:pt>
                <c:pt idx="1009">
                  <c:v>0.27639999999999998</c:v>
                </c:pt>
                <c:pt idx="1010">
                  <c:v>0.1343</c:v>
                </c:pt>
                <c:pt idx="1011">
                  <c:v>0.2727</c:v>
                </c:pt>
                <c:pt idx="1012">
                  <c:v>0.3221</c:v>
                </c:pt>
                <c:pt idx="1013">
                  <c:v>0.28310000000000002</c:v>
                </c:pt>
                <c:pt idx="1014">
                  <c:v>0.14770000000000003</c:v>
                </c:pt>
                <c:pt idx="1015">
                  <c:v>0.14219999999999999</c:v>
                </c:pt>
                <c:pt idx="1016">
                  <c:v>0.42899999999999999</c:v>
                </c:pt>
                <c:pt idx="1017">
                  <c:v>0.14770000000000003</c:v>
                </c:pt>
                <c:pt idx="1018">
                  <c:v>0.2399</c:v>
                </c:pt>
                <c:pt idx="1019">
                  <c:v>0.115</c:v>
                </c:pt>
                <c:pt idx="1020">
                  <c:v>0.1249</c:v>
                </c:pt>
                <c:pt idx="1021">
                  <c:v>0.21839999999999998</c:v>
                </c:pt>
                <c:pt idx="1022">
                  <c:v>0.14109999999999998</c:v>
                </c:pt>
                <c:pt idx="1023">
                  <c:v>0.1099</c:v>
                </c:pt>
                <c:pt idx="1024">
                  <c:v>0.13950000000000001</c:v>
                </c:pt>
                <c:pt idx="1025">
                  <c:v>0.38900000000000001</c:v>
                </c:pt>
                <c:pt idx="1026">
                  <c:v>0.1847</c:v>
                </c:pt>
                <c:pt idx="1027">
                  <c:v>0.20660000000000001</c:v>
                </c:pt>
                <c:pt idx="1028">
                  <c:v>0.1615</c:v>
                </c:pt>
                <c:pt idx="1029">
                  <c:v>0.14750000000000002</c:v>
                </c:pt>
                <c:pt idx="1030">
                  <c:v>0.21879999999999999</c:v>
                </c:pt>
                <c:pt idx="1031">
                  <c:v>2.1018999999999997</c:v>
                </c:pt>
                <c:pt idx="1032">
                  <c:v>0.11699999999999999</c:v>
                </c:pt>
                <c:pt idx="1033">
                  <c:v>0.11170000000000001</c:v>
                </c:pt>
                <c:pt idx="1034">
                  <c:v>0.13650000000000001</c:v>
                </c:pt>
                <c:pt idx="1035">
                  <c:v>0.1482</c:v>
                </c:pt>
                <c:pt idx="1036">
                  <c:v>0.4173</c:v>
                </c:pt>
                <c:pt idx="1037">
                  <c:v>0.1328</c:v>
                </c:pt>
                <c:pt idx="1038">
                  <c:v>0.15660000000000002</c:v>
                </c:pt>
                <c:pt idx="1039">
                  <c:v>0.15410000000000001</c:v>
                </c:pt>
                <c:pt idx="1040">
                  <c:v>0.15740000000000001</c:v>
                </c:pt>
                <c:pt idx="1041">
                  <c:v>0.1686</c:v>
                </c:pt>
                <c:pt idx="1042">
                  <c:v>0.1384</c:v>
                </c:pt>
                <c:pt idx="1043">
                  <c:v>0.18529999999999999</c:v>
                </c:pt>
                <c:pt idx="1044">
                  <c:v>0.20550000000000002</c:v>
                </c:pt>
                <c:pt idx="1045">
                  <c:v>0.12570000000000001</c:v>
                </c:pt>
                <c:pt idx="1046">
                  <c:v>0.122</c:v>
                </c:pt>
                <c:pt idx="1047">
                  <c:v>0.217</c:v>
                </c:pt>
                <c:pt idx="1048">
                  <c:v>0.13420000000000001</c:v>
                </c:pt>
                <c:pt idx="1049">
                  <c:v>0.14249999999999999</c:v>
                </c:pt>
                <c:pt idx="1050">
                  <c:v>0.1938</c:v>
                </c:pt>
                <c:pt idx="1051">
                  <c:v>0.1205</c:v>
                </c:pt>
                <c:pt idx="1052">
                  <c:v>0.15029999999999999</c:v>
                </c:pt>
                <c:pt idx="1053">
                  <c:v>0.152</c:v>
                </c:pt>
                <c:pt idx="1054">
                  <c:v>0.15129999999999999</c:v>
                </c:pt>
                <c:pt idx="1055">
                  <c:v>0.16309999999999999</c:v>
                </c:pt>
                <c:pt idx="1056">
                  <c:v>0.1353</c:v>
                </c:pt>
                <c:pt idx="1057">
                  <c:v>0.12430000000000001</c:v>
                </c:pt>
                <c:pt idx="1058">
                  <c:v>0.21479999999999999</c:v>
                </c:pt>
                <c:pt idx="1059">
                  <c:v>0.16440000000000002</c:v>
                </c:pt>
                <c:pt idx="1060">
                  <c:v>0.14530000000000001</c:v>
                </c:pt>
                <c:pt idx="1061">
                  <c:v>0.21540000000000001</c:v>
                </c:pt>
                <c:pt idx="1062">
                  <c:v>0.21130000000000002</c:v>
                </c:pt>
                <c:pt idx="1063">
                  <c:v>0.23800000000000002</c:v>
                </c:pt>
                <c:pt idx="1064">
                  <c:v>0.13540000000000002</c:v>
                </c:pt>
                <c:pt idx="1065">
                  <c:v>0.1138</c:v>
                </c:pt>
                <c:pt idx="1066">
                  <c:v>0.14419999999999999</c:v>
                </c:pt>
                <c:pt idx="1067">
                  <c:v>0.1545</c:v>
                </c:pt>
                <c:pt idx="1068">
                  <c:v>0.1467</c:v>
                </c:pt>
                <c:pt idx="1069">
                  <c:v>0.15160000000000001</c:v>
                </c:pt>
                <c:pt idx="1070">
                  <c:v>0.1273</c:v>
                </c:pt>
                <c:pt idx="1071">
                  <c:v>0.16270000000000001</c:v>
                </c:pt>
                <c:pt idx="1072">
                  <c:v>0.1762</c:v>
                </c:pt>
                <c:pt idx="1073">
                  <c:v>0.13210000000000002</c:v>
                </c:pt>
                <c:pt idx="1074">
                  <c:v>0.1404</c:v>
                </c:pt>
                <c:pt idx="1075">
                  <c:v>0.21479999999999999</c:v>
                </c:pt>
                <c:pt idx="1076">
                  <c:v>0.1298</c:v>
                </c:pt>
                <c:pt idx="1077">
                  <c:v>0.1585</c:v>
                </c:pt>
                <c:pt idx="1078">
                  <c:v>0.12659999999999999</c:v>
                </c:pt>
                <c:pt idx="1079">
                  <c:v>0.13270000000000001</c:v>
                </c:pt>
                <c:pt idx="1080">
                  <c:v>0.15620000000000001</c:v>
                </c:pt>
                <c:pt idx="1081">
                  <c:v>0.18679999999999999</c:v>
                </c:pt>
                <c:pt idx="1082">
                  <c:v>0.12709999999999999</c:v>
                </c:pt>
                <c:pt idx="1083">
                  <c:v>0.14459999999999998</c:v>
                </c:pt>
                <c:pt idx="1084">
                  <c:v>0.1416</c:v>
                </c:pt>
                <c:pt idx="1085">
                  <c:v>0.13589999999999999</c:v>
                </c:pt>
                <c:pt idx="1086">
                  <c:v>0.25490000000000002</c:v>
                </c:pt>
                <c:pt idx="1087">
                  <c:v>0.1676</c:v>
                </c:pt>
                <c:pt idx="1088">
                  <c:v>0.1236</c:v>
                </c:pt>
                <c:pt idx="1089">
                  <c:v>0.13739999999999999</c:v>
                </c:pt>
                <c:pt idx="1090">
                  <c:v>0.1361</c:v>
                </c:pt>
                <c:pt idx="1091">
                  <c:v>0.1963</c:v>
                </c:pt>
                <c:pt idx="1092">
                  <c:v>0.1167</c:v>
                </c:pt>
                <c:pt idx="1093">
                  <c:v>0.17909999999999998</c:v>
                </c:pt>
                <c:pt idx="1094">
                  <c:v>0.13569999999999999</c:v>
                </c:pt>
                <c:pt idx="1095">
                  <c:v>0.15040000000000001</c:v>
                </c:pt>
                <c:pt idx="1096">
                  <c:v>0.1211</c:v>
                </c:pt>
                <c:pt idx="1097">
                  <c:v>0.27589999999999998</c:v>
                </c:pt>
                <c:pt idx="1098">
                  <c:v>0.11849999999999999</c:v>
                </c:pt>
                <c:pt idx="1099">
                  <c:v>0.1265</c:v>
                </c:pt>
                <c:pt idx="1100">
                  <c:v>0.11409999999999999</c:v>
                </c:pt>
                <c:pt idx="1101">
                  <c:v>0.14050000000000001</c:v>
                </c:pt>
                <c:pt idx="1102">
                  <c:v>0.13039999999999999</c:v>
                </c:pt>
                <c:pt idx="1103">
                  <c:v>0.15190000000000001</c:v>
                </c:pt>
                <c:pt idx="1104">
                  <c:v>0.16830000000000001</c:v>
                </c:pt>
                <c:pt idx="1105">
                  <c:v>0.18230000000000002</c:v>
                </c:pt>
                <c:pt idx="1106">
                  <c:v>0.18609999999999999</c:v>
                </c:pt>
                <c:pt idx="1107">
                  <c:v>0.26229999999999998</c:v>
                </c:pt>
                <c:pt idx="1108">
                  <c:v>0.13999999999999999</c:v>
                </c:pt>
                <c:pt idx="1109">
                  <c:v>0.2089</c:v>
                </c:pt>
                <c:pt idx="1110">
                  <c:v>0.14360000000000001</c:v>
                </c:pt>
                <c:pt idx="1111">
                  <c:v>0.3241</c:v>
                </c:pt>
                <c:pt idx="1112">
                  <c:v>0.1552</c:v>
                </c:pt>
                <c:pt idx="1113">
                  <c:v>0.23450000000000001</c:v>
                </c:pt>
                <c:pt idx="1114">
                  <c:v>0.125</c:v>
                </c:pt>
                <c:pt idx="1115">
                  <c:v>0.1198</c:v>
                </c:pt>
                <c:pt idx="1116">
                  <c:v>0.1623</c:v>
                </c:pt>
                <c:pt idx="1117">
                  <c:v>0.1226</c:v>
                </c:pt>
                <c:pt idx="1118">
                  <c:v>0.2319</c:v>
                </c:pt>
                <c:pt idx="1119">
                  <c:v>0.158</c:v>
                </c:pt>
                <c:pt idx="1120">
                  <c:v>0.14200000000000002</c:v>
                </c:pt>
                <c:pt idx="1121">
                  <c:v>0.1114</c:v>
                </c:pt>
                <c:pt idx="1122">
                  <c:v>0.13990000000000002</c:v>
                </c:pt>
                <c:pt idx="1123">
                  <c:v>0.11689999999999999</c:v>
                </c:pt>
                <c:pt idx="1124">
                  <c:v>0.19750000000000001</c:v>
                </c:pt>
                <c:pt idx="1125">
                  <c:v>0.1026</c:v>
                </c:pt>
                <c:pt idx="1126">
                  <c:v>0.22719999999999999</c:v>
                </c:pt>
                <c:pt idx="1127">
                  <c:v>0.44739999999999996</c:v>
                </c:pt>
                <c:pt idx="1128">
                  <c:v>0.14730000000000001</c:v>
                </c:pt>
                <c:pt idx="1129">
                  <c:v>0.12689999999999999</c:v>
                </c:pt>
                <c:pt idx="1130">
                  <c:v>0.1472</c:v>
                </c:pt>
                <c:pt idx="1131">
                  <c:v>0.1419</c:v>
                </c:pt>
                <c:pt idx="1132">
                  <c:v>0.12380000000000001</c:v>
                </c:pt>
                <c:pt idx="1133">
                  <c:v>0.14909999999999998</c:v>
                </c:pt>
                <c:pt idx="1134">
                  <c:v>0.10500000000000001</c:v>
                </c:pt>
                <c:pt idx="1135">
                  <c:v>0.13830000000000001</c:v>
                </c:pt>
                <c:pt idx="1136">
                  <c:v>0.1198</c:v>
                </c:pt>
                <c:pt idx="1137">
                  <c:v>0.12860000000000002</c:v>
                </c:pt>
                <c:pt idx="1138">
                  <c:v>0.17419999999999999</c:v>
                </c:pt>
                <c:pt idx="1139">
                  <c:v>0.12129999999999999</c:v>
                </c:pt>
                <c:pt idx="1140">
                  <c:v>0.115</c:v>
                </c:pt>
                <c:pt idx="1141">
                  <c:v>0.24850000000000003</c:v>
                </c:pt>
                <c:pt idx="1142">
                  <c:v>0.1249</c:v>
                </c:pt>
                <c:pt idx="1143">
                  <c:v>0.1163</c:v>
                </c:pt>
                <c:pt idx="1144">
                  <c:v>0.20619999999999999</c:v>
                </c:pt>
                <c:pt idx="1145">
                  <c:v>0.1381</c:v>
                </c:pt>
                <c:pt idx="1146">
                  <c:v>0.32220000000000004</c:v>
                </c:pt>
                <c:pt idx="1147">
                  <c:v>0.19799999999999998</c:v>
                </c:pt>
                <c:pt idx="1148">
                  <c:v>0.13779999999999998</c:v>
                </c:pt>
                <c:pt idx="1149">
                  <c:v>0.12430000000000001</c:v>
                </c:pt>
                <c:pt idx="1150">
                  <c:v>0.1179</c:v>
                </c:pt>
                <c:pt idx="1151">
                  <c:v>0.15689999999999998</c:v>
                </c:pt>
                <c:pt idx="1152">
                  <c:v>0.16</c:v>
                </c:pt>
                <c:pt idx="1153">
                  <c:v>0.1358</c:v>
                </c:pt>
                <c:pt idx="1154">
                  <c:v>0.1532</c:v>
                </c:pt>
                <c:pt idx="1155">
                  <c:v>0.10289999999999999</c:v>
                </c:pt>
                <c:pt idx="1156">
                  <c:v>0.23130000000000001</c:v>
                </c:pt>
                <c:pt idx="1157">
                  <c:v>0.1512</c:v>
                </c:pt>
                <c:pt idx="1158">
                  <c:v>0.128</c:v>
                </c:pt>
                <c:pt idx="1159">
                  <c:v>0.1255</c:v>
                </c:pt>
                <c:pt idx="1160">
                  <c:v>0.21809999999999999</c:v>
                </c:pt>
                <c:pt idx="1161">
                  <c:v>0.16699999999999998</c:v>
                </c:pt>
                <c:pt idx="1162">
                  <c:v>0.13389999999999999</c:v>
                </c:pt>
                <c:pt idx="1163">
                  <c:v>0.26229999999999998</c:v>
                </c:pt>
                <c:pt idx="1164">
                  <c:v>0.28689999999999999</c:v>
                </c:pt>
                <c:pt idx="1165">
                  <c:v>0.1206</c:v>
                </c:pt>
                <c:pt idx="1166">
                  <c:v>0.12039999999999999</c:v>
                </c:pt>
                <c:pt idx="1167">
                  <c:v>0.18190000000000001</c:v>
                </c:pt>
                <c:pt idx="1168">
                  <c:v>0.13540000000000002</c:v>
                </c:pt>
                <c:pt idx="1169">
                  <c:v>0.13239999999999999</c:v>
                </c:pt>
                <c:pt idx="1170">
                  <c:v>0.12789999999999999</c:v>
                </c:pt>
                <c:pt idx="1171">
                  <c:v>0.1525</c:v>
                </c:pt>
                <c:pt idx="1172">
                  <c:v>0.16440000000000002</c:v>
                </c:pt>
                <c:pt idx="1173">
                  <c:v>0.1105</c:v>
                </c:pt>
                <c:pt idx="1174">
                  <c:v>0.1273</c:v>
                </c:pt>
                <c:pt idx="1175">
                  <c:v>0.25970000000000004</c:v>
                </c:pt>
                <c:pt idx="1176">
                  <c:v>0.16540000000000002</c:v>
                </c:pt>
                <c:pt idx="1177">
                  <c:v>0.1537</c:v>
                </c:pt>
                <c:pt idx="1178">
                  <c:v>0.15919999999999998</c:v>
                </c:pt>
                <c:pt idx="1179">
                  <c:v>0.14880000000000002</c:v>
                </c:pt>
                <c:pt idx="1180">
                  <c:v>0.129</c:v>
                </c:pt>
                <c:pt idx="1181">
                  <c:v>0.12089999999999999</c:v>
                </c:pt>
                <c:pt idx="1182">
                  <c:v>0.1517</c:v>
                </c:pt>
                <c:pt idx="1183">
                  <c:v>0.15049999999999999</c:v>
                </c:pt>
                <c:pt idx="1184">
                  <c:v>0.29619999999999996</c:v>
                </c:pt>
                <c:pt idx="1185">
                  <c:v>0.18729999999999999</c:v>
                </c:pt>
                <c:pt idx="1186">
                  <c:v>0.1179</c:v>
                </c:pt>
                <c:pt idx="1187">
                  <c:v>0.24230000000000002</c:v>
                </c:pt>
                <c:pt idx="1188">
                  <c:v>0.126</c:v>
                </c:pt>
                <c:pt idx="1189">
                  <c:v>0.16550000000000001</c:v>
                </c:pt>
                <c:pt idx="1190">
                  <c:v>0.32819999999999999</c:v>
                </c:pt>
                <c:pt idx="1191">
                  <c:v>0.13699999999999998</c:v>
                </c:pt>
                <c:pt idx="1192">
                  <c:v>0.12459999999999999</c:v>
                </c:pt>
                <c:pt idx="1193">
                  <c:v>0.12029999999999999</c:v>
                </c:pt>
                <c:pt idx="1194">
                  <c:v>0.15919999999999998</c:v>
                </c:pt>
                <c:pt idx="1195">
                  <c:v>0.1328</c:v>
                </c:pt>
                <c:pt idx="1196">
                  <c:v>0.13320000000000001</c:v>
                </c:pt>
                <c:pt idx="1197">
                  <c:v>0.16190000000000002</c:v>
                </c:pt>
                <c:pt idx="1198">
                  <c:v>0.15279999999999999</c:v>
                </c:pt>
                <c:pt idx="1199">
                  <c:v>0.1173</c:v>
                </c:pt>
                <c:pt idx="1200">
                  <c:v>0.82269999999999999</c:v>
                </c:pt>
                <c:pt idx="1201">
                  <c:v>0.11739999999999999</c:v>
                </c:pt>
                <c:pt idx="1202">
                  <c:v>0.1789</c:v>
                </c:pt>
                <c:pt idx="1203">
                  <c:v>0.18509999999999999</c:v>
                </c:pt>
                <c:pt idx="1204">
                  <c:v>0.12380000000000001</c:v>
                </c:pt>
                <c:pt idx="1205">
                  <c:v>0.1454</c:v>
                </c:pt>
                <c:pt idx="1206">
                  <c:v>0.14499999999999999</c:v>
                </c:pt>
                <c:pt idx="1207">
                  <c:v>0.12609999999999999</c:v>
                </c:pt>
                <c:pt idx="1208">
                  <c:v>0.1348</c:v>
                </c:pt>
                <c:pt idx="1209">
                  <c:v>0.12540000000000001</c:v>
                </c:pt>
                <c:pt idx="1210">
                  <c:v>0.31169999999999998</c:v>
                </c:pt>
                <c:pt idx="1211">
                  <c:v>0.1278</c:v>
                </c:pt>
                <c:pt idx="1212">
                  <c:v>0.14430000000000001</c:v>
                </c:pt>
                <c:pt idx="1213">
                  <c:v>0.1426</c:v>
                </c:pt>
                <c:pt idx="1214">
                  <c:v>0.2064</c:v>
                </c:pt>
                <c:pt idx="1215">
                  <c:v>0.129</c:v>
                </c:pt>
                <c:pt idx="1216">
                  <c:v>0.15140000000000001</c:v>
                </c:pt>
                <c:pt idx="1217">
                  <c:v>0.16250000000000001</c:v>
                </c:pt>
                <c:pt idx="1218">
                  <c:v>0.127</c:v>
                </c:pt>
                <c:pt idx="1219">
                  <c:v>0.12290000000000001</c:v>
                </c:pt>
                <c:pt idx="1220">
                  <c:v>0.13600000000000001</c:v>
                </c:pt>
                <c:pt idx="1221">
                  <c:v>0.50849999999999995</c:v>
                </c:pt>
                <c:pt idx="1222">
                  <c:v>0.1278</c:v>
                </c:pt>
                <c:pt idx="1223">
                  <c:v>0.1338</c:v>
                </c:pt>
                <c:pt idx="1224">
                  <c:v>0.52050000000000007</c:v>
                </c:pt>
                <c:pt idx="1225">
                  <c:v>0.14630000000000001</c:v>
                </c:pt>
                <c:pt idx="1226">
                  <c:v>0.1313</c:v>
                </c:pt>
                <c:pt idx="1227">
                  <c:v>0.1303</c:v>
                </c:pt>
                <c:pt idx="1228">
                  <c:v>0.16500000000000001</c:v>
                </c:pt>
                <c:pt idx="1229">
                  <c:v>0.152</c:v>
                </c:pt>
                <c:pt idx="1230">
                  <c:v>0.14229999999999998</c:v>
                </c:pt>
                <c:pt idx="1231">
                  <c:v>0.14030000000000001</c:v>
                </c:pt>
                <c:pt idx="1232">
                  <c:v>0.14360000000000001</c:v>
                </c:pt>
                <c:pt idx="1233">
                  <c:v>0.1449</c:v>
                </c:pt>
                <c:pt idx="1234">
                  <c:v>0.14960000000000001</c:v>
                </c:pt>
                <c:pt idx="1235">
                  <c:v>0.15609999999999999</c:v>
                </c:pt>
                <c:pt idx="1236">
                  <c:v>0.1419</c:v>
                </c:pt>
                <c:pt idx="1237">
                  <c:v>0.12760000000000002</c:v>
                </c:pt>
                <c:pt idx="1238">
                  <c:v>0.22939999999999999</c:v>
                </c:pt>
                <c:pt idx="1239">
                  <c:v>0.14069999999999999</c:v>
                </c:pt>
                <c:pt idx="1240">
                  <c:v>0.19359999999999999</c:v>
                </c:pt>
                <c:pt idx="1241">
                  <c:v>0.1159</c:v>
                </c:pt>
                <c:pt idx="1242">
                  <c:v>0.24610000000000001</c:v>
                </c:pt>
                <c:pt idx="1243">
                  <c:v>0.12959999999999999</c:v>
                </c:pt>
                <c:pt idx="1244">
                  <c:v>0.27879999999999999</c:v>
                </c:pt>
                <c:pt idx="1245">
                  <c:v>0.12510000000000002</c:v>
                </c:pt>
                <c:pt idx="1246">
                  <c:v>0.12760000000000002</c:v>
                </c:pt>
                <c:pt idx="1247">
                  <c:v>0.14119999999999999</c:v>
                </c:pt>
                <c:pt idx="1248">
                  <c:v>0.16789999999999999</c:v>
                </c:pt>
                <c:pt idx="1249">
                  <c:v>0.16890000000000002</c:v>
                </c:pt>
                <c:pt idx="1250">
                  <c:v>0.60530000000000006</c:v>
                </c:pt>
                <c:pt idx="1251">
                  <c:v>0.104</c:v>
                </c:pt>
                <c:pt idx="1252">
                  <c:v>0.13899999999999998</c:v>
                </c:pt>
                <c:pt idx="1253">
                  <c:v>0.12129999999999999</c:v>
                </c:pt>
                <c:pt idx="1254">
                  <c:v>0.16259999999999999</c:v>
                </c:pt>
                <c:pt idx="1255">
                  <c:v>0.1265</c:v>
                </c:pt>
                <c:pt idx="1256">
                  <c:v>0.14650000000000002</c:v>
                </c:pt>
                <c:pt idx="1257">
                  <c:v>0.19359999999999999</c:v>
                </c:pt>
                <c:pt idx="1258">
                  <c:v>0.15479999999999999</c:v>
                </c:pt>
                <c:pt idx="1259">
                  <c:v>0.16930000000000001</c:v>
                </c:pt>
                <c:pt idx="1260">
                  <c:v>0.14459999999999998</c:v>
                </c:pt>
                <c:pt idx="1261">
                  <c:v>0.1628</c:v>
                </c:pt>
                <c:pt idx="1262">
                  <c:v>0.40329999999999999</c:v>
                </c:pt>
                <c:pt idx="1263">
                  <c:v>0.32289999999999996</c:v>
                </c:pt>
                <c:pt idx="1264">
                  <c:v>0.16890000000000002</c:v>
                </c:pt>
                <c:pt idx="1265">
                  <c:v>0.1573</c:v>
                </c:pt>
                <c:pt idx="1266">
                  <c:v>0.14369999999999999</c:v>
                </c:pt>
                <c:pt idx="1267">
                  <c:v>0.27769999999999995</c:v>
                </c:pt>
                <c:pt idx="1268">
                  <c:v>0.19589999999999999</c:v>
                </c:pt>
                <c:pt idx="1269">
                  <c:v>0.15709999999999999</c:v>
                </c:pt>
                <c:pt idx="1270">
                  <c:v>0.152</c:v>
                </c:pt>
                <c:pt idx="1271">
                  <c:v>0.1193</c:v>
                </c:pt>
                <c:pt idx="1272">
                  <c:v>0.1239</c:v>
                </c:pt>
                <c:pt idx="1273">
                  <c:v>0.1633</c:v>
                </c:pt>
                <c:pt idx="1274">
                  <c:v>0.1479</c:v>
                </c:pt>
                <c:pt idx="1275">
                  <c:v>0.1464</c:v>
                </c:pt>
                <c:pt idx="1276">
                  <c:v>2.6532</c:v>
                </c:pt>
                <c:pt idx="1277">
                  <c:v>0.23049999999999998</c:v>
                </c:pt>
                <c:pt idx="1278">
                  <c:v>0.14019999999999999</c:v>
                </c:pt>
                <c:pt idx="1279">
                  <c:v>0.15709999999999999</c:v>
                </c:pt>
                <c:pt idx="1280">
                  <c:v>0.121</c:v>
                </c:pt>
                <c:pt idx="1281">
                  <c:v>0.13950000000000001</c:v>
                </c:pt>
                <c:pt idx="1282">
                  <c:v>0.18740000000000001</c:v>
                </c:pt>
                <c:pt idx="1283">
                  <c:v>0.22819999999999999</c:v>
                </c:pt>
                <c:pt idx="1284">
                  <c:v>0.3674</c:v>
                </c:pt>
                <c:pt idx="1285">
                  <c:v>0.17</c:v>
                </c:pt>
                <c:pt idx="1286">
                  <c:v>0.18139999999999998</c:v>
                </c:pt>
                <c:pt idx="1287">
                  <c:v>0.4929</c:v>
                </c:pt>
                <c:pt idx="1288">
                  <c:v>0.23419999999999999</c:v>
                </c:pt>
                <c:pt idx="1289">
                  <c:v>0.14349999999999999</c:v>
                </c:pt>
                <c:pt idx="1290">
                  <c:v>0.1338</c:v>
                </c:pt>
                <c:pt idx="1291">
                  <c:v>0.13400000000000001</c:v>
                </c:pt>
                <c:pt idx="1292">
                  <c:v>0.23650000000000002</c:v>
                </c:pt>
                <c:pt idx="1293">
                  <c:v>0.15939999999999999</c:v>
                </c:pt>
                <c:pt idx="1294">
                  <c:v>0.1676</c:v>
                </c:pt>
                <c:pt idx="1295">
                  <c:v>0.13789999999999999</c:v>
                </c:pt>
                <c:pt idx="1296">
                  <c:v>0.27879999999999999</c:v>
                </c:pt>
                <c:pt idx="1297">
                  <c:v>0.13100000000000001</c:v>
                </c:pt>
                <c:pt idx="1298">
                  <c:v>0.14929999999999999</c:v>
                </c:pt>
                <c:pt idx="1299">
                  <c:v>0.16739999999999999</c:v>
                </c:pt>
                <c:pt idx="1300">
                  <c:v>0.187</c:v>
                </c:pt>
                <c:pt idx="1301">
                  <c:v>0.13750000000000001</c:v>
                </c:pt>
                <c:pt idx="1302">
                  <c:v>0.14809999999999998</c:v>
                </c:pt>
                <c:pt idx="1303">
                  <c:v>0.1258</c:v>
                </c:pt>
                <c:pt idx="1304">
                  <c:v>0.1298</c:v>
                </c:pt>
                <c:pt idx="1305">
                  <c:v>0.1772</c:v>
                </c:pt>
                <c:pt idx="1306">
                  <c:v>0.46860000000000002</c:v>
                </c:pt>
                <c:pt idx="1307">
                  <c:v>0.16639999999999999</c:v>
                </c:pt>
                <c:pt idx="1308">
                  <c:v>0.14080000000000001</c:v>
                </c:pt>
                <c:pt idx="1309">
                  <c:v>0.13170000000000001</c:v>
                </c:pt>
                <c:pt idx="1310">
                  <c:v>0.21560000000000001</c:v>
                </c:pt>
                <c:pt idx="1311">
                  <c:v>0.1709</c:v>
                </c:pt>
                <c:pt idx="1312">
                  <c:v>0.29420000000000002</c:v>
                </c:pt>
                <c:pt idx="1313">
                  <c:v>0.14940000000000001</c:v>
                </c:pt>
                <c:pt idx="1314">
                  <c:v>0.1527</c:v>
                </c:pt>
                <c:pt idx="1315">
                  <c:v>0.1585</c:v>
                </c:pt>
                <c:pt idx="1316">
                  <c:v>0.15579999999999999</c:v>
                </c:pt>
                <c:pt idx="1317">
                  <c:v>0.2268</c:v>
                </c:pt>
                <c:pt idx="1318">
                  <c:v>0.12769999999999998</c:v>
                </c:pt>
                <c:pt idx="1319">
                  <c:v>0.28039999999999998</c:v>
                </c:pt>
                <c:pt idx="1320">
                  <c:v>0.19190000000000002</c:v>
                </c:pt>
                <c:pt idx="1321">
                  <c:v>0.15440000000000001</c:v>
                </c:pt>
                <c:pt idx="1322">
                  <c:v>0.13369999999999999</c:v>
                </c:pt>
                <c:pt idx="1323">
                  <c:v>0.1338</c:v>
                </c:pt>
                <c:pt idx="1324">
                  <c:v>0.13039999999999999</c:v>
                </c:pt>
                <c:pt idx="1325">
                  <c:v>0.13779999999999998</c:v>
                </c:pt>
                <c:pt idx="1326">
                  <c:v>0.1188</c:v>
                </c:pt>
                <c:pt idx="1327">
                  <c:v>0.12239999999999999</c:v>
                </c:pt>
                <c:pt idx="1328">
                  <c:v>0.1268</c:v>
                </c:pt>
                <c:pt idx="1329">
                  <c:v>0.17679999999999998</c:v>
                </c:pt>
                <c:pt idx="1330">
                  <c:v>0.16919999999999999</c:v>
                </c:pt>
                <c:pt idx="1331">
                  <c:v>0.15330000000000002</c:v>
                </c:pt>
                <c:pt idx="1332">
                  <c:v>0.1739</c:v>
                </c:pt>
                <c:pt idx="1333">
                  <c:v>0.1575</c:v>
                </c:pt>
                <c:pt idx="1334">
                  <c:v>0.1963</c:v>
                </c:pt>
                <c:pt idx="1335">
                  <c:v>0.19349999999999998</c:v>
                </c:pt>
                <c:pt idx="1336">
                  <c:v>0.1978</c:v>
                </c:pt>
                <c:pt idx="1337">
                  <c:v>0.19220000000000001</c:v>
                </c:pt>
                <c:pt idx="1338">
                  <c:v>0.1046</c:v>
                </c:pt>
                <c:pt idx="1339">
                  <c:v>0.1026</c:v>
                </c:pt>
                <c:pt idx="1340">
                  <c:v>0.24310000000000001</c:v>
                </c:pt>
                <c:pt idx="1341">
                  <c:v>0.24030000000000001</c:v>
                </c:pt>
                <c:pt idx="1342">
                  <c:v>0.12459999999999999</c:v>
                </c:pt>
                <c:pt idx="1343">
                  <c:v>0.1305</c:v>
                </c:pt>
                <c:pt idx="1344">
                  <c:v>0.16320000000000001</c:v>
                </c:pt>
                <c:pt idx="1345">
                  <c:v>0.14730000000000001</c:v>
                </c:pt>
                <c:pt idx="1346">
                  <c:v>0.1193</c:v>
                </c:pt>
                <c:pt idx="1347">
                  <c:v>0.14109999999999998</c:v>
                </c:pt>
                <c:pt idx="1348">
                  <c:v>0.21479999999999999</c:v>
                </c:pt>
                <c:pt idx="1349">
                  <c:v>0.17249999999999999</c:v>
                </c:pt>
                <c:pt idx="1350">
                  <c:v>0.1472</c:v>
                </c:pt>
                <c:pt idx="1351">
                  <c:v>0.15970000000000001</c:v>
                </c:pt>
                <c:pt idx="1352">
                  <c:v>0.10730000000000001</c:v>
                </c:pt>
                <c:pt idx="1353">
                  <c:v>0.14329999999999998</c:v>
                </c:pt>
                <c:pt idx="1354">
                  <c:v>0.13850000000000001</c:v>
                </c:pt>
                <c:pt idx="1355">
                  <c:v>0.14129999999999998</c:v>
                </c:pt>
                <c:pt idx="1356">
                  <c:v>0.12180000000000001</c:v>
                </c:pt>
                <c:pt idx="1357">
                  <c:v>0.12840000000000001</c:v>
                </c:pt>
                <c:pt idx="1358">
                  <c:v>0.12469999999999999</c:v>
                </c:pt>
                <c:pt idx="1359">
                  <c:v>0.15259999999999999</c:v>
                </c:pt>
                <c:pt idx="1360">
                  <c:v>0.1384</c:v>
                </c:pt>
                <c:pt idx="1361">
                  <c:v>0.18390000000000001</c:v>
                </c:pt>
                <c:pt idx="1362">
                  <c:v>0.1724</c:v>
                </c:pt>
                <c:pt idx="1363">
                  <c:v>0.1512</c:v>
                </c:pt>
                <c:pt idx="1364">
                  <c:v>0.3599</c:v>
                </c:pt>
                <c:pt idx="1365">
                  <c:v>0.17369999999999999</c:v>
                </c:pt>
                <c:pt idx="1366">
                  <c:v>0.13770000000000002</c:v>
                </c:pt>
                <c:pt idx="1367">
                  <c:v>0.2077</c:v>
                </c:pt>
                <c:pt idx="1368">
                  <c:v>0.1741</c:v>
                </c:pt>
                <c:pt idx="1369">
                  <c:v>0.2581</c:v>
                </c:pt>
                <c:pt idx="1370">
                  <c:v>0.16670000000000001</c:v>
                </c:pt>
                <c:pt idx="1371">
                  <c:v>0.14880000000000002</c:v>
                </c:pt>
                <c:pt idx="1372">
                  <c:v>0.1149</c:v>
                </c:pt>
                <c:pt idx="1373">
                  <c:v>0.221</c:v>
                </c:pt>
                <c:pt idx="1374">
                  <c:v>0.2263</c:v>
                </c:pt>
                <c:pt idx="1375">
                  <c:v>0.33599999999999997</c:v>
                </c:pt>
                <c:pt idx="1376">
                  <c:v>0.18909999999999999</c:v>
                </c:pt>
                <c:pt idx="1377">
                  <c:v>0.18709999999999999</c:v>
                </c:pt>
                <c:pt idx="1378">
                  <c:v>0.17369999999999999</c:v>
                </c:pt>
                <c:pt idx="1379">
                  <c:v>0.16059999999999999</c:v>
                </c:pt>
                <c:pt idx="1380">
                  <c:v>0.22619999999999998</c:v>
                </c:pt>
                <c:pt idx="1381">
                  <c:v>0.13970000000000002</c:v>
                </c:pt>
                <c:pt idx="1382">
                  <c:v>0.17780000000000001</c:v>
                </c:pt>
                <c:pt idx="1383">
                  <c:v>0.2296</c:v>
                </c:pt>
                <c:pt idx="1384">
                  <c:v>0.26250000000000001</c:v>
                </c:pt>
                <c:pt idx="1385">
                  <c:v>0.13159999999999999</c:v>
                </c:pt>
                <c:pt idx="1386">
                  <c:v>0.15709999999999999</c:v>
                </c:pt>
                <c:pt idx="1387">
                  <c:v>0.11510000000000001</c:v>
                </c:pt>
                <c:pt idx="1388">
                  <c:v>0.1638</c:v>
                </c:pt>
                <c:pt idx="1389">
                  <c:v>0.27290000000000003</c:v>
                </c:pt>
                <c:pt idx="1390">
                  <c:v>0.13640000000000002</c:v>
                </c:pt>
                <c:pt idx="1391">
                  <c:v>0.24360000000000001</c:v>
                </c:pt>
                <c:pt idx="1392">
                  <c:v>0.23630000000000001</c:v>
                </c:pt>
                <c:pt idx="1393">
                  <c:v>0.1258</c:v>
                </c:pt>
                <c:pt idx="1394">
                  <c:v>0.12689999999999999</c:v>
                </c:pt>
                <c:pt idx="1395">
                  <c:v>0.12380000000000001</c:v>
                </c:pt>
                <c:pt idx="1396">
                  <c:v>0.18009999999999998</c:v>
                </c:pt>
                <c:pt idx="1397">
                  <c:v>0.12860000000000002</c:v>
                </c:pt>
                <c:pt idx="1398">
                  <c:v>0.1547</c:v>
                </c:pt>
                <c:pt idx="1399">
                  <c:v>0.14300000000000002</c:v>
                </c:pt>
                <c:pt idx="1400">
                  <c:v>0.13239999999999999</c:v>
                </c:pt>
                <c:pt idx="1401">
                  <c:v>0.13200000000000001</c:v>
                </c:pt>
                <c:pt idx="1402">
                  <c:v>0.20039999999999999</c:v>
                </c:pt>
                <c:pt idx="1403">
                  <c:v>0.29359999999999997</c:v>
                </c:pt>
                <c:pt idx="1404">
                  <c:v>0.13870000000000002</c:v>
                </c:pt>
                <c:pt idx="1405">
                  <c:v>0.16200000000000001</c:v>
                </c:pt>
                <c:pt idx="1406">
                  <c:v>0.11309999999999999</c:v>
                </c:pt>
                <c:pt idx="1407">
                  <c:v>0.29649999999999999</c:v>
                </c:pt>
                <c:pt idx="1408">
                  <c:v>0.13369999999999999</c:v>
                </c:pt>
                <c:pt idx="1409">
                  <c:v>0.15970000000000001</c:v>
                </c:pt>
                <c:pt idx="1410">
                  <c:v>0.3392</c:v>
                </c:pt>
                <c:pt idx="1411">
                  <c:v>0.25999999999999995</c:v>
                </c:pt>
                <c:pt idx="1412">
                  <c:v>0.39950000000000002</c:v>
                </c:pt>
                <c:pt idx="1413">
                  <c:v>0.3463</c:v>
                </c:pt>
                <c:pt idx="1414">
                  <c:v>0.2185</c:v>
                </c:pt>
                <c:pt idx="1415">
                  <c:v>0.30219999999999997</c:v>
                </c:pt>
                <c:pt idx="1416">
                  <c:v>0.2903</c:v>
                </c:pt>
                <c:pt idx="1417">
                  <c:v>0.31930000000000003</c:v>
                </c:pt>
                <c:pt idx="1418">
                  <c:v>0.30309999999999998</c:v>
                </c:pt>
                <c:pt idx="1419">
                  <c:v>0.2923</c:v>
                </c:pt>
                <c:pt idx="1420">
                  <c:v>0.1376</c:v>
                </c:pt>
                <c:pt idx="1421">
                  <c:v>0.22599999999999998</c:v>
                </c:pt>
                <c:pt idx="1422">
                  <c:v>0.38829999999999998</c:v>
                </c:pt>
                <c:pt idx="1423">
                  <c:v>0.40289999999999998</c:v>
                </c:pt>
                <c:pt idx="1424">
                  <c:v>0.189</c:v>
                </c:pt>
                <c:pt idx="1425">
                  <c:v>0.11689999999999999</c:v>
                </c:pt>
                <c:pt idx="1426">
                  <c:v>0.27950000000000003</c:v>
                </c:pt>
                <c:pt idx="1427">
                  <c:v>0.16250000000000001</c:v>
                </c:pt>
                <c:pt idx="1428">
                  <c:v>0.24729999999999999</c:v>
                </c:pt>
                <c:pt idx="1429">
                  <c:v>0.43839999999999996</c:v>
                </c:pt>
                <c:pt idx="1430">
                  <c:v>0.44400000000000001</c:v>
                </c:pt>
                <c:pt idx="1431">
                  <c:v>0.17730000000000001</c:v>
                </c:pt>
                <c:pt idx="1432">
                  <c:v>0.31440000000000001</c:v>
                </c:pt>
                <c:pt idx="1433">
                  <c:v>0.12909999999999999</c:v>
                </c:pt>
                <c:pt idx="1434">
                  <c:v>0.12640000000000001</c:v>
                </c:pt>
                <c:pt idx="1435">
                  <c:v>0.25750000000000001</c:v>
                </c:pt>
                <c:pt idx="1436">
                  <c:v>0.1416</c:v>
                </c:pt>
                <c:pt idx="1437">
                  <c:v>0.62309999999999999</c:v>
                </c:pt>
                <c:pt idx="1438">
                  <c:v>0.26600000000000001</c:v>
                </c:pt>
                <c:pt idx="1439">
                  <c:v>0.39200000000000002</c:v>
                </c:pt>
                <c:pt idx="1440">
                  <c:v>0.27189999999999998</c:v>
                </c:pt>
                <c:pt idx="1441">
                  <c:v>0.22750000000000001</c:v>
                </c:pt>
                <c:pt idx="1442">
                  <c:v>0.28939999999999999</c:v>
                </c:pt>
                <c:pt idx="1443">
                  <c:v>0.19249999999999998</c:v>
                </c:pt>
                <c:pt idx="1444">
                  <c:v>0.4738</c:v>
                </c:pt>
                <c:pt idx="1445">
                  <c:v>0.16950000000000001</c:v>
                </c:pt>
                <c:pt idx="1446">
                  <c:v>0.20269999999999999</c:v>
                </c:pt>
                <c:pt idx="1447">
                  <c:v>0.27839999999999998</c:v>
                </c:pt>
                <c:pt idx="1448">
                  <c:v>0.30530000000000002</c:v>
                </c:pt>
                <c:pt idx="1449">
                  <c:v>0.28889999999999999</c:v>
                </c:pt>
                <c:pt idx="1450">
                  <c:v>0.31859999999999999</c:v>
                </c:pt>
                <c:pt idx="1451">
                  <c:v>0.11260000000000001</c:v>
                </c:pt>
                <c:pt idx="1452">
                  <c:v>0.11560000000000001</c:v>
                </c:pt>
                <c:pt idx="1453">
                  <c:v>0.15330000000000002</c:v>
                </c:pt>
                <c:pt idx="1454">
                  <c:v>0.26340000000000002</c:v>
                </c:pt>
                <c:pt idx="1455">
                  <c:v>0.15809999999999999</c:v>
                </c:pt>
                <c:pt idx="1456">
                  <c:v>0.1216</c:v>
                </c:pt>
                <c:pt idx="1457">
                  <c:v>0.19699999999999998</c:v>
                </c:pt>
                <c:pt idx="1458">
                  <c:v>0.12740000000000001</c:v>
                </c:pt>
                <c:pt idx="1459">
                  <c:v>0.22389999999999999</c:v>
                </c:pt>
                <c:pt idx="1460">
                  <c:v>0.24179999999999999</c:v>
                </c:pt>
                <c:pt idx="1461">
                  <c:v>0.64190000000000003</c:v>
                </c:pt>
                <c:pt idx="1462">
                  <c:v>0.1961</c:v>
                </c:pt>
                <c:pt idx="1463">
                  <c:v>0.3987</c:v>
                </c:pt>
                <c:pt idx="1464">
                  <c:v>0.32579999999999998</c:v>
                </c:pt>
                <c:pt idx="1465">
                  <c:v>0.20849999999999999</c:v>
                </c:pt>
                <c:pt idx="1466">
                  <c:v>0.18859999999999999</c:v>
                </c:pt>
                <c:pt idx="1467">
                  <c:v>0.2457</c:v>
                </c:pt>
                <c:pt idx="1468">
                  <c:v>0.33290000000000003</c:v>
                </c:pt>
                <c:pt idx="1469">
                  <c:v>0.16699999999999998</c:v>
                </c:pt>
                <c:pt idx="1470">
                  <c:v>0.19589999999999999</c:v>
                </c:pt>
                <c:pt idx="1471">
                  <c:v>0.21350000000000002</c:v>
                </c:pt>
                <c:pt idx="1472">
                  <c:v>0.106</c:v>
                </c:pt>
                <c:pt idx="1473">
                  <c:v>0.14180000000000001</c:v>
                </c:pt>
                <c:pt idx="1474">
                  <c:v>0.31629999999999997</c:v>
                </c:pt>
                <c:pt idx="1475">
                  <c:v>0.18840000000000001</c:v>
                </c:pt>
                <c:pt idx="1476">
                  <c:v>0.14329999999999998</c:v>
                </c:pt>
                <c:pt idx="1477">
                  <c:v>0.50209999999999999</c:v>
                </c:pt>
                <c:pt idx="1478">
                  <c:v>0.1527</c:v>
                </c:pt>
                <c:pt idx="1479">
                  <c:v>0.25230000000000002</c:v>
                </c:pt>
                <c:pt idx="1480">
                  <c:v>0.2697</c:v>
                </c:pt>
                <c:pt idx="1481">
                  <c:v>0.25280000000000002</c:v>
                </c:pt>
                <c:pt idx="1482">
                  <c:v>0.2266</c:v>
                </c:pt>
                <c:pt idx="1483">
                  <c:v>0.1593</c:v>
                </c:pt>
                <c:pt idx="1484">
                  <c:v>0.28669999999999995</c:v>
                </c:pt>
                <c:pt idx="1485">
                  <c:v>0.11560000000000001</c:v>
                </c:pt>
                <c:pt idx="1486">
                  <c:v>0.14360000000000001</c:v>
                </c:pt>
                <c:pt idx="1487">
                  <c:v>9.4200000000000006E-2</c:v>
                </c:pt>
                <c:pt idx="1488">
                  <c:v>0.22599999999999998</c:v>
                </c:pt>
                <c:pt idx="1489">
                  <c:v>0.35710000000000003</c:v>
                </c:pt>
                <c:pt idx="1490">
                  <c:v>0.1285</c:v>
                </c:pt>
                <c:pt idx="1491">
                  <c:v>0.16589999999999999</c:v>
                </c:pt>
                <c:pt idx="1492">
                  <c:v>0.16339999999999999</c:v>
                </c:pt>
                <c:pt idx="1493">
                  <c:v>0.1464</c:v>
                </c:pt>
                <c:pt idx="1494">
                  <c:v>0.16210000000000002</c:v>
                </c:pt>
                <c:pt idx="1495">
                  <c:v>0.22650000000000001</c:v>
                </c:pt>
                <c:pt idx="1496">
                  <c:v>0.53050000000000008</c:v>
                </c:pt>
                <c:pt idx="1497">
                  <c:v>0.2369</c:v>
                </c:pt>
                <c:pt idx="1498">
                  <c:v>0.25629999999999997</c:v>
                </c:pt>
                <c:pt idx="1499">
                  <c:v>0.3049</c:v>
                </c:pt>
                <c:pt idx="1500">
                  <c:v>1.0103</c:v>
                </c:pt>
                <c:pt idx="1501">
                  <c:v>0.34049999999999997</c:v>
                </c:pt>
                <c:pt idx="1502">
                  <c:v>0.5908000000000001</c:v>
                </c:pt>
                <c:pt idx="1503">
                  <c:v>0.42030000000000001</c:v>
                </c:pt>
                <c:pt idx="1504">
                  <c:v>0.48309999999999997</c:v>
                </c:pt>
                <c:pt idx="1505">
                  <c:v>0.42410000000000003</c:v>
                </c:pt>
                <c:pt idx="1506">
                  <c:v>0.43120000000000003</c:v>
                </c:pt>
                <c:pt idx="1507">
                  <c:v>0.46679999999999999</c:v>
                </c:pt>
                <c:pt idx="1508">
                  <c:v>0.45269999999999999</c:v>
                </c:pt>
                <c:pt idx="1509">
                  <c:v>0.4395</c:v>
                </c:pt>
                <c:pt idx="1510">
                  <c:v>0.39189999999999997</c:v>
                </c:pt>
                <c:pt idx="1511">
                  <c:v>0.37719999999999998</c:v>
                </c:pt>
                <c:pt idx="1512">
                  <c:v>0.39960000000000001</c:v>
                </c:pt>
                <c:pt idx="1513">
                  <c:v>0.37219999999999998</c:v>
                </c:pt>
                <c:pt idx="1514">
                  <c:v>0.42920000000000003</c:v>
                </c:pt>
                <c:pt idx="1515">
                  <c:v>0.34360000000000002</c:v>
                </c:pt>
                <c:pt idx="1516">
                  <c:v>0.4556</c:v>
                </c:pt>
                <c:pt idx="1517">
                  <c:v>0.51990000000000003</c:v>
                </c:pt>
                <c:pt idx="1518">
                  <c:v>0.48180000000000001</c:v>
                </c:pt>
                <c:pt idx="1519">
                  <c:v>0.55409999999999993</c:v>
                </c:pt>
                <c:pt idx="1520">
                  <c:v>0.51839999999999997</c:v>
                </c:pt>
                <c:pt idx="1521">
                  <c:v>0.32939999999999997</c:v>
                </c:pt>
                <c:pt idx="1522">
                  <c:v>0.31890000000000002</c:v>
                </c:pt>
                <c:pt idx="1523">
                  <c:v>0.26889999999999997</c:v>
                </c:pt>
                <c:pt idx="1524">
                  <c:v>0.54110000000000003</c:v>
                </c:pt>
                <c:pt idx="1525">
                  <c:v>0.54279999999999995</c:v>
                </c:pt>
                <c:pt idx="1526">
                  <c:v>0.70390000000000008</c:v>
                </c:pt>
                <c:pt idx="1527">
                  <c:v>0.46930000000000005</c:v>
                </c:pt>
                <c:pt idx="1528">
                  <c:v>0.48430000000000001</c:v>
                </c:pt>
                <c:pt idx="1529">
                  <c:v>0.47510000000000002</c:v>
                </c:pt>
                <c:pt idx="1530">
                  <c:v>0.43120000000000003</c:v>
                </c:pt>
                <c:pt idx="1531">
                  <c:v>0.48399999999999999</c:v>
                </c:pt>
                <c:pt idx="1532">
                  <c:v>0.44369999999999998</c:v>
                </c:pt>
                <c:pt idx="1533">
                  <c:v>0.44499999999999995</c:v>
                </c:pt>
                <c:pt idx="1534">
                  <c:v>0.31419999999999998</c:v>
                </c:pt>
                <c:pt idx="1535">
                  <c:v>0.27029999999999998</c:v>
                </c:pt>
                <c:pt idx="1536">
                  <c:v>0.38020000000000004</c:v>
                </c:pt>
                <c:pt idx="1537">
                  <c:v>0.51190000000000002</c:v>
                </c:pt>
                <c:pt idx="1538">
                  <c:v>0.37080000000000002</c:v>
                </c:pt>
                <c:pt idx="1539">
                  <c:v>0.57469999999999999</c:v>
                </c:pt>
                <c:pt idx="1540">
                  <c:v>0.62709999999999999</c:v>
                </c:pt>
                <c:pt idx="1541">
                  <c:v>0.47649999999999998</c:v>
                </c:pt>
                <c:pt idx="1542">
                  <c:v>0.38319999999999999</c:v>
                </c:pt>
                <c:pt idx="1543">
                  <c:v>0.48720000000000002</c:v>
                </c:pt>
                <c:pt idx="1544">
                  <c:v>0.33110000000000001</c:v>
                </c:pt>
                <c:pt idx="1545">
                  <c:v>0.44369999999999998</c:v>
                </c:pt>
                <c:pt idx="1546">
                  <c:v>0.27729999999999999</c:v>
                </c:pt>
                <c:pt idx="1547">
                  <c:v>0.54449999999999998</c:v>
                </c:pt>
                <c:pt idx="1548">
                  <c:v>0.50679999999999992</c:v>
                </c:pt>
                <c:pt idx="1549">
                  <c:v>0.52780000000000005</c:v>
                </c:pt>
                <c:pt idx="1550">
                  <c:v>0.44279999999999997</c:v>
                </c:pt>
                <c:pt idx="1551">
                  <c:v>0.25669999999999998</c:v>
                </c:pt>
                <c:pt idx="1552">
                  <c:v>0.39979999999999999</c:v>
                </c:pt>
                <c:pt idx="1553">
                  <c:v>0.4637</c:v>
                </c:pt>
                <c:pt idx="1554">
                  <c:v>0.45740000000000003</c:v>
                </c:pt>
                <c:pt idx="1555">
                  <c:v>0.33240000000000003</c:v>
                </c:pt>
                <c:pt idx="1556">
                  <c:v>0.62830000000000008</c:v>
                </c:pt>
                <c:pt idx="1557">
                  <c:v>0.35909999999999997</c:v>
                </c:pt>
                <c:pt idx="1558">
                  <c:v>0.5292</c:v>
                </c:pt>
                <c:pt idx="1559">
                  <c:v>0.30229999999999996</c:v>
                </c:pt>
                <c:pt idx="1560">
                  <c:v>0.60919999999999996</c:v>
                </c:pt>
                <c:pt idx="1561">
                  <c:v>0.2576</c:v>
                </c:pt>
                <c:pt idx="1562">
                  <c:v>0.48930000000000001</c:v>
                </c:pt>
                <c:pt idx="1563">
                  <c:v>0.4042</c:v>
                </c:pt>
                <c:pt idx="1564">
                  <c:v>0.3019</c:v>
                </c:pt>
                <c:pt idx="1565">
                  <c:v>0.3584</c:v>
                </c:pt>
                <c:pt idx="1566">
                  <c:v>0.54259999999999997</c:v>
                </c:pt>
                <c:pt idx="1567">
                  <c:v>0.6149</c:v>
                </c:pt>
                <c:pt idx="1568">
                  <c:v>0.63049999999999995</c:v>
                </c:pt>
                <c:pt idx="1569">
                  <c:v>0.54210000000000003</c:v>
                </c:pt>
                <c:pt idx="1570">
                  <c:v>0.23499999999999999</c:v>
                </c:pt>
                <c:pt idx="1571">
                  <c:v>0.24459999999999998</c:v>
                </c:pt>
                <c:pt idx="1572">
                  <c:v>0.35710000000000003</c:v>
                </c:pt>
                <c:pt idx="1573">
                  <c:v>0.40839999999999999</c:v>
                </c:pt>
                <c:pt idx="1574">
                  <c:v>0.31139999999999995</c:v>
                </c:pt>
                <c:pt idx="1575">
                  <c:v>0.3891</c:v>
                </c:pt>
                <c:pt idx="1576">
                  <c:v>0.33290000000000003</c:v>
                </c:pt>
                <c:pt idx="1577">
                  <c:v>0.52039999999999997</c:v>
                </c:pt>
                <c:pt idx="1578">
                  <c:v>0.40099999999999997</c:v>
                </c:pt>
                <c:pt idx="1579">
                  <c:v>0.66370000000000007</c:v>
                </c:pt>
                <c:pt idx="1580">
                  <c:v>0.49200000000000005</c:v>
                </c:pt>
                <c:pt idx="1581">
                  <c:v>0.46250000000000002</c:v>
                </c:pt>
                <c:pt idx="1582">
                  <c:v>0.39910000000000001</c:v>
                </c:pt>
                <c:pt idx="1583">
                  <c:v>0.50160000000000005</c:v>
                </c:pt>
                <c:pt idx="1584">
                  <c:v>0.4027</c:v>
                </c:pt>
                <c:pt idx="1585">
                  <c:v>0.3009</c:v>
                </c:pt>
                <c:pt idx="1586">
                  <c:v>0.48080000000000001</c:v>
                </c:pt>
                <c:pt idx="1587">
                  <c:v>0.43209999999999998</c:v>
                </c:pt>
                <c:pt idx="1588">
                  <c:v>0.37669999999999998</c:v>
                </c:pt>
                <c:pt idx="1589">
                  <c:v>0.39629999999999999</c:v>
                </c:pt>
                <c:pt idx="1590">
                  <c:v>0.32719999999999999</c:v>
                </c:pt>
                <c:pt idx="1591">
                  <c:v>0.38739999999999997</c:v>
                </c:pt>
                <c:pt idx="1592">
                  <c:v>0.35189999999999999</c:v>
                </c:pt>
                <c:pt idx="1593">
                  <c:v>0.45019999999999999</c:v>
                </c:pt>
                <c:pt idx="1594">
                  <c:v>0.27579999999999999</c:v>
                </c:pt>
                <c:pt idx="1595">
                  <c:v>0.36000000000000004</c:v>
                </c:pt>
                <c:pt idx="1596">
                  <c:v>0.24020000000000002</c:v>
                </c:pt>
                <c:pt idx="1597">
                  <c:v>0.63</c:v>
                </c:pt>
                <c:pt idx="1598">
                  <c:v>0.27029999999999998</c:v>
                </c:pt>
                <c:pt idx="1599">
                  <c:v>0.40389999999999998</c:v>
                </c:pt>
                <c:pt idx="1600">
                  <c:v>0.44470000000000004</c:v>
                </c:pt>
                <c:pt idx="1601">
                  <c:v>0.45609999999999995</c:v>
                </c:pt>
                <c:pt idx="1602">
                  <c:v>0.35010000000000002</c:v>
                </c:pt>
                <c:pt idx="1603">
                  <c:v>0.43780000000000002</c:v>
                </c:pt>
                <c:pt idx="1604">
                  <c:v>0.4506</c:v>
                </c:pt>
                <c:pt idx="1605">
                  <c:v>0.43429999999999996</c:v>
                </c:pt>
                <c:pt idx="1606">
                  <c:v>0.43379999999999996</c:v>
                </c:pt>
                <c:pt idx="1607">
                  <c:v>0.2712</c:v>
                </c:pt>
                <c:pt idx="1608">
                  <c:v>0.3271</c:v>
                </c:pt>
                <c:pt idx="1609">
                  <c:v>0.28959999999999997</c:v>
                </c:pt>
                <c:pt idx="1610">
                  <c:v>0.3548</c:v>
                </c:pt>
                <c:pt idx="1611">
                  <c:v>0.33829999999999999</c:v>
                </c:pt>
                <c:pt idx="1612">
                  <c:v>0.626</c:v>
                </c:pt>
                <c:pt idx="1613">
                  <c:v>0.3196</c:v>
                </c:pt>
                <c:pt idx="1614">
                  <c:v>0.35439999999999999</c:v>
                </c:pt>
                <c:pt idx="1615">
                  <c:v>0.51749999999999996</c:v>
                </c:pt>
                <c:pt idx="1616">
                  <c:v>0.49910000000000004</c:v>
                </c:pt>
                <c:pt idx="1617">
                  <c:v>0.33900000000000002</c:v>
                </c:pt>
                <c:pt idx="1618">
                  <c:v>0.67920000000000003</c:v>
                </c:pt>
                <c:pt idx="1619">
                  <c:v>0.44159999999999999</c:v>
                </c:pt>
                <c:pt idx="1620">
                  <c:v>0.65660000000000007</c:v>
                </c:pt>
                <c:pt idx="1621">
                  <c:v>0.29659999999999997</c:v>
                </c:pt>
                <c:pt idx="1622">
                  <c:v>0.47</c:v>
                </c:pt>
                <c:pt idx="1623">
                  <c:v>0.40400000000000003</c:v>
                </c:pt>
                <c:pt idx="1624">
                  <c:v>0.33860000000000001</c:v>
                </c:pt>
                <c:pt idx="1625">
                  <c:v>0.43059999999999998</c:v>
                </c:pt>
                <c:pt idx="1626">
                  <c:v>0.3296</c:v>
                </c:pt>
                <c:pt idx="1627">
                  <c:v>0.27490000000000003</c:v>
                </c:pt>
                <c:pt idx="1628">
                  <c:v>0.3372</c:v>
                </c:pt>
                <c:pt idx="1629">
                  <c:v>0.31459999999999999</c:v>
                </c:pt>
                <c:pt idx="1630">
                  <c:v>0.33160000000000001</c:v>
                </c:pt>
                <c:pt idx="1631">
                  <c:v>0.24590000000000001</c:v>
                </c:pt>
                <c:pt idx="1632">
                  <c:v>0.39609999999999995</c:v>
                </c:pt>
                <c:pt idx="1633">
                  <c:v>0.51639999999999997</c:v>
                </c:pt>
                <c:pt idx="1634">
                  <c:v>0.59340000000000004</c:v>
                </c:pt>
                <c:pt idx="1635">
                  <c:v>0.35510000000000003</c:v>
                </c:pt>
                <c:pt idx="1636">
                  <c:v>0.22850000000000001</c:v>
                </c:pt>
                <c:pt idx="1637">
                  <c:v>0.36499999999999999</c:v>
                </c:pt>
                <c:pt idx="1638">
                  <c:v>0.33490000000000003</c:v>
                </c:pt>
                <c:pt idx="1639">
                  <c:v>0.51219999999999999</c:v>
                </c:pt>
                <c:pt idx="1640">
                  <c:v>0.59920000000000007</c:v>
                </c:pt>
                <c:pt idx="1641">
                  <c:v>0.6552</c:v>
                </c:pt>
                <c:pt idx="1642">
                  <c:v>0.49209999999999998</c:v>
                </c:pt>
                <c:pt idx="1643">
                  <c:v>0.2873</c:v>
                </c:pt>
                <c:pt idx="1644">
                  <c:v>0.26200000000000001</c:v>
                </c:pt>
                <c:pt idx="1645">
                  <c:v>0.20729999999999998</c:v>
                </c:pt>
                <c:pt idx="1646">
                  <c:v>0.2898</c:v>
                </c:pt>
                <c:pt idx="1647">
                  <c:v>0.27189999999999998</c:v>
                </c:pt>
                <c:pt idx="1648">
                  <c:v>0.42559999999999998</c:v>
                </c:pt>
                <c:pt idx="1649">
                  <c:v>0.33760000000000001</c:v>
                </c:pt>
                <c:pt idx="1650">
                  <c:v>0.33639999999999998</c:v>
                </c:pt>
                <c:pt idx="1651">
                  <c:v>0.49010000000000004</c:v>
                </c:pt>
                <c:pt idx="1652">
                  <c:v>0.3362</c:v>
                </c:pt>
                <c:pt idx="1653">
                  <c:v>0.37669999999999998</c:v>
                </c:pt>
                <c:pt idx="1654">
                  <c:v>0.53420000000000001</c:v>
                </c:pt>
                <c:pt idx="1655">
                  <c:v>0.37320000000000003</c:v>
                </c:pt>
                <c:pt idx="1656">
                  <c:v>0.66200000000000003</c:v>
                </c:pt>
                <c:pt idx="1657">
                  <c:v>0.30980000000000002</c:v>
                </c:pt>
                <c:pt idx="1658">
                  <c:v>0.56630000000000003</c:v>
                </c:pt>
                <c:pt idx="1659">
                  <c:v>0.3906</c:v>
                </c:pt>
                <c:pt idx="1660">
                  <c:v>0.27849999999999997</c:v>
                </c:pt>
                <c:pt idx="1661">
                  <c:v>0.31740000000000002</c:v>
                </c:pt>
                <c:pt idx="1662">
                  <c:v>0.34539999999999998</c:v>
                </c:pt>
                <c:pt idx="1663">
                  <c:v>0.37619999999999998</c:v>
                </c:pt>
                <c:pt idx="1664">
                  <c:v>0.32489999999999997</c:v>
                </c:pt>
                <c:pt idx="1665">
                  <c:v>0.75759999999999994</c:v>
                </c:pt>
                <c:pt idx="1666">
                  <c:v>0.44900000000000001</c:v>
                </c:pt>
                <c:pt idx="1667">
                  <c:v>0.49980000000000002</c:v>
                </c:pt>
                <c:pt idx="1668">
                  <c:v>0.39279999999999998</c:v>
                </c:pt>
                <c:pt idx="1669">
                  <c:v>0.29580000000000001</c:v>
                </c:pt>
                <c:pt idx="1670">
                  <c:v>0.53220000000000001</c:v>
                </c:pt>
                <c:pt idx="1671">
                  <c:v>0.33300000000000002</c:v>
                </c:pt>
                <c:pt idx="1672">
                  <c:v>0.54459999999999997</c:v>
                </c:pt>
                <c:pt idx="1673">
                  <c:v>0.44920000000000004</c:v>
                </c:pt>
                <c:pt idx="1674">
                  <c:v>0.48830000000000001</c:v>
                </c:pt>
                <c:pt idx="1675">
                  <c:v>0.25339999999999996</c:v>
                </c:pt>
                <c:pt idx="1676">
                  <c:v>0.2878</c:v>
                </c:pt>
                <c:pt idx="1677">
                  <c:v>0.27200000000000002</c:v>
                </c:pt>
                <c:pt idx="1678">
                  <c:v>0.35409999999999997</c:v>
                </c:pt>
                <c:pt idx="1679">
                  <c:v>0.28239999999999998</c:v>
                </c:pt>
                <c:pt idx="1680">
                  <c:v>0.2601</c:v>
                </c:pt>
                <c:pt idx="1681">
                  <c:v>0.36919999999999997</c:v>
                </c:pt>
                <c:pt idx="1682">
                  <c:v>0.30980000000000002</c:v>
                </c:pt>
                <c:pt idx="1683">
                  <c:v>0.3049</c:v>
                </c:pt>
                <c:pt idx="1684">
                  <c:v>0.45179999999999998</c:v>
                </c:pt>
                <c:pt idx="1685">
                  <c:v>0.3977</c:v>
                </c:pt>
                <c:pt idx="1686">
                  <c:v>0.34560000000000002</c:v>
                </c:pt>
                <c:pt idx="1687">
                  <c:v>0.3211</c:v>
                </c:pt>
                <c:pt idx="1688">
                  <c:v>0.60909999999999997</c:v>
                </c:pt>
                <c:pt idx="1689">
                  <c:v>0.37209999999999999</c:v>
                </c:pt>
                <c:pt idx="1690">
                  <c:v>0.2787</c:v>
                </c:pt>
                <c:pt idx="1691">
                  <c:v>0.37320000000000003</c:v>
                </c:pt>
                <c:pt idx="1692">
                  <c:v>0.33439999999999998</c:v>
                </c:pt>
                <c:pt idx="1693">
                  <c:v>0.31919999999999998</c:v>
                </c:pt>
                <c:pt idx="1694">
                  <c:v>0.37640000000000001</c:v>
                </c:pt>
                <c:pt idx="1695">
                  <c:v>0.28870000000000001</c:v>
                </c:pt>
                <c:pt idx="1696">
                  <c:v>0.2702</c:v>
                </c:pt>
                <c:pt idx="1697">
                  <c:v>0.34549999999999997</c:v>
                </c:pt>
                <c:pt idx="1698">
                  <c:v>0.6431</c:v>
                </c:pt>
                <c:pt idx="1699">
                  <c:v>0.43409999999999999</c:v>
                </c:pt>
                <c:pt idx="1700">
                  <c:v>0.35630000000000001</c:v>
                </c:pt>
                <c:pt idx="1701">
                  <c:v>0.63829999999999998</c:v>
                </c:pt>
                <c:pt idx="1702">
                  <c:v>0.37690000000000001</c:v>
                </c:pt>
                <c:pt idx="1703">
                  <c:v>0.28390000000000004</c:v>
                </c:pt>
                <c:pt idx="1704">
                  <c:v>0.24149999999999999</c:v>
                </c:pt>
                <c:pt idx="1705">
                  <c:v>0.40460000000000002</c:v>
                </c:pt>
                <c:pt idx="1706">
                  <c:v>0.28659999999999997</c:v>
                </c:pt>
                <c:pt idx="1707">
                  <c:v>0.32590000000000002</c:v>
                </c:pt>
                <c:pt idx="1708">
                  <c:v>0.38470000000000004</c:v>
                </c:pt>
                <c:pt idx="1709">
                  <c:v>0.52360000000000007</c:v>
                </c:pt>
                <c:pt idx="1710">
                  <c:v>0.52790000000000004</c:v>
                </c:pt>
                <c:pt idx="1711">
                  <c:v>0.42599999999999999</c:v>
                </c:pt>
                <c:pt idx="1712">
                  <c:v>0.31339999999999996</c:v>
                </c:pt>
                <c:pt idx="1713">
                  <c:v>0.28720000000000001</c:v>
                </c:pt>
                <c:pt idx="1714">
                  <c:v>0.33579999999999999</c:v>
                </c:pt>
                <c:pt idx="1715">
                  <c:v>0.31809999999999999</c:v>
                </c:pt>
                <c:pt idx="1716">
                  <c:v>0.31030000000000002</c:v>
                </c:pt>
                <c:pt idx="1717">
                  <c:v>0.32519999999999999</c:v>
                </c:pt>
                <c:pt idx="1718">
                  <c:v>0.28839999999999999</c:v>
                </c:pt>
                <c:pt idx="1719">
                  <c:v>0.24030000000000001</c:v>
                </c:pt>
                <c:pt idx="1720">
                  <c:v>0.27629999999999999</c:v>
                </c:pt>
                <c:pt idx="1721">
                  <c:v>0.24340000000000001</c:v>
                </c:pt>
                <c:pt idx="1722">
                  <c:v>0.48549999999999999</c:v>
                </c:pt>
                <c:pt idx="1723">
                  <c:v>0.22589999999999999</c:v>
                </c:pt>
                <c:pt idx="1724">
                  <c:v>0.33710000000000001</c:v>
                </c:pt>
                <c:pt idx="1725">
                  <c:v>0.4022</c:v>
                </c:pt>
                <c:pt idx="1726">
                  <c:v>0.25339999999999996</c:v>
                </c:pt>
                <c:pt idx="1727">
                  <c:v>0.27189999999999998</c:v>
                </c:pt>
                <c:pt idx="1728">
                  <c:v>0.38550000000000001</c:v>
                </c:pt>
                <c:pt idx="1729">
                  <c:v>0.3992</c:v>
                </c:pt>
                <c:pt idx="1730">
                  <c:v>0.27789999999999998</c:v>
                </c:pt>
                <c:pt idx="1731">
                  <c:v>0.55099999999999993</c:v>
                </c:pt>
                <c:pt idx="1732">
                  <c:v>0.2757</c:v>
                </c:pt>
                <c:pt idx="1733">
                  <c:v>0.3982</c:v>
                </c:pt>
                <c:pt idx="1734">
                  <c:v>0.34279999999999999</c:v>
                </c:pt>
                <c:pt idx="1735">
                  <c:v>0.59119999999999995</c:v>
                </c:pt>
                <c:pt idx="1736">
                  <c:v>0.41689999999999999</c:v>
                </c:pt>
                <c:pt idx="1737">
                  <c:v>0.2576</c:v>
                </c:pt>
                <c:pt idx="1738">
                  <c:v>0.25930000000000003</c:v>
                </c:pt>
                <c:pt idx="1739">
                  <c:v>0.38979999999999998</c:v>
                </c:pt>
                <c:pt idx="1740">
                  <c:v>0.30729999999999996</c:v>
                </c:pt>
                <c:pt idx="1741">
                  <c:v>1.7474000000000001</c:v>
                </c:pt>
                <c:pt idx="1742">
                  <c:v>0.41970000000000002</c:v>
                </c:pt>
                <c:pt idx="1743">
                  <c:v>0.28770000000000001</c:v>
                </c:pt>
                <c:pt idx="1744">
                  <c:v>0.49589999999999995</c:v>
                </c:pt>
                <c:pt idx="1745">
                  <c:v>0.27139999999999997</c:v>
                </c:pt>
                <c:pt idx="1746">
                  <c:v>0.39760000000000001</c:v>
                </c:pt>
                <c:pt idx="1747">
                  <c:v>0.2944</c:v>
                </c:pt>
                <c:pt idx="1748">
                  <c:v>0.27950000000000003</c:v>
                </c:pt>
                <c:pt idx="1749">
                  <c:v>0.39800000000000002</c:v>
                </c:pt>
                <c:pt idx="1750">
                  <c:v>0.29540000000000005</c:v>
                </c:pt>
                <c:pt idx="1751">
                  <c:v>0.25070000000000003</c:v>
                </c:pt>
                <c:pt idx="1752">
                  <c:v>0.39040000000000002</c:v>
                </c:pt>
                <c:pt idx="1753">
                  <c:v>0.33900000000000002</c:v>
                </c:pt>
                <c:pt idx="1754">
                  <c:v>0.38590000000000002</c:v>
                </c:pt>
                <c:pt idx="1755">
                  <c:v>0.379</c:v>
                </c:pt>
                <c:pt idx="1756">
                  <c:v>0.26380000000000003</c:v>
                </c:pt>
                <c:pt idx="1757">
                  <c:v>0.36929999999999996</c:v>
                </c:pt>
                <c:pt idx="1758">
                  <c:v>0.48060000000000003</c:v>
                </c:pt>
                <c:pt idx="1759">
                  <c:v>0.42359999999999998</c:v>
                </c:pt>
                <c:pt idx="1760">
                  <c:v>0.59219999999999995</c:v>
                </c:pt>
                <c:pt idx="1761">
                  <c:v>0.26469999999999999</c:v>
                </c:pt>
                <c:pt idx="1762">
                  <c:v>0.48080000000000001</c:v>
                </c:pt>
                <c:pt idx="1763">
                  <c:v>0.2918</c:v>
                </c:pt>
                <c:pt idx="1764">
                  <c:v>0.51910000000000001</c:v>
                </c:pt>
                <c:pt idx="1765">
                  <c:v>0.28640000000000004</c:v>
                </c:pt>
                <c:pt idx="1766">
                  <c:v>0.24059999999999998</c:v>
                </c:pt>
                <c:pt idx="1767">
                  <c:v>0.3841</c:v>
                </c:pt>
                <c:pt idx="1768">
                  <c:v>0.33700000000000002</c:v>
                </c:pt>
                <c:pt idx="1769">
                  <c:v>0.29770000000000002</c:v>
                </c:pt>
                <c:pt idx="1770">
                  <c:v>0.2747</c:v>
                </c:pt>
                <c:pt idx="1771">
                  <c:v>0.48749999999999999</c:v>
                </c:pt>
                <c:pt idx="1772">
                  <c:v>0.69869999999999999</c:v>
                </c:pt>
                <c:pt idx="1773">
                  <c:v>0.38680000000000003</c:v>
                </c:pt>
                <c:pt idx="1774">
                  <c:v>0.51349999999999996</c:v>
                </c:pt>
                <c:pt idx="1775">
                  <c:v>0.31419999999999998</c:v>
                </c:pt>
                <c:pt idx="1776">
                  <c:v>0.35780000000000001</c:v>
                </c:pt>
                <c:pt idx="1777">
                  <c:v>0.32579999999999998</c:v>
                </c:pt>
                <c:pt idx="1778">
                  <c:v>0.29070000000000001</c:v>
                </c:pt>
                <c:pt idx="1779">
                  <c:v>0.26200000000000001</c:v>
                </c:pt>
                <c:pt idx="1780">
                  <c:v>0.28219999999999995</c:v>
                </c:pt>
                <c:pt idx="1781">
                  <c:v>0.2923</c:v>
                </c:pt>
                <c:pt idx="1782">
                  <c:v>0.35070000000000001</c:v>
                </c:pt>
                <c:pt idx="1783">
                  <c:v>0.45080000000000003</c:v>
                </c:pt>
                <c:pt idx="1784">
                  <c:v>0.29409999999999997</c:v>
                </c:pt>
                <c:pt idx="1785">
                  <c:v>0.32239999999999996</c:v>
                </c:pt>
                <c:pt idx="1786">
                  <c:v>0.29260000000000003</c:v>
                </c:pt>
                <c:pt idx="1787">
                  <c:v>0.47209999999999996</c:v>
                </c:pt>
                <c:pt idx="1788">
                  <c:v>0.29060000000000002</c:v>
                </c:pt>
                <c:pt idx="1789">
                  <c:v>0.2656</c:v>
                </c:pt>
                <c:pt idx="1790">
                  <c:v>0.44260000000000005</c:v>
                </c:pt>
                <c:pt idx="1791">
                  <c:v>0.3256</c:v>
                </c:pt>
                <c:pt idx="1792">
                  <c:v>0.2923</c:v>
                </c:pt>
                <c:pt idx="1793">
                  <c:v>0.37959999999999999</c:v>
                </c:pt>
                <c:pt idx="1794">
                  <c:v>0.2989</c:v>
                </c:pt>
                <c:pt idx="1795">
                  <c:v>0.23900000000000002</c:v>
                </c:pt>
                <c:pt idx="1796">
                  <c:v>0.41520000000000001</c:v>
                </c:pt>
                <c:pt idx="1797">
                  <c:v>0.28939999999999999</c:v>
                </c:pt>
                <c:pt idx="1798">
                  <c:v>0.41399999999999998</c:v>
                </c:pt>
                <c:pt idx="1799">
                  <c:v>0.2248</c:v>
                </c:pt>
                <c:pt idx="1800">
                  <c:v>0.33950000000000002</c:v>
                </c:pt>
                <c:pt idx="1801">
                  <c:v>0.2631</c:v>
                </c:pt>
                <c:pt idx="1802">
                  <c:v>0.29070000000000001</c:v>
                </c:pt>
                <c:pt idx="1803">
                  <c:v>0.44129999999999997</c:v>
                </c:pt>
                <c:pt idx="1804">
                  <c:v>0.48080000000000001</c:v>
                </c:pt>
                <c:pt idx="1805">
                  <c:v>0.2707</c:v>
                </c:pt>
                <c:pt idx="1806">
                  <c:v>0.31179999999999997</c:v>
                </c:pt>
                <c:pt idx="1807">
                  <c:v>0.34410000000000002</c:v>
                </c:pt>
                <c:pt idx="1808">
                  <c:v>0.33490000000000003</c:v>
                </c:pt>
                <c:pt idx="1809">
                  <c:v>0.318</c:v>
                </c:pt>
                <c:pt idx="1810">
                  <c:v>0.2576</c:v>
                </c:pt>
                <c:pt idx="1811">
                  <c:v>0.50009999999999999</c:v>
                </c:pt>
                <c:pt idx="1812">
                  <c:v>0.37869999999999998</c:v>
                </c:pt>
                <c:pt idx="1813">
                  <c:v>0.3009</c:v>
                </c:pt>
                <c:pt idx="1814">
                  <c:v>0.26489999999999997</c:v>
                </c:pt>
                <c:pt idx="1815">
                  <c:v>0.31080000000000002</c:v>
                </c:pt>
                <c:pt idx="1816">
                  <c:v>0.30359999999999998</c:v>
                </c:pt>
                <c:pt idx="1817">
                  <c:v>0.46539999999999998</c:v>
                </c:pt>
                <c:pt idx="1818">
                  <c:v>0.38059999999999999</c:v>
                </c:pt>
                <c:pt idx="1819">
                  <c:v>0.28139999999999998</c:v>
                </c:pt>
                <c:pt idx="1820">
                  <c:v>0.32590000000000002</c:v>
                </c:pt>
                <c:pt idx="1821">
                  <c:v>0.37019999999999997</c:v>
                </c:pt>
                <c:pt idx="1822">
                  <c:v>0.30909999999999999</c:v>
                </c:pt>
                <c:pt idx="1823">
                  <c:v>0.27760000000000001</c:v>
                </c:pt>
                <c:pt idx="1824">
                  <c:v>0.28999999999999998</c:v>
                </c:pt>
                <c:pt idx="1825">
                  <c:v>0.53300000000000003</c:v>
                </c:pt>
                <c:pt idx="1826">
                  <c:v>0.2651</c:v>
                </c:pt>
                <c:pt idx="1827">
                  <c:v>0.29100000000000004</c:v>
                </c:pt>
                <c:pt idx="1828">
                  <c:v>0.31669999999999998</c:v>
                </c:pt>
                <c:pt idx="1829">
                  <c:v>0.3458</c:v>
                </c:pt>
                <c:pt idx="1830">
                  <c:v>0.55389999999999995</c:v>
                </c:pt>
                <c:pt idx="1831">
                  <c:v>0.36010000000000003</c:v>
                </c:pt>
                <c:pt idx="1832">
                  <c:v>0.3054</c:v>
                </c:pt>
                <c:pt idx="1833">
                  <c:v>0.316</c:v>
                </c:pt>
                <c:pt idx="1834">
                  <c:v>0.34959999999999997</c:v>
                </c:pt>
                <c:pt idx="1835">
                  <c:v>0.36860000000000004</c:v>
                </c:pt>
                <c:pt idx="1836">
                  <c:v>0.25060000000000004</c:v>
                </c:pt>
                <c:pt idx="1837">
                  <c:v>0.28850000000000003</c:v>
                </c:pt>
                <c:pt idx="1838">
                  <c:v>0.38200000000000001</c:v>
                </c:pt>
                <c:pt idx="1839">
                  <c:v>0.31159999999999999</c:v>
                </c:pt>
                <c:pt idx="1840">
                  <c:v>0.43179999999999996</c:v>
                </c:pt>
                <c:pt idx="1841">
                  <c:v>0.30069999999999997</c:v>
                </c:pt>
                <c:pt idx="1842">
                  <c:v>0.3654</c:v>
                </c:pt>
                <c:pt idx="1843">
                  <c:v>0.36799999999999999</c:v>
                </c:pt>
                <c:pt idx="1844">
                  <c:v>0.51849999999999996</c:v>
                </c:pt>
                <c:pt idx="1845">
                  <c:v>0.48010000000000003</c:v>
                </c:pt>
                <c:pt idx="1846">
                  <c:v>0.38039999999999996</c:v>
                </c:pt>
                <c:pt idx="1847">
                  <c:v>0.29100000000000004</c:v>
                </c:pt>
                <c:pt idx="1848">
                  <c:v>0.38779999999999998</c:v>
                </c:pt>
                <c:pt idx="1849">
                  <c:v>0.31760000000000005</c:v>
                </c:pt>
                <c:pt idx="1850">
                  <c:v>0.27229999999999999</c:v>
                </c:pt>
                <c:pt idx="1851">
                  <c:v>0.30330000000000001</c:v>
                </c:pt>
                <c:pt idx="1852">
                  <c:v>0.51230000000000009</c:v>
                </c:pt>
                <c:pt idx="1853">
                  <c:v>0.30269999999999997</c:v>
                </c:pt>
                <c:pt idx="1854">
                  <c:v>0.3392</c:v>
                </c:pt>
                <c:pt idx="1855">
                  <c:v>0.34610000000000002</c:v>
                </c:pt>
                <c:pt idx="1856">
                  <c:v>0.3075</c:v>
                </c:pt>
                <c:pt idx="1857">
                  <c:v>0.28749999999999998</c:v>
                </c:pt>
                <c:pt idx="1858">
                  <c:v>0.28410000000000002</c:v>
                </c:pt>
                <c:pt idx="1859">
                  <c:v>0.33490000000000003</c:v>
                </c:pt>
                <c:pt idx="1860">
                  <c:v>0.28489999999999999</c:v>
                </c:pt>
                <c:pt idx="1861">
                  <c:v>0.36370000000000002</c:v>
                </c:pt>
                <c:pt idx="1862">
                  <c:v>0.33710000000000001</c:v>
                </c:pt>
                <c:pt idx="1863">
                  <c:v>0.4254</c:v>
                </c:pt>
                <c:pt idx="1864">
                  <c:v>0.29849999999999999</c:v>
                </c:pt>
                <c:pt idx="1865">
                  <c:v>0.26420000000000005</c:v>
                </c:pt>
                <c:pt idx="1866">
                  <c:v>0.25940000000000002</c:v>
                </c:pt>
                <c:pt idx="1867">
                  <c:v>0.40279999999999999</c:v>
                </c:pt>
                <c:pt idx="1868">
                  <c:v>0.45380000000000004</c:v>
                </c:pt>
                <c:pt idx="1869">
                  <c:v>0.56540000000000001</c:v>
                </c:pt>
                <c:pt idx="1870">
                  <c:v>0.34459999999999996</c:v>
                </c:pt>
                <c:pt idx="1871">
                  <c:v>0.29569999999999996</c:v>
                </c:pt>
                <c:pt idx="1872">
                  <c:v>0.373</c:v>
                </c:pt>
                <c:pt idx="1873">
                  <c:v>0.34520000000000001</c:v>
                </c:pt>
                <c:pt idx="1874">
                  <c:v>0.39639999999999997</c:v>
                </c:pt>
                <c:pt idx="1875">
                  <c:v>0.30610000000000004</c:v>
                </c:pt>
                <c:pt idx="1876">
                  <c:v>0.64789999999999992</c:v>
                </c:pt>
                <c:pt idx="1877">
                  <c:v>0.28249999999999997</c:v>
                </c:pt>
                <c:pt idx="1878">
                  <c:v>0.29149999999999998</c:v>
                </c:pt>
                <c:pt idx="1879">
                  <c:v>0.28270000000000001</c:v>
                </c:pt>
                <c:pt idx="1880">
                  <c:v>0.28029999999999999</c:v>
                </c:pt>
                <c:pt idx="1881">
                  <c:v>0.36689999999999995</c:v>
                </c:pt>
                <c:pt idx="1882">
                  <c:v>0.42660000000000003</c:v>
                </c:pt>
                <c:pt idx="1883">
                  <c:v>0.61459999999999992</c:v>
                </c:pt>
                <c:pt idx="1884">
                  <c:v>0.38769999999999999</c:v>
                </c:pt>
                <c:pt idx="1885">
                  <c:v>0.26550000000000001</c:v>
                </c:pt>
                <c:pt idx="1886">
                  <c:v>0.27660000000000001</c:v>
                </c:pt>
                <c:pt idx="1887">
                  <c:v>0.43090000000000001</c:v>
                </c:pt>
                <c:pt idx="1888">
                  <c:v>0.377</c:v>
                </c:pt>
                <c:pt idx="1889">
                  <c:v>0.29399999999999998</c:v>
                </c:pt>
                <c:pt idx="1890">
                  <c:v>0.32420000000000004</c:v>
                </c:pt>
                <c:pt idx="1891">
                  <c:v>0.36919999999999997</c:v>
                </c:pt>
                <c:pt idx="1892">
                  <c:v>1.7933000000000001</c:v>
                </c:pt>
                <c:pt idx="1893">
                  <c:v>0.35439999999999999</c:v>
                </c:pt>
                <c:pt idx="1894">
                  <c:v>0.3654</c:v>
                </c:pt>
                <c:pt idx="1895">
                  <c:v>0.313</c:v>
                </c:pt>
                <c:pt idx="1896">
                  <c:v>0.31619999999999998</c:v>
                </c:pt>
                <c:pt idx="1897">
                  <c:v>0.36149999999999999</c:v>
                </c:pt>
                <c:pt idx="1898">
                  <c:v>0.3</c:v>
                </c:pt>
                <c:pt idx="1899">
                  <c:v>0.27010000000000001</c:v>
                </c:pt>
                <c:pt idx="1900">
                  <c:v>1.3284</c:v>
                </c:pt>
                <c:pt idx="1901">
                  <c:v>0.43</c:v>
                </c:pt>
                <c:pt idx="1902">
                  <c:v>0.29599999999999999</c:v>
                </c:pt>
                <c:pt idx="1903">
                  <c:v>0.35359999999999997</c:v>
                </c:pt>
                <c:pt idx="1904">
                  <c:v>0.28709999999999997</c:v>
                </c:pt>
                <c:pt idx="1905">
                  <c:v>0.42509999999999998</c:v>
                </c:pt>
                <c:pt idx="1906">
                  <c:v>0.40190000000000003</c:v>
                </c:pt>
                <c:pt idx="1907">
                  <c:v>0.32850000000000001</c:v>
                </c:pt>
                <c:pt idx="1908">
                  <c:v>0.26019999999999999</c:v>
                </c:pt>
                <c:pt idx="1909">
                  <c:v>0.34709999999999996</c:v>
                </c:pt>
                <c:pt idx="1910">
                  <c:v>0.2984</c:v>
                </c:pt>
                <c:pt idx="1911">
                  <c:v>0.41270000000000001</c:v>
                </c:pt>
                <c:pt idx="1912">
                  <c:v>0.37980000000000003</c:v>
                </c:pt>
                <c:pt idx="1913">
                  <c:v>0.33349999999999996</c:v>
                </c:pt>
                <c:pt idx="1914">
                  <c:v>0.28089999999999998</c:v>
                </c:pt>
                <c:pt idx="1915">
                  <c:v>0.62969999999999993</c:v>
                </c:pt>
                <c:pt idx="1916">
                  <c:v>0.42820000000000003</c:v>
                </c:pt>
                <c:pt idx="1917">
                  <c:v>0.34110000000000001</c:v>
                </c:pt>
                <c:pt idx="1918">
                  <c:v>0.26100000000000001</c:v>
                </c:pt>
                <c:pt idx="1919">
                  <c:v>0.25619999999999998</c:v>
                </c:pt>
                <c:pt idx="1920">
                  <c:v>0.3095</c:v>
                </c:pt>
                <c:pt idx="1921">
                  <c:v>0.36660000000000004</c:v>
                </c:pt>
                <c:pt idx="1922">
                  <c:v>0.30909999999999999</c:v>
                </c:pt>
                <c:pt idx="1923">
                  <c:v>0.26079999999999998</c:v>
                </c:pt>
                <c:pt idx="1924">
                  <c:v>0.52729999999999999</c:v>
                </c:pt>
                <c:pt idx="1925">
                  <c:v>0.34589999999999999</c:v>
                </c:pt>
                <c:pt idx="1926">
                  <c:v>0.28770000000000001</c:v>
                </c:pt>
                <c:pt idx="1927">
                  <c:v>0.2979</c:v>
                </c:pt>
                <c:pt idx="1928">
                  <c:v>0.40110000000000001</c:v>
                </c:pt>
                <c:pt idx="1929">
                  <c:v>0.31459999999999999</c:v>
                </c:pt>
                <c:pt idx="1930">
                  <c:v>0.60400000000000009</c:v>
                </c:pt>
                <c:pt idx="1931">
                  <c:v>0.46729999999999999</c:v>
                </c:pt>
                <c:pt idx="1932">
                  <c:v>0.37819999999999998</c:v>
                </c:pt>
                <c:pt idx="1933">
                  <c:v>0.38869999999999999</c:v>
                </c:pt>
                <c:pt idx="1934">
                  <c:v>0.32750000000000001</c:v>
                </c:pt>
                <c:pt idx="1935">
                  <c:v>0.53879999999999995</c:v>
                </c:pt>
                <c:pt idx="1936">
                  <c:v>0.30909999999999999</c:v>
                </c:pt>
                <c:pt idx="1937">
                  <c:v>0.4385</c:v>
                </c:pt>
                <c:pt idx="1938">
                  <c:v>0.28699999999999998</c:v>
                </c:pt>
                <c:pt idx="1939">
                  <c:v>0.34610000000000002</c:v>
                </c:pt>
                <c:pt idx="1940">
                  <c:v>0.31110000000000004</c:v>
                </c:pt>
                <c:pt idx="1941">
                  <c:v>0.30269999999999997</c:v>
                </c:pt>
                <c:pt idx="1942">
                  <c:v>0.26669999999999999</c:v>
                </c:pt>
                <c:pt idx="1943">
                  <c:v>0.47670000000000001</c:v>
                </c:pt>
                <c:pt idx="1944">
                  <c:v>0.30210000000000004</c:v>
                </c:pt>
                <c:pt idx="1945">
                  <c:v>0.33990000000000004</c:v>
                </c:pt>
                <c:pt idx="1946">
                  <c:v>0.29050000000000004</c:v>
                </c:pt>
                <c:pt idx="1947">
                  <c:v>0.30650000000000005</c:v>
                </c:pt>
                <c:pt idx="1948">
                  <c:v>0.30650000000000005</c:v>
                </c:pt>
                <c:pt idx="1949">
                  <c:v>0.30830000000000002</c:v>
                </c:pt>
                <c:pt idx="1950">
                  <c:v>0.3125</c:v>
                </c:pt>
                <c:pt idx="1951">
                  <c:v>0.43829999999999997</c:v>
                </c:pt>
                <c:pt idx="1952">
                  <c:v>0.65600000000000003</c:v>
                </c:pt>
                <c:pt idx="1953">
                  <c:v>0.25319999999999998</c:v>
                </c:pt>
                <c:pt idx="1954">
                  <c:v>0.40570000000000001</c:v>
                </c:pt>
                <c:pt idx="1955">
                  <c:v>0.30580000000000002</c:v>
                </c:pt>
                <c:pt idx="1956">
                  <c:v>0.4496</c:v>
                </c:pt>
                <c:pt idx="1957">
                  <c:v>0.56519999999999992</c:v>
                </c:pt>
                <c:pt idx="1958">
                  <c:v>0.5151</c:v>
                </c:pt>
                <c:pt idx="1959">
                  <c:v>0.33599999999999997</c:v>
                </c:pt>
                <c:pt idx="1960">
                  <c:v>0.79370000000000007</c:v>
                </c:pt>
                <c:pt idx="1961">
                  <c:v>0.42969999999999997</c:v>
                </c:pt>
                <c:pt idx="1962">
                  <c:v>0.57989999999999997</c:v>
                </c:pt>
                <c:pt idx="1963">
                  <c:v>0.25720000000000004</c:v>
                </c:pt>
                <c:pt idx="1964">
                  <c:v>0.2908</c:v>
                </c:pt>
                <c:pt idx="1965">
                  <c:v>0.32469999999999999</c:v>
                </c:pt>
                <c:pt idx="1966">
                  <c:v>0.30459999999999998</c:v>
                </c:pt>
                <c:pt idx="1967">
                  <c:v>0.45529999999999998</c:v>
                </c:pt>
                <c:pt idx="1968">
                  <c:v>0.25339999999999996</c:v>
                </c:pt>
                <c:pt idx="1969">
                  <c:v>0.27280000000000004</c:v>
                </c:pt>
                <c:pt idx="1970">
                  <c:v>0.31369999999999998</c:v>
                </c:pt>
                <c:pt idx="1971">
                  <c:v>0.3851</c:v>
                </c:pt>
                <c:pt idx="1972">
                  <c:v>0.34310000000000002</c:v>
                </c:pt>
                <c:pt idx="1973">
                  <c:v>0.32880000000000004</c:v>
                </c:pt>
                <c:pt idx="1974">
                  <c:v>0.36649999999999999</c:v>
                </c:pt>
                <c:pt idx="1975">
                  <c:v>0.28400000000000003</c:v>
                </c:pt>
                <c:pt idx="1976">
                  <c:v>0.3372</c:v>
                </c:pt>
                <c:pt idx="1977">
                  <c:v>0.27260000000000001</c:v>
                </c:pt>
                <c:pt idx="1978">
                  <c:v>0.33629999999999999</c:v>
                </c:pt>
                <c:pt idx="1979">
                  <c:v>0.24669999999999997</c:v>
                </c:pt>
                <c:pt idx="1980">
                  <c:v>0.31859999999999999</c:v>
                </c:pt>
                <c:pt idx="1981">
                  <c:v>0.43909999999999999</c:v>
                </c:pt>
                <c:pt idx="1982">
                  <c:v>0.52329999999999999</c:v>
                </c:pt>
                <c:pt idx="1983">
                  <c:v>0.43770000000000003</c:v>
                </c:pt>
                <c:pt idx="1984">
                  <c:v>0.30109999999999998</c:v>
                </c:pt>
                <c:pt idx="1985">
                  <c:v>0.3584</c:v>
                </c:pt>
                <c:pt idx="1986">
                  <c:v>0.24620000000000003</c:v>
                </c:pt>
                <c:pt idx="1987">
                  <c:v>0.4274</c:v>
                </c:pt>
                <c:pt idx="1988">
                  <c:v>0.28190000000000004</c:v>
                </c:pt>
                <c:pt idx="1989">
                  <c:v>0.4032</c:v>
                </c:pt>
                <c:pt idx="1990">
                  <c:v>0.51440000000000008</c:v>
                </c:pt>
                <c:pt idx="1991">
                  <c:v>0.52050000000000007</c:v>
                </c:pt>
                <c:pt idx="1992">
                  <c:v>0.53349999999999997</c:v>
                </c:pt>
                <c:pt idx="1993">
                  <c:v>0.33310000000000001</c:v>
                </c:pt>
                <c:pt idx="1994">
                  <c:v>0.25740000000000002</c:v>
                </c:pt>
                <c:pt idx="1995">
                  <c:v>0.25970000000000004</c:v>
                </c:pt>
                <c:pt idx="1996">
                  <c:v>0.30640000000000001</c:v>
                </c:pt>
                <c:pt idx="1997">
                  <c:v>0.47470000000000001</c:v>
                </c:pt>
                <c:pt idx="1998">
                  <c:v>0.43810000000000004</c:v>
                </c:pt>
                <c:pt idx="1999">
                  <c:v>0.2888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99-4C48-B89F-BBC00EB16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5783791"/>
        <c:axId val="1245784751"/>
      </c:lineChart>
      <c:catAx>
        <c:axId val="12457837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5784751"/>
        <c:crosses val="autoZero"/>
        <c:auto val="1"/>
        <c:lblAlgn val="ctr"/>
        <c:lblOffset val="100"/>
        <c:noMultiLvlLbl val="0"/>
      </c:catAx>
      <c:valAx>
        <c:axId val="124578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578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CC-403C-923B-A8CFC45C4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Pipeline Search (</a:t>
            </a:r>
            <a:r>
              <a:rPr lang="en-US" altLang="zh-TW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Tuning (win)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C4-4AA8-89DB-1A94F1B94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444047"/>
        <c:axId val="2024443567"/>
      </c:lineChart>
      <c:catAx>
        <c:axId val="2024444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443567"/>
        <c:crosses val="autoZero"/>
        <c:auto val="1"/>
        <c:lblAlgn val="ctr"/>
        <c:lblOffset val="100"/>
        <c:noMultiLvlLbl val="0"/>
      </c:catAx>
      <c:valAx>
        <c:axId val="202444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444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Processing Time (</a:t>
            </a:r>
            <a:r>
              <a:rPr lang="en-US" altLang="zh-TW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c:rich>
      </c:tx>
      <c:layout>
        <c:manualLayout>
          <c:xMode val="edge"/>
          <c:yMode val="edge"/>
          <c:x val="0.41352600065616796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Original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F4-4C57-B241-7C4FBA9EA2E2}"/>
            </c:ext>
          </c:extLst>
        </c:ser>
        <c:ser>
          <c:idx val="1"/>
          <c:order val="1"/>
          <c:tx>
            <c:strRef>
              <c:f>'Order Processing Times'!$K$1</c:f>
              <c:strCache>
                <c:ptCount val="1"/>
                <c:pt idx="0">
                  <c:v>Tuning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F4-4C57-B241-7C4FBA9EA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925600"/>
        <c:axId val="255919360"/>
      </c:lineChart>
      <c:catAx>
        <c:axId val="255925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19360"/>
        <c:crosses val="autoZero"/>
        <c:auto val="1"/>
        <c:lblAlgn val="ctr"/>
        <c:lblOffset val="100"/>
        <c:noMultiLvlLbl val="0"/>
      </c:catAx>
      <c:valAx>
        <c:axId val="255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92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106508849531756"/>
          <c:y val="9.25926060939933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Tuning (mac) (ms)</c:v>
                </c:pt>
              </c:strCache>
            </c:strRef>
          </c:tx>
          <c:spPr>
            <a:ln w="28575" cap="rnd">
              <a:solidFill>
                <a:srgbClr val="B76E79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9E-4644-9B18-B86A1629D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957727"/>
        <c:axId val="196957247"/>
      </c:lineChart>
      <c:catAx>
        <c:axId val="1969577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6957247"/>
        <c:crosses val="autoZero"/>
        <c:auto val="1"/>
        <c:lblAlgn val="ctr"/>
        <c:lblOffset val="100"/>
        <c:noMultiLvlLbl val="0"/>
      </c:catAx>
      <c:valAx>
        <c:axId val="19695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695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Processing Time (</a:t>
            </a:r>
            <a:r>
              <a:rPr lang="en-US" altLang="zh-TW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ms</a:t>
            </a:r>
            <a:r>
              <a:rPr lang="en-US" altLang="zh-TW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Tuning (win)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5-48CA-B9EF-B088A488E19E}"/>
            </c:ext>
          </c:extLst>
        </c:ser>
        <c:ser>
          <c:idx val="1"/>
          <c:order val="1"/>
          <c:tx>
            <c:strRef>
              <c:f>'Order Processing Times'!$M$1</c:f>
              <c:strCache>
                <c:ptCount val="1"/>
                <c:pt idx="0">
                  <c:v>Tuning (mac) (ms)</c:v>
                </c:pt>
              </c:strCache>
            </c:strRef>
          </c:tx>
          <c:spPr>
            <a:ln w="28575" cap="rnd">
              <a:solidFill>
                <a:srgbClr val="B76E79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5-48CA-B9EF-B088A488E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571759"/>
        <c:axId val="190572719"/>
      </c:lineChart>
      <c:catAx>
        <c:axId val="190571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0572719"/>
        <c:crosses val="autoZero"/>
        <c:auto val="1"/>
        <c:lblAlgn val="ctr"/>
        <c:lblOffset val="100"/>
        <c:noMultiLvlLbl val="0"/>
      </c:catAx>
      <c:valAx>
        <c:axId val="19057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057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Times'!$O$1</c:f>
              <c:strCache>
                <c:ptCount val="1"/>
                <c:pt idx="0">
                  <c:v>Get Order From Redis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Times'!$O$2:$O$2001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3.7586999999999997</c:v>
                </c:pt>
                <c:pt idx="1002">
                  <c:v>1.2226999999999999</c:v>
                </c:pt>
                <c:pt idx="1003">
                  <c:v>1.6013999999999999</c:v>
                </c:pt>
                <c:pt idx="1004">
                  <c:v>1.4783000000000002</c:v>
                </c:pt>
                <c:pt idx="1005">
                  <c:v>1.0006999999999999</c:v>
                </c:pt>
                <c:pt idx="1006">
                  <c:v>1.1892</c:v>
                </c:pt>
                <c:pt idx="1007">
                  <c:v>1.5327</c:v>
                </c:pt>
                <c:pt idx="1008">
                  <c:v>2.7938000000000001</c:v>
                </c:pt>
                <c:pt idx="1009">
                  <c:v>1.1544000000000001</c:v>
                </c:pt>
                <c:pt idx="1010">
                  <c:v>1.8477000000000001</c:v>
                </c:pt>
                <c:pt idx="1011">
                  <c:v>3.1606999999999998</c:v>
                </c:pt>
                <c:pt idx="1012">
                  <c:v>2.2645999999999997</c:v>
                </c:pt>
                <c:pt idx="1013">
                  <c:v>1.0677000000000001</c:v>
                </c:pt>
                <c:pt idx="1014">
                  <c:v>1.3519000000000001</c:v>
                </c:pt>
                <c:pt idx="1015">
                  <c:v>1.5104</c:v>
                </c:pt>
                <c:pt idx="1016">
                  <c:v>3.0389000000000004</c:v>
                </c:pt>
                <c:pt idx="1017">
                  <c:v>1.0656000000000001</c:v>
                </c:pt>
                <c:pt idx="1018">
                  <c:v>1.4610999999999998</c:v>
                </c:pt>
                <c:pt idx="1019">
                  <c:v>1.0847</c:v>
                </c:pt>
                <c:pt idx="1020">
                  <c:v>1.5475000000000001</c:v>
                </c:pt>
                <c:pt idx="1021">
                  <c:v>1.3383</c:v>
                </c:pt>
                <c:pt idx="1022">
                  <c:v>1.3133999999999999</c:v>
                </c:pt>
                <c:pt idx="1023">
                  <c:v>1.9989999999999999</c:v>
                </c:pt>
                <c:pt idx="1024">
                  <c:v>14.202500000000001</c:v>
                </c:pt>
                <c:pt idx="1025">
                  <c:v>1.4716</c:v>
                </c:pt>
                <c:pt idx="1026">
                  <c:v>1.5639000000000001</c:v>
                </c:pt>
                <c:pt idx="1027">
                  <c:v>1.5650999999999999</c:v>
                </c:pt>
                <c:pt idx="1028">
                  <c:v>1.6322000000000001</c:v>
                </c:pt>
                <c:pt idx="1029">
                  <c:v>0.97759999999999991</c:v>
                </c:pt>
                <c:pt idx="1030">
                  <c:v>1.7020999999999999</c:v>
                </c:pt>
                <c:pt idx="1031">
                  <c:v>2.0872999999999999</c:v>
                </c:pt>
                <c:pt idx="1032">
                  <c:v>1.0762</c:v>
                </c:pt>
                <c:pt idx="1033">
                  <c:v>2.0132000000000003</c:v>
                </c:pt>
                <c:pt idx="1034">
                  <c:v>1.1134000000000002</c:v>
                </c:pt>
                <c:pt idx="1035">
                  <c:v>1.1322000000000001</c:v>
                </c:pt>
                <c:pt idx="1036">
                  <c:v>2.7810000000000001</c:v>
                </c:pt>
                <c:pt idx="1037">
                  <c:v>1.1058000000000001</c:v>
                </c:pt>
                <c:pt idx="1038">
                  <c:v>1.0698000000000001</c:v>
                </c:pt>
                <c:pt idx="1039">
                  <c:v>1.2715000000000001</c:v>
                </c:pt>
                <c:pt idx="1040">
                  <c:v>2.1928999999999998</c:v>
                </c:pt>
                <c:pt idx="1041">
                  <c:v>1.0801000000000001</c:v>
                </c:pt>
                <c:pt idx="1042">
                  <c:v>1.2099</c:v>
                </c:pt>
                <c:pt idx="1043">
                  <c:v>1.1072</c:v>
                </c:pt>
                <c:pt idx="1044">
                  <c:v>1.1127</c:v>
                </c:pt>
                <c:pt idx="1045">
                  <c:v>3.1214</c:v>
                </c:pt>
                <c:pt idx="1046">
                  <c:v>1.3034999999999999</c:v>
                </c:pt>
                <c:pt idx="1047">
                  <c:v>1.5253000000000001</c:v>
                </c:pt>
                <c:pt idx="1048">
                  <c:v>1.1299999999999999</c:v>
                </c:pt>
                <c:pt idx="1049">
                  <c:v>1.4385999999999999</c:v>
                </c:pt>
                <c:pt idx="1050">
                  <c:v>1.0767</c:v>
                </c:pt>
                <c:pt idx="1051">
                  <c:v>1.0444</c:v>
                </c:pt>
                <c:pt idx="1052">
                  <c:v>1.6913</c:v>
                </c:pt>
                <c:pt idx="1053">
                  <c:v>1.7441</c:v>
                </c:pt>
                <c:pt idx="1054">
                  <c:v>2.9554</c:v>
                </c:pt>
                <c:pt idx="1055">
                  <c:v>1.1089</c:v>
                </c:pt>
                <c:pt idx="1056">
                  <c:v>1.0986</c:v>
                </c:pt>
                <c:pt idx="1057">
                  <c:v>1.5820999999999998</c:v>
                </c:pt>
                <c:pt idx="1058">
                  <c:v>1.3894</c:v>
                </c:pt>
                <c:pt idx="1059">
                  <c:v>1.3140000000000001</c:v>
                </c:pt>
                <c:pt idx="1060">
                  <c:v>1.5797000000000001</c:v>
                </c:pt>
                <c:pt idx="1061">
                  <c:v>2.1042999999999998</c:v>
                </c:pt>
                <c:pt idx="1062">
                  <c:v>2.9803999999999999</c:v>
                </c:pt>
                <c:pt idx="1063">
                  <c:v>1.6820999999999999</c:v>
                </c:pt>
                <c:pt idx="1064">
                  <c:v>1.0661</c:v>
                </c:pt>
                <c:pt idx="1065">
                  <c:v>1.4987999999999999</c:v>
                </c:pt>
                <c:pt idx="1066">
                  <c:v>2.0796000000000001</c:v>
                </c:pt>
                <c:pt idx="1067">
                  <c:v>1.0984</c:v>
                </c:pt>
                <c:pt idx="1068">
                  <c:v>1.0317000000000001</c:v>
                </c:pt>
                <c:pt idx="1069">
                  <c:v>1.6071</c:v>
                </c:pt>
                <c:pt idx="1070">
                  <c:v>1.1360000000000001</c:v>
                </c:pt>
                <c:pt idx="1071">
                  <c:v>1.0583</c:v>
                </c:pt>
                <c:pt idx="1072">
                  <c:v>1.1058000000000001</c:v>
                </c:pt>
                <c:pt idx="1073">
                  <c:v>1.0241</c:v>
                </c:pt>
                <c:pt idx="1074">
                  <c:v>1.1957</c:v>
                </c:pt>
                <c:pt idx="1075">
                  <c:v>1.6521000000000001</c:v>
                </c:pt>
                <c:pt idx="1076">
                  <c:v>1.1293</c:v>
                </c:pt>
                <c:pt idx="1077">
                  <c:v>1.1676</c:v>
                </c:pt>
                <c:pt idx="1078">
                  <c:v>1.2212000000000001</c:v>
                </c:pt>
                <c:pt idx="1079">
                  <c:v>1.6949999999999998</c:v>
                </c:pt>
                <c:pt idx="1080">
                  <c:v>1.0909</c:v>
                </c:pt>
                <c:pt idx="1081">
                  <c:v>3.2778999999999998</c:v>
                </c:pt>
                <c:pt idx="1082">
                  <c:v>2.1204999999999998</c:v>
                </c:pt>
                <c:pt idx="1083">
                  <c:v>2.0867</c:v>
                </c:pt>
                <c:pt idx="1084">
                  <c:v>1.7599</c:v>
                </c:pt>
                <c:pt idx="1085">
                  <c:v>1.1248</c:v>
                </c:pt>
                <c:pt idx="1086">
                  <c:v>1.867</c:v>
                </c:pt>
                <c:pt idx="1087">
                  <c:v>1.1646000000000001</c:v>
                </c:pt>
                <c:pt idx="1088">
                  <c:v>1.1226</c:v>
                </c:pt>
                <c:pt idx="1089">
                  <c:v>1.2473000000000001</c:v>
                </c:pt>
                <c:pt idx="1090">
                  <c:v>1.0714999999999999</c:v>
                </c:pt>
                <c:pt idx="1091">
                  <c:v>1.1135999999999999</c:v>
                </c:pt>
                <c:pt idx="1092">
                  <c:v>10.5105</c:v>
                </c:pt>
                <c:pt idx="1093">
                  <c:v>1.0074000000000001</c:v>
                </c:pt>
                <c:pt idx="1094">
                  <c:v>1.1501000000000001</c:v>
                </c:pt>
                <c:pt idx="1095">
                  <c:v>1.1413</c:v>
                </c:pt>
                <c:pt idx="1096">
                  <c:v>1.5922000000000001</c:v>
                </c:pt>
                <c:pt idx="1097">
                  <c:v>2.0089000000000001</c:v>
                </c:pt>
                <c:pt idx="1098">
                  <c:v>1.1915</c:v>
                </c:pt>
                <c:pt idx="1099">
                  <c:v>1.0364</c:v>
                </c:pt>
                <c:pt idx="1100">
                  <c:v>1.1463000000000001</c:v>
                </c:pt>
                <c:pt idx="1101">
                  <c:v>2.6713999999999998</c:v>
                </c:pt>
                <c:pt idx="1102">
                  <c:v>1.7490999999999999</c:v>
                </c:pt>
                <c:pt idx="1103">
                  <c:v>1.2107000000000001</c:v>
                </c:pt>
                <c:pt idx="1104">
                  <c:v>1.2154</c:v>
                </c:pt>
                <c:pt idx="1105">
                  <c:v>1.9956</c:v>
                </c:pt>
                <c:pt idx="1106">
                  <c:v>1.9433</c:v>
                </c:pt>
                <c:pt idx="1107">
                  <c:v>1.6315</c:v>
                </c:pt>
                <c:pt idx="1108">
                  <c:v>1.0751000000000002</c:v>
                </c:pt>
                <c:pt idx="1109">
                  <c:v>1.8766</c:v>
                </c:pt>
                <c:pt idx="1110">
                  <c:v>1.5932999999999999</c:v>
                </c:pt>
                <c:pt idx="1111">
                  <c:v>2.3504</c:v>
                </c:pt>
                <c:pt idx="1112">
                  <c:v>1.9854000000000001</c:v>
                </c:pt>
                <c:pt idx="1113">
                  <c:v>1.8198000000000001</c:v>
                </c:pt>
                <c:pt idx="1114">
                  <c:v>1.113</c:v>
                </c:pt>
                <c:pt idx="1115">
                  <c:v>1.9474</c:v>
                </c:pt>
                <c:pt idx="1116">
                  <c:v>2.1677</c:v>
                </c:pt>
                <c:pt idx="1117">
                  <c:v>1.5969</c:v>
                </c:pt>
                <c:pt idx="1118">
                  <c:v>1.4599000000000002</c:v>
                </c:pt>
                <c:pt idx="1119">
                  <c:v>2.0750999999999999</c:v>
                </c:pt>
                <c:pt idx="1120">
                  <c:v>1.0254000000000001</c:v>
                </c:pt>
                <c:pt idx="1121">
                  <c:v>1.7316</c:v>
                </c:pt>
                <c:pt idx="1122">
                  <c:v>1.3374000000000001</c:v>
                </c:pt>
                <c:pt idx="1123">
                  <c:v>1.4101000000000001</c:v>
                </c:pt>
                <c:pt idx="1124">
                  <c:v>1.1042000000000001</c:v>
                </c:pt>
                <c:pt idx="1125">
                  <c:v>1.8467</c:v>
                </c:pt>
                <c:pt idx="1126">
                  <c:v>2.2880000000000003</c:v>
                </c:pt>
                <c:pt idx="1127">
                  <c:v>1.228</c:v>
                </c:pt>
                <c:pt idx="1128">
                  <c:v>1.6334</c:v>
                </c:pt>
                <c:pt idx="1129">
                  <c:v>1.1425000000000001</c:v>
                </c:pt>
                <c:pt idx="1130">
                  <c:v>1.8042</c:v>
                </c:pt>
                <c:pt idx="1131">
                  <c:v>1.018</c:v>
                </c:pt>
                <c:pt idx="1132">
                  <c:v>1.1337000000000002</c:v>
                </c:pt>
                <c:pt idx="1133">
                  <c:v>1.6260000000000001</c:v>
                </c:pt>
                <c:pt idx="1134">
                  <c:v>1.2301</c:v>
                </c:pt>
                <c:pt idx="1135">
                  <c:v>1.5456999999999999</c:v>
                </c:pt>
                <c:pt idx="1136">
                  <c:v>1.5649999999999999</c:v>
                </c:pt>
                <c:pt idx="1137">
                  <c:v>1.1172</c:v>
                </c:pt>
                <c:pt idx="1138">
                  <c:v>1.2750000000000001</c:v>
                </c:pt>
                <c:pt idx="1139">
                  <c:v>1.2244000000000002</c:v>
                </c:pt>
                <c:pt idx="1140">
                  <c:v>1.1139999999999999</c:v>
                </c:pt>
                <c:pt idx="1141">
                  <c:v>1.2483</c:v>
                </c:pt>
                <c:pt idx="1142">
                  <c:v>1.1762999999999999</c:v>
                </c:pt>
                <c:pt idx="1143">
                  <c:v>1.5647</c:v>
                </c:pt>
                <c:pt idx="1144">
                  <c:v>1.4027000000000001</c:v>
                </c:pt>
                <c:pt idx="1145">
                  <c:v>1.3313999999999999</c:v>
                </c:pt>
                <c:pt idx="1146">
                  <c:v>1.0787</c:v>
                </c:pt>
                <c:pt idx="1147">
                  <c:v>2.9952999999999999</c:v>
                </c:pt>
                <c:pt idx="1148">
                  <c:v>1.2558</c:v>
                </c:pt>
                <c:pt idx="1149">
                  <c:v>0.99719999999999998</c:v>
                </c:pt>
                <c:pt idx="1150">
                  <c:v>1.4031</c:v>
                </c:pt>
                <c:pt idx="1151">
                  <c:v>1.2129000000000001</c:v>
                </c:pt>
                <c:pt idx="1152">
                  <c:v>1.0989</c:v>
                </c:pt>
                <c:pt idx="1153">
                  <c:v>1.1819</c:v>
                </c:pt>
                <c:pt idx="1154">
                  <c:v>1.2103999999999999</c:v>
                </c:pt>
                <c:pt idx="1155">
                  <c:v>1.0403</c:v>
                </c:pt>
                <c:pt idx="1156">
                  <c:v>1.0195000000000001</c:v>
                </c:pt>
                <c:pt idx="1157">
                  <c:v>2.4076000000000004</c:v>
                </c:pt>
                <c:pt idx="1158">
                  <c:v>1.1457999999999999</c:v>
                </c:pt>
                <c:pt idx="1159">
                  <c:v>1.3473000000000002</c:v>
                </c:pt>
                <c:pt idx="1160">
                  <c:v>2.1951000000000001</c:v>
                </c:pt>
                <c:pt idx="1161">
                  <c:v>1.9726000000000001</c:v>
                </c:pt>
                <c:pt idx="1162">
                  <c:v>1.3709</c:v>
                </c:pt>
                <c:pt idx="1163">
                  <c:v>2.0693000000000001</c:v>
                </c:pt>
                <c:pt idx="1164">
                  <c:v>1.5996999999999999</c:v>
                </c:pt>
                <c:pt idx="1165">
                  <c:v>1.8499000000000001</c:v>
                </c:pt>
                <c:pt idx="1166">
                  <c:v>1.2344000000000002</c:v>
                </c:pt>
                <c:pt idx="1167">
                  <c:v>1.5123</c:v>
                </c:pt>
                <c:pt idx="1168">
                  <c:v>1.0630999999999999</c:v>
                </c:pt>
                <c:pt idx="1169">
                  <c:v>1.1758</c:v>
                </c:pt>
                <c:pt idx="1170">
                  <c:v>1.2367999999999999</c:v>
                </c:pt>
                <c:pt idx="1171">
                  <c:v>1.3864999999999998</c:v>
                </c:pt>
                <c:pt idx="1172">
                  <c:v>1.4495</c:v>
                </c:pt>
                <c:pt idx="1173">
                  <c:v>1.2017</c:v>
                </c:pt>
                <c:pt idx="1174">
                  <c:v>1.6900000000000002</c:v>
                </c:pt>
                <c:pt idx="1175">
                  <c:v>1.1222999999999999</c:v>
                </c:pt>
                <c:pt idx="1176">
                  <c:v>2.5533999999999999</c:v>
                </c:pt>
                <c:pt idx="1177">
                  <c:v>1.4579</c:v>
                </c:pt>
                <c:pt idx="1178">
                  <c:v>1.0508999999999999</c:v>
                </c:pt>
                <c:pt idx="1179">
                  <c:v>1.4513</c:v>
                </c:pt>
                <c:pt idx="1180">
                  <c:v>1.1166</c:v>
                </c:pt>
                <c:pt idx="1181">
                  <c:v>1.1818</c:v>
                </c:pt>
                <c:pt idx="1182">
                  <c:v>1.2291999999999998</c:v>
                </c:pt>
                <c:pt idx="1183">
                  <c:v>1.2061000000000002</c:v>
                </c:pt>
                <c:pt idx="1184">
                  <c:v>2.2317999999999998</c:v>
                </c:pt>
                <c:pt idx="1185">
                  <c:v>1.6379999999999999</c:v>
                </c:pt>
                <c:pt idx="1186">
                  <c:v>1.6371</c:v>
                </c:pt>
                <c:pt idx="1187">
                  <c:v>1.5629999999999999</c:v>
                </c:pt>
                <c:pt idx="1188">
                  <c:v>1.0573999999999999</c:v>
                </c:pt>
                <c:pt idx="1189">
                  <c:v>1.0855999999999999</c:v>
                </c:pt>
                <c:pt idx="1190">
                  <c:v>2.1307999999999998</c:v>
                </c:pt>
                <c:pt idx="1191">
                  <c:v>1.1554</c:v>
                </c:pt>
                <c:pt idx="1192">
                  <c:v>1.0231000000000001</c:v>
                </c:pt>
                <c:pt idx="1193">
                  <c:v>1.1213</c:v>
                </c:pt>
                <c:pt idx="1194">
                  <c:v>1.0177</c:v>
                </c:pt>
                <c:pt idx="1195">
                  <c:v>1.1013999999999999</c:v>
                </c:pt>
                <c:pt idx="1196">
                  <c:v>1.1191</c:v>
                </c:pt>
                <c:pt idx="1197">
                  <c:v>1.3639999999999999</c:v>
                </c:pt>
                <c:pt idx="1198">
                  <c:v>1.3763000000000001</c:v>
                </c:pt>
                <c:pt idx="1199">
                  <c:v>1.1334</c:v>
                </c:pt>
                <c:pt idx="1200">
                  <c:v>1.2138</c:v>
                </c:pt>
                <c:pt idx="1201">
                  <c:v>1.3913</c:v>
                </c:pt>
                <c:pt idx="1202">
                  <c:v>4.2134999999999998</c:v>
                </c:pt>
                <c:pt idx="1203">
                  <c:v>1.0889</c:v>
                </c:pt>
                <c:pt idx="1204">
                  <c:v>1.2181</c:v>
                </c:pt>
                <c:pt idx="1205">
                  <c:v>1.2078</c:v>
                </c:pt>
                <c:pt idx="1206">
                  <c:v>1.1179000000000001</c:v>
                </c:pt>
                <c:pt idx="1207">
                  <c:v>1.5402</c:v>
                </c:pt>
                <c:pt idx="1208">
                  <c:v>1.827</c:v>
                </c:pt>
                <c:pt idx="1209">
                  <c:v>1.6306999999999998</c:v>
                </c:pt>
                <c:pt idx="1210">
                  <c:v>2.0749</c:v>
                </c:pt>
                <c:pt idx="1211">
                  <c:v>1.0410000000000001</c:v>
                </c:pt>
                <c:pt idx="1212">
                  <c:v>3.6816</c:v>
                </c:pt>
                <c:pt idx="1213">
                  <c:v>1.6671</c:v>
                </c:pt>
                <c:pt idx="1214">
                  <c:v>1.7011000000000001</c:v>
                </c:pt>
                <c:pt idx="1215">
                  <c:v>1.2807000000000002</c:v>
                </c:pt>
                <c:pt idx="1216">
                  <c:v>1.6476999999999999</c:v>
                </c:pt>
                <c:pt idx="1217">
                  <c:v>1.5057</c:v>
                </c:pt>
                <c:pt idx="1218">
                  <c:v>1.254</c:v>
                </c:pt>
                <c:pt idx="1219">
                  <c:v>1.1186</c:v>
                </c:pt>
                <c:pt idx="1220">
                  <c:v>1.1859</c:v>
                </c:pt>
                <c:pt idx="1221">
                  <c:v>1.4471000000000001</c:v>
                </c:pt>
                <c:pt idx="1222">
                  <c:v>1.3674999999999999</c:v>
                </c:pt>
                <c:pt idx="1223">
                  <c:v>1.2408000000000001</c:v>
                </c:pt>
                <c:pt idx="1224">
                  <c:v>1.6823000000000001</c:v>
                </c:pt>
                <c:pt idx="1225">
                  <c:v>1.6057000000000001</c:v>
                </c:pt>
                <c:pt idx="1226">
                  <c:v>1.2101999999999999</c:v>
                </c:pt>
                <c:pt idx="1227">
                  <c:v>1.4822</c:v>
                </c:pt>
                <c:pt idx="1228">
                  <c:v>2.0057</c:v>
                </c:pt>
                <c:pt idx="1229">
                  <c:v>1.2409000000000001</c:v>
                </c:pt>
                <c:pt idx="1230">
                  <c:v>1.0085999999999999</c:v>
                </c:pt>
                <c:pt idx="1231">
                  <c:v>1.1504000000000001</c:v>
                </c:pt>
                <c:pt idx="1232">
                  <c:v>1.0116999999999998</c:v>
                </c:pt>
                <c:pt idx="1233">
                  <c:v>1.145</c:v>
                </c:pt>
                <c:pt idx="1234">
                  <c:v>1.7015</c:v>
                </c:pt>
                <c:pt idx="1235">
                  <c:v>1.2104999999999999</c:v>
                </c:pt>
                <c:pt idx="1236">
                  <c:v>1.0761000000000001</c:v>
                </c:pt>
                <c:pt idx="1237">
                  <c:v>1.196</c:v>
                </c:pt>
                <c:pt idx="1238">
                  <c:v>1.353</c:v>
                </c:pt>
                <c:pt idx="1239">
                  <c:v>1.083</c:v>
                </c:pt>
                <c:pt idx="1240">
                  <c:v>1.911</c:v>
                </c:pt>
                <c:pt idx="1241">
                  <c:v>1.0611999999999999</c:v>
                </c:pt>
                <c:pt idx="1242">
                  <c:v>1.1784000000000001</c:v>
                </c:pt>
                <c:pt idx="1243">
                  <c:v>2.0274000000000001</c:v>
                </c:pt>
                <c:pt idx="1244">
                  <c:v>1.0694000000000001</c:v>
                </c:pt>
                <c:pt idx="1245">
                  <c:v>1.1502999999999999</c:v>
                </c:pt>
                <c:pt idx="1246">
                  <c:v>1.1296999999999999</c:v>
                </c:pt>
                <c:pt idx="1247">
                  <c:v>1.3914000000000002</c:v>
                </c:pt>
                <c:pt idx="1248">
                  <c:v>1.605</c:v>
                </c:pt>
                <c:pt idx="1249">
                  <c:v>1.1271</c:v>
                </c:pt>
                <c:pt idx="1250">
                  <c:v>1.1676</c:v>
                </c:pt>
                <c:pt idx="1251">
                  <c:v>1.2587999999999999</c:v>
                </c:pt>
                <c:pt idx="1252">
                  <c:v>1.3809</c:v>
                </c:pt>
                <c:pt idx="1253">
                  <c:v>2.6989000000000001</c:v>
                </c:pt>
                <c:pt idx="1254">
                  <c:v>1.8308</c:v>
                </c:pt>
                <c:pt idx="1255">
                  <c:v>1.0933999999999999</c:v>
                </c:pt>
                <c:pt idx="1256">
                  <c:v>1.4913999999999998</c:v>
                </c:pt>
                <c:pt idx="1257">
                  <c:v>1.6252</c:v>
                </c:pt>
                <c:pt idx="1258">
                  <c:v>1.3413999999999999</c:v>
                </c:pt>
                <c:pt idx="1259">
                  <c:v>1.1348</c:v>
                </c:pt>
                <c:pt idx="1260">
                  <c:v>1.49</c:v>
                </c:pt>
                <c:pt idx="1261">
                  <c:v>1.1036999999999999</c:v>
                </c:pt>
                <c:pt idx="1262">
                  <c:v>2.9563999999999999</c:v>
                </c:pt>
                <c:pt idx="1263">
                  <c:v>1.5576999999999999</c:v>
                </c:pt>
                <c:pt idx="1264">
                  <c:v>1.1065999999999998</c:v>
                </c:pt>
                <c:pt idx="1265">
                  <c:v>1.4041999999999999</c:v>
                </c:pt>
                <c:pt idx="1266">
                  <c:v>1.2611000000000001</c:v>
                </c:pt>
                <c:pt idx="1267">
                  <c:v>1.0726</c:v>
                </c:pt>
                <c:pt idx="1268">
                  <c:v>1.2168000000000001</c:v>
                </c:pt>
                <c:pt idx="1269">
                  <c:v>1.1187</c:v>
                </c:pt>
                <c:pt idx="1270">
                  <c:v>1.5501</c:v>
                </c:pt>
                <c:pt idx="1271">
                  <c:v>1.0748000000000002</c:v>
                </c:pt>
                <c:pt idx="1272">
                  <c:v>1.3512000000000002</c:v>
                </c:pt>
                <c:pt idx="1273">
                  <c:v>1.1636000000000002</c:v>
                </c:pt>
                <c:pt idx="1274">
                  <c:v>1.3336000000000001</c:v>
                </c:pt>
                <c:pt idx="1275">
                  <c:v>1.4594</c:v>
                </c:pt>
                <c:pt idx="1276">
                  <c:v>2.4529999999999998</c:v>
                </c:pt>
                <c:pt idx="1277">
                  <c:v>1.5449999999999999</c:v>
                </c:pt>
                <c:pt idx="1278">
                  <c:v>1.9534</c:v>
                </c:pt>
                <c:pt idx="1279">
                  <c:v>2.5503</c:v>
                </c:pt>
                <c:pt idx="1280">
                  <c:v>1.6620000000000001</c:v>
                </c:pt>
                <c:pt idx="1281">
                  <c:v>1.5391999999999999</c:v>
                </c:pt>
                <c:pt idx="1282">
                  <c:v>1.2436</c:v>
                </c:pt>
                <c:pt idx="1283">
                  <c:v>1.7648999999999999</c:v>
                </c:pt>
                <c:pt idx="1284">
                  <c:v>2.5905</c:v>
                </c:pt>
                <c:pt idx="1285">
                  <c:v>1.3171000000000002</c:v>
                </c:pt>
                <c:pt idx="1286">
                  <c:v>1.1992</c:v>
                </c:pt>
                <c:pt idx="1287">
                  <c:v>2.4589999999999996</c:v>
                </c:pt>
                <c:pt idx="1288">
                  <c:v>1.82</c:v>
                </c:pt>
                <c:pt idx="1289">
                  <c:v>1.0202</c:v>
                </c:pt>
                <c:pt idx="1290">
                  <c:v>1.0942000000000001</c:v>
                </c:pt>
                <c:pt idx="1291">
                  <c:v>1.1796</c:v>
                </c:pt>
                <c:pt idx="1292">
                  <c:v>1.214</c:v>
                </c:pt>
                <c:pt idx="1293">
                  <c:v>1.5317000000000001</c:v>
                </c:pt>
                <c:pt idx="1294">
                  <c:v>2.2558000000000002</c:v>
                </c:pt>
                <c:pt idx="1295">
                  <c:v>1.0597000000000001</c:v>
                </c:pt>
                <c:pt idx="1296">
                  <c:v>1.8486</c:v>
                </c:pt>
                <c:pt idx="1297">
                  <c:v>1.0868</c:v>
                </c:pt>
                <c:pt idx="1298">
                  <c:v>1.1335999999999999</c:v>
                </c:pt>
                <c:pt idx="1299">
                  <c:v>1.5495000000000001</c:v>
                </c:pt>
                <c:pt idx="1300">
                  <c:v>2.5495000000000001</c:v>
                </c:pt>
                <c:pt idx="1301">
                  <c:v>1.5475000000000001</c:v>
                </c:pt>
                <c:pt idx="1302">
                  <c:v>1.9189999999999998</c:v>
                </c:pt>
                <c:pt idx="1303">
                  <c:v>1.0131000000000001</c:v>
                </c:pt>
                <c:pt idx="1304">
                  <c:v>1.1891</c:v>
                </c:pt>
                <c:pt idx="1305">
                  <c:v>1.1147</c:v>
                </c:pt>
                <c:pt idx="1306">
                  <c:v>1.7256</c:v>
                </c:pt>
                <c:pt idx="1307">
                  <c:v>0.96489999999999998</c:v>
                </c:pt>
                <c:pt idx="1308">
                  <c:v>1.0050000000000001</c:v>
                </c:pt>
                <c:pt idx="1309">
                  <c:v>1.1438999999999999</c:v>
                </c:pt>
                <c:pt idx="1310">
                  <c:v>1.3091000000000002</c:v>
                </c:pt>
                <c:pt idx="1311">
                  <c:v>1.3729</c:v>
                </c:pt>
                <c:pt idx="1312">
                  <c:v>1.9074</c:v>
                </c:pt>
                <c:pt idx="1313">
                  <c:v>1.2496</c:v>
                </c:pt>
                <c:pt idx="1314">
                  <c:v>1.4456</c:v>
                </c:pt>
                <c:pt idx="1315">
                  <c:v>1.5732999999999999</c:v>
                </c:pt>
                <c:pt idx="1316">
                  <c:v>1.5576999999999999</c:v>
                </c:pt>
                <c:pt idx="1317">
                  <c:v>2.7395999999999998</c:v>
                </c:pt>
                <c:pt idx="1318">
                  <c:v>1.3036000000000001</c:v>
                </c:pt>
                <c:pt idx="1319">
                  <c:v>2.5301</c:v>
                </c:pt>
                <c:pt idx="1320">
                  <c:v>1.0196999999999998</c:v>
                </c:pt>
                <c:pt idx="1321">
                  <c:v>1.4970000000000001</c:v>
                </c:pt>
                <c:pt idx="1322">
                  <c:v>1.0402</c:v>
                </c:pt>
                <c:pt idx="1323">
                  <c:v>1.0051000000000001</c:v>
                </c:pt>
                <c:pt idx="1324">
                  <c:v>1.2315</c:v>
                </c:pt>
                <c:pt idx="1325">
                  <c:v>1.3473999999999999</c:v>
                </c:pt>
                <c:pt idx="1326">
                  <c:v>1.0679000000000001</c:v>
                </c:pt>
                <c:pt idx="1327">
                  <c:v>1.0977000000000001</c:v>
                </c:pt>
                <c:pt idx="1328">
                  <c:v>1.1289</c:v>
                </c:pt>
                <c:pt idx="1329">
                  <c:v>1.1051</c:v>
                </c:pt>
                <c:pt idx="1330">
                  <c:v>1.0372999999999999</c:v>
                </c:pt>
                <c:pt idx="1331">
                  <c:v>1.3033999999999999</c:v>
                </c:pt>
                <c:pt idx="1332">
                  <c:v>1.5720000000000001</c:v>
                </c:pt>
                <c:pt idx="1333">
                  <c:v>1.2064000000000001</c:v>
                </c:pt>
                <c:pt idx="1334">
                  <c:v>2.0566999999999998</c:v>
                </c:pt>
                <c:pt idx="1335">
                  <c:v>1.0277000000000001</c:v>
                </c:pt>
                <c:pt idx="1336">
                  <c:v>2.2536</c:v>
                </c:pt>
                <c:pt idx="1337">
                  <c:v>1.5627</c:v>
                </c:pt>
                <c:pt idx="1338">
                  <c:v>1.0327999999999999</c:v>
                </c:pt>
                <c:pt idx="1339">
                  <c:v>1.1052</c:v>
                </c:pt>
                <c:pt idx="1340">
                  <c:v>2.1947000000000001</c:v>
                </c:pt>
                <c:pt idx="1341">
                  <c:v>1.5826</c:v>
                </c:pt>
                <c:pt idx="1342">
                  <c:v>1.0008000000000001</c:v>
                </c:pt>
                <c:pt idx="1343">
                  <c:v>1.1028</c:v>
                </c:pt>
                <c:pt idx="1344">
                  <c:v>1.3840000000000001</c:v>
                </c:pt>
                <c:pt idx="1345">
                  <c:v>1.0154999999999998</c:v>
                </c:pt>
                <c:pt idx="1346">
                  <c:v>0.9556</c:v>
                </c:pt>
                <c:pt idx="1347">
                  <c:v>1.2516999999999998</c:v>
                </c:pt>
                <c:pt idx="1348">
                  <c:v>1.4844000000000002</c:v>
                </c:pt>
                <c:pt idx="1349">
                  <c:v>1.5261</c:v>
                </c:pt>
                <c:pt idx="1350">
                  <c:v>1.3446</c:v>
                </c:pt>
                <c:pt idx="1351">
                  <c:v>1.6535</c:v>
                </c:pt>
                <c:pt idx="1352">
                  <c:v>1.0618999999999998</c:v>
                </c:pt>
                <c:pt idx="1353">
                  <c:v>1.1578999999999999</c:v>
                </c:pt>
                <c:pt idx="1354">
                  <c:v>1.1406999999999998</c:v>
                </c:pt>
                <c:pt idx="1355">
                  <c:v>1.3522000000000001</c:v>
                </c:pt>
                <c:pt idx="1356">
                  <c:v>1.0884</c:v>
                </c:pt>
                <c:pt idx="1357">
                  <c:v>1.0877000000000001</c:v>
                </c:pt>
                <c:pt idx="1358">
                  <c:v>0.96730000000000005</c:v>
                </c:pt>
                <c:pt idx="1359">
                  <c:v>1.0556999999999999</c:v>
                </c:pt>
                <c:pt idx="1360">
                  <c:v>1.0312999999999999</c:v>
                </c:pt>
                <c:pt idx="1361">
                  <c:v>1.1640999999999999</c:v>
                </c:pt>
                <c:pt idx="1362">
                  <c:v>1.5647</c:v>
                </c:pt>
                <c:pt idx="1363">
                  <c:v>1.6142999999999998</c:v>
                </c:pt>
                <c:pt idx="1364">
                  <c:v>1.3297000000000001</c:v>
                </c:pt>
                <c:pt idx="1365">
                  <c:v>1.5866</c:v>
                </c:pt>
                <c:pt idx="1366">
                  <c:v>1.8661999999999999</c:v>
                </c:pt>
                <c:pt idx="1367">
                  <c:v>1.2354000000000001</c:v>
                </c:pt>
                <c:pt idx="1368">
                  <c:v>1.7647999999999999</c:v>
                </c:pt>
                <c:pt idx="1369">
                  <c:v>1.0078</c:v>
                </c:pt>
                <c:pt idx="1370">
                  <c:v>1.2605</c:v>
                </c:pt>
                <c:pt idx="1371">
                  <c:v>1.4323000000000001</c:v>
                </c:pt>
                <c:pt idx="1372">
                  <c:v>1.8174000000000001</c:v>
                </c:pt>
                <c:pt idx="1373">
                  <c:v>1.6900000000000002</c:v>
                </c:pt>
                <c:pt idx="1374">
                  <c:v>1.2359</c:v>
                </c:pt>
                <c:pt idx="1375">
                  <c:v>1.4646999999999999</c:v>
                </c:pt>
                <c:pt idx="1376">
                  <c:v>1.7310999999999999</c:v>
                </c:pt>
                <c:pt idx="1377">
                  <c:v>1.9377000000000002</c:v>
                </c:pt>
                <c:pt idx="1378">
                  <c:v>1.1913</c:v>
                </c:pt>
                <c:pt idx="1379">
                  <c:v>1.0392000000000001</c:v>
                </c:pt>
                <c:pt idx="1380">
                  <c:v>1.5655000000000001</c:v>
                </c:pt>
                <c:pt idx="1381">
                  <c:v>1.3294999999999999</c:v>
                </c:pt>
                <c:pt idx="1382">
                  <c:v>1.0735000000000001</c:v>
                </c:pt>
                <c:pt idx="1383">
                  <c:v>2.1459999999999999</c:v>
                </c:pt>
                <c:pt idx="1384">
                  <c:v>1.3163</c:v>
                </c:pt>
                <c:pt idx="1385">
                  <c:v>1.0475000000000001</c:v>
                </c:pt>
                <c:pt idx="1386">
                  <c:v>2.2681</c:v>
                </c:pt>
                <c:pt idx="1387">
                  <c:v>1.0523</c:v>
                </c:pt>
                <c:pt idx="1388">
                  <c:v>1.4395</c:v>
                </c:pt>
                <c:pt idx="1389">
                  <c:v>1.5732999999999999</c:v>
                </c:pt>
                <c:pt idx="1390">
                  <c:v>1.3576000000000001</c:v>
                </c:pt>
                <c:pt idx="1391">
                  <c:v>1.0192999999999999</c:v>
                </c:pt>
                <c:pt idx="1392">
                  <c:v>1.2386000000000001</c:v>
                </c:pt>
                <c:pt idx="1393">
                  <c:v>2.7330000000000001</c:v>
                </c:pt>
                <c:pt idx="1394">
                  <c:v>1.0087999999999999</c:v>
                </c:pt>
                <c:pt idx="1395">
                  <c:v>1.0653999999999999</c:v>
                </c:pt>
                <c:pt idx="1396">
                  <c:v>1.2439</c:v>
                </c:pt>
                <c:pt idx="1397">
                  <c:v>3.1717</c:v>
                </c:pt>
                <c:pt idx="1398">
                  <c:v>1.2812999999999999</c:v>
                </c:pt>
                <c:pt idx="1399">
                  <c:v>1.2312000000000001</c:v>
                </c:pt>
                <c:pt idx="1400">
                  <c:v>1.4149</c:v>
                </c:pt>
                <c:pt idx="1401">
                  <c:v>1.0797000000000001</c:v>
                </c:pt>
                <c:pt idx="1402">
                  <c:v>2.3749000000000002</c:v>
                </c:pt>
                <c:pt idx="1403">
                  <c:v>1.3654999999999999</c:v>
                </c:pt>
                <c:pt idx="1404">
                  <c:v>1.3043</c:v>
                </c:pt>
                <c:pt idx="1405">
                  <c:v>1.5192999999999999</c:v>
                </c:pt>
                <c:pt idx="1406">
                  <c:v>1.5694000000000001</c:v>
                </c:pt>
                <c:pt idx="1407">
                  <c:v>1.0204</c:v>
                </c:pt>
                <c:pt idx="1408">
                  <c:v>1.5236000000000001</c:v>
                </c:pt>
                <c:pt idx="1409">
                  <c:v>1.1471</c:v>
                </c:pt>
                <c:pt idx="1410">
                  <c:v>1.5965</c:v>
                </c:pt>
                <c:pt idx="1411">
                  <c:v>2.0122999999999998</c:v>
                </c:pt>
                <c:pt idx="1412">
                  <c:v>3.9065999999999996</c:v>
                </c:pt>
                <c:pt idx="1413">
                  <c:v>2.1282999999999999</c:v>
                </c:pt>
                <c:pt idx="1414">
                  <c:v>1.83</c:v>
                </c:pt>
                <c:pt idx="1415">
                  <c:v>3.6505999999999998</c:v>
                </c:pt>
                <c:pt idx="1416">
                  <c:v>1.9843</c:v>
                </c:pt>
                <c:pt idx="1417">
                  <c:v>2.8170000000000002</c:v>
                </c:pt>
                <c:pt idx="1418">
                  <c:v>1.7474000000000001</c:v>
                </c:pt>
                <c:pt idx="1419">
                  <c:v>2.0158</c:v>
                </c:pt>
                <c:pt idx="1420">
                  <c:v>1.1367</c:v>
                </c:pt>
                <c:pt idx="1421">
                  <c:v>1.8642000000000001</c:v>
                </c:pt>
                <c:pt idx="1422">
                  <c:v>2.6120000000000001</c:v>
                </c:pt>
                <c:pt idx="1423">
                  <c:v>3.645</c:v>
                </c:pt>
                <c:pt idx="1424">
                  <c:v>1.677</c:v>
                </c:pt>
                <c:pt idx="1425">
                  <c:v>1.3065</c:v>
                </c:pt>
                <c:pt idx="1426">
                  <c:v>2.5907999999999998</c:v>
                </c:pt>
                <c:pt idx="1427">
                  <c:v>1.4449000000000001</c:v>
                </c:pt>
                <c:pt idx="1428">
                  <c:v>1.5931999999999999</c:v>
                </c:pt>
                <c:pt idx="1429">
                  <c:v>2.9157999999999999</c:v>
                </c:pt>
                <c:pt idx="1430">
                  <c:v>3.6072000000000002</c:v>
                </c:pt>
                <c:pt idx="1431">
                  <c:v>1.1832</c:v>
                </c:pt>
                <c:pt idx="1432">
                  <c:v>2.2951999999999999</c:v>
                </c:pt>
                <c:pt idx="1433">
                  <c:v>2.7244999999999999</c:v>
                </c:pt>
                <c:pt idx="1434">
                  <c:v>1.0172000000000001</c:v>
                </c:pt>
                <c:pt idx="1435">
                  <c:v>1.3439000000000001</c:v>
                </c:pt>
                <c:pt idx="1436">
                  <c:v>1.3053999999999999</c:v>
                </c:pt>
                <c:pt idx="1437">
                  <c:v>2.0507</c:v>
                </c:pt>
                <c:pt idx="1438">
                  <c:v>1.2661</c:v>
                </c:pt>
                <c:pt idx="1439">
                  <c:v>3.7143999999999999</c:v>
                </c:pt>
                <c:pt idx="1440">
                  <c:v>2.165</c:v>
                </c:pt>
                <c:pt idx="1441">
                  <c:v>2.1867999999999999</c:v>
                </c:pt>
                <c:pt idx="1442">
                  <c:v>2.3378000000000001</c:v>
                </c:pt>
                <c:pt idx="1443">
                  <c:v>1.7849000000000002</c:v>
                </c:pt>
                <c:pt idx="1444">
                  <c:v>4.4287000000000001</c:v>
                </c:pt>
                <c:pt idx="1445">
                  <c:v>1.0607</c:v>
                </c:pt>
                <c:pt idx="1446">
                  <c:v>1.5977999999999999</c:v>
                </c:pt>
                <c:pt idx="1447">
                  <c:v>1.2573000000000001</c:v>
                </c:pt>
                <c:pt idx="1448">
                  <c:v>1.4143999999999999</c:v>
                </c:pt>
                <c:pt idx="1449">
                  <c:v>2.7710999999999997</c:v>
                </c:pt>
                <c:pt idx="1450">
                  <c:v>3.5508999999999999</c:v>
                </c:pt>
                <c:pt idx="1451">
                  <c:v>1.0370999999999999</c:v>
                </c:pt>
                <c:pt idx="1452">
                  <c:v>1.2305000000000001</c:v>
                </c:pt>
                <c:pt idx="1453">
                  <c:v>1.6899</c:v>
                </c:pt>
                <c:pt idx="1454">
                  <c:v>1.7128000000000001</c:v>
                </c:pt>
                <c:pt idx="1455">
                  <c:v>1.5767000000000002</c:v>
                </c:pt>
                <c:pt idx="1456">
                  <c:v>1.3489</c:v>
                </c:pt>
                <c:pt idx="1457">
                  <c:v>1.1437999999999999</c:v>
                </c:pt>
                <c:pt idx="1458">
                  <c:v>1.4465999999999999</c:v>
                </c:pt>
                <c:pt idx="1459">
                  <c:v>2.8216999999999999</c:v>
                </c:pt>
                <c:pt idx="1460">
                  <c:v>2.028</c:v>
                </c:pt>
                <c:pt idx="1461">
                  <c:v>4.3271000000000006</c:v>
                </c:pt>
                <c:pt idx="1462">
                  <c:v>1.5434999999999999</c:v>
                </c:pt>
                <c:pt idx="1463">
                  <c:v>2.3571</c:v>
                </c:pt>
                <c:pt idx="1464">
                  <c:v>1.4201999999999999</c:v>
                </c:pt>
                <c:pt idx="1465">
                  <c:v>1.3558000000000001</c:v>
                </c:pt>
                <c:pt idx="1466">
                  <c:v>1.1153</c:v>
                </c:pt>
                <c:pt idx="1467">
                  <c:v>2.8481999999999998</c:v>
                </c:pt>
                <c:pt idx="1468">
                  <c:v>3.4117999999999999</c:v>
                </c:pt>
                <c:pt idx="1469">
                  <c:v>0.98309999999999997</c:v>
                </c:pt>
                <c:pt idx="1470">
                  <c:v>1.2811000000000001</c:v>
                </c:pt>
                <c:pt idx="1471">
                  <c:v>1.4802999999999999</c:v>
                </c:pt>
                <c:pt idx="1472">
                  <c:v>2.6378999999999997</c:v>
                </c:pt>
                <c:pt idx="1473">
                  <c:v>2.4731999999999998</c:v>
                </c:pt>
                <c:pt idx="1474">
                  <c:v>4.1966999999999999</c:v>
                </c:pt>
                <c:pt idx="1475">
                  <c:v>1.3348</c:v>
                </c:pt>
                <c:pt idx="1476">
                  <c:v>1.0497000000000001</c:v>
                </c:pt>
                <c:pt idx="1477">
                  <c:v>4.8015999999999996</c:v>
                </c:pt>
                <c:pt idx="1478">
                  <c:v>1.6996</c:v>
                </c:pt>
                <c:pt idx="1479">
                  <c:v>1.2038000000000002</c:v>
                </c:pt>
                <c:pt idx="1480">
                  <c:v>2.1163000000000003</c:v>
                </c:pt>
                <c:pt idx="1481">
                  <c:v>1.3564000000000001</c:v>
                </c:pt>
                <c:pt idx="1482">
                  <c:v>2.5226999999999999</c:v>
                </c:pt>
                <c:pt idx="1483">
                  <c:v>1.7718</c:v>
                </c:pt>
                <c:pt idx="1484">
                  <c:v>1.4809000000000001</c:v>
                </c:pt>
                <c:pt idx="1485">
                  <c:v>0.90779999999999994</c:v>
                </c:pt>
                <c:pt idx="1486">
                  <c:v>1.3314999999999999</c:v>
                </c:pt>
                <c:pt idx="1487">
                  <c:v>1.0845</c:v>
                </c:pt>
                <c:pt idx="1488">
                  <c:v>2.0951</c:v>
                </c:pt>
                <c:pt idx="1489">
                  <c:v>3.2744</c:v>
                </c:pt>
                <c:pt idx="1490">
                  <c:v>1.6624999999999999</c:v>
                </c:pt>
                <c:pt idx="1491">
                  <c:v>1.2512000000000001</c:v>
                </c:pt>
                <c:pt idx="1492">
                  <c:v>1.4664999999999999</c:v>
                </c:pt>
                <c:pt idx="1493">
                  <c:v>2.2305999999999999</c:v>
                </c:pt>
                <c:pt idx="1494">
                  <c:v>1.2803</c:v>
                </c:pt>
                <c:pt idx="1495">
                  <c:v>2.4158999999999997</c:v>
                </c:pt>
                <c:pt idx="1496">
                  <c:v>2.1576999999999997</c:v>
                </c:pt>
                <c:pt idx="1497">
                  <c:v>2.2597</c:v>
                </c:pt>
                <c:pt idx="1498">
                  <c:v>1.5276000000000001</c:v>
                </c:pt>
                <c:pt idx="1499">
                  <c:v>2.6076999999999999</c:v>
                </c:pt>
                <c:pt idx="1500">
                  <c:v>2.8682999999999996</c:v>
                </c:pt>
                <c:pt idx="1501">
                  <c:v>3.2599</c:v>
                </c:pt>
                <c:pt idx="1502">
                  <c:v>3.8613</c:v>
                </c:pt>
                <c:pt idx="1503">
                  <c:v>3.1429999999999998</c:v>
                </c:pt>
                <c:pt idx="1504">
                  <c:v>3.5686</c:v>
                </c:pt>
                <c:pt idx="1505">
                  <c:v>3.4664999999999999</c:v>
                </c:pt>
                <c:pt idx="1506">
                  <c:v>4.6134000000000004</c:v>
                </c:pt>
                <c:pt idx="1507">
                  <c:v>2.7920000000000003</c:v>
                </c:pt>
                <c:pt idx="1508">
                  <c:v>2.5457000000000001</c:v>
                </c:pt>
                <c:pt idx="1509">
                  <c:v>2.3736999999999999</c:v>
                </c:pt>
                <c:pt idx="1510">
                  <c:v>2.9316</c:v>
                </c:pt>
                <c:pt idx="1511">
                  <c:v>2.5186999999999999</c:v>
                </c:pt>
                <c:pt idx="1512">
                  <c:v>2.3746</c:v>
                </c:pt>
                <c:pt idx="1513">
                  <c:v>3.2748999999999997</c:v>
                </c:pt>
                <c:pt idx="1514">
                  <c:v>2.9638</c:v>
                </c:pt>
                <c:pt idx="1515">
                  <c:v>4.5720000000000001</c:v>
                </c:pt>
                <c:pt idx="1516">
                  <c:v>3.117</c:v>
                </c:pt>
                <c:pt idx="1517">
                  <c:v>3.6204000000000001</c:v>
                </c:pt>
                <c:pt idx="1518">
                  <c:v>3.6105</c:v>
                </c:pt>
                <c:pt idx="1519">
                  <c:v>2.5676000000000001</c:v>
                </c:pt>
                <c:pt idx="1520">
                  <c:v>3.6421999999999999</c:v>
                </c:pt>
                <c:pt idx="1521">
                  <c:v>2.9884999999999997</c:v>
                </c:pt>
                <c:pt idx="1522">
                  <c:v>2.6947000000000001</c:v>
                </c:pt>
                <c:pt idx="1523">
                  <c:v>2.8064</c:v>
                </c:pt>
                <c:pt idx="1524">
                  <c:v>2.4470999999999998</c:v>
                </c:pt>
                <c:pt idx="1525">
                  <c:v>3.7618</c:v>
                </c:pt>
                <c:pt idx="1526">
                  <c:v>4.1711</c:v>
                </c:pt>
                <c:pt idx="1527">
                  <c:v>5.2877000000000001</c:v>
                </c:pt>
                <c:pt idx="1528">
                  <c:v>3.5442</c:v>
                </c:pt>
                <c:pt idx="1529">
                  <c:v>2.5425</c:v>
                </c:pt>
                <c:pt idx="1530">
                  <c:v>2.819</c:v>
                </c:pt>
                <c:pt idx="1531">
                  <c:v>2.9298000000000002</c:v>
                </c:pt>
                <c:pt idx="1532">
                  <c:v>4.8339999999999996</c:v>
                </c:pt>
                <c:pt idx="1533">
                  <c:v>2.7092999999999998</c:v>
                </c:pt>
                <c:pt idx="1534">
                  <c:v>4.0994999999999999</c:v>
                </c:pt>
                <c:pt idx="1535">
                  <c:v>2.9512999999999998</c:v>
                </c:pt>
                <c:pt idx="1536">
                  <c:v>3.4642000000000004</c:v>
                </c:pt>
                <c:pt idx="1537">
                  <c:v>3.7494000000000001</c:v>
                </c:pt>
                <c:pt idx="1538">
                  <c:v>3.9325999999999994</c:v>
                </c:pt>
                <c:pt idx="1539">
                  <c:v>3.1570999999999998</c:v>
                </c:pt>
                <c:pt idx="1540">
                  <c:v>2.8948</c:v>
                </c:pt>
                <c:pt idx="1541">
                  <c:v>3.9211000000000005</c:v>
                </c:pt>
                <c:pt idx="1542">
                  <c:v>3.5052999999999996</c:v>
                </c:pt>
                <c:pt idx="1543">
                  <c:v>3.9211999999999998</c:v>
                </c:pt>
                <c:pt idx="1544">
                  <c:v>2.105</c:v>
                </c:pt>
                <c:pt idx="1545">
                  <c:v>3.1992000000000003</c:v>
                </c:pt>
                <c:pt idx="1546">
                  <c:v>3.5354000000000001</c:v>
                </c:pt>
                <c:pt idx="1547">
                  <c:v>2.8092000000000001</c:v>
                </c:pt>
                <c:pt idx="1548">
                  <c:v>5.4580000000000002</c:v>
                </c:pt>
                <c:pt idx="1549">
                  <c:v>4.3563999999999998</c:v>
                </c:pt>
                <c:pt idx="1550">
                  <c:v>2.6524999999999999</c:v>
                </c:pt>
                <c:pt idx="1551">
                  <c:v>2.7487000000000004</c:v>
                </c:pt>
                <c:pt idx="1552">
                  <c:v>3.5512999999999999</c:v>
                </c:pt>
                <c:pt idx="1553">
                  <c:v>3.6556000000000002</c:v>
                </c:pt>
                <c:pt idx="1554">
                  <c:v>3.2010000000000001</c:v>
                </c:pt>
                <c:pt idx="1555">
                  <c:v>3.2839</c:v>
                </c:pt>
                <c:pt idx="1556">
                  <c:v>3.9871999999999996</c:v>
                </c:pt>
                <c:pt idx="1557">
                  <c:v>3.0328999999999997</c:v>
                </c:pt>
                <c:pt idx="1558">
                  <c:v>2.8935</c:v>
                </c:pt>
                <c:pt idx="1559">
                  <c:v>4.9222000000000001</c:v>
                </c:pt>
                <c:pt idx="1560">
                  <c:v>2.7578</c:v>
                </c:pt>
                <c:pt idx="1561">
                  <c:v>2.6696</c:v>
                </c:pt>
                <c:pt idx="1562">
                  <c:v>3.5810999999999997</c:v>
                </c:pt>
                <c:pt idx="1563">
                  <c:v>3.6551</c:v>
                </c:pt>
                <c:pt idx="1564">
                  <c:v>3.3165999999999998</c:v>
                </c:pt>
                <c:pt idx="1565">
                  <c:v>3.8186999999999998</c:v>
                </c:pt>
                <c:pt idx="1566">
                  <c:v>3.6659000000000002</c:v>
                </c:pt>
                <c:pt idx="1567">
                  <c:v>4.2332000000000001</c:v>
                </c:pt>
                <c:pt idx="1568">
                  <c:v>3.2688999999999999</c:v>
                </c:pt>
                <c:pt idx="1569">
                  <c:v>5.2634999999999996</c:v>
                </c:pt>
                <c:pt idx="1570">
                  <c:v>2.2639</c:v>
                </c:pt>
                <c:pt idx="1571">
                  <c:v>2.4906000000000001</c:v>
                </c:pt>
                <c:pt idx="1572">
                  <c:v>3.7515000000000001</c:v>
                </c:pt>
                <c:pt idx="1573">
                  <c:v>3.1730999999999998</c:v>
                </c:pt>
                <c:pt idx="1574">
                  <c:v>2.7453999999999996</c:v>
                </c:pt>
                <c:pt idx="1575">
                  <c:v>2.5114000000000001</c:v>
                </c:pt>
                <c:pt idx="1576">
                  <c:v>2.5419999999999998</c:v>
                </c:pt>
                <c:pt idx="1577">
                  <c:v>3.7572999999999999</c:v>
                </c:pt>
                <c:pt idx="1578">
                  <c:v>2.8557000000000001</c:v>
                </c:pt>
                <c:pt idx="1579">
                  <c:v>3.4028999999999998</c:v>
                </c:pt>
                <c:pt idx="1580">
                  <c:v>3.5493999999999999</c:v>
                </c:pt>
                <c:pt idx="1581">
                  <c:v>2.6863999999999999</c:v>
                </c:pt>
                <c:pt idx="1582">
                  <c:v>2.5672999999999999</c:v>
                </c:pt>
                <c:pt idx="1583">
                  <c:v>3.0055000000000001</c:v>
                </c:pt>
                <c:pt idx="1584">
                  <c:v>2.2885</c:v>
                </c:pt>
                <c:pt idx="1585">
                  <c:v>2.2783000000000002</c:v>
                </c:pt>
                <c:pt idx="1586">
                  <c:v>2.8111000000000002</c:v>
                </c:pt>
                <c:pt idx="1587">
                  <c:v>2.2300000000000004</c:v>
                </c:pt>
                <c:pt idx="1588">
                  <c:v>2.3340999999999998</c:v>
                </c:pt>
                <c:pt idx="1589">
                  <c:v>2.3706</c:v>
                </c:pt>
                <c:pt idx="1590">
                  <c:v>2.7856999999999998</c:v>
                </c:pt>
                <c:pt idx="1591">
                  <c:v>2.6309</c:v>
                </c:pt>
                <c:pt idx="1592">
                  <c:v>3.4001999999999999</c:v>
                </c:pt>
                <c:pt idx="1593">
                  <c:v>2.1572</c:v>
                </c:pt>
                <c:pt idx="1594">
                  <c:v>2.8413000000000004</c:v>
                </c:pt>
                <c:pt idx="1595">
                  <c:v>2.8654000000000002</c:v>
                </c:pt>
                <c:pt idx="1596">
                  <c:v>2.4784000000000002</c:v>
                </c:pt>
                <c:pt idx="1597">
                  <c:v>2.4579</c:v>
                </c:pt>
                <c:pt idx="1598">
                  <c:v>2.7851999999999997</c:v>
                </c:pt>
                <c:pt idx="1599">
                  <c:v>4.3623000000000003</c:v>
                </c:pt>
                <c:pt idx="1600">
                  <c:v>3.0055000000000001</c:v>
                </c:pt>
                <c:pt idx="1601">
                  <c:v>4.2046000000000001</c:v>
                </c:pt>
                <c:pt idx="1602">
                  <c:v>2.3121999999999998</c:v>
                </c:pt>
                <c:pt idx="1603">
                  <c:v>3.2058999999999997</c:v>
                </c:pt>
                <c:pt idx="1604">
                  <c:v>2.2223999999999999</c:v>
                </c:pt>
                <c:pt idx="1605">
                  <c:v>2.1911999999999998</c:v>
                </c:pt>
                <c:pt idx="1606">
                  <c:v>2.1036999999999999</c:v>
                </c:pt>
                <c:pt idx="1607">
                  <c:v>3.3191999999999999</c:v>
                </c:pt>
                <c:pt idx="1608">
                  <c:v>2.5091999999999999</c:v>
                </c:pt>
                <c:pt idx="1609">
                  <c:v>2.8092000000000001</c:v>
                </c:pt>
                <c:pt idx="1610">
                  <c:v>2.4489999999999998</c:v>
                </c:pt>
                <c:pt idx="1611">
                  <c:v>2.3186</c:v>
                </c:pt>
                <c:pt idx="1612">
                  <c:v>5.8450000000000006</c:v>
                </c:pt>
                <c:pt idx="1613">
                  <c:v>2.5490999999999997</c:v>
                </c:pt>
                <c:pt idx="1614">
                  <c:v>2.1760999999999999</c:v>
                </c:pt>
                <c:pt idx="1615">
                  <c:v>2.8866999999999998</c:v>
                </c:pt>
                <c:pt idx="1616">
                  <c:v>3.7744</c:v>
                </c:pt>
                <c:pt idx="1617">
                  <c:v>3.2845</c:v>
                </c:pt>
                <c:pt idx="1618">
                  <c:v>4.9080000000000004</c:v>
                </c:pt>
                <c:pt idx="1619">
                  <c:v>2.9739</c:v>
                </c:pt>
                <c:pt idx="1620">
                  <c:v>4.6055999999999999</c:v>
                </c:pt>
                <c:pt idx="1621">
                  <c:v>2.9175</c:v>
                </c:pt>
                <c:pt idx="1622">
                  <c:v>3.1389</c:v>
                </c:pt>
                <c:pt idx="1623">
                  <c:v>2.4272999999999998</c:v>
                </c:pt>
                <c:pt idx="1624">
                  <c:v>2.2664</c:v>
                </c:pt>
                <c:pt idx="1625">
                  <c:v>2.4325999999999999</c:v>
                </c:pt>
                <c:pt idx="1626">
                  <c:v>2.2320000000000002</c:v>
                </c:pt>
                <c:pt idx="1627">
                  <c:v>2.4462000000000002</c:v>
                </c:pt>
                <c:pt idx="1628">
                  <c:v>2.6903000000000001</c:v>
                </c:pt>
                <c:pt idx="1629">
                  <c:v>3.5530000000000004</c:v>
                </c:pt>
                <c:pt idx="1630">
                  <c:v>2.3790999999999998</c:v>
                </c:pt>
                <c:pt idx="1631">
                  <c:v>3.7141999999999999</c:v>
                </c:pt>
                <c:pt idx="1632">
                  <c:v>3.8162000000000003</c:v>
                </c:pt>
                <c:pt idx="1633">
                  <c:v>3.0367999999999999</c:v>
                </c:pt>
                <c:pt idx="1634">
                  <c:v>2.8641000000000001</c:v>
                </c:pt>
                <c:pt idx="1635">
                  <c:v>2.5301</c:v>
                </c:pt>
                <c:pt idx="1636">
                  <c:v>3.4610000000000003</c:v>
                </c:pt>
                <c:pt idx="1637">
                  <c:v>3.0448</c:v>
                </c:pt>
                <c:pt idx="1638">
                  <c:v>2.6583999999999999</c:v>
                </c:pt>
                <c:pt idx="1639">
                  <c:v>3.7513999999999998</c:v>
                </c:pt>
                <c:pt idx="1640">
                  <c:v>4.0766</c:v>
                </c:pt>
                <c:pt idx="1641">
                  <c:v>2.6311</c:v>
                </c:pt>
                <c:pt idx="1642">
                  <c:v>3.92</c:v>
                </c:pt>
                <c:pt idx="1643">
                  <c:v>2.0868000000000002</c:v>
                </c:pt>
                <c:pt idx="1644">
                  <c:v>2.5444999999999998</c:v>
                </c:pt>
                <c:pt idx="1645">
                  <c:v>1.5298</c:v>
                </c:pt>
                <c:pt idx="1646">
                  <c:v>2.0906000000000002</c:v>
                </c:pt>
                <c:pt idx="1647">
                  <c:v>3.0611999999999999</c:v>
                </c:pt>
                <c:pt idx="1648">
                  <c:v>2.9767999999999999</c:v>
                </c:pt>
                <c:pt idx="1649">
                  <c:v>2.2134</c:v>
                </c:pt>
                <c:pt idx="1650">
                  <c:v>2.6408999999999998</c:v>
                </c:pt>
                <c:pt idx="1651">
                  <c:v>2.3582999999999998</c:v>
                </c:pt>
                <c:pt idx="1652">
                  <c:v>2.9298000000000002</c:v>
                </c:pt>
                <c:pt idx="1653">
                  <c:v>2.125</c:v>
                </c:pt>
                <c:pt idx="1654">
                  <c:v>2.9691999999999998</c:v>
                </c:pt>
                <c:pt idx="1655">
                  <c:v>5.0194000000000001</c:v>
                </c:pt>
                <c:pt idx="1656">
                  <c:v>4.0541</c:v>
                </c:pt>
                <c:pt idx="1657">
                  <c:v>2.4502999999999999</c:v>
                </c:pt>
                <c:pt idx="1658">
                  <c:v>2.9312</c:v>
                </c:pt>
                <c:pt idx="1659">
                  <c:v>3.0829999999999997</c:v>
                </c:pt>
                <c:pt idx="1660">
                  <c:v>2.3497000000000003</c:v>
                </c:pt>
                <c:pt idx="1661">
                  <c:v>2.5971000000000002</c:v>
                </c:pt>
                <c:pt idx="1662">
                  <c:v>2.1901999999999999</c:v>
                </c:pt>
                <c:pt idx="1663">
                  <c:v>3.2292000000000001</c:v>
                </c:pt>
                <c:pt idx="1664">
                  <c:v>2.3050999999999999</c:v>
                </c:pt>
                <c:pt idx="1665">
                  <c:v>6.7380000000000004</c:v>
                </c:pt>
                <c:pt idx="1666">
                  <c:v>3.266</c:v>
                </c:pt>
                <c:pt idx="1667">
                  <c:v>2.1181000000000001</c:v>
                </c:pt>
                <c:pt idx="1668">
                  <c:v>1.8050999999999999</c:v>
                </c:pt>
                <c:pt idx="1669">
                  <c:v>2.0396000000000001</c:v>
                </c:pt>
                <c:pt idx="1670">
                  <c:v>2.5794000000000001</c:v>
                </c:pt>
                <c:pt idx="1671">
                  <c:v>2.0374999999999996</c:v>
                </c:pt>
                <c:pt idx="1672">
                  <c:v>2.4834999999999998</c:v>
                </c:pt>
                <c:pt idx="1673">
                  <c:v>3.1499000000000001</c:v>
                </c:pt>
                <c:pt idx="1674">
                  <c:v>4.4885000000000002</c:v>
                </c:pt>
                <c:pt idx="1675">
                  <c:v>2.2298</c:v>
                </c:pt>
                <c:pt idx="1676">
                  <c:v>2.1464000000000003</c:v>
                </c:pt>
                <c:pt idx="1677">
                  <c:v>2.375</c:v>
                </c:pt>
                <c:pt idx="1678">
                  <c:v>2.1722000000000001</c:v>
                </c:pt>
                <c:pt idx="1679">
                  <c:v>2.4422999999999999</c:v>
                </c:pt>
                <c:pt idx="1680">
                  <c:v>2.4754</c:v>
                </c:pt>
                <c:pt idx="1681">
                  <c:v>4.452</c:v>
                </c:pt>
                <c:pt idx="1682">
                  <c:v>3.5611999999999999</c:v>
                </c:pt>
                <c:pt idx="1683">
                  <c:v>3.4148999999999998</c:v>
                </c:pt>
                <c:pt idx="1684">
                  <c:v>3.3364000000000003</c:v>
                </c:pt>
                <c:pt idx="1685">
                  <c:v>3.3024</c:v>
                </c:pt>
                <c:pt idx="1686">
                  <c:v>3.6446999999999998</c:v>
                </c:pt>
                <c:pt idx="1687">
                  <c:v>2.4485000000000001</c:v>
                </c:pt>
                <c:pt idx="1688">
                  <c:v>2.4359000000000002</c:v>
                </c:pt>
                <c:pt idx="1689">
                  <c:v>3.3727</c:v>
                </c:pt>
                <c:pt idx="1690">
                  <c:v>2.4676</c:v>
                </c:pt>
                <c:pt idx="1691">
                  <c:v>2.3048000000000002</c:v>
                </c:pt>
                <c:pt idx="1692">
                  <c:v>2.3220000000000001</c:v>
                </c:pt>
                <c:pt idx="1693">
                  <c:v>2.1031</c:v>
                </c:pt>
                <c:pt idx="1694">
                  <c:v>2.8370000000000002</c:v>
                </c:pt>
                <c:pt idx="1695">
                  <c:v>3.4990000000000001</c:v>
                </c:pt>
                <c:pt idx="1696">
                  <c:v>2.72</c:v>
                </c:pt>
                <c:pt idx="1697">
                  <c:v>2.3584000000000001</c:v>
                </c:pt>
                <c:pt idx="1698">
                  <c:v>3.7557</c:v>
                </c:pt>
                <c:pt idx="1699">
                  <c:v>3.0051999999999999</c:v>
                </c:pt>
                <c:pt idx="1700">
                  <c:v>2.1816999999999998</c:v>
                </c:pt>
                <c:pt idx="1701">
                  <c:v>2.7738</c:v>
                </c:pt>
                <c:pt idx="1702">
                  <c:v>2.3574000000000002</c:v>
                </c:pt>
                <c:pt idx="1703">
                  <c:v>2.4057000000000004</c:v>
                </c:pt>
                <c:pt idx="1704">
                  <c:v>2.0516999999999999</c:v>
                </c:pt>
                <c:pt idx="1705">
                  <c:v>2.2959000000000001</c:v>
                </c:pt>
                <c:pt idx="1706">
                  <c:v>2.5325000000000002</c:v>
                </c:pt>
                <c:pt idx="1707">
                  <c:v>2.4803000000000002</c:v>
                </c:pt>
                <c:pt idx="1708">
                  <c:v>2.4683000000000002</c:v>
                </c:pt>
                <c:pt idx="1709">
                  <c:v>4.5398000000000005</c:v>
                </c:pt>
                <c:pt idx="1710">
                  <c:v>3.3784000000000001</c:v>
                </c:pt>
                <c:pt idx="1711">
                  <c:v>2.4649000000000001</c:v>
                </c:pt>
                <c:pt idx="1712">
                  <c:v>2.0806</c:v>
                </c:pt>
                <c:pt idx="1713">
                  <c:v>2.1239000000000003</c:v>
                </c:pt>
                <c:pt idx="1714">
                  <c:v>2.3665000000000003</c:v>
                </c:pt>
                <c:pt idx="1715">
                  <c:v>2.2361</c:v>
                </c:pt>
                <c:pt idx="1716">
                  <c:v>3.8733</c:v>
                </c:pt>
                <c:pt idx="1717">
                  <c:v>5.9632000000000005</c:v>
                </c:pt>
                <c:pt idx="1718">
                  <c:v>2.6949000000000001</c:v>
                </c:pt>
                <c:pt idx="1719">
                  <c:v>2.3468999999999998</c:v>
                </c:pt>
                <c:pt idx="1720">
                  <c:v>2.7624</c:v>
                </c:pt>
                <c:pt idx="1721">
                  <c:v>2.5844</c:v>
                </c:pt>
                <c:pt idx="1722">
                  <c:v>2.2694999999999999</c:v>
                </c:pt>
                <c:pt idx="1723">
                  <c:v>3.3914</c:v>
                </c:pt>
                <c:pt idx="1724">
                  <c:v>2.3908</c:v>
                </c:pt>
                <c:pt idx="1725">
                  <c:v>2.8092999999999999</c:v>
                </c:pt>
                <c:pt idx="1726">
                  <c:v>2.7710999999999997</c:v>
                </c:pt>
                <c:pt idx="1727">
                  <c:v>2.5693999999999999</c:v>
                </c:pt>
                <c:pt idx="1728">
                  <c:v>2.6737000000000002</c:v>
                </c:pt>
                <c:pt idx="1729">
                  <c:v>4.0129000000000001</c:v>
                </c:pt>
                <c:pt idx="1730">
                  <c:v>2.7938000000000001</c:v>
                </c:pt>
                <c:pt idx="1731">
                  <c:v>2.4689999999999999</c:v>
                </c:pt>
                <c:pt idx="1732">
                  <c:v>3.7069999999999999</c:v>
                </c:pt>
                <c:pt idx="1733">
                  <c:v>4.5792999999999999</c:v>
                </c:pt>
                <c:pt idx="1734">
                  <c:v>2.9508999999999999</c:v>
                </c:pt>
                <c:pt idx="1735">
                  <c:v>3.9677999999999995</c:v>
                </c:pt>
                <c:pt idx="1736">
                  <c:v>3.6113999999999997</c:v>
                </c:pt>
                <c:pt idx="1737">
                  <c:v>2.5628000000000002</c:v>
                </c:pt>
                <c:pt idx="1738">
                  <c:v>2.2580999999999998</c:v>
                </c:pt>
                <c:pt idx="1739">
                  <c:v>2.4396999999999998</c:v>
                </c:pt>
                <c:pt idx="1740">
                  <c:v>3.2650999999999999</c:v>
                </c:pt>
                <c:pt idx="1741">
                  <c:v>5.3707000000000003</c:v>
                </c:pt>
                <c:pt idx="1742">
                  <c:v>2.3675999999999999</c:v>
                </c:pt>
                <c:pt idx="1743">
                  <c:v>2.6922999999999999</c:v>
                </c:pt>
                <c:pt idx="1744">
                  <c:v>3.8725000000000001</c:v>
                </c:pt>
                <c:pt idx="1745">
                  <c:v>2.4085000000000001</c:v>
                </c:pt>
                <c:pt idx="1746">
                  <c:v>4.0759999999999996</c:v>
                </c:pt>
                <c:pt idx="1747">
                  <c:v>2.6191</c:v>
                </c:pt>
                <c:pt idx="1748">
                  <c:v>2.8906000000000001</c:v>
                </c:pt>
                <c:pt idx="1749">
                  <c:v>2.5481000000000003</c:v>
                </c:pt>
                <c:pt idx="1750">
                  <c:v>2.9632999999999998</c:v>
                </c:pt>
                <c:pt idx="1751">
                  <c:v>2.3172999999999999</c:v>
                </c:pt>
                <c:pt idx="1752">
                  <c:v>2.0926</c:v>
                </c:pt>
                <c:pt idx="1753">
                  <c:v>2.6304000000000003</c:v>
                </c:pt>
                <c:pt idx="1754">
                  <c:v>2.4329000000000001</c:v>
                </c:pt>
                <c:pt idx="1755">
                  <c:v>5.1223999999999998</c:v>
                </c:pt>
                <c:pt idx="1756">
                  <c:v>3.2626999999999997</c:v>
                </c:pt>
                <c:pt idx="1757">
                  <c:v>5.0834999999999999</c:v>
                </c:pt>
                <c:pt idx="1758">
                  <c:v>4.4238999999999997</c:v>
                </c:pt>
                <c:pt idx="1759">
                  <c:v>5.2443</c:v>
                </c:pt>
                <c:pt idx="1760">
                  <c:v>3.4781999999999997</c:v>
                </c:pt>
                <c:pt idx="1761">
                  <c:v>2.2301000000000002</c:v>
                </c:pt>
                <c:pt idx="1762">
                  <c:v>2.5271999999999997</c:v>
                </c:pt>
                <c:pt idx="1763">
                  <c:v>2.8990999999999998</c:v>
                </c:pt>
                <c:pt idx="1764">
                  <c:v>2.9883000000000002</c:v>
                </c:pt>
                <c:pt idx="1765">
                  <c:v>5.0884999999999998</c:v>
                </c:pt>
                <c:pt idx="1766">
                  <c:v>2.4941999999999998</c:v>
                </c:pt>
                <c:pt idx="1767">
                  <c:v>3.2839</c:v>
                </c:pt>
                <c:pt idx="1768">
                  <c:v>2.8134999999999999</c:v>
                </c:pt>
                <c:pt idx="1769">
                  <c:v>2.2258</c:v>
                </c:pt>
                <c:pt idx="1770">
                  <c:v>2.3032999999999997</c:v>
                </c:pt>
                <c:pt idx="1771">
                  <c:v>3.8192999999999997</c:v>
                </c:pt>
                <c:pt idx="1772">
                  <c:v>3.9525000000000001</c:v>
                </c:pt>
                <c:pt idx="1773">
                  <c:v>2.5945999999999998</c:v>
                </c:pt>
                <c:pt idx="1774">
                  <c:v>2.7841</c:v>
                </c:pt>
                <c:pt idx="1775">
                  <c:v>2.4626999999999999</c:v>
                </c:pt>
                <c:pt idx="1776">
                  <c:v>3.0771999999999999</c:v>
                </c:pt>
                <c:pt idx="1777">
                  <c:v>2.0698000000000003</c:v>
                </c:pt>
                <c:pt idx="1778">
                  <c:v>2.2365000000000004</c:v>
                </c:pt>
                <c:pt idx="1779">
                  <c:v>3.0876999999999999</c:v>
                </c:pt>
                <c:pt idx="1780">
                  <c:v>2.2652000000000001</c:v>
                </c:pt>
                <c:pt idx="1781">
                  <c:v>2.5471999999999997</c:v>
                </c:pt>
                <c:pt idx="1782">
                  <c:v>2.2954999999999997</c:v>
                </c:pt>
                <c:pt idx="1783">
                  <c:v>5.1981999999999999</c:v>
                </c:pt>
                <c:pt idx="1784">
                  <c:v>2.3684000000000003</c:v>
                </c:pt>
                <c:pt idx="1785">
                  <c:v>2.7095000000000002</c:v>
                </c:pt>
                <c:pt idx="1786">
                  <c:v>2.5282999999999998</c:v>
                </c:pt>
                <c:pt idx="1787">
                  <c:v>2.6139999999999999</c:v>
                </c:pt>
                <c:pt idx="1788">
                  <c:v>2.5259</c:v>
                </c:pt>
                <c:pt idx="1789">
                  <c:v>2.4733000000000001</c:v>
                </c:pt>
                <c:pt idx="1790">
                  <c:v>2.7246000000000001</c:v>
                </c:pt>
                <c:pt idx="1791">
                  <c:v>2.2449000000000003</c:v>
                </c:pt>
                <c:pt idx="1792">
                  <c:v>2.0162</c:v>
                </c:pt>
                <c:pt idx="1793">
                  <c:v>2.4080999999999997</c:v>
                </c:pt>
                <c:pt idx="1794">
                  <c:v>3.3944000000000001</c:v>
                </c:pt>
                <c:pt idx="1795">
                  <c:v>2.5728</c:v>
                </c:pt>
                <c:pt idx="1796">
                  <c:v>2.8170999999999999</c:v>
                </c:pt>
                <c:pt idx="1797">
                  <c:v>2.9581</c:v>
                </c:pt>
                <c:pt idx="1798">
                  <c:v>5.7825000000000006</c:v>
                </c:pt>
                <c:pt idx="1799">
                  <c:v>2.5135999999999998</c:v>
                </c:pt>
                <c:pt idx="1800">
                  <c:v>3.9617000000000004</c:v>
                </c:pt>
                <c:pt idx="1801">
                  <c:v>2.4832999999999998</c:v>
                </c:pt>
                <c:pt idx="1802">
                  <c:v>2.8529</c:v>
                </c:pt>
                <c:pt idx="1803">
                  <c:v>3.3443999999999998</c:v>
                </c:pt>
                <c:pt idx="1804">
                  <c:v>2.6182000000000003</c:v>
                </c:pt>
                <c:pt idx="1805">
                  <c:v>2.3790999999999998</c:v>
                </c:pt>
                <c:pt idx="1806">
                  <c:v>2.4870999999999999</c:v>
                </c:pt>
                <c:pt idx="1807">
                  <c:v>2.4600999999999997</c:v>
                </c:pt>
                <c:pt idx="1808">
                  <c:v>2.9066999999999998</c:v>
                </c:pt>
                <c:pt idx="1809">
                  <c:v>2.5914000000000001</c:v>
                </c:pt>
                <c:pt idx="1810">
                  <c:v>2.9754</c:v>
                </c:pt>
                <c:pt idx="1811">
                  <c:v>2.6278000000000001</c:v>
                </c:pt>
                <c:pt idx="1812">
                  <c:v>3.9836000000000005</c:v>
                </c:pt>
                <c:pt idx="1813">
                  <c:v>3.9712000000000001</c:v>
                </c:pt>
                <c:pt idx="1814">
                  <c:v>2.5840000000000001</c:v>
                </c:pt>
                <c:pt idx="1815">
                  <c:v>2.6960999999999999</c:v>
                </c:pt>
                <c:pt idx="1816">
                  <c:v>4.3804999999999996</c:v>
                </c:pt>
                <c:pt idx="1817">
                  <c:v>2.2896999999999998</c:v>
                </c:pt>
                <c:pt idx="1818">
                  <c:v>2.1048999999999998</c:v>
                </c:pt>
                <c:pt idx="1819">
                  <c:v>4.1973999999999991</c:v>
                </c:pt>
                <c:pt idx="1820">
                  <c:v>4.5040000000000004</c:v>
                </c:pt>
                <c:pt idx="1821">
                  <c:v>2.8357999999999999</c:v>
                </c:pt>
                <c:pt idx="1822">
                  <c:v>2.2536999999999998</c:v>
                </c:pt>
                <c:pt idx="1823">
                  <c:v>2.7070000000000003</c:v>
                </c:pt>
                <c:pt idx="1824">
                  <c:v>3.5417999999999998</c:v>
                </c:pt>
                <c:pt idx="1825">
                  <c:v>4.9148999999999994</c:v>
                </c:pt>
                <c:pt idx="1826">
                  <c:v>2.6854</c:v>
                </c:pt>
                <c:pt idx="1827">
                  <c:v>2.6101000000000001</c:v>
                </c:pt>
                <c:pt idx="1828">
                  <c:v>2.8815999999999997</c:v>
                </c:pt>
                <c:pt idx="1829">
                  <c:v>2.9299999999999997</c:v>
                </c:pt>
                <c:pt idx="1830">
                  <c:v>2.6226000000000003</c:v>
                </c:pt>
                <c:pt idx="1831">
                  <c:v>3.1183999999999998</c:v>
                </c:pt>
                <c:pt idx="1832">
                  <c:v>2.3143000000000002</c:v>
                </c:pt>
                <c:pt idx="1833">
                  <c:v>2.3841000000000001</c:v>
                </c:pt>
                <c:pt idx="1834">
                  <c:v>12.1615</c:v>
                </c:pt>
                <c:pt idx="1835">
                  <c:v>2.4889999999999999</c:v>
                </c:pt>
                <c:pt idx="1836">
                  <c:v>2.5642</c:v>
                </c:pt>
                <c:pt idx="1837">
                  <c:v>3.5680000000000001</c:v>
                </c:pt>
                <c:pt idx="1838">
                  <c:v>2.7515999999999998</c:v>
                </c:pt>
                <c:pt idx="1839">
                  <c:v>3.5084</c:v>
                </c:pt>
                <c:pt idx="1840">
                  <c:v>2.3098000000000001</c:v>
                </c:pt>
                <c:pt idx="1841">
                  <c:v>4.0918999999999999</c:v>
                </c:pt>
                <c:pt idx="1842">
                  <c:v>3.7073</c:v>
                </c:pt>
                <c:pt idx="1843">
                  <c:v>3.1745999999999999</c:v>
                </c:pt>
                <c:pt idx="1844">
                  <c:v>2.4093</c:v>
                </c:pt>
                <c:pt idx="1845">
                  <c:v>2.9756</c:v>
                </c:pt>
                <c:pt idx="1846">
                  <c:v>5.0659000000000001</c:v>
                </c:pt>
                <c:pt idx="1847">
                  <c:v>2.8730000000000002</c:v>
                </c:pt>
                <c:pt idx="1848">
                  <c:v>2.2690999999999999</c:v>
                </c:pt>
                <c:pt idx="1849">
                  <c:v>2.4832000000000001</c:v>
                </c:pt>
                <c:pt idx="1850">
                  <c:v>3.0776000000000003</c:v>
                </c:pt>
                <c:pt idx="1851">
                  <c:v>2.3746999999999998</c:v>
                </c:pt>
                <c:pt idx="1852">
                  <c:v>8.8399000000000001</c:v>
                </c:pt>
                <c:pt idx="1853">
                  <c:v>2.9813999999999998</c:v>
                </c:pt>
                <c:pt idx="1854">
                  <c:v>3.2528000000000001</c:v>
                </c:pt>
                <c:pt idx="1855">
                  <c:v>2.8340999999999998</c:v>
                </c:pt>
                <c:pt idx="1856">
                  <c:v>2.4304999999999999</c:v>
                </c:pt>
                <c:pt idx="1857">
                  <c:v>3.3996999999999997</c:v>
                </c:pt>
                <c:pt idx="1858">
                  <c:v>3.5225999999999997</c:v>
                </c:pt>
                <c:pt idx="1859">
                  <c:v>2.5838999999999999</c:v>
                </c:pt>
                <c:pt idx="1860">
                  <c:v>2.4083000000000001</c:v>
                </c:pt>
                <c:pt idx="1861">
                  <c:v>2.8809999999999998</c:v>
                </c:pt>
                <c:pt idx="1862">
                  <c:v>3.3400000000000003</c:v>
                </c:pt>
                <c:pt idx="1863">
                  <c:v>2.3868999999999998</c:v>
                </c:pt>
                <c:pt idx="1864">
                  <c:v>2.6234999999999999</c:v>
                </c:pt>
                <c:pt idx="1865">
                  <c:v>2.9369999999999998</c:v>
                </c:pt>
                <c:pt idx="1866">
                  <c:v>3.1291000000000002</c:v>
                </c:pt>
                <c:pt idx="1867">
                  <c:v>3.5118</c:v>
                </c:pt>
                <c:pt idx="1868">
                  <c:v>3.0309999999999997</c:v>
                </c:pt>
                <c:pt idx="1869">
                  <c:v>2.6593</c:v>
                </c:pt>
                <c:pt idx="1870">
                  <c:v>2.2755999999999998</c:v>
                </c:pt>
                <c:pt idx="1871">
                  <c:v>2.1069999999999998</c:v>
                </c:pt>
                <c:pt idx="1872">
                  <c:v>2.8062999999999998</c:v>
                </c:pt>
                <c:pt idx="1873">
                  <c:v>2.3645</c:v>
                </c:pt>
                <c:pt idx="1874">
                  <c:v>3.0544000000000002</c:v>
                </c:pt>
                <c:pt idx="1875">
                  <c:v>2.5074000000000001</c:v>
                </c:pt>
                <c:pt idx="1876">
                  <c:v>3.6137000000000001</c:v>
                </c:pt>
                <c:pt idx="1877">
                  <c:v>2.2606999999999999</c:v>
                </c:pt>
                <c:pt idx="1878">
                  <c:v>2.3372999999999999</c:v>
                </c:pt>
                <c:pt idx="1879">
                  <c:v>10.024699999999999</c:v>
                </c:pt>
                <c:pt idx="1880">
                  <c:v>2.3505000000000003</c:v>
                </c:pt>
                <c:pt idx="1881">
                  <c:v>2.2169999999999996</c:v>
                </c:pt>
                <c:pt idx="1882">
                  <c:v>3.2883</c:v>
                </c:pt>
                <c:pt idx="1883">
                  <c:v>3.2967999999999997</c:v>
                </c:pt>
                <c:pt idx="1884">
                  <c:v>3.6454999999999997</c:v>
                </c:pt>
                <c:pt idx="1885">
                  <c:v>4.2279999999999998</c:v>
                </c:pt>
                <c:pt idx="1886">
                  <c:v>2.4182000000000001</c:v>
                </c:pt>
                <c:pt idx="1887">
                  <c:v>3.2502</c:v>
                </c:pt>
                <c:pt idx="1888">
                  <c:v>7.3006000000000002</c:v>
                </c:pt>
                <c:pt idx="1889">
                  <c:v>2.2877000000000001</c:v>
                </c:pt>
                <c:pt idx="1890">
                  <c:v>2.3770000000000002</c:v>
                </c:pt>
                <c:pt idx="1891">
                  <c:v>3.3468</c:v>
                </c:pt>
                <c:pt idx="1892">
                  <c:v>4.633</c:v>
                </c:pt>
                <c:pt idx="1893">
                  <c:v>3.0516999999999999</c:v>
                </c:pt>
                <c:pt idx="1894">
                  <c:v>2.1755</c:v>
                </c:pt>
                <c:pt idx="1895">
                  <c:v>2.9472</c:v>
                </c:pt>
                <c:pt idx="1896">
                  <c:v>3.3199000000000001</c:v>
                </c:pt>
                <c:pt idx="1897">
                  <c:v>3.9572000000000003</c:v>
                </c:pt>
                <c:pt idx="1898">
                  <c:v>3.4449000000000001</c:v>
                </c:pt>
                <c:pt idx="1899">
                  <c:v>3.3497000000000003</c:v>
                </c:pt>
                <c:pt idx="1900">
                  <c:v>6.0657999999999994</c:v>
                </c:pt>
                <c:pt idx="1901">
                  <c:v>2.669</c:v>
                </c:pt>
                <c:pt idx="1902">
                  <c:v>2.3816999999999999</c:v>
                </c:pt>
                <c:pt idx="1903">
                  <c:v>2.3202000000000003</c:v>
                </c:pt>
                <c:pt idx="1904">
                  <c:v>3.3533999999999997</c:v>
                </c:pt>
                <c:pt idx="1905">
                  <c:v>3.4171</c:v>
                </c:pt>
                <c:pt idx="1906">
                  <c:v>2.7376</c:v>
                </c:pt>
                <c:pt idx="1907">
                  <c:v>2.7704999999999997</c:v>
                </c:pt>
                <c:pt idx="1908">
                  <c:v>2.2182999999999997</c:v>
                </c:pt>
                <c:pt idx="1909">
                  <c:v>3.2144999999999997</c:v>
                </c:pt>
                <c:pt idx="1910">
                  <c:v>3.8786</c:v>
                </c:pt>
                <c:pt idx="1911">
                  <c:v>5.2263999999999999</c:v>
                </c:pt>
                <c:pt idx="1912">
                  <c:v>3.6185</c:v>
                </c:pt>
                <c:pt idx="1913">
                  <c:v>2.6280000000000001</c:v>
                </c:pt>
                <c:pt idx="1914">
                  <c:v>2.7033</c:v>
                </c:pt>
                <c:pt idx="1915">
                  <c:v>2.5669999999999997</c:v>
                </c:pt>
                <c:pt idx="1916">
                  <c:v>4.6610999999999994</c:v>
                </c:pt>
                <c:pt idx="1917">
                  <c:v>2.9293999999999998</c:v>
                </c:pt>
                <c:pt idx="1918">
                  <c:v>7.0856000000000003</c:v>
                </c:pt>
                <c:pt idx="1919">
                  <c:v>2.6776</c:v>
                </c:pt>
                <c:pt idx="1920">
                  <c:v>2.5541999999999998</c:v>
                </c:pt>
                <c:pt idx="1921">
                  <c:v>2.5061</c:v>
                </c:pt>
                <c:pt idx="1922">
                  <c:v>2.4887000000000001</c:v>
                </c:pt>
                <c:pt idx="1923">
                  <c:v>4.0207000000000006</c:v>
                </c:pt>
                <c:pt idx="1924">
                  <c:v>3.0286000000000004</c:v>
                </c:pt>
                <c:pt idx="1925">
                  <c:v>2.4836</c:v>
                </c:pt>
                <c:pt idx="1926">
                  <c:v>2.7704999999999997</c:v>
                </c:pt>
                <c:pt idx="1927">
                  <c:v>2.2888999999999999</c:v>
                </c:pt>
                <c:pt idx="1928">
                  <c:v>2.7071999999999998</c:v>
                </c:pt>
                <c:pt idx="1929">
                  <c:v>2.7184000000000004</c:v>
                </c:pt>
                <c:pt idx="1930">
                  <c:v>3.7631000000000001</c:v>
                </c:pt>
                <c:pt idx="1931">
                  <c:v>2.9805999999999999</c:v>
                </c:pt>
                <c:pt idx="1932">
                  <c:v>2.83</c:v>
                </c:pt>
                <c:pt idx="1933">
                  <c:v>5.0286</c:v>
                </c:pt>
                <c:pt idx="1934">
                  <c:v>3.2369999999999997</c:v>
                </c:pt>
                <c:pt idx="1935">
                  <c:v>3.4702999999999999</c:v>
                </c:pt>
                <c:pt idx="1936">
                  <c:v>2.1151</c:v>
                </c:pt>
                <c:pt idx="1937">
                  <c:v>2.8088000000000002</c:v>
                </c:pt>
                <c:pt idx="1938">
                  <c:v>2.9245999999999999</c:v>
                </c:pt>
                <c:pt idx="1939">
                  <c:v>2.3268999999999997</c:v>
                </c:pt>
                <c:pt idx="1940">
                  <c:v>2.2103000000000002</c:v>
                </c:pt>
                <c:pt idx="1941">
                  <c:v>3.0421</c:v>
                </c:pt>
                <c:pt idx="1942">
                  <c:v>3.2250999999999999</c:v>
                </c:pt>
                <c:pt idx="1943">
                  <c:v>4.7717000000000001</c:v>
                </c:pt>
                <c:pt idx="1944">
                  <c:v>2.5059</c:v>
                </c:pt>
                <c:pt idx="1945">
                  <c:v>2.8700999999999999</c:v>
                </c:pt>
                <c:pt idx="1946">
                  <c:v>2.6386000000000003</c:v>
                </c:pt>
                <c:pt idx="1947">
                  <c:v>2.6713</c:v>
                </c:pt>
                <c:pt idx="1948">
                  <c:v>2.5539999999999998</c:v>
                </c:pt>
                <c:pt idx="1949">
                  <c:v>3.5074000000000001</c:v>
                </c:pt>
                <c:pt idx="1950">
                  <c:v>3.4761000000000002</c:v>
                </c:pt>
                <c:pt idx="1951">
                  <c:v>3.3164000000000002</c:v>
                </c:pt>
                <c:pt idx="1952">
                  <c:v>3.1715</c:v>
                </c:pt>
                <c:pt idx="1953">
                  <c:v>2.5146999999999999</c:v>
                </c:pt>
                <c:pt idx="1954">
                  <c:v>3.9161999999999999</c:v>
                </c:pt>
                <c:pt idx="1955">
                  <c:v>3.8397000000000001</c:v>
                </c:pt>
                <c:pt idx="1956">
                  <c:v>2.7353000000000001</c:v>
                </c:pt>
                <c:pt idx="1957">
                  <c:v>5.8837000000000002</c:v>
                </c:pt>
                <c:pt idx="1958">
                  <c:v>2.5638000000000001</c:v>
                </c:pt>
                <c:pt idx="1959">
                  <c:v>2.1111</c:v>
                </c:pt>
                <c:pt idx="1960">
                  <c:v>2.2742</c:v>
                </c:pt>
                <c:pt idx="1961">
                  <c:v>3.1274999999999999</c:v>
                </c:pt>
                <c:pt idx="1962">
                  <c:v>2.4369999999999998</c:v>
                </c:pt>
                <c:pt idx="1963">
                  <c:v>3.0782000000000003</c:v>
                </c:pt>
                <c:pt idx="1964">
                  <c:v>2.8264</c:v>
                </c:pt>
                <c:pt idx="1965">
                  <c:v>3.0329999999999999</c:v>
                </c:pt>
                <c:pt idx="1966">
                  <c:v>2.9805999999999999</c:v>
                </c:pt>
                <c:pt idx="1967">
                  <c:v>2.5408000000000004</c:v>
                </c:pt>
                <c:pt idx="1968">
                  <c:v>3.2292000000000001</c:v>
                </c:pt>
                <c:pt idx="1969">
                  <c:v>2.3472</c:v>
                </c:pt>
                <c:pt idx="1970">
                  <c:v>2.6247000000000003</c:v>
                </c:pt>
                <c:pt idx="1971">
                  <c:v>2.8792</c:v>
                </c:pt>
                <c:pt idx="1972">
                  <c:v>2.0986999999999996</c:v>
                </c:pt>
                <c:pt idx="1973">
                  <c:v>2.9754</c:v>
                </c:pt>
                <c:pt idx="1974">
                  <c:v>2.5817999999999999</c:v>
                </c:pt>
                <c:pt idx="1975">
                  <c:v>3.1175999999999999</c:v>
                </c:pt>
                <c:pt idx="1976">
                  <c:v>2.9684999999999997</c:v>
                </c:pt>
                <c:pt idx="1977">
                  <c:v>2.0238999999999998</c:v>
                </c:pt>
                <c:pt idx="1978">
                  <c:v>2.2332000000000001</c:v>
                </c:pt>
                <c:pt idx="1979">
                  <c:v>3.2655000000000003</c:v>
                </c:pt>
                <c:pt idx="1980">
                  <c:v>3.2287000000000003</c:v>
                </c:pt>
                <c:pt idx="1981">
                  <c:v>3.6271</c:v>
                </c:pt>
                <c:pt idx="1982">
                  <c:v>4.0461</c:v>
                </c:pt>
                <c:pt idx="1983">
                  <c:v>2.7315</c:v>
                </c:pt>
                <c:pt idx="1984">
                  <c:v>2.7507000000000001</c:v>
                </c:pt>
                <c:pt idx="1985">
                  <c:v>4.7650000000000006</c:v>
                </c:pt>
                <c:pt idx="1986">
                  <c:v>2.6703999999999999</c:v>
                </c:pt>
                <c:pt idx="1987">
                  <c:v>2.1766000000000001</c:v>
                </c:pt>
                <c:pt idx="1988">
                  <c:v>3.0599999999999996</c:v>
                </c:pt>
                <c:pt idx="1989">
                  <c:v>3.4005000000000001</c:v>
                </c:pt>
                <c:pt idx="1990">
                  <c:v>2.2786</c:v>
                </c:pt>
                <c:pt idx="1991">
                  <c:v>4.0657999999999994</c:v>
                </c:pt>
                <c:pt idx="1992">
                  <c:v>2.3733</c:v>
                </c:pt>
                <c:pt idx="1993">
                  <c:v>2.6404000000000001</c:v>
                </c:pt>
                <c:pt idx="1994">
                  <c:v>2.2509000000000001</c:v>
                </c:pt>
                <c:pt idx="1995">
                  <c:v>2.8521999999999998</c:v>
                </c:pt>
                <c:pt idx="1996">
                  <c:v>2.4250000000000003</c:v>
                </c:pt>
                <c:pt idx="1997">
                  <c:v>4.1707000000000001</c:v>
                </c:pt>
                <c:pt idx="1998">
                  <c:v>4.0508000000000006</c:v>
                </c:pt>
                <c:pt idx="1999">
                  <c:v>2.3077000000000001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98-42E8-9842-436881D56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97919"/>
        <c:axId val="143903199"/>
      </c:lineChart>
      <c:catAx>
        <c:axId val="143897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903199"/>
        <c:crosses val="autoZero"/>
        <c:auto val="1"/>
        <c:lblAlgn val="ctr"/>
        <c:lblOffset val="100"/>
        <c:noMultiLvlLbl val="0"/>
      </c:catAx>
      <c:valAx>
        <c:axId val="14390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8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Times'!$O$1</c:f>
              <c:strCache>
                <c:ptCount val="1"/>
                <c:pt idx="0">
                  <c:v>Get Order From Redis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Times'!$O$1003:$O$2001</c:f>
              <c:numCache>
                <c:formatCode>General</c:formatCode>
                <c:ptCount val="999"/>
                <c:pt idx="0">
                  <c:v>3.7586999999999997</c:v>
                </c:pt>
                <c:pt idx="1">
                  <c:v>1.2226999999999999</c:v>
                </c:pt>
                <c:pt idx="2">
                  <c:v>1.6013999999999999</c:v>
                </c:pt>
                <c:pt idx="3">
                  <c:v>1.4783000000000002</c:v>
                </c:pt>
                <c:pt idx="4">
                  <c:v>1.0006999999999999</c:v>
                </c:pt>
                <c:pt idx="5">
                  <c:v>1.1892</c:v>
                </c:pt>
                <c:pt idx="6">
                  <c:v>1.5327</c:v>
                </c:pt>
                <c:pt idx="7">
                  <c:v>2.7938000000000001</c:v>
                </c:pt>
                <c:pt idx="8">
                  <c:v>1.1544000000000001</c:v>
                </c:pt>
                <c:pt idx="9">
                  <c:v>1.8477000000000001</c:v>
                </c:pt>
                <c:pt idx="10">
                  <c:v>3.1606999999999998</c:v>
                </c:pt>
                <c:pt idx="11">
                  <c:v>2.2645999999999997</c:v>
                </c:pt>
                <c:pt idx="12">
                  <c:v>1.0677000000000001</c:v>
                </c:pt>
                <c:pt idx="13">
                  <c:v>1.3519000000000001</c:v>
                </c:pt>
                <c:pt idx="14">
                  <c:v>1.5104</c:v>
                </c:pt>
                <c:pt idx="15">
                  <c:v>3.0389000000000004</c:v>
                </c:pt>
                <c:pt idx="16">
                  <c:v>1.0656000000000001</c:v>
                </c:pt>
                <c:pt idx="17">
                  <c:v>1.4610999999999998</c:v>
                </c:pt>
                <c:pt idx="18">
                  <c:v>1.0847</c:v>
                </c:pt>
                <c:pt idx="19">
                  <c:v>1.5475000000000001</c:v>
                </c:pt>
                <c:pt idx="20">
                  <c:v>1.3383</c:v>
                </c:pt>
                <c:pt idx="21">
                  <c:v>1.3133999999999999</c:v>
                </c:pt>
                <c:pt idx="22">
                  <c:v>1.9989999999999999</c:v>
                </c:pt>
                <c:pt idx="23">
                  <c:v>14.202500000000001</c:v>
                </c:pt>
                <c:pt idx="24">
                  <c:v>1.4716</c:v>
                </c:pt>
                <c:pt idx="25">
                  <c:v>1.5639000000000001</c:v>
                </c:pt>
                <c:pt idx="26">
                  <c:v>1.5650999999999999</c:v>
                </c:pt>
                <c:pt idx="27">
                  <c:v>1.6322000000000001</c:v>
                </c:pt>
                <c:pt idx="28">
                  <c:v>0.97759999999999991</c:v>
                </c:pt>
                <c:pt idx="29">
                  <c:v>1.7020999999999999</c:v>
                </c:pt>
                <c:pt idx="30">
                  <c:v>2.0872999999999999</c:v>
                </c:pt>
                <c:pt idx="31">
                  <c:v>1.0762</c:v>
                </c:pt>
                <c:pt idx="32">
                  <c:v>2.0132000000000003</c:v>
                </c:pt>
                <c:pt idx="33">
                  <c:v>1.1134000000000002</c:v>
                </c:pt>
                <c:pt idx="34">
                  <c:v>1.1322000000000001</c:v>
                </c:pt>
                <c:pt idx="35">
                  <c:v>2.7810000000000001</c:v>
                </c:pt>
                <c:pt idx="36">
                  <c:v>1.1058000000000001</c:v>
                </c:pt>
                <c:pt idx="37">
                  <c:v>1.0698000000000001</c:v>
                </c:pt>
                <c:pt idx="38">
                  <c:v>1.2715000000000001</c:v>
                </c:pt>
                <c:pt idx="39">
                  <c:v>2.1928999999999998</c:v>
                </c:pt>
                <c:pt idx="40">
                  <c:v>1.0801000000000001</c:v>
                </c:pt>
                <c:pt idx="41">
                  <c:v>1.2099</c:v>
                </c:pt>
                <c:pt idx="42">
                  <c:v>1.1072</c:v>
                </c:pt>
                <c:pt idx="43">
                  <c:v>1.1127</c:v>
                </c:pt>
                <c:pt idx="44">
                  <c:v>3.1214</c:v>
                </c:pt>
                <c:pt idx="45">
                  <c:v>1.3034999999999999</c:v>
                </c:pt>
                <c:pt idx="46">
                  <c:v>1.5253000000000001</c:v>
                </c:pt>
                <c:pt idx="47">
                  <c:v>1.1299999999999999</c:v>
                </c:pt>
                <c:pt idx="48">
                  <c:v>1.4385999999999999</c:v>
                </c:pt>
                <c:pt idx="49">
                  <c:v>1.0767</c:v>
                </c:pt>
                <c:pt idx="50">
                  <c:v>1.0444</c:v>
                </c:pt>
                <c:pt idx="51">
                  <c:v>1.6913</c:v>
                </c:pt>
                <c:pt idx="52">
                  <c:v>1.7441</c:v>
                </c:pt>
                <c:pt idx="53">
                  <c:v>2.9554</c:v>
                </c:pt>
                <c:pt idx="54">
                  <c:v>1.1089</c:v>
                </c:pt>
                <c:pt idx="55">
                  <c:v>1.0986</c:v>
                </c:pt>
                <c:pt idx="56">
                  <c:v>1.5820999999999998</c:v>
                </c:pt>
                <c:pt idx="57">
                  <c:v>1.3894</c:v>
                </c:pt>
                <c:pt idx="58">
                  <c:v>1.3140000000000001</c:v>
                </c:pt>
                <c:pt idx="59">
                  <c:v>1.5797000000000001</c:v>
                </c:pt>
                <c:pt idx="60">
                  <c:v>2.1042999999999998</c:v>
                </c:pt>
                <c:pt idx="61">
                  <c:v>2.9803999999999999</c:v>
                </c:pt>
                <c:pt idx="62">
                  <c:v>1.6820999999999999</c:v>
                </c:pt>
                <c:pt idx="63">
                  <c:v>1.0661</c:v>
                </c:pt>
                <c:pt idx="64">
                  <c:v>1.4987999999999999</c:v>
                </c:pt>
                <c:pt idx="65">
                  <c:v>2.0796000000000001</c:v>
                </c:pt>
                <c:pt idx="66">
                  <c:v>1.0984</c:v>
                </c:pt>
                <c:pt idx="67">
                  <c:v>1.0317000000000001</c:v>
                </c:pt>
                <c:pt idx="68">
                  <c:v>1.6071</c:v>
                </c:pt>
                <c:pt idx="69">
                  <c:v>1.1360000000000001</c:v>
                </c:pt>
                <c:pt idx="70">
                  <c:v>1.0583</c:v>
                </c:pt>
                <c:pt idx="71">
                  <c:v>1.1058000000000001</c:v>
                </c:pt>
                <c:pt idx="72">
                  <c:v>1.0241</c:v>
                </c:pt>
                <c:pt idx="73">
                  <c:v>1.1957</c:v>
                </c:pt>
                <c:pt idx="74">
                  <c:v>1.6521000000000001</c:v>
                </c:pt>
                <c:pt idx="75">
                  <c:v>1.1293</c:v>
                </c:pt>
                <c:pt idx="76">
                  <c:v>1.1676</c:v>
                </c:pt>
                <c:pt idx="77">
                  <c:v>1.2212000000000001</c:v>
                </c:pt>
                <c:pt idx="78">
                  <c:v>1.6949999999999998</c:v>
                </c:pt>
                <c:pt idx="79">
                  <c:v>1.0909</c:v>
                </c:pt>
                <c:pt idx="80">
                  <c:v>3.2778999999999998</c:v>
                </c:pt>
                <c:pt idx="81">
                  <c:v>2.1204999999999998</c:v>
                </c:pt>
                <c:pt idx="82">
                  <c:v>2.0867</c:v>
                </c:pt>
                <c:pt idx="83">
                  <c:v>1.7599</c:v>
                </c:pt>
                <c:pt idx="84">
                  <c:v>1.1248</c:v>
                </c:pt>
                <c:pt idx="85">
                  <c:v>1.867</c:v>
                </c:pt>
                <c:pt idx="86">
                  <c:v>1.1646000000000001</c:v>
                </c:pt>
                <c:pt idx="87">
                  <c:v>1.1226</c:v>
                </c:pt>
                <c:pt idx="88">
                  <c:v>1.2473000000000001</c:v>
                </c:pt>
                <c:pt idx="89">
                  <c:v>1.0714999999999999</c:v>
                </c:pt>
                <c:pt idx="90">
                  <c:v>1.1135999999999999</c:v>
                </c:pt>
                <c:pt idx="91">
                  <c:v>10.5105</c:v>
                </c:pt>
                <c:pt idx="92">
                  <c:v>1.0074000000000001</c:v>
                </c:pt>
                <c:pt idx="93">
                  <c:v>1.1501000000000001</c:v>
                </c:pt>
                <c:pt idx="94">
                  <c:v>1.1413</c:v>
                </c:pt>
                <c:pt idx="95">
                  <c:v>1.5922000000000001</c:v>
                </c:pt>
                <c:pt idx="96">
                  <c:v>2.0089000000000001</c:v>
                </c:pt>
                <c:pt idx="97">
                  <c:v>1.1915</c:v>
                </c:pt>
                <c:pt idx="98">
                  <c:v>1.0364</c:v>
                </c:pt>
                <c:pt idx="99">
                  <c:v>1.1463000000000001</c:v>
                </c:pt>
                <c:pt idx="100">
                  <c:v>2.6713999999999998</c:v>
                </c:pt>
                <c:pt idx="101">
                  <c:v>1.7490999999999999</c:v>
                </c:pt>
                <c:pt idx="102">
                  <c:v>1.2107000000000001</c:v>
                </c:pt>
                <c:pt idx="103">
                  <c:v>1.2154</c:v>
                </c:pt>
                <c:pt idx="104">
                  <c:v>1.9956</c:v>
                </c:pt>
                <c:pt idx="105">
                  <c:v>1.9433</c:v>
                </c:pt>
                <c:pt idx="106">
                  <c:v>1.6315</c:v>
                </c:pt>
                <c:pt idx="107">
                  <c:v>1.0751000000000002</c:v>
                </c:pt>
                <c:pt idx="108">
                  <c:v>1.8766</c:v>
                </c:pt>
                <c:pt idx="109">
                  <c:v>1.5932999999999999</c:v>
                </c:pt>
                <c:pt idx="110">
                  <c:v>2.3504</c:v>
                </c:pt>
                <c:pt idx="111">
                  <c:v>1.9854000000000001</c:v>
                </c:pt>
                <c:pt idx="112">
                  <c:v>1.8198000000000001</c:v>
                </c:pt>
                <c:pt idx="113">
                  <c:v>1.113</c:v>
                </c:pt>
                <c:pt idx="114">
                  <c:v>1.9474</c:v>
                </c:pt>
                <c:pt idx="115">
                  <c:v>2.1677</c:v>
                </c:pt>
                <c:pt idx="116">
                  <c:v>1.5969</c:v>
                </c:pt>
                <c:pt idx="117">
                  <c:v>1.4599000000000002</c:v>
                </c:pt>
                <c:pt idx="118">
                  <c:v>2.0750999999999999</c:v>
                </c:pt>
                <c:pt idx="119">
                  <c:v>1.0254000000000001</c:v>
                </c:pt>
                <c:pt idx="120">
                  <c:v>1.7316</c:v>
                </c:pt>
                <c:pt idx="121">
                  <c:v>1.3374000000000001</c:v>
                </c:pt>
                <c:pt idx="122">
                  <c:v>1.4101000000000001</c:v>
                </c:pt>
                <c:pt idx="123">
                  <c:v>1.1042000000000001</c:v>
                </c:pt>
                <c:pt idx="124">
                  <c:v>1.8467</c:v>
                </c:pt>
                <c:pt idx="125">
                  <c:v>2.2880000000000003</c:v>
                </c:pt>
                <c:pt idx="126">
                  <c:v>1.228</c:v>
                </c:pt>
                <c:pt idx="127">
                  <c:v>1.6334</c:v>
                </c:pt>
                <c:pt idx="128">
                  <c:v>1.1425000000000001</c:v>
                </c:pt>
                <c:pt idx="129">
                  <c:v>1.8042</c:v>
                </c:pt>
                <c:pt idx="130">
                  <c:v>1.018</c:v>
                </c:pt>
                <c:pt idx="131">
                  <c:v>1.1337000000000002</c:v>
                </c:pt>
                <c:pt idx="132">
                  <c:v>1.6260000000000001</c:v>
                </c:pt>
                <c:pt idx="133">
                  <c:v>1.2301</c:v>
                </c:pt>
                <c:pt idx="134">
                  <c:v>1.5456999999999999</c:v>
                </c:pt>
                <c:pt idx="135">
                  <c:v>1.5649999999999999</c:v>
                </c:pt>
                <c:pt idx="136">
                  <c:v>1.1172</c:v>
                </c:pt>
                <c:pt idx="137">
                  <c:v>1.2750000000000001</c:v>
                </c:pt>
                <c:pt idx="138">
                  <c:v>1.2244000000000002</c:v>
                </c:pt>
                <c:pt idx="139">
                  <c:v>1.1139999999999999</c:v>
                </c:pt>
                <c:pt idx="140">
                  <c:v>1.2483</c:v>
                </c:pt>
                <c:pt idx="141">
                  <c:v>1.1762999999999999</c:v>
                </c:pt>
                <c:pt idx="142">
                  <c:v>1.5647</c:v>
                </c:pt>
                <c:pt idx="143">
                  <c:v>1.4027000000000001</c:v>
                </c:pt>
                <c:pt idx="144">
                  <c:v>1.3313999999999999</c:v>
                </c:pt>
                <c:pt idx="145">
                  <c:v>1.0787</c:v>
                </c:pt>
                <c:pt idx="146">
                  <c:v>2.9952999999999999</c:v>
                </c:pt>
                <c:pt idx="147">
                  <c:v>1.2558</c:v>
                </c:pt>
                <c:pt idx="148">
                  <c:v>0.99719999999999998</c:v>
                </c:pt>
                <c:pt idx="149">
                  <c:v>1.4031</c:v>
                </c:pt>
                <c:pt idx="150">
                  <c:v>1.2129000000000001</c:v>
                </c:pt>
                <c:pt idx="151">
                  <c:v>1.0989</c:v>
                </c:pt>
                <c:pt idx="152">
                  <c:v>1.1819</c:v>
                </c:pt>
                <c:pt idx="153">
                  <c:v>1.2103999999999999</c:v>
                </c:pt>
                <c:pt idx="154">
                  <c:v>1.0403</c:v>
                </c:pt>
                <c:pt idx="155">
                  <c:v>1.0195000000000001</c:v>
                </c:pt>
                <c:pt idx="156">
                  <c:v>2.4076000000000004</c:v>
                </c:pt>
                <c:pt idx="157">
                  <c:v>1.1457999999999999</c:v>
                </c:pt>
                <c:pt idx="158">
                  <c:v>1.3473000000000002</c:v>
                </c:pt>
                <c:pt idx="159">
                  <c:v>2.1951000000000001</c:v>
                </c:pt>
                <c:pt idx="160">
                  <c:v>1.9726000000000001</c:v>
                </c:pt>
                <c:pt idx="161">
                  <c:v>1.3709</c:v>
                </c:pt>
                <c:pt idx="162">
                  <c:v>2.0693000000000001</c:v>
                </c:pt>
                <c:pt idx="163">
                  <c:v>1.5996999999999999</c:v>
                </c:pt>
                <c:pt idx="164">
                  <c:v>1.8499000000000001</c:v>
                </c:pt>
                <c:pt idx="165">
                  <c:v>1.2344000000000002</c:v>
                </c:pt>
                <c:pt idx="166">
                  <c:v>1.5123</c:v>
                </c:pt>
                <c:pt idx="167">
                  <c:v>1.0630999999999999</c:v>
                </c:pt>
                <c:pt idx="168">
                  <c:v>1.1758</c:v>
                </c:pt>
                <c:pt idx="169">
                  <c:v>1.2367999999999999</c:v>
                </c:pt>
                <c:pt idx="170">
                  <c:v>1.3864999999999998</c:v>
                </c:pt>
                <c:pt idx="171">
                  <c:v>1.4495</c:v>
                </c:pt>
                <c:pt idx="172">
                  <c:v>1.2017</c:v>
                </c:pt>
                <c:pt idx="173">
                  <c:v>1.6900000000000002</c:v>
                </c:pt>
                <c:pt idx="174">
                  <c:v>1.1222999999999999</c:v>
                </c:pt>
                <c:pt idx="175">
                  <c:v>2.5533999999999999</c:v>
                </c:pt>
                <c:pt idx="176">
                  <c:v>1.4579</c:v>
                </c:pt>
                <c:pt idx="177">
                  <c:v>1.0508999999999999</c:v>
                </c:pt>
                <c:pt idx="178">
                  <c:v>1.4513</c:v>
                </c:pt>
                <c:pt idx="179">
                  <c:v>1.1166</c:v>
                </c:pt>
                <c:pt idx="180">
                  <c:v>1.1818</c:v>
                </c:pt>
                <c:pt idx="181">
                  <c:v>1.2291999999999998</c:v>
                </c:pt>
                <c:pt idx="182">
                  <c:v>1.2061000000000002</c:v>
                </c:pt>
                <c:pt idx="183">
                  <c:v>2.2317999999999998</c:v>
                </c:pt>
                <c:pt idx="184">
                  <c:v>1.6379999999999999</c:v>
                </c:pt>
                <c:pt idx="185">
                  <c:v>1.6371</c:v>
                </c:pt>
                <c:pt idx="186">
                  <c:v>1.5629999999999999</c:v>
                </c:pt>
                <c:pt idx="187">
                  <c:v>1.0573999999999999</c:v>
                </c:pt>
                <c:pt idx="188">
                  <c:v>1.0855999999999999</c:v>
                </c:pt>
                <c:pt idx="189">
                  <c:v>2.1307999999999998</c:v>
                </c:pt>
                <c:pt idx="190">
                  <c:v>1.1554</c:v>
                </c:pt>
                <c:pt idx="191">
                  <c:v>1.0231000000000001</c:v>
                </c:pt>
                <c:pt idx="192">
                  <c:v>1.1213</c:v>
                </c:pt>
                <c:pt idx="193">
                  <c:v>1.0177</c:v>
                </c:pt>
                <c:pt idx="194">
                  <c:v>1.1013999999999999</c:v>
                </c:pt>
                <c:pt idx="195">
                  <c:v>1.1191</c:v>
                </c:pt>
                <c:pt idx="196">
                  <c:v>1.3639999999999999</c:v>
                </c:pt>
                <c:pt idx="197">
                  <c:v>1.3763000000000001</c:v>
                </c:pt>
                <c:pt idx="198">
                  <c:v>1.1334</c:v>
                </c:pt>
                <c:pt idx="199">
                  <c:v>1.2138</c:v>
                </c:pt>
                <c:pt idx="200">
                  <c:v>1.3913</c:v>
                </c:pt>
                <c:pt idx="201">
                  <c:v>4.2134999999999998</c:v>
                </c:pt>
                <c:pt idx="202">
                  <c:v>1.0889</c:v>
                </c:pt>
                <c:pt idx="203">
                  <c:v>1.2181</c:v>
                </c:pt>
                <c:pt idx="204">
                  <c:v>1.2078</c:v>
                </c:pt>
                <c:pt idx="205">
                  <c:v>1.1179000000000001</c:v>
                </c:pt>
                <c:pt idx="206">
                  <c:v>1.5402</c:v>
                </c:pt>
                <c:pt idx="207">
                  <c:v>1.827</c:v>
                </c:pt>
                <c:pt idx="208">
                  <c:v>1.6306999999999998</c:v>
                </c:pt>
                <c:pt idx="209">
                  <c:v>2.0749</c:v>
                </c:pt>
                <c:pt idx="210">
                  <c:v>1.0410000000000001</c:v>
                </c:pt>
                <c:pt idx="211">
                  <c:v>3.6816</c:v>
                </c:pt>
                <c:pt idx="212">
                  <c:v>1.6671</c:v>
                </c:pt>
                <c:pt idx="213">
                  <c:v>1.7011000000000001</c:v>
                </c:pt>
                <c:pt idx="214">
                  <c:v>1.2807000000000002</c:v>
                </c:pt>
                <c:pt idx="215">
                  <c:v>1.6476999999999999</c:v>
                </c:pt>
                <c:pt idx="216">
                  <c:v>1.5057</c:v>
                </c:pt>
                <c:pt idx="217">
                  <c:v>1.254</c:v>
                </c:pt>
                <c:pt idx="218">
                  <c:v>1.1186</c:v>
                </c:pt>
                <c:pt idx="219">
                  <c:v>1.1859</c:v>
                </c:pt>
                <c:pt idx="220">
                  <c:v>1.4471000000000001</c:v>
                </c:pt>
                <c:pt idx="221">
                  <c:v>1.3674999999999999</c:v>
                </c:pt>
                <c:pt idx="222">
                  <c:v>1.2408000000000001</c:v>
                </c:pt>
                <c:pt idx="223">
                  <c:v>1.6823000000000001</c:v>
                </c:pt>
                <c:pt idx="224">
                  <c:v>1.6057000000000001</c:v>
                </c:pt>
                <c:pt idx="225">
                  <c:v>1.2101999999999999</c:v>
                </c:pt>
                <c:pt idx="226">
                  <c:v>1.4822</c:v>
                </c:pt>
                <c:pt idx="227">
                  <c:v>2.0057</c:v>
                </c:pt>
                <c:pt idx="228">
                  <c:v>1.2409000000000001</c:v>
                </c:pt>
                <c:pt idx="229">
                  <c:v>1.0085999999999999</c:v>
                </c:pt>
                <c:pt idx="230">
                  <c:v>1.1504000000000001</c:v>
                </c:pt>
                <c:pt idx="231">
                  <c:v>1.0116999999999998</c:v>
                </c:pt>
                <c:pt idx="232">
                  <c:v>1.145</c:v>
                </c:pt>
                <c:pt idx="233">
                  <c:v>1.7015</c:v>
                </c:pt>
                <c:pt idx="234">
                  <c:v>1.2104999999999999</c:v>
                </c:pt>
                <c:pt idx="235">
                  <c:v>1.0761000000000001</c:v>
                </c:pt>
                <c:pt idx="236">
                  <c:v>1.196</c:v>
                </c:pt>
                <c:pt idx="237">
                  <c:v>1.353</c:v>
                </c:pt>
                <c:pt idx="238">
                  <c:v>1.083</c:v>
                </c:pt>
                <c:pt idx="239">
                  <c:v>1.911</c:v>
                </c:pt>
                <c:pt idx="240">
                  <c:v>1.0611999999999999</c:v>
                </c:pt>
                <c:pt idx="241">
                  <c:v>1.1784000000000001</c:v>
                </c:pt>
                <c:pt idx="242">
                  <c:v>2.0274000000000001</c:v>
                </c:pt>
                <c:pt idx="243">
                  <c:v>1.0694000000000001</c:v>
                </c:pt>
                <c:pt idx="244">
                  <c:v>1.1502999999999999</c:v>
                </c:pt>
                <c:pt idx="245">
                  <c:v>1.1296999999999999</c:v>
                </c:pt>
                <c:pt idx="246">
                  <c:v>1.3914000000000002</c:v>
                </c:pt>
                <c:pt idx="247">
                  <c:v>1.605</c:v>
                </c:pt>
                <c:pt idx="248">
                  <c:v>1.1271</c:v>
                </c:pt>
                <c:pt idx="249">
                  <c:v>1.1676</c:v>
                </c:pt>
                <c:pt idx="250">
                  <c:v>1.2587999999999999</c:v>
                </c:pt>
                <c:pt idx="251">
                  <c:v>1.3809</c:v>
                </c:pt>
                <c:pt idx="252">
                  <c:v>2.6989000000000001</c:v>
                </c:pt>
                <c:pt idx="253">
                  <c:v>1.8308</c:v>
                </c:pt>
                <c:pt idx="254">
                  <c:v>1.0933999999999999</c:v>
                </c:pt>
                <c:pt idx="255">
                  <c:v>1.4913999999999998</c:v>
                </c:pt>
                <c:pt idx="256">
                  <c:v>1.6252</c:v>
                </c:pt>
                <c:pt idx="257">
                  <c:v>1.3413999999999999</c:v>
                </c:pt>
                <c:pt idx="258">
                  <c:v>1.1348</c:v>
                </c:pt>
                <c:pt idx="259">
                  <c:v>1.49</c:v>
                </c:pt>
                <c:pt idx="260">
                  <c:v>1.1036999999999999</c:v>
                </c:pt>
                <c:pt idx="261">
                  <c:v>2.9563999999999999</c:v>
                </c:pt>
                <c:pt idx="262">
                  <c:v>1.5576999999999999</c:v>
                </c:pt>
                <c:pt idx="263">
                  <c:v>1.1065999999999998</c:v>
                </c:pt>
                <c:pt idx="264">
                  <c:v>1.4041999999999999</c:v>
                </c:pt>
                <c:pt idx="265">
                  <c:v>1.2611000000000001</c:v>
                </c:pt>
                <c:pt idx="266">
                  <c:v>1.0726</c:v>
                </c:pt>
                <c:pt idx="267">
                  <c:v>1.2168000000000001</c:v>
                </c:pt>
                <c:pt idx="268">
                  <c:v>1.1187</c:v>
                </c:pt>
                <c:pt idx="269">
                  <c:v>1.5501</c:v>
                </c:pt>
                <c:pt idx="270">
                  <c:v>1.0748000000000002</c:v>
                </c:pt>
                <c:pt idx="271">
                  <c:v>1.3512000000000002</c:v>
                </c:pt>
                <c:pt idx="272">
                  <c:v>1.1636000000000002</c:v>
                </c:pt>
                <c:pt idx="273">
                  <c:v>1.3336000000000001</c:v>
                </c:pt>
                <c:pt idx="274">
                  <c:v>1.4594</c:v>
                </c:pt>
                <c:pt idx="275">
                  <c:v>2.4529999999999998</c:v>
                </c:pt>
                <c:pt idx="276">
                  <c:v>1.5449999999999999</c:v>
                </c:pt>
                <c:pt idx="277">
                  <c:v>1.9534</c:v>
                </c:pt>
                <c:pt idx="278">
                  <c:v>2.5503</c:v>
                </c:pt>
                <c:pt idx="279">
                  <c:v>1.6620000000000001</c:v>
                </c:pt>
                <c:pt idx="280">
                  <c:v>1.5391999999999999</c:v>
                </c:pt>
                <c:pt idx="281">
                  <c:v>1.2436</c:v>
                </c:pt>
                <c:pt idx="282">
                  <c:v>1.7648999999999999</c:v>
                </c:pt>
                <c:pt idx="283">
                  <c:v>2.5905</c:v>
                </c:pt>
                <c:pt idx="284">
                  <c:v>1.3171000000000002</c:v>
                </c:pt>
                <c:pt idx="285">
                  <c:v>1.1992</c:v>
                </c:pt>
                <c:pt idx="286">
                  <c:v>2.4589999999999996</c:v>
                </c:pt>
                <c:pt idx="287">
                  <c:v>1.82</c:v>
                </c:pt>
                <c:pt idx="288">
                  <c:v>1.0202</c:v>
                </c:pt>
                <c:pt idx="289">
                  <c:v>1.0942000000000001</c:v>
                </c:pt>
                <c:pt idx="290">
                  <c:v>1.1796</c:v>
                </c:pt>
                <c:pt idx="291">
                  <c:v>1.214</c:v>
                </c:pt>
                <c:pt idx="292">
                  <c:v>1.5317000000000001</c:v>
                </c:pt>
                <c:pt idx="293">
                  <c:v>2.2558000000000002</c:v>
                </c:pt>
                <c:pt idx="294">
                  <c:v>1.0597000000000001</c:v>
                </c:pt>
                <c:pt idx="295">
                  <c:v>1.8486</c:v>
                </c:pt>
                <c:pt idx="296">
                  <c:v>1.0868</c:v>
                </c:pt>
                <c:pt idx="297">
                  <c:v>1.1335999999999999</c:v>
                </c:pt>
                <c:pt idx="298">
                  <c:v>1.5495000000000001</c:v>
                </c:pt>
                <c:pt idx="299">
                  <c:v>2.5495000000000001</c:v>
                </c:pt>
                <c:pt idx="300">
                  <c:v>1.5475000000000001</c:v>
                </c:pt>
                <c:pt idx="301">
                  <c:v>1.9189999999999998</c:v>
                </c:pt>
                <c:pt idx="302">
                  <c:v>1.0131000000000001</c:v>
                </c:pt>
                <c:pt idx="303">
                  <c:v>1.1891</c:v>
                </c:pt>
                <c:pt idx="304">
                  <c:v>1.1147</c:v>
                </c:pt>
                <c:pt idx="305">
                  <c:v>1.7256</c:v>
                </c:pt>
                <c:pt idx="306">
                  <c:v>0.96489999999999998</c:v>
                </c:pt>
                <c:pt idx="307">
                  <c:v>1.0050000000000001</c:v>
                </c:pt>
                <c:pt idx="308">
                  <c:v>1.1438999999999999</c:v>
                </c:pt>
                <c:pt idx="309">
                  <c:v>1.3091000000000002</c:v>
                </c:pt>
                <c:pt idx="310">
                  <c:v>1.3729</c:v>
                </c:pt>
                <c:pt idx="311">
                  <c:v>1.9074</c:v>
                </c:pt>
                <c:pt idx="312">
                  <c:v>1.2496</c:v>
                </c:pt>
                <c:pt idx="313">
                  <c:v>1.4456</c:v>
                </c:pt>
                <c:pt idx="314">
                  <c:v>1.5732999999999999</c:v>
                </c:pt>
                <c:pt idx="315">
                  <c:v>1.5576999999999999</c:v>
                </c:pt>
                <c:pt idx="316">
                  <c:v>2.7395999999999998</c:v>
                </c:pt>
                <c:pt idx="317">
                  <c:v>1.3036000000000001</c:v>
                </c:pt>
                <c:pt idx="318">
                  <c:v>2.5301</c:v>
                </c:pt>
                <c:pt idx="319">
                  <c:v>1.0196999999999998</c:v>
                </c:pt>
                <c:pt idx="320">
                  <c:v>1.4970000000000001</c:v>
                </c:pt>
                <c:pt idx="321">
                  <c:v>1.0402</c:v>
                </c:pt>
                <c:pt idx="322">
                  <c:v>1.0051000000000001</c:v>
                </c:pt>
                <c:pt idx="323">
                  <c:v>1.2315</c:v>
                </c:pt>
                <c:pt idx="324">
                  <c:v>1.3473999999999999</c:v>
                </c:pt>
                <c:pt idx="325">
                  <c:v>1.0679000000000001</c:v>
                </c:pt>
                <c:pt idx="326">
                  <c:v>1.0977000000000001</c:v>
                </c:pt>
                <c:pt idx="327">
                  <c:v>1.1289</c:v>
                </c:pt>
                <c:pt idx="328">
                  <c:v>1.1051</c:v>
                </c:pt>
                <c:pt idx="329">
                  <c:v>1.0372999999999999</c:v>
                </c:pt>
                <c:pt idx="330">
                  <c:v>1.3033999999999999</c:v>
                </c:pt>
                <c:pt idx="331">
                  <c:v>1.5720000000000001</c:v>
                </c:pt>
                <c:pt idx="332">
                  <c:v>1.2064000000000001</c:v>
                </c:pt>
                <c:pt idx="333">
                  <c:v>2.0566999999999998</c:v>
                </c:pt>
                <c:pt idx="334">
                  <c:v>1.0277000000000001</c:v>
                </c:pt>
                <c:pt idx="335">
                  <c:v>2.2536</c:v>
                </c:pt>
                <c:pt idx="336">
                  <c:v>1.5627</c:v>
                </c:pt>
                <c:pt idx="337">
                  <c:v>1.0327999999999999</c:v>
                </c:pt>
                <c:pt idx="338">
                  <c:v>1.1052</c:v>
                </c:pt>
                <c:pt idx="339">
                  <c:v>2.1947000000000001</c:v>
                </c:pt>
                <c:pt idx="340">
                  <c:v>1.5826</c:v>
                </c:pt>
                <c:pt idx="341">
                  <c:v>1.0008000000000001</c:v>
                </c:pt>
                <c:pt idx="342">
                  <c:v>1.1028</c:v>
                </c:pt>
                <c:pt idx="343">
                  <c:v>1.3840000000000001</c:v>
                </c:pt>
                <c:pt idx="344">
                  <c:v>1.0154999999999998</c:v>
                </c:pt>
                <c:pt idx="345">
                  <c:v>0.9556</c:v>
                </c:pt>
                <c:pt idx="346">
                  <c:v>1.2516999999999998</c:v>
                </c:pt>
                <c:pt idx="347">
                  <c:v>1.4844000000000002</c:v>
                </c:pt>
                <c:pt idx="348">
                  <c:v>1.5261</c:v>
                </c:pt>
                <c:pt idx="349">
                  <c:v>1.3446</c:v>
                </c:pt>
                <c:pt idx="350">
                  <c:v>1.6535</c:v>
                </c:pt>
                <c:pt idx="351">
                  <c:v>1.0618999999999998</c:v>
                </c:pt>
                <c:pt idx="352">
                  <c:v>1.1578999999999999</c:v>
                </c:pt>
                <c:pt idx="353">
                  <c:v>1.1406999999999998</c:v>
                </c:pt>
                <c:pt idx="354">
                  <c:v>1.3522000000000001</c:v>
                </c:pt>
                <c:pt idx="355">
                  <c:v>1.0884</c:v>
                </c:pt>
                <c:pt idx="356">
                  <c:v>1.0877000000000001</c:v>
                </c:pt>
                <c:pt idx="357">
                  <c:v>0.96730000000000005</c:v>
                </c:pt>
                <c:pt idx="358">
                  <c:v>1.0556999999999999</c:v>
                </c:pt>
                <c:pt idx="359">
                  <c:v>1.0312999999999999</c:v>
                </c:pt>
                <c:pt idx="360">
                  <c:v>1.1640999999999999</c:v>
                </c:pt>
                <c:pt idx="361">
                  <c:v>1.5647</c:v>
                </c:pt>
                <c:pt idx="362">
                  <c:v>1.6142999999999998</c:v>
                </c:pt>
                <c:pt idx="363">
                  <c:v>1.3297000000000001</c:v>
                </c:pt>
                <c:pt idx="364">
                  <c:v>1.5866</c:v>
                </c:pt>
                <c:pt idx="365">
                  <c:v>1.8661999999999999</c:v>
                </c:pt>
                <c:pt idx="366">
                  <c:v>1.2354000000000001</c:v>
                </c:pt>
                <c:pt idx="367">
                  <c:v>1.7647999999999999</c:v>
                </c:pt>
                <c:pt idx="368">
                  <c:v>1.0078</c:v>
                </c:pt>
                <c:pt idx="369">
                  <c:v>1.2605</c:v>
                </c:pt>
                <c:pt idx="370">
                  <c:v>1.4323000000000001</c:v>
                </c:pt>
                <c:pt idx="371">
                  <c:v>1.8174000000000001</c:v>
                </c:pt>
                <c:pt idx="372">
                  <c:v>1.6900000000000002</c:v>
                </c:pt>
                <c:pt idx="373">
                  <c:v>1.2359</c:v>
                </c:pt>
                <c:pt idx="374">
                  <c:v>1.4646999999999999</c:v>
                </c:pt>
                <c:pt idx="375">
                  <c:v>1.7310999999999999</c:v>
                </c:pt>
                <c:pt idx="376">
                  <c:v>1.9377000000000002</c:v>
                </c:pt>
                <c:pt idx="377">
                  <c:v>1.1913</c:v>
                </c:pt>
                <c:pt idx="378">
                  <c:v>1.0392000000000001</c:v>
                </c:pt>
                <c:pt idx="379">
                  <c:v>1.5655000000000001</c:v>
                </c:pt>
                <c:pt idx="380">
                  <c:v>1.3294999999999999</c:v>
                </c:pt>
                <c:pt idx="381">
                  <c:v>1.0735000000000001</c:v>
                </c:pt>
                <c:pt idx="382">
                  <c:v>2.1459999999999999</c:v>
                </c:pt>
                <c:pt idx="383">
                  <c:v>1.3163</c:v>
                </c:pt>
                <c:pt idx="384">
                  <c:v>1.0475000000000001</c:v>
                </c:pt>
                <c:pt idx="385">
                  <c:v>2.2681</c:v>
                </c:pt>
                <c:pt idx="386">
                  <c:v>1.0523</c:v>
                </c:pt>
                <c:pt idx="387">
                  <c:v>1.4395</c:v>
                </c:pt>
                <c:pt idx="388">
                  <c:v>1.5732999999999999</c:v>
                </c:pt>
                <c:pt idx="389">
                  <c:v>1.3576000000000001</c:v>
                </c:pt>
                <c:pt idx="390">
                  <c:v>1.0192999999999999</c:v>
                </c:pt>
                <c:pt idx="391">
                  <c:v>1.2386000000000001</c:v>
                </c:pt>
                <c:pt idx="392">
                  <c:v>2.7330000000000001</c:v>
                </c:pt>
                <c:pt idx="393">
                  <c:v>1.0087999999999999</c:v>
                </c:pt>
                <c:pt idx="394">
                  <c:v>1.0653999999999999</c:v>
                </c:pt>
                <c:pt idx="395">
                  <c:v>1.2439</c:v>
                </c:pt>
                <c:pt idx="396">
                  <c:v>3.1717</c:v>
                </c:pt>
                <c:pt idx="397">
                  <c:v>1.2812999999999999</c:v>
                </c:pt>
                <c:pt idx="398">
                  <c:v>1.2312000000000001</c:v>
                </c:pt>
                <c:pt idx="399">
                  <c:v>1.4149</c:v>
                </c:pt>
                <c:pt idx="400">
                  <c:v>1.0797000000000001</c:v>
                </c:pt>
                <c:pt idx="401">
                  <c:v>2.3749000000000002</c:v>
                </c:pt>
                <c:pt idx="402">
                  <c:v>1.3654999999999999</c:v>
                </c:pt>
                <c:pt idx="403">
                  <c:v>1.3043</c:v>
                </c:pt>
                <c:pt idx="404">
                  <c:v>1.5192999999999999</c:v>
                </c:pt>
                <c:pt idx="405">
                  <c:v>1.5694000000000001</c:v>
                </c:pt>
                <c:pt idx="406">
                  <c:v>1.0204</c:v>
                </c:pt>
                <c:pt idx="407">
                  <c:v>1.5236000000000001</c:v>
                </c:pt>
                <c:pt idx="408">
                  <c:v>1.1471</c:v>
                </c:pt>
                <c:pt idx="409">
                  <c:v>1.5965</c:v>
                </c:pt>
                <c:pt idx="410">
                  <c:v>2.0122999999999998</c:v>
                </c:pt>
                <c:pt idx="411">
                  <c:v>3.9065999999999996</c:v>
                </c:pt>
                <c:pt idx="412">
                  <c:v>2.1282999999999999</c:v>
                </c:pt>
                <c:pt idx="413">
                  <c:v>1.83</c:v>
                </c:pt>
                <c:pt idx="414">
                  <c:v>3.6505999999999998</c:v>
                </c:pt>
                <c:pt idx="415">
                  <c:v>1.9843</c:v>
                </c:pt>
                <c:pt idx="416">
                  <c:v>2.8170000000000002</c:v>
                </c:pt>
                <c:pt idx="417">
                  <c:v>1.7474000000000001</c:v>
                </c:pt>
                <c:pt idx="418">
                  <c:v>2.0158</c:v>
                </c:pt>
                <c:pt idx="419">
                  <c:v>1.1367</c:v>
                </c:pt>
                <c:pt idx="420">
                  <c:v>1.8642000000000001</c:v>
                </c:pt>
                <c:pt idx="421">
                  <c:v>2.6120000000000001</c:v>
                </c:pt>
                <c:pt idx="422">
                  <c:v>3.645</c:v>
                </c:pt>
                <c:pt idx="423">
                  <c:v>1.677</c:v>
                </c:pt>
                <c:pt idx="424">
                  <c:v>1.3065</c:v>
                </c:pt>
                <c:pt idx="425">
                  <c:v>2.5907999999999998</c:v>
                </c:pt>
                <c:pt idx="426">
                  <c:v>1.4449000000000001</c:v>
                </c:pt>
                <c:pt idx="427">
                  <c:v>1.5931999999999999</c:v>
                </c:pt>
                <c:pt idx="428">
                  <c:v>2.9157999999999999</c:v>
                </c:pt>
                <c:pt idx="429">
                  <c:v>3.6072000000000002</c:v>
                </c:pt>
                <c:pt idx="430">
                  <c:v>1.1832</c:v>
                </c:pt>
                <c:pt idx="431">
                  <c:v>2.2951999999999999</c:v>
                </c:pt>
                <c:pt idx="432">
                  <c:v>2.7244999999999999</c:v>
                </c:pt>
                <c:pt idx="433">
                  <c:v>1.0172000000000001</c:v>
                </c:pt>
                <c:pt idx="434">
                  <c:v>1.3439000000000001</c:v>
                </c:pt>
                <c:pt idx="435">
                  <c:v>1.3053999999999999</c:v>
                </c:pt>
                <c:pt idx="436">
                  <c:v>2.0507</c:v>
                </c:pt>
                <c:pt idx="437">
                  <c:v>1.2661</c:v>
                </c:pt>
                <c:pt idx="438">
                  <c:v>3.7143999999999999</c:v>
                </c:pt>
                <c:pt idx="439">
                  <c:v>2.165</c:v>
                </c:pt>
                <c:pt idx="440">
                  <c:v>2.1867999999999999</c:v>
                </c:pt>
                <c:pt idx="441">
                  <c:v>2.3378000000000001</c:v>
                </c:pt>
                <c:pt idx="442">
                  <c:v>1.7849000000000002</c:v>
                </c:pt>
                <c:pt idx="443">
                  <c:v>4.4287000000000001</c:v>
                </c:pt>
                <c:pt idx="444">
                  <c:v>1.0607</c:v>
                </c:pt>
                <c:pt idx="445">
                  <c:v>1.5977999999999999</c:v>
                </c:pt>
                <c:pt idx="446">
                  <c:v>1.2573000000000001</c:v>
                </c:pt>
                <c:pt idx="447">
                  <c:v>1.4143999999999999</c:v>
                </c:pt>
                <c:pt idx="448">
                  <c:v>2.7710999999999997</c:v>
                </c:pt>
                <c:pt idx="449">
                  <c:v>3.5508999999999999</c:v>
                </c:pt>
                <c:pt idx="450">
                  <c:v>1.0370999999999999</c:v>
                </c:pt>
                <c:pt idx="451">
                  <c:v>1.2305000000000001</c:v>
                </c:pt>
                <c:pt idx="452">
                  <c:v>1.6899</c:v>
                </c:pt>
                <c:pt idx="453">
                  <c:v>1.7128000000000001</c:v>
                </c:pt>
                <c:pt idx="454">
                  <c:v>1.5767000000000002</c:v>
                </c:pt>
                <c:pt idx="455">
                  <c:v>1.3489</c:v>
                </c:pt>
                <c:pt idx="456">
                  <c:v>1.1437999999999999</c:v>
                </c:pt>
                <c:pt idx="457">
                  <c:v>1.4465999999999999</c:v>
                </c:pt>
                <c:pt idx="458">
                  <c:v>2.8216999999999999</c:v>
                </c:pt>
                <c:pt idx="459">
                  <c:v>2.028</c:v>
                </c:pt>
                <c:pt idx="460">
                  <c:v>4.3271000000000006</c:v>
                </c:pt>
                <c:pt idx="461">
                  <c:v>1.5434999999999999</c:v>
                </c:pt>
                <c:pt idx="462">
                  <c:v>2.3571</c:v>
                </c:pt>
                <c:pt idx="463">
                  <c:v>1.4201999999999999</c:v>
                </c:pt>
                <c:pt idx="464">
                  <c:v>1.3558000000000001</c:v>
                </c:pt>
                <c:pt idx="465">
                  <c:v>1.1153</c:v>
                </c:pt>
                <c:pt idx="466">
                  <c:v>2.8481999999999998</c:v>
                </c:pt>
                <c:pt idx="467">
                  <c:v>3.4117999999999999</c:v>
                </c:pt>
                <c:pt idx="468">
                  <c:v>0.98309999999999997</c:v>
                </c:pt>
                <c:pt idx="469">
                  <c:v>1.2811000000000001</c:v>
                </c:pt>
                <c:pt idx="470">
                  <c:v>1.4802999999999999</c:v>
                </c:pt>
                <c:pt idx="471">
                  <c:v>2.6378999999999997</c:v>
                </c:pt>
                <c:pt idx="472">
                  <c:v>2.4731999999999998</c:v>
                </c:pt>
                <c:pt idx="473">
                  <c:v>4.1966999999999999</c:v>
                </c:pt>
                <c:pt idx="474">
                  <c:v>1.3348</c:v>
                </c:pt>
                <c:pt idx="475">
                  <c:v>1.0497000000000001</c:v>
                </c:pt>
                <c:pt idx="476">
                  <c:v>4.8015999999999996</c:v>
                </c:pt>
                <c:pt idx="477">
                  <c:v>1.6996</c:v>
                </c:pt>
                <c:pt idx="478">
                  <c:v>1.2038000000000002</c:v>
                </c:pt>
                <c:pt idx="479">
                  <c:v>2.1163000000000003</c:v>
                </c:pt>
                <c:pt idx="480">
                  <c:v>1.3564000000000001</c:v>
                </c:pt>
                <c:pt idx="481">
                  <c:v>2.5226999999999999</c:v>
                </c:pt>
                <c:pt idx="482">
                  <c:v>1.7718</c:v>
                </c:pt>
                <c:pt idx="483">
                  <c:v>1.4809000000000001</c:v>
                </c:pt>
                <c:pt idx="484">
                  <c:v>0.90779999999999994</c:v>
                </c:pt>
                <c:pt idx="485">
                  <c:v>1.3314999999999999</c:v>
                </c:pt>
                <c:pt idx="486">
                  <c:v>1.0845</c:v>
                </c:pt>
                <c:pt idx="487">
                  <c:v>2.0951</c:v>
                </c:pt>
                <c:pt idx="488">
                  <c:v>3.2744</c:v>
                </c:pt>
                <c:pt idx="489">
                  <c:v>1.6624999999999999</c:v>
                </c:pt>
                <c:pt idx="490">
                  <c:v>1.2512000000000001</c:v>
                </c:pt>
                <c:pt idx="491">
                  <c:v>1.4664999999999999</c:v>
                </c:pt>
                <c:pt idx="492">
                  <c:v>2.2305999999999999</c:v>
                </c:pt>
                <c:pt idx="493">
                  <c:v>1.2803</c:v>
                </c:pt>
                <c:pt idx="494">
                  <c:v>2.4158999999999997</c:v>
                </c:pt>
                <c:pt idx="495">
                  <c:v>2.1576999999999997</c:v>
                </c:pt>
                <c:pt idx="496">
                  <c:v>2.2597</c:v>
                </c:pt>
                <c:pt idx="497">
                  <c:v>1.5276000000000001</c:v>
                </c:pt>
                <c:pt idx="498">
                  <c:v>2.6076999999999999</c:v>
                </c:pt>
                <c:pt idx="499">
                  <c:v>2.8682999999999996</c:v>
                </c:pt>
                <c:pt idx="500">
                  <c:v>3.2599</c:v>
                </c:pt>
                <c:pt idx="501">
                  <c:v>3.8613</c:v>
                </c:pt>
                <c:pt idx="502">
                  <c:v>3.1429999999999998</c:v>
                </c:pt>
                <c:pt idx="503">
                  <c:v>3.5686</c:v>
                </c:pt>
                <c:pt idx="504">
                  <c:v>3.4664999999999999</c:v>
                </c:pt>
                <c:pt idx="505">
                  <c:v>4.6134000000000004</c:v>
                </c:pt>
                <c:pt idx="506">
                  <c:v>2.7920000000000003</c:v>
                </c:pt>
                <c:pt idx="507">
                  <c:v>2.5457000000000001</c:v>
                </c:pt>
                <c:pt idx="508">
                  <c:v>2.3736999999999999</c:v>
                </c:pt>
                <c:pt idx="509">
                  <c:v>2.9316</c:v>
                </c:pt>
                <c:pt idx="510">
                  <c:v>2.5186999999999999</c:v>
                </c:pt>
                <c:pt idx="511">
                  <c:v>2.3746</c:v>
                </c:pt>
                <c:pt idx="512">
                  <c:v>3.2748999999999997</c:v>
                </c:pt>
                <c:pt idx="513">
                  <c:v>2.9638</c:v>
                </c:pt>
                <c:pt idx="514">
                  <c:v>4.5720000000000001</c:v>
                </c:pt>
                <c:pt idx="515">
                  <c:v>3.117</c:v>
                </c:pt>
                <c:pt idx="516">
                  <c:v>3.6204000000000001</c:v>
                </c:pt>
                <c:pt idx="517">
                  <c:v>3.6105</c:v>
                </c:pt>
                <c:pt idx="518">
                  <c:v>2.5676000000000001</c:v>
                </c:pt>
                <c:pt idx="519">
                  <c:v>3.6421999999999999</c:v>
                </c:pt>
                <c:pt idx="520">
                  <c:v>2.9884999999999997</c:v>
                </c:pt>
                <c:pt idx="521">
                  <c:v>2.6947000000000001</c:v>
                </c:pt>
                <c:pt idx="522">
                  <c:v>2.8064</c:v>
                </c:pt>
                <c:pt idx="523">
                  <c:v>2.4470999999999998</c:v>
                </c:pt>
                <c:pt idx="524">
                  <c:v>3.7618</c:v>
                </c:pt>
                <c:pt idx="525">
                  <c:v>4.1711</c:v>
                </c:pt>
                <c:pt idx="526">
                  <c:v>5.2877000000000001</c:v>
                </c:pt>
                <c:pt idx="527">
                  <c:v>3.5442</c:v>
                </c:pt>
                <c:pt idx="528">
                  <c:v>2.5425</c:v>
                </c:pt>
                <c:pt idx="529">
                  <c:v>2.819</c:v>
                </c:pt>
                <c:pt idx="530">
                  <c:v>2.9298000000000002</c:v>
                </c:pt>
                <c:pt idx="531">
                  <c:v>4.8339999999999996</c:v>
                </c:pt>
                <c:pt idx="532">
                  <c:v>2.7092999999999998</c:v>
                </c:pt>
                <c:pt idx="533">
                  <c:v>4.0994999999999999</c:v>
                </c:pt>
                <c:pt idx="534">
                  <c:v>2.9512999999999998</c:v>
                </c:pt>
                <c:pt idx="535">
                  <c:v>3.4642000000000004</c:v>
                </c:pt>
                <c:pt idx="536">
                  <c:v>3.7494000000000001</c:v>
                </c:pt>
                <c:pt idx="537">
                  <c:v>3.9325999999999994</c:v>
                </c:pt>
                <c:pt idx="538">
                  <c:v>3.1570999999999998</c:v>
                </c:pt>
                <c:pt idx="539">
                  <c:v>2.8948</c:v>
                </c:pt>
                <c:pt idx="540">
                  <c:v>3.9211000000000005</c:v>
                </c:pt>
                <c:pt idx="541">
                  <c:v>3.5052999999999996</c:v>
                </c:pt>
                <c:pt idx="542">
                  <c:v>3.9211999999999998</c:v>
                </c:pt>
                <c:pt idx="543">
                  <c:v>2.105</c:v>
                </c:pt>
                <c:pt idx="544">
                  <c:v>3.1992000000000003</c:v>
                </c:pt>
                <c:pt idx="545">
                  <c:v>3.5354000000000001</c:v>
                </c:pt>
                <c:pt idx="546">
                  <c:v>2.8092000000000001</c:v>
                </c:pt>
                <c:pt idx="547">
                  <c:v>5.4580000000000002</c:v>
                </c:pt>
                <c:pt idx="548">
                  <c:v>4.3563999999999998</c:v>
                </c:pt>
                <c:pt idx="549">
                  <c:v>2.6524999999999999</c:v>
                </c:pt>
                <c:pt idx="550">
                  <c:v>2.7487000000000004</c:v>
                </c:pt>
                <c:pt idx="551">
                  <c:v>3.5512999999999999</c:v>
                </c:pt>
                <c:pt idx="552">
                  <c:v>3.6556000000000002</c:v>
                </c:pt>
                <c:pt idx="553">
                  <c:v>3.2010000000000001</c:v>
                </c:pt>
                <c:pt idx="554">
                  <c:v>3.2839</c:v>
                </c:pt>
                <c:pt idx="555">
                  <c:v>3.9871999999999996</c:v>
                </c:pt>
                <c:pt idx="556">
                  <c:v>3.0328999999999997</c:v>
                </c:pt>
                <c:pt idx="557">
                  <c:v>2.8935</c:v>
                </c:pt>
                <c:pt idx="558">
                  <c:v>4.9222000000000001</c:v>
                </c:pt>
                <c:pt idx="559">
                  <c:v>2.7578</c:v>
                </c:pt>
                <c:pt idx="560">
                  <c:v>2.6696</c:v>
                </c:pt>
                <c:pt idx="561">
                  <c:v>3.5810999999999997</c:v>
                </c:pt>
                <c:pt idx="562">
                  <c:v>3.6551</c:v>
                </c:pt>
                <c:pt idx="563">
                  <c:v>3.3165999999999998</c:v>
                </c:pt>
                <c:pt idx="564">
                  <c:v>3.8186999999999998</c:v>
                </c:pt>
                <c:pt idx="565">
                  <c:v>3.6659000000000002</c:v>
                </c:pt>
                <c:pt idx="566">
                  <c:v>4.2332000000000001</c:v>
                </c:pt>
                <c:pt idx="567">
                  <c:v>3.2688999999999999</c:v>
                </c:pt>
                <c:pt idx="568">
                  <c:v>5.2634999999999996</c:v>
                </c:pt>
                <c:pt idx="569">
                  <c:v>2.2639</c:v>
                </c:pt>
                <c:pt idx="570">
                  <c:v>2.4906000000000001</c:v>
                </c:pt>
                <c:pt idx="571">
                  <c:v>3.7515000000000001</c:v>
                </c:pt>
                <c:pt idx="572">
                  <c:v>3.1730999999999998</c:v>
                </c:pt>
                <c:pt idx="573">
                  <c:v>2.7453999999999996</c:v>
                </c:pt>
                <c:pt idx="574">
                  <c:v>2.5114000000000001</c:v>
                </c:pt>
                <c:pt idx="575">
                  <c:v>2.5419999999999998</c:v>
                </c:pt>
                <c:pt idx="576">
                  <c:v>3.7572999999999999</c:v>
                </c:pt>
                <c:pt idx="577">
                  <c:v>2.8557000000000001</c:v>
                </c:pt>
                <c:pt idx="578">
                  <c:v>3.4028999999999998</c:v>
                </c:pt>
                <c:pt idx="579">
                  <c:v>3.5493999999999999</c:v>
                </c:pt>
                <c:pt idx="580">
                  <c:v>2.6863999999999999</c:v>
                </c:pt>
                <c:pt idx="581">
                  <c:v>2.5672999999999999</c:v>
                </c:pt>
                <c:pt idx="582">
                  <c:v>3.0055000000000001</c:v>
                </c:pt>
                <c:pt idx="583">
                  <c:v>2.2885</c:v>
                </c:pt>
                <c:pt idx="584">
                  <c:v>2.2783000000000002</c:v>
                </c:pt>
                <c:pt idx="585">
                  <c:v>2.8111000000000002</c:v>
                </c:pt>
                <c:pt idx="586">
                  <c:v>2.2300000000000004</c:v>
                </c:pt>
                <c:pt idx="587">
                  <c:v>2.3340999999999998</c:v>
                </c:pt>
                <c:pt idx="588">
                  <c:v>2.3706</c:v>
                </c:pt>
                <c:pt idx="589">
                  <c:v>2.7856999999999998</c:v>
                </c:pt>
                <c:pt idx="590">
                  <c:v>2.6309</c:v>
                </c:pt>
                <c:pt idx="591">
                  <c:v>3.4001999999999999</c:v>
                </c:pt>
                <c:pt idx="592">
                  <c:v>2.1572</c:v>
                </c:pt>
                <c:pt idx="593">
                  <c:v>2.8413000000000004</c:v>
                </c:pt>
                <c:pt idx="594">
                  <c:v>2.8654000000000002</c:v>
                </c:pt>
                <c:pt idx="595">
                  <c:v>2.4784000000000002</c:v>
                </c:pt>
                <c:pt idx="596">
                  <c:v>2.4579</c:v>
                </c:pt>
                <c:pt idx="597">
                  <c:v>2.7851999999999997</c:v>
                </c:pt>
                <c:pt idx="598">
                  <c:v>4.3623000000000003</c:v>
                </c:pt>
                <c:pt idx="599">
                  <c:v>3.0055000000000001</c:v>
                </c:pt>
                <c:pt idx="600">
                  <c:v>4.2046000000000001</c:v>
                </c:pt>
                <c:pt idx="601">
                  <c:v>2.3121999999999998</c:v>
                </c:pt>
                <c:pt idx="602">
                  <c:v>3.2058999999999997</c:v>
                </c:pt>
                <c:pt idx="603">
                  <c:v>2.2223999999999999</c:v>
                </c:pt>
                <c:pt idx="604">
                  <c:v>2.1911999999999998</c:v>
                </c:pt>
                <c:pt idx="605">
                  <c:v>2.1036999999999999</c:v>
                </c:pt>
                <c:pt idx="606">
                  <c:v>3.3191999999999999</c:v>
                </c:pt>
                <c:pt idx="607">
                  <c:v>2.5091999999999999</c:v>
                </c:pt>
                <c:pt idx="608">
                  <c:v>2.8092000000000001</c:v>
                </c:pt>
                <c:pt idx="609">
                  <c:v>2.4489999999999998</c:v>
                </c:pt>
                <c:pt idx="610">
                  <c:v>2.3186</c:v>
                </c:pt>
                <c:pt idx="611">
                  <c:v>5.8450000000000006</c:v>
                </c:pt>
                <c:pt idx="612">
                  <c:v>2.5490999999999997</c:v>
                </c:pt>
                <c:pt idx="613">
                  <c:v>2.1760999999999999</c:v>
                </c:pt>
                <c:pt idx="614">
                  <c:v>2.8866999999999998</c:v>
                </c:pt>
                <c:pt idx="615">
                  <c:v>3.7744</c:v>
                </c:pt>
                <c:pt idx="616">
                  <c:v>3.2845</c:v>
                </c:pt>
                <c:pt idx="617">
                  <c:v>4.9080000000000004</c:v>
                </c:pt>
                <c:pt idx="618">
                  <c:v>2.9739</c:v>
                </c:pt>
                <c:pt idx="619">
                  <c:v>4.6055999999999999</c:v>
                </c:pt>
                <c:pt idx="620">
                  <c:v>2.9175</c:v>
                </c:pt>
                <c:pt idx="621">
                  <c:v>3.1389</c:v>
                </c:pt>
                <c:pt idx="622">
                  <c:v>2.4272999999999998</c:v>
                </c:pt>
                <c:pt idx="623">
                  <c:v>2.2664</c:v>
                </c:pt>
                <c:pt idx="624">
                  <c:v>2.4325999999999999</c:v>
                </c:pt>
                <c:pt idx="625">
                  <c:v>2.2320000000000002</c:v>
                </c:pt>
                <c:pt idx="626">
                  <c:v>2.4462000000000002</c:v>
                </c:pt>
                <c:pt idx="627">
                  <c:v>2.6903000000000001</c:v>
                </c:pt>
                <c:pt idx="628">
                  <c:v>3.5530000000000004</c:v>
                </c:pt>
                <c:pt idx="629">
                  <c:v>2.3790999999999998</c:v>
                </c:pt>
                <c:pt idx="630">
                  <c:v>3.7141999999999999</c:v>
                </c:pt>
                <c:pt idx="631">
                  <c:v>3.8162000000000003</c:v>
                </c:pt>
                <c:pt idx="632">
                  <c:v>3.0367999999999999</c:v>
                </c:pt>
                <c:pt idx="633">
                  <c:v>2.8641000000000001</c:v>
                </c:pt>
                <c:pt idx="634">
                  <c:v>2.5301</c:v>
                </c:pt>
                <c:pt idx="635">
                  <c:v>3.4610000000000003</c:v>
                </c:pt>
                <c:pt idx="636">
                  <c:v>3.0448</c:v>
                </c:pt>
                <c:pt idx="637">
                  <c:v>2.6583999999999999</c:v>
                </c:pt>
                <c:pt idx="638">
                  <c:v>3.7513999999999998</c:v>
                </c:pt>
                <c:pt idx="639">
                  <c:v>4.0766</c:v>
                </c:pt>
                <c:pt idx="640">
                  <c:v>2.6311</c:v>
                </c:pt>
                <c:pt idx="641">
                  <c:v>3.92</c:v>
                </c:pt>
                <c:pt idx="642">
                  <c:v>2.0868000000000002</c:v>
                </c:pt>
                <c:pt idx="643">
                  <c:v>2.5444999999999998</c:v>
                </c:pt>
                <c:pt idx="644">
                  <c:v>1.5298</c:v>
                </c:pt>
                <c:pt idx="645">
                  <c:v>2.0906000000000002</c:v>
                </c:pt>
                <c:pt idx="646">
                  <c:v>3.0611999999999999</c:v>
                </c:pt>
                <c:pt idx="647">
                  <c:v>2.9767999999999999</c:v>
                </c:pt>
                <c:pt idx="648">
                  <c:v>2.2134</c:v>
                </c:pt>
                <c:pt idx="649">
                  <c:v>2.6408999999999998</c:v>
                </c:pt>
                <c:pt idx="650">
                  <c:v>2.3582999999999998</c:v>
                </c:pt>
                <c:pt idx="651">
                  <c:v>2.9298000000000002</c:v>
                </c:pt>
                <c:pt idx="652">
                  <c:v>2.125</c:v>
                </c:pt>
                <c:pt idx="653">
                  <c:v>2.9691999999999998</c:v>
                </c:pt>
                <c:pt idx="654">
                  <c:v>5.0194000000000001</c:v>
                </c:pt>
                <c:pt idx="655">
                  <c:v>4.0541</c:v>
                </c:pt>
                <c:pt idx="656">
                  <c:v>2.4502999999999999</c:v>
                </c:pt>
                <c:pt idx="657">
                  <c:v>2.9312</c:v>
                </c:pt>
                <c:pt idx="658">
                  <c:v>3.0829999999999997</c:v>
                </c:pt>
                <c:pt idx="659">
                  <c:v>2.3497000000000003</c:v>
                </c:pt>
                <c:pt idx="660">
                  <c:v>2.5971000000000002</c:v>
                </c:pt>
                <c:pt idx="661">
                  <c:v>2.1901999999999999</c:v>
                </c:pt>
                <c:pt idx="662">
                  <c:v>3.2292000000000001</c:v>
                </c:pt>
                <c:pt idx="663">
                  <c:v>2.3050999999999999</c:v>
                </c:pt>
                <c:pt idx="664">
                  <c:v>6.7380000000000004</c:v>
                </c:pt>
                <c:pt idx="665">
                  <c:v>3.266</c:v>
                </c:pt>
                <c:pt idx="666">
                  <c:v>2.1181000000000001</c:v>
                </c:pt>
                <c:pt idx="667">
                  <c:v>1.8050999999999999</c:v>
                </c:pt>
                <c:pt idx="668">
                  <c:v>2.0396000000000001</c:v>
                </c:pt>
                <c:pt idx="669">
                  <c:v>2.5794000000000001</c:v>
                </c:pt>
                <c:pt idx="670">
                  <c:v>2.0374999999999996</c:v>
                </c:pt>
                <c:pt idx="671">
                  <c:v>2.4834999999999998</c:v>
                </c:pt>
                <c:pt idx="672">
                  <c:v>3.1499000000000001</c:v>
                </c:pt>
                <c:pt idx="673">
                  <c:v>4.4885000000000002</c:v>
                </c:pt>
                <c:pt idx="674">
                  <c:v>2.2298</c:v>
                </c:pt>
                <c:pt idx="675">
                  <c:v>2.1464000000000003</c:v>
                </c:pt>
                <c:pt idx="676">
                  <c:v>2.375</c:v>
                </c:pt>
                <c:pt idx="677">
                  <c:v>2.1722000000000001</c:v>
                </c:pt>
                <c:pt idx="678">
                  <c:v>2.4422999999999999</c:v>
                </c:pt>
                <c:pt idx="679">
                  <c:v>2.4754</c:v>
                </c:pt>
                <c:pt idx="680">
                  <c:v>4.452</c:v>
                </c:pt>
                <c:pt idx="681">
                  <c:v>3.5611999999999999</c:v>
                </c:pt>
                <c:pt idx="682">
                  <c:v>3.4148999999999998</c:v>
                </c:pt>
                <c:pt idx="683">
                  <c:v>3.3364000000000003</c:v>
                </c:pt>
                <c:pt idx="684">
                  <c:v>3.3024</c:v>
                </c:pt>
                <c:pt idx="685">
                  <c:v>3.6446999999999998</c:v>
                </c:pt>
                <c:pt idx="686">
                  <c:v>2.4485000000000001</c:v>
                </c:pt>
                <c:pt idx="687">
                  <c:v>2.4359000000000002</c:v>
                </c:pt>
                <c:pt idx="688">
                  <c:v>3.3727</c:v>
                </c:pt>
                <c:pt idx="689">
                  <c:v>2.4676</c:v>
                </c:pt>
                <c:pt idx="690">
                  <c:v>2.3048000000000002</c:v>
                </c:pt>
                <c:pt idx="691">
                  <c:v>2.3220000000000001</c:v>
                </c:pt>
                <c:pt idx="692">
                  <c:v>2.1031</c:v>
                </c:pt>
                <c:pt idx="693">
                  <c:v>2.8370000000000002</c:v>
                </c:pt>
                <c:pt idx="694">
                  <c:v>3.4990000000000001</c:v>
                </c:pt>
                <c:pt idx="695">
                  <c:v>2.72</c:v>
                </c:pt>
                <c:pt idx="696">
                  <c:v>2.3584000000000001</c:v>
                </c:pt>
                <c:pt idx="697">
                  <c:v>3.7557</c:v>
                </c:pt>
                <c:pt idx="698">
                  <c:v>3.0051999999999999</c:v>
                </c:pt>
                <c:pt idx="699">
                  <c:v>2.1816999999999998</c:v>
                </c:pt>
                <c:pt idx="700">
                  <c:v>2.7738</c:v>
                </c:pt>
                <c:pt idx="701">
                  <c:v>2.3574000000000002</c:v>
                </c:pt>
                <c:pt idx="702">
                  <c:v>2.4057000000000004</c:v>
                </c:pt>
                <c:pt idx="703">
                  <c:v>2.0516999999999999</c:v>
                </c:pt>
                <c:pt idx="704">
                  <c:v>2.2959000000000001</c:v>
                </c:pt>
                <c:pt idx="705">
                  <c:v>2.5325000000000002</c:v>
                </c:pt>
                <c:pt idx="706">
                  <c:v>2.4803000000000002</c:v>
                </c:pt>
                <c:pt idx="707">
                  <c:v>2.4683000000000002</c:v>
                </c:pt>
                <c:pt idx="708">
                  <c:v>4.5398000000000005</c:v>
                </c:pt>
                <c:pt idx="709">
                  <c:v>3.3784000000000001</c:v>
                </c:pt>
                <c:pt idx="710">
                  <c:v>2.4649000000000001</c:v>
                </c:pt>
                <c:pt idx="711">
                  <c:v>2.0806</c:v>
                </c:pt>
                <c:pt idx="712">
                  <c:v>2.1239000000000003</c:v>
                </c:pt>
                <c:pt idx="713">
                  <c:v>2.3665000000000003</c:v>
                </c:pt>
                <c:pt idx="714">
                  <c:v>2.2361</c:v>
                </c:pt>
                <c:pt idx="715">
                  <c:v>3.8733</c:v>
                </c:pt>
                <c:pt idx="716">
                  <c:v>5.9632000000000005</c:v>
                </c:pt>
                <c:pt idx="717">
                  <c:v>2.6949000000000001</c:v>
                </c:pt>
                <c:pt idx="718">
                  <c:v>2.3468999999999998</c:v>
                </c:pt>
                <c:pt idx="719">
                  <c:v>2.7624</c:v>
                </c:pt>
                <c:pt idx="720">
                  <c:v>2.5844</c:v>
                </c:pt>
                <c:pt idx="721">
                  <c:v>2.2694999999999999</c:v>
                </c:pt>
                <c:pt idx="722">
                  <c:v>3.3914</c:v>
                </c:pt>
                <c:pt idx="723">
                  <c:v>2.3908</c:v>
                </c:pt>
                <c:pt idx="724">
                  <c:v>2.8092999999999999</c:v>
                </c:pt>
                <c:pt idx="725">
                  <c:v>2.7710999999999997</c:v>
                </c:pt>
                <c:pt idx="726">
                  <c:v>2.5693999999999999</c:v>
                </c:pt>
                <c:pt idx="727">
                  <c:v>2.6737000000000002</c:v>
                </c:pt>
                <c:pt idx="728">
                  <c:v>4.0129000000000001</c:v>
                </c:pt>
                <c:pt idx="729">
                  <c:v>2.7938000000000001</c:v>
                </c:pt>
                <c:pt idx="730">
                  <c:v>2.4689999999999999</c:v>
                </c:pt>
                <c:pt idx="731">
                  <c:v>3.7069999999999999</c:v>
                </c:pt>
                <c:pt idx="732">
                  <c:v>4.5792999999999999</c:v>
                </c:pt>
                <c:pt idx="733">
                  <c:v>2.9508999999999999</c:v>
                </c:pt>
                <c:pt idx="734">
                  <c:v>3.9677999999999995</c:v>
                </c:pt>
                <c:pt idx="735">
                  <c:v>3.6113999999999997</c:v>
                </c:pt>
                <c:pt idx="736">
                  <c:v>2.5628000000000002</c:v>
                </c:pt>
                <c:pt idx="737">
                  <c:v>2.2580999999999998</c:v>
                </c:pt>
                <c:pt idx="738">
                  <c:v>2.4396999999999998</c:v>
                </c:pt>
                <c:pt idx="739">
                  <c:v>3.2650999999999999</c:v>
                </c:pt>
                <c:pt idx="740">
                  <c:v>5.3707000000000003</c:v>
                </c:pt>
                <c:pt idx="741">
                  <c:v>2.3675999999999999</c:v>
                </c:pt>
                <c:pt idx="742">
                  <c:v>2.6922999999999999</c:v>
                </c:pt>
                <c:pt idx="743">
                  <c:v>3.8725000000000001</c:v>
                </c:pt>
                <c:pt idx="744">
                  <c:v>2.4085000000000001</c:v>
                </c:pt>
                <c:pt idx="745">
                  <c:v>4.0759999999999996</c:v>
                </c:pt>
                <c:pt idx="746">
                  <c:v>2.6191</c:v>
                </c:pt>
                <c:pt idx="747">
                  <c:v>2.8906000000000001</c:v>
                </c:pt>
                <c:pt idx="748">
                  <c:v>2.5481000000000003</c:v>
                </c:pt>
                <c:pt idx="749">
                  <c:v>2.9632999999999998</c:v>
                </c:pt>
                <c:pt idx="750">
                  <c:v>2.3172999999999999</c:v>
                </c:pt>
                <c:pt idx="751">
                  <c:v>2.0926</c:v>
                </c:pt>
                <c:pt idx="752">
                  <c:v>2.6304000000000003</c:v>
                </c:pt>
                <c:pt idx="753">
                  <c:v>2.4329000000000001</c:v>
                </c:pt>
                <c:pt idx="754">
                  <c:v>5.1223999999999998</c:v>
                </c:pt>
                <c:pt idx="755">
                  <c:v>3.2626999999999997</c:v>
                </c:pt>
                <c:pt idx="756">
                  <c:v>5.0834999999999999</c:v>
                </c:pt>
                <c:pt idx="757">
                  <c:v>4.4238999999999997</c:v>
                </c:pt>
                <c:pt idx="758">
                  <c:v>5.2443</c:v>
                </c:pt>
                <c:pt idx="759">
                  <c:v>3.4781999999999997</c:v>
                </c:pt>
                <c:pt idx="760">
                  <c:v>2.2301000000000002</c:v>
                </c:pt>
                <c:pt idx="761">
                  <c:v>2.5271999999999997</c:v>
                </c:pt>
                <c:pt idx="762">
                  <c:v>2.8990999999999998</c:v>
                </c:pt>
                <c:pt idx="763">
                  <c:v>2.9883000000000002</c:v>
                </c:pt>
                <c:pt idx="764">
                  <c:v>5.0884999999999998</c:v>
                </c:pt>
                <c:pt idx="765">
                  <c:v>2.4941999999999998</c:v>
                </c:pt>
                <c:pt idx="766">
                  <c:v>3.2839</c:v>
                </c:pt>
                <c:pt idx="767">
                  <c:v>2.8134999999999999</c:v>
                </c:pt>
                <c:pt idx="768">
                  <c:v>2.2258</c:v>
                </c:pt>
                <c:pt idx="769">
                  <c:v>2.3032999999999997</c:v>
                </c:pt>
                <c:pt idx="770">
                  <c:v>3.8192999999999997</c:v>
                </c:pt>
                <c:pt idx="771">
                  <c:v>3.9525000000000001</c:v>
                </c:pt>
                <c:pt idx="772">
                  <c:v>2.5945999999999998</c:v>
                </c:pt>
                <c:pt idx="773">
                  <c:v>2.7841</c:v>
                </c:pt>
                <c:pt idx="774">
                  <c:v>2.4626999999999999</c:v>
                </c:pt>
                <c:pt idx="775">
                  <c:v>3.0771999999999999</c:v>
                </c:pt>
                <c:pt idx="776">
                  <c:v>2.0698000000000003</c:v>
                </c:pt>
                <c:pt idx="777">
                  <c:v>2.2365000000000004</c:v>
                </c:pt>
                <c:pt idx="778">
                  <c:v>3.0876999999999999</c:v>
                </c:pt>
                <c:pt idx="779">
                  <c:v>2.2652000000000001</c:v>
                </c:pt>
                <c:pt idx="780">
                  <c:v>2.5471999999999997</c:v>
                </c:pt>
                <c:pt idx="781">
                  <c:v>2.2954999999999997</c:v>
                </c:pt>
                <c:pt idx="782">
                  <c:v>5.1981999999999999</c:v>
                </c:pt>
                <c:pt idx="783">
                  <c:v>2.3684000000000003</c:v>
                </c:pt>
                <c:pt idx="784">
                  <c:v>2.7095000000000002</c:v>
                </c:pt>
                <c:pt idx="785">
                  <c:v>2.5282999999999998</c:v>
                </c:pt>
                <c:pt idx="786">
                  <c:v>2.6139999999999999</c:v>
                </c:pt>
                <c:pt idx="787">
                  <c:v>2.5259</c:v>
                </c:pt>
                <c:pt idx="788">
                  <c:v>2.4733000000000001</c:v>
                </c:pt>
                <c:pt idx="789">
                  <c:v>2.7246000000000001</c:v>
                </c:pt>
                <c:pt idx="790">
                  <c:v>2.2449000000000003</c:v>
                </c:pt>
                <c:pt idx="791">
                  <c:v>2.0162</c:v>
                </c:pt>
                <c:pt idx="792">
                  <c:v>2.4080999999999997</c:v>
                </c:pt>
                <c:pt idx="793">
                  <c:v>3.3944000000000001</c:v>
                </c:pt>
                <c:pt idx="794">
                  <c:v>2.5728</c:v>
                </c:pt>
                <c:pt idx="795">
                  <c:v>2.8170999999999999</c:v>
                </c:pt>
                <c:pt idx="796">
                  <c:v>2.9581</c:v>
                </c:pt>
                <c:pt idx="797">
                  <c:v>5.7825000000000006</c:v>
                </c:pt>
                <c:pt idx="798">
                  <c:v>2.5135999999999998</c:v>
                </c:pt>
                <c:pt idx="799">
                  <c:v>3.9617000000000004</c:v>
                </c:pt>
                <c:pt idx="800">
                  <c:v>2.4832999999999998</c:v>
                </c:pt>
                <c:pt idx="801">
                  <c:v>2.8529</c:v>
                </c:pt>
                <c:pt idx="802">
                  <c:v>3.3443999999999998</c:v>
                </c:pt>
                <c:pt idx="803">
                  <c:v>2.6182000000000003</c:v>
                </c:pt>
                <c:pt idx="804">
                  <c:v>2.3790999999999998</c:v>
                </c:pt>
                <c:pt idx="805">
                  <c:v>2.4870999999999999</c:v>
                </c:pt>
                <c:pt idx="806">
                  <c:v>2.4600999999999997</c:v>
                </c:pt>
                <c:pt idx="807">
                  <c:v>2.9066999999999998</c:v>
                </c:pt>
                <c:pt idx="808">
                  <c:v>2.5914000000000001</c:v>
                </c:pt>
                <c:pt idx="809">
                  <c:v>2.9754</c:v>
                </c:pt>
                <c:pt idx="810">
                  <c:v>2.6278000000000001</c:v>
                </c:pt>
                <c:pt idx="811">
                  <c:v>3.9836000000000005</c:v>
                </c:pt>
                <c:pt idx="812">
                  <c:v>3.9712000000000001</c:v>
                </c:pt>
                <c:pt idx="813">
                  <c:v>2.5840000000000001</c:v>
                </c:pt>
                <c:pt idx="814">
                  <c:v>2.6960999999999999</c:v>
                </c:pt>
                <c:pt idx="815">
                  <c:v>4.3804999999999996</c:v>
                </c:pt>
                <c:pt idx="816">
                  <c:v>2.2896999999999998</c:v>
                </c:pt>
                <c:pt idx="817">
                  <c:v>2.1048999999999998</c:v>
                </c:pt>
                <c:pt idx="818">
                  <c:v>4.1973999999999991</c:v>
                </c:pt>
                <c:pt idx="819">
                  <c:v>4.5040000000000004</c:v>
                </c:pt>
                <c:pt idx="820">
                  <c:v>2.8357999999999999</c:v>
                </c:pt>
                <c:pt idx="821">
                  <c:v>2.2536999999999998</c:v>
                </c:pt>
                <c:pt idx="822">
                  <c:v>2.7070000000000003</c:v>
                </c:pt>
                <c:pt idx="823">
                  <c:v>3.5417999999999998</c:v>
                </c:pt>
                <c:pt idx="824">
                  <c:v>4.9148999999999994</c:v>
                </c:pt>
                <c:pt idx="825">
                  <c:v>2.6854</c:v>
                </c:pt>
                <c:pt idx="826">
                  <c:v>2.6101000000000001</c:v>
                </c:pt>
                <c:pt idx="827">
                  <c:v>2.8815999999999997</c:v>
                </c:pt>
                <c:pt idx="828">
                  <c:v>2.9299999999999997</c:v>
                </c:pt>
                <c:pt idx="829">
                  <c:v>2.6226000000000003</c:v>
                </c:pt>
                <c:pt idx="830">
                  <c:v>3.1183999999999998</c:v>
                </c:pt>
                <c:pt idx="831">
                  <c:v>2.3143000000000002</c:v>
                </c:pt>
                <c:pt idx="832">
                  <c:v>2.3841000000000001</c:v>
                </c:pt>
                <c:pt idx="833">
                  <c:v>12.1615</c:v>
                </c:pt>
                <c:pt idx="834">
                  <c:v>2.4889999999999999</c:v>
                </c:pt>
                <c:pt idx="835">
                  <c:v>2.5642</c:v>
                </c:pt>
                <c:pt idx="836">
                  <c:v>3.5680000000000001</c:v>
                </c:pt>
                <c:pt idx="837">
                  <c:v>2.7515999999999998</c:v>
                </c:pt>
                <c:pt idx="838">
                  <c:v>3.5084</c:v>
                </c:pt>
                <c:pt idx="839">
                  <c:v>2.3098000000000001</c:v>
                </c:pt>
                <c:pt idx="840">
                  <c:v>4.0918999999999999</c:v>
                </c:pt>
                <c:pt idx="841">
                  <c:v>3.7073</c:v>
                </c:pt>
                <c:pt idx="842">
                  <c:v>3.1745999999999999</c:v>
                </c:pt>
                <c:pt idx="843">
                  <c:v>2.4093</c:v>
                </c:pt>
                <c:pt idx="844">
                  <c:v>2.9756</c:v>
                </c:pt>
                <c:pt idx="845">
                  <c:v>5.0659000000000001</c:v>
                </c:pt>
                <c:pt idx="846">
                  <c:v>2.8730000000000002</c:v>
                </c:pt>
                <c:pt idx="847">
                  <c:v>2.2690999999999999</c:v>
                </c:pt>
                <c:pt idx="848">
                  <c:v>2.4832000000000001</c:v>
                </c:pt>
                <c:pt idx="849">
                  <c:v>3.0776000000000003</c:v>
                </c:pt>
                <c:pt idx="850">
                  <c:v>2.3746999999999998</c:v>
                </c:pt>
                <c:pt idx="851">
                  <c:v>8.8399000000000001</c:v>
                </c:pt>
                <c:pt idx="852">
                  <c:v>2.9813999999999998</c:v>
                </c:pt>
                <c:pt idx="853">
                  <c:v>3.2528000000000001</c:v>
                </c:pt>
                <c:pt idx="854">
                  <c:v>2.8340999999999998</c:v>
                </c:pt>
                <c:pt idx="855">
                  <c:v>2.4304999999999999</c:v>
                </c:pt>
                <c:pt idx="856">
                  <c:v>3.3996999999999997</c:v>
                </c:pt>
                <c:pt idx="857">
                  <c:v>3.5225999999999997</c:v>
                </c:pt>
                <c:pt idx="858">
                  <c:v>2.5838999999999999</c:v>
                </c:pt>
                <c:pt idx="859">
                  <c:v>2.4083000000000001</c:v>
                </c:pt>
                <c:pt idx="860">
                  <c:v>2.8809999999999998</c:v>
                </c:pt>
                <c:pt idx="861">
                  <c:v>3.3400000000000003</c:v>
                </c:pt>
                <c:pt idx="862">
                  <c:v>2.3868999999999998</c:v>
                </c:pt>
                <c:pt idx="863">
                  <c:v>2.6234999999999999</c:v>
                </c:pt>
                <c:pt idx="864">
                  <c:v>2.9369999999999998</c:v>
                </c:pt>
                <c:pt idx="865">
                  <c:v>3.1291000000000002</c:v>
                </c:pt>
                <c:pt idx="866">
                  <c:v>3.5118</c:v>
                </c:pt>
                <c:pt idx="867">
                  <c:v>3.0309999999999997</c:v>
                </c:pt>
                <c:pt idx="868">
                  <c:v>2.6593</c:v>
                </c:pt>
                <c:pt idx="869">
                  <c:v>2.2755999999999998</c:v>
                </c:pt>
                <c:pt idx="870">
                  <c:v>2.1069999999999998</c:v>
                </c:pt>
                <c:pt idx="871">
                  <c:v>2.8062999999999998</c:v>
                </c:pt>
                <c:pt idx="872">
                  <c:v>2.3645</c:v>
                </c:pt>
                <c:pt idx="873">
                  <c:v>3.0544000000000002</c:v>
                </c:pt>
                <c:pt idx="874">
                  <c:v>2.5074000000000001</c:v>
                </c:pt>
                <c:pt idx="875">
                  <c:v>3.6137000000000001</c:v>
                </c:pt>
                <c:pt idx="876">
                  <c:v>2.2606999999999999</c:v>
                </c:pt>
                <c:pt idx="877">
                  <c:v>2.3372999999999999</c:v>
                </c:pt>
                <c:pt idx="878">
                  <c:v>10.024699999999999</c:v>
                </c:pt>
                <c:pt idx="879">
                  <c:v>2.3505000000000003</c:v>
                </c:pt>
                <c:pt idx="880">
                  <c:v>2.2169999999999996</c:v>
                </c:pt>
                <c:pt idx="881">
                  <c:v>3.2883</c:v>
                </c:pt>
                <c:pt idx="882">
                  <c:v>3.2967999999999997</c:v>
                </c:pt>
                <c:pt idx="883">
                  <c:v>3.6454999999999997</c:v>
                </c:pt>
                <c:pt idx="884">
                  <c:v>4.2279999999999998</c:v>
                </c:pt>
                <c:pt idx="885">
                  <c:v>2.4182000000000001</c:v>
                </c:pt>
                <c:pt idx="886">
                  <c:v>3.2502</c:v>
                </c:pt>
                <c:pt idx="887">
                  <c:v>7.3006000000000002</c:v>
                </c:pt>
                <c:pt idx="888">
                  <c:v>2.2877000000000001</c:v>
                </c:pt>
                <c:pt idx="889">
                  <c:v>2.3770000000000002</c:v>
                </c:pt>
                <c:pt idx="890">
                  <c:v>3.3468</c:v>
                </c:pt>
                <c:pt idx="891">
                  <c:v>4.633</c:v>
                </c:pt>
                <c:pt idx="892">
                  <c:v>3.0516999999999999</c:v>
                </c:pt>
                <c:pt idx="893">
                  <c:v>2.1755</c:v>
                </c:pt>
                <c:pt idx="894">
                  <c:v>2.9472</c:v>
                </c:pt>
                <c:pt idx="895">
                  <c:v>3.3199000000000001</c:v>
                </c:pt>
                <c:pt idx="896">
                  <c:v>3.9572000000000003</c:v>
                </c:pt>
                <c:pt idx="897">
                  <c:v>3.4449000000000001</c:v>
                </c:pt>
                <c:pt idx="898">
                  <c:v>3.3497000000000003</c:v>
                </c:pt>
                <c:pt idx="899">
                  <c:v>6.0657999999999994</c:v>
                </c:pt>
                <c:pt idx="900">
                  <c:v>2.669</c:v>
                </c:pt>
                <c:pt idx="901">
                  <c:v>2.3816999999999999</c:v>
                </c:pt>
                <c:pt idx="902">
                  <c:v>2.3202000000000003</c:v>
                </c:pt>
                <c:pt idx="903">
                  <c:v>3.3533999999999997</c:v>
                </c:pt>
                <c:pt idx="904">
                  <c:v>3.4171</c:v>
                </c:pt>
                <c:pt idx="905">
                  <c:v>2.7376</c:v>
                </c:pt>
                <c:pt idx="906">
                  <c:v>2.7704999999999997</c:v>
                </c:pt>
                <c:pt idx="907">
                  <c:v>2.2182999999999997</c:v>
                </c:pt>
                <c:pt idx="908">
                  <c:v>3.2144999999999997</c:v>
                </c:pt>
                <c:pt idx="909">
                  <c:v>3.8786</c:v>
                </c:pt>
                <c:pt idx="910">
                  <c:v>5.2263999999999999</c:v>
                </c:pt>
                <c:pt idx="911">
                  <c:v>3.6185</c:v>
                </c:pt>
                <c:pt idx="912">
                  <c:v>2.6280000000000001</c:v>
                </c:pt>
                <c:pt idx="913">
                  <c:v>2.7033</c:v>
                </c:pt>
                <c:pt idx="914">
                  <c:v>2.5669999999999997</c:v>
                </c:pt>
                <c:pt idx="915">
                  <c:v>4.6610999999999994</c:v>
                </c:pt>
                <c:pt idx="916">
                  <c:v>2.9293999999999998</c:v>
                </c:pt>
                <c:pt idx="917">
                  <c:v>7.0856000000000003</c:v>
                </c:pt>
                <c:pt idx="918">
                  <c:v>2.6776</c:v>
                </c:pt>
                <c:pt idx="919">
                  <c:v>2.5541999999999998</c:v>
                </c:pt>
                <c:pt idx="920">
                  <c:v>2.5061</c:v>
                </c:pt>
                <c:pt idx="921">
                  <c:v>2.4887000000000001</c:v>
                </c:pt>
                <c:pt idx="922">
                  <c:v>4.0207000000000006</c:v>
                </c:pt>
                <c:pt idx="923">
                  <c:v>3.0286000000000004</c:v>
                </c:pt>
                <c:pt idx="924">
                  <c:v>2.4836</c:v>
                </c:pt>
                <c:pt idx="925">
                  <c:v>2.7704999999999997</c:v>
                </c:pt>
                <c:pt idx="926">
                  <c:v>2.2888999999999999</c:v>
                </c:pt>
                <c:pt idx="927">
                  <c:v>2.7071999999999998</c:v>
                </c:pt>
                <c:pt idx="928">
                  <c:v>2.7184000000000004</c:v>
                </c:pt>
                <c:pt idx="929">
                  <c:v>3.7631000000000001</c:v>
                </c:pt>
                <c:pt idx="930">
                  <c:v>2.9805999999999999</c:v>
                </c:pt>
                <c:pt idx="931">
                  <c:v>2.83</c:v>
                </c:pt>
                <c:pt idx="932">
                  <c:v>5.0286</c:v>
                </c:pt>
                <c:pt idx="933">
                  <c:v>3.2369999999999997</c:v>
                </c:pt>
                <c:pt idx="934">
                  <c:v>3.4702999999999999</c:v>
                </c:pt>
                <c:pt idx="935">
                  <c:v>2.1151</c:v>
                </c:pt>
                <c:pt idx="936">
                  <c:v>2.8088000000000002</c:v>
                </c:pt>
                <c:pt idx="937">
                  <c:v>2.9245999999999999</c:v>
                </c:pt>
                <c:pt idx="938">
                  <c:v>2.3268999999999997</c:v>
                </c:pt>
                <c:pt idx="939">
                  <c:v>2.2103000000000002</c:v>
                </c:pt>
                <c:pt idx="940">
                  <c:v>3.0421</c:v>
                </c:pt>
                <c:pt idx="941">
                  <c:v>3.2250999999999999</c:v>
                </c:pt>
                <c:pt idx="942">
                  <c:v>4.7717000000000001</c:v>
                </c:pt>
                <c:pt idx="943">
                  <c:v>2.5059</c:v>
                </c:pt>
                <c:pt idx="944">
                  <c:v>2.8700999999999999</c:v>
                </c:pt>
                <c:pt idx="945">
                  <c:v>2.6386000000000003</c:v>
                </c:pt>
                <c:pt idx="946">
                  <c:v>2.6713</c:v>
                </c:pt>
                <c:pt idx="947">
                  <c:v>2.5539999999999998</c:v>
                </c:pt>
                <c:pt idx="948">
                  <c:v>3.5074000000000001</c:v>
                </c:pt>
                <c:pt idx="949">
                  <c:v>3.4761000000000002</c:v>
                </c:pt>
                <c:pt idx="950">
                  <c:v>3.3164000000000002</c:v>
                </c:pt>
                <c:pt idx="951">
                  <c:v>3.1715</c:v>
                </c:pt>
                <c:pt idx="952">
                  <c:v>2.5146999999999999</c:v>
                </c:pt>
                <c:pt idx="953">
                  <c:v>3.9161999999999999</c:v>
                </c:pt>
                <c:pt idx="954">
                  <c:v>3.8397000000000001</c:v>
                </c:pt>
                <c:pt idx="955">
                  <c:v>2.7353000000000001</c:v>
                </c:pt>
                <c:pt idx="956">
                  <c:v>5.8837000000000002</c:v>
                </c:pt>
                <c:pt idx="957">
                  <c:v>2.5638000000000001</c:v>
                </c:pt>
                <c:pt idx="958">
                  <c:v>2.1111</c:v>
                </c:pt>
                <c:pt idx="959">
                  <c:v>2.2742</c:v>
                </c:pt>
                <c:pt idx="960">
                  <c:v>3.1274999999999999</c:v>
                </c:pt>
                <c:pt idx="961">
                  <c:v>2.4369999999999998</c:v>
                </c:pt>
                <c:pt idx="962">
                  <c:v>3.0782000000000003</c:v>
                </c:pt>
                <c:pt idx="963">
                  <c:v>2.8264</c:v>
                </c:pt>
                <c:pt idx="964">
                  <c:v>3.0329999999999999</c:v>
                </c:pt>
                <c:pt idx="965">
                  <c:v>2.9805999999999999</c:v>
                </c:pt>
                <c:pt idx="966">
                  <c:v>2.5408000000000004</c:v>
                </c:pt>
                <c:pt idx="967">
                  <c:v>3.2292000000000001</c:v>
                </c:pt>
                <c:pt idx="968">
                  <c:v>2.3472</c:v>
                </c:pt>
                <c:pt idx="969">
                  <c:v>2.6247000000000003</c:v>
                </c:pt>
                <c:pt idx="970">
                  <c:v>2.8792</c:v>
                </c:pt>
                <c:pt idx="971">
                  <c:v>2.0986999999999996</c:v>
                </c:pt>
                <c:pt idx="972">
                  <c:v>2.9754</c:v>
                </c:pt>
                <c:pt idx="973">
                  <c:v>2.5817999999999999</c:v>
                </c:pt>
                <c:pt idx="974">
                  <c:v>3.1175999999999999</c:v>
                </c:pt>
                <c:pt idx="975">
                  <c:v>2.9684999999999997</c:v>
                </c:pt>
                <c:pt idx="976">
                  <c:v>2.0238999999999998</c:v>
                </c:pt>
                <c:pt idx="977">
                  <c:v>2.2332000000000001</c:v>
                </c:pt>
                <c:pt idx="978">
                  <c:v>3.2655000000000003</c:v>
                </c:pt>
                <c:pt idx="979">
                  <c:v>3.2287000000000003</c:v>
                </c:pt>
                <c:pt idx="980">
                  <c:v>3.6271</c:v>
                </c:pt>
                <c:pt idx="981">
                  <c:v>4.0461</c:v>
                </c:pt>
                <c:pt idx="982">
                  <c:v>2.7315</c:v>
                </c:pt>
                <c:pt idx="983">
                  <c:v>2.7507000000000001</c:v>
                </c:pt>
                <c:pt idx="984">
                  <c:v>4.7650000000000006</c:v>
                </c:pt>
                <c:pt idx="985">
                  <c:v>2.6703999999999999</c:v>
                </c:pt>
                <c:pt idx="986">
                  <c:v>2.1766000000000001</c:v>
                </c:pt>
                <c:pt idx="987">
                  <c:v>3.0599999999999996</c:v>
                </c:pt>
                <c:pt idx="988">
                  <c:v>3.4005000000000001</c:v>
                </c:pt>
                <c:pt idx="989">
                  <c:v>2.2786</c:v>
                </c:pt>
                <c:pt idx="990">
                  <c:v>4.0657999999999994</c:v>
                </c:pt>
                <c:pt idx="991">
                  <c:v>2.3733</c:v>
                </c:pt>
                <c:pt idx="992">
                  <c:v>2.6404000000000001</c:v>
                </c:pt>
                <c:pt idx="993">
                  <c:v>2.2509000000000001</c:v>
                </c:pt>
                <c:pt idx="994">
                  <c:v>2.8521999999999998</c:v>
                </c:pt>
                <c:pt idx="995">
                  <c:v>2.4250000000000003</c:v>
                </c:pt>
                <c:pt idx="996">
                  <c:v>4.1707000000000001</c:v>
                </c:pt>
                <c:pt idx="997">
                  <c:v>4.0508000000000006</c:v>
                </c:pt>
                <c:pt idx="998">
                  <c:v>2.3077000000000001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C-403E-9D3B-FC9742488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427919"/>
        <c:axId val="1249429359"/>
      </c:lineChart>
      <c:catAx>
        <c:axId val="12494279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9429359"/>
        <c:crosses val="autoZero"/>
        <c:auto val="1"/>
        <c:lblAlgn val="ctr"/>
        <c:lblOffset val="100"/>
        <c:noMultiLvlLbl val="0"/>
      </c:catAx>
      <c:valAx>
        <c:axId val="12494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942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Times'!$M$1</c:f>
              <c:strCache>
                <c:ptCount val="1"/>
                <c:pt idx="0">
                  <c:v>Trade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49.797199999999997</c:v>
                </c:pt>
                <c:pt idx="1002">
                  <c:v>0.94330000000000003</c:v>
                </c:pt>
                <c:pt idx="1003">
                  <c:v>0.5887</c:v>
                </c:pt>
                <c:pt idx="1004">
                  <c:v>0.69419999999999993</c:v>
                </c:pt>
                <c:pt idx="1005">
                  <c:v>0.49280000000000007</c:v>
                </c:pt>
                <c:pt idx="1006">
                  <c:v>2.2349000000000001</c:v>
                </c:pt>
                <c:pt idx="1007">
                  <c:v>1.0617000000000001</c:v>
                </c:pt>
                <c:pt idx="1008">
                  <c:v>0.89939999999999998</c:v>
                </c:pt>
                <c:pt idx="1009">
                  <c:v>0.63579999999999992</c:v>
                </c:pt>
                <c:pt idx="1010">
                  <c:v>0.94209999999999994</c:v>
                </c:pt>
                <c:pt idx="1011">
                  <c:v>1.4762</c:v>
                </c:pt>
                <c:pt idx="1012">
                  <c:v>0.61859999999999993</c:v>
                </c:pt>
                <c:pt idx="1013">
                  <c:v>0.64219999999999999</c:v>
                </c:pt>
                <c:pt idx="1014">
                  <c:v>0.83609999999999995</c:v>
                </c:pt>
                <c:pt idx="1015">
                  <c:v>1.3507</c:v>
                </c:pt>
                <c:pt idx="1016">
                  <c:v>1.0005999999999999</c:v>
                </c:pt>
                <c:pt idx="1017">
                  <c:v>0.57709999999999995</c:v>
                </c:pt>
                <c:pt idx="1018">
                  <c:v>0.69189999999999996</c:v>
                </c:pt>
                <c:pt idx="1019">
                  <c:v>0.89229999999999998</c:v>
                </c:pt>
                <c:pt idx="1020">
                  <c:v>2.4466000000000001</c:v>
                </c:pt>
                <c:pt idx="1021">
                  <c:v>1.8801000000000001</c:v>
                </c:pt>
                <c:pt idx="1022">
                  <c:v>1.8879999999999999</c:v>
                </c:pt>
                <c:pt idx="1023">
                  <c:v>0.62729999999999997</c:v>
                </c:pt>
                <c:pt idx="1024">
                  <c:v>4.7473999999999998</c:v>
                </c:pt>
                <c:pt idx="1025">
                  <c:v>0.6754</c:v>
                </c:pt>
                <c:pt idx="1026">
                  <c:v>1.4499</c:v>
                </c:pt>
                <c:pt idx="1027">
                  <c:v>0.97470000000000001</c:v>
                </c:pt>
                <c:pt idx="1028">
                  <c:v>2.6587999999999998</c:v>
                </c:pt>
                <c:pt idx="1029">
                  <c:v>3.4063000000000003</c:v>
                </c:pt>
                <c:pt idx="1030">
                  <c:v>1.0864</c:v>
                </c:pt>
                <c:pt idx="1031">
                  <c:v>0.54390000000000005</c:v>
                </c:pt>
                <c:pt idx="1032">
                  <c:v>1.4442000000000002</c:v>
                </c:pt>
                <c:pt idx="1033">
                  <c:v>0.89249999999999996</c:v>
                </c:pt>
                <c:pt idx="1034">
                  <c:v>2.0550000000000002</c:v>
                </c:pt>
                <c:pt idx="1035">
                  <c:v>0.61409999999999998</c:v>
                </c:pt>
                <c:pt idx="1036">
                  <c:v>1.0090999999999999</c:v>
                </c:pt>
                <c:pt idx="1037">
                  <c:v>0.54640000000000011</c:v>
                </c:pt>
                <c:pt idx="1038">
                  <c:v>0.66969999999999996</c:v>
                </c:pt>
                <c:pt idx="1039">
                  <c:v>0.73169999999999991</c:v>
                </c:pt>
                <c:pt idx="1040">
                  <c:v>0.7337999999999999</c:v>
                </c:pt>
                <c:pt idx="1041">
                  <c:v>1.478</c:v>
                </c:pt>
                <c:pt idx="1042">
                  <c:v>0.93199999999999994</c:v>
                </c:pt>
                <c:pt idx="1043">
                  <c:v>3.4781</c:v>
                </c:pt>
                <c:pt idx="1044">
                  <c:v>1.05</c:v>
                </c:pt>
                <c:pt idx="1045">
                  <c:v>0.99949999999999994</c:v>
                </c:pt>
                <c:pt idx="1046">
                  <c:v>0.91379999999999995</c:v>
                </c:pt>
                <c:pt idx="1047">
                  <c:v>2.7815000000000003</c:v>
                </c:pt>
                <c:pt idx="1048">
                  <c:v>0.62540000000000007</c:v>
                </c:pt>
                <c:pt idx="1049">
                  <c:v>4.4495000000000005</c:v>
                </c:pt>
                <c:pt idx="1050">
                  <c:v>0.59529999999999994</c:v>
                </c:pt>
                <c:pt idx="1051">
                  <c:v>0.66949999999999998</c:v>
                </c:pt>
                <c:pt idx="1052">
                  <c:v>1.1218999999999999</c:v>
                </c:pt>
                <c:pt idx="1053">
                  <c:v>4.3883000000000001</c:v>
                </c:pt>
                <c:pt idx="1054">
                  <c:v>0.59139999999999993</c:v>
                </c:pt>
                <c:pt idx="1055">
                  <c:v>2.0977999999999999</c:v>
                </c:pt>
                <c:pt idx="1056">
                  <c:v>2.7112999999999996</c:v>
                </c:pt>
                <c:pt idx="1057">
                  <c:v>1.9060999999999999</c:v>
                </c:pt>
                <c:pt idx="1058">
                  <c:v>11.5185</c:v>
                </c:pt>
                <c:pt idx="1059">
                  <c:v>1.1355</c:v>
                </c:pt>
                <c:pt idx="1060">
                  <c:v>4.4668000000000001</c:v>
                </c:pt>
                <c:pt idx="1061">
                  <c:v>1.1904999999999999</c:v>
                </c:pt>
                <c:pt idx="1062">
                  <c:v>1.1106</c:v>
                </c:pt>
                <c:pt idx="1063">
                  <c:v>0.85799999999999998</c:v>
                </c:pt>
                <c:pt idx="1064">
                  <c:v>1.8825000000000001</c:v>
                </c:pt>
                <c:pt idx="1065">
                  <c:v>0.82230000000000003</c:v>
                </c:pt>
                <c:pt idx="1066">
                  <c:v>2.5533000000000001</c:v>
                </c:pt>
                <c:pt idx="1067">
                  <c:v>0.78859999999999997</c:v>
                </c:pt>
                <c:pt idx="1068">
                  <c:v>0.57309999999999994</c:v>
                </c:pt>
                <c:pt idx="1069">
                  <c:v>2.4443000000000001</c:v>
                </c:pt>
                <c:pt idx="1070">
                  <c:v>2.0497999999999998</c:v>
                </c:pt>
                <c:pt idx="1071">
                  <c:v>0.57309999999999994</c:v>
                </c:pt>
                <c:pt idx="1072">
                  <c:v>0.64890000000000003</c:v>
                </c:pt>
                <c:pt idx="1073">
                  <c:v>0.49149999999999999</c:v>
                </c:pt>
                <c:pt idx="1074">
                  <c:v>1.3443000000000001</c:v>
                </c:pt>
                <c:pt idx="1075">
                  <c:v>0.68220000000000003</c:v>
                </c:pt>
                <c:pt idx="1076">
                  <c:v>0.53720000000000001</c:v>
                </c:pt>
                <c:pt idx="1077">
                  <c:v>0.46539999999999998</c:v>
                </c:pt>
                <c:pt idx="1078">
                  <c:v>0.64219999999999999</c:v>
                </c:pt>
                <c:pt idx="1079">
                  <c:v>0.68069999999999997</c:v>
                </c:pt>
                <c:pt idx="1080">
                  <c:v>0.58620000000000005</c:v>
                </c:pt>
                <c:pt idx="1081">
                  <c:v>1.0223</c:v>
                </c:pt>
                <c:pt idx="1082">
                  <c:v>1.7490999999999999</c:v>
                </c:pt>
                <c:pt idx="1083">
                  <c:v>1.2669000000000001</c:v>
                </c:pt>
                <c:pt idx="1084">
                  <c:v>1.4253</c:v>
                </c:pt>
                <c:pt idx="1085">
                  <c:v>0.84020000000000006</c:v>
                </c:pt>
                <c:pt idx="1086">
                  <c:v>1.2698</c:v>
                </c:pt>
                <c:pt idx="1087">
                  <c:v>2.0026000000000002</c:v>
                </c:pt>
                <c:pt idx="1088">
                  <c:v>0.53269999999999995</c:v>
                </c:pt>
                <c:pt idx="1089">
                  <c:v>0.6119</c:v>
                </c:pt>
                <c:pt idx="1090">
                  <c:v>1.77</c:v>
                </c:pt>
                <c:pt idx="1091">
                  <c:v>0.65010000000000001</c:v>
                </c:pt>
                <c:pt idx="1092">
                  <c:v>0.75849999999999995</c:v>
                </c:pt>
                <c:pt idx="1093">
                  <c:v>0.55880000000000007</c:v>
                </c:pt>
                <c:pt idx="1094">
                  <c:v>0.87690000000000001</c:v>
                </c:pt>
                <c:pt idx="1095">
                  <c:v>0.82150000000000001</c:v>
                </c:pt>
                <c:pt idx="1096">
                  <c:v>0.75780000000000003</c:v>
                </c:pt>
                <c:pt idx="1097">
                  <c:v>0.58089999999999997</c:v>
                </c:pt>
                <c:pt idx="1098">
                  <c:v>0.6149</c:v>
                </c:pt>
                <c:pt idx="1099">
                  <c:v>0.6925</c:v>
                </c:pt>
                <c:pt idx="1100">
                  <c:v>0.55779999999999996</c:v>
                </c:pt>
                <c:pt idx="1101">
                  <c:v>1.1837</c:v>
                </c:pt>
                <c:pt idx="1102">
                  <c:v>1.1824999999999999</c:v>
                </c:pt>
                <c:pt idx="1103">
                  <c:v>0.65839999999999999</c:v>
                </c:pt>
                <c:pt idx="1104">
                  <c:v>0.74099999999999999</c:v>
                </c:pt>
                <c:pt idx="1105">
                  <c:v>1.6804999999999999</c:v>
                </c:pt>
                <c:pt idx="1106">
                  <c:v>1.4957</c:v>
                </c:pt>
                <c:pt idx="1107">
                  <c:v>0.80289999999999995</c:v>
                </c:pt>
                <c:pt idx="1108">
                  <c:v>1.0254999999999999</c:v>
                </c:pt>
                <c:pt idx="1109">
                  <c:v>0.69740000000000002</c:v>
                </c:pt>
                <c:pt idx="1110">
                  <c:v>1.0829</c:v>
                </c:pt>
                <c:pt idx="1111">
                  <c:v>0.67100000000000004</c:v>
                </c:pt>
                <c:pt idx="1112">
                  <c:v>0.95319999999999994</c:v>
                </c:pt>
                <c:pt idx="1113">
                  <c:v>0.64590000000000003</c:v>
                </c:pt>
                <c:pt idx="1114">
                  <c:v>0.57540000000000002</c:v>
                </c:pt>
                <c:pt idx="1115">
                  <c:v>0.71760000000000002</c:v>
                </c:pt>
                <c:pt idx="1116">
                  <c:v>0.84089999999999998</c:v>
                </c:pt>
                <c:pt idx="1117">
                  <c:v>1.4376</c:v>
                </c:pt>
                <c:pt idx="1118">
                  <c:v>1.0759999999999998</c:v>
                </c:pt>
                <c:pt idx="1119">
                  <c:v>0.54370000000000007</c:v>
                </c:pt>
                <c:pt idx="1120">
                  <c:v>0.55679999999999996</c:v>
                </c:pt>
                <c:pt idx="1121">
                  <c:v>0.61970000000000003</c:v>
                </c:pt>
                <c:pt idx="1122">
                  <c:v>1.2386999999999999</c:v>
                </c:pt>
                <c:pt idx="1123">
                  <c:v>2.1747000000000001</c:v>
                </c:pt>
                <c:pt idx="1124">
                  <c:v>0.50739999999999996</c:v>
                </c:pt>
                <c:pt idx="1125">
                  <c:v>0.60489999999999999</c:v>
                </c:pt>
                <c:pt idx="1126">
                  <c:v>1.1371</c:v>
                </c:pt>
                <c:pt idx="1127">
                  <c:v>2.9142000000000001</c:v>
                </c:pt>
                <c:pt idx="1128">
                  <c:v>8.8275000000000006</c:v>
                </c:pt>
                <c:pt idx="1129">
                  <c:v>0.77610000000000001</c:v>
                </c:pt>
                <c:pt idx="1130">
                  <c:v>1.3702000000000001</c:v>
                </c:pt>
                <c:pt idx="1131">
                  <c:v>0.50180000000000002</c:v>
                </c:pt>
                <c:pt idx="1132">
                  <c:v>0.56259999999999999</c:v>
                </c:pt>
                <c:pt idx="1133">
                  <c:v>1.0507</c:v>
                </c:pt>
                <c:pt idx="1134">
                  <c:v>0.74569999999999992</c:v>
                </c:pt>
                <c:pt idx="1135">
                  <c:v>1.1383999999999999</c:v>
                </c:pt>
                <c:pt idx="1136">
                  <c:v>0.8286</c:v>
                </c:pt>
                <c:pt idx="1137">
                  <c:v>0.59319999999999995</c:v>
                </c:pt>
                <c:pt idx="1138">
                  <c:v>0.50659999999999994</c:v>
                </c:pt>
                <c:pt idx="1139">
                  <c:v>2.6567000000000003</c:v>
                </c:pt>
                <c:pt idx="1140">
                  <c:v>0.5109999999999999</c:v>
                </c:pt>
                <c:pt idx="1141">
                  <c:v>0.48139999999999999</c:v>
                </c:pt>
                <c:pt idx="1142">
                  <c:v>0.67379999999999995</c:v>
                </c:pt>
                <c:pt idx="1143">
                  <c:v>0.7742</c:v>
                </c:pt>
                <c:pt idx="1144">
                  <c:v>0.62370000000000003</c:v>
                </c:pt>
                <c:pt idx="1145">
                  <c:v>0.6079</c:v>
                </c:pt>
                <c:pt idx="1146">
                  <c:v>0.93669999999999998</c:v>
                </c:pt>
                <c:pt idx="1147">
                  <c:v>0.81859999999999999</c:v>
                </c:pt>
                <c:pt idx="1148">
                  <c:v>1.1364000000000001</c:v>
                </c:pt>
                <c:pt idx="1149">
                  <c:v>0.71950000000000003</c:v>
                </c:pt>
                <c:pt idx="1150">
                  <c:v>0.63659999999999994</c:v>
                </c:pt>
                <c:pt idx="1151">
                  <c:v>1.2630000000000001</c:v>
                </c:pt>
                <c:pt idx="1152">
                  <c:v>0.57540000000000002</c:v>
                </c:pt>
                <c:pt idx="1153">
                  <c:v>0.70269999999999999</c:v>
                </c:pt>
                <c:pt idx="1154">
                  <c:v>0.75829999999999997</c:v>
                </c:pt>
                <c:pt idx="1155">
                  <c:v>0.61749999999999994</c:v>
                </c:pt>
                <c:pt idx="1156">
                  <c:v>0.59260000000000002</c:v>
                </c:pt>
                <c:pt idx="1157">
                  <c:v>1.1482000000000001</c:v>
                </c:pt>
                <c:pt idx="1158">
                  <c:v>0.45839999999999997</c:v>
                </c:pt>
                <c:pt idx="1159">
                  <c:v>0.59119999999999995</c:v>
                </c:pt>
                <c:pt idx="1160">
                  <c:v>0.56330000000000002</c:v>
                </c:pt>
                <c:pt idx="1161">
                  <c:v>0.57830000000000004</c:v>
                </c:pt>
                <c:pt idx="1162">
                  <c:v>0.51349999999999996</c:v>
                </c:pt>
                <c:pt idx="1163">
                  <c:v>3.1413000000000002</c:v>
                </c:pt>
                <c:pt idx="1164">
                  <c:v>1.0228999999999999</c:v>
                </c:pt>
                <c:pt idx="1165">
                  <c:v>0.82709999999999995</c:v>
                </c:pt>
                <c:pt idx="1166">
                  <c:v>0.68330000000000002</c:v>
                </c:pt>
                <c:pt idx="1167">
                  <c:v>0.59460000000000002</c:v>
                </c:pt>
                <c:pt idx="1168">
                  <c:v>0.51380000000000003</c:v>
                </c:pt>
                <c:pt idx="1169">
                  <c:v>0.4773</c:v>
                </c:pt>
                <c:pt idx="1170">
                  <c:v>2.7622</c:v>
                </c:pt>
                <c:pt idx="1171">
                  <c:v>1.6302999999999999</c:v>
                </c:pt>
                <c:pt idx="1172">
                  <c:v>0.6895</c:v>
                </c:pt>
                <c:pt idx="1173">
                  <c:v>0.50229999999999997</c:v>
                </c:pt>
                <c:pt idx="1174">
                  <c:v>0.57109999999999994</c:v>
                </c:pt>
                <c:pt idx="1175">
                  <c:v>0.56179999999999997</c:v>
                </c:pt>
                <c:pt idx="1176">
                  <c:v>0.67630000000000001</c:v>
                </c:pt>
                <c:pt idx="1177">
                  <c:v>0.99380000000000002</c:v>
                </c:pt>
                <c:pt idx="1178">
                  <c:v>0.46250000000000002</c:v>
                </c:pt>
                <c:pt idx="1179">
                  <c:v>0.54279999999999995</c:v>
                </c:pt>
                <c:pt idx="1180">
                  <c:v>0.45879999999999999</c:v>
                </c:pt>
                <c:pt idx="1181">
                  <c:v>0.70339999999999991</c:v>
                </c:pt>
                <c:pt idx="1182">
                  <c:v>0.63</c:v>
                </c:pt>
                <c:pt idx="1183">
                  <c:v>0.65490000000000004</c:v>
                </c:pt>
                <c:pt idx="1184">
                  <c:v>1.1022000000000001</c:v>
                </c:pt>
                <c:pt idx="1185">
                  <c:v>0.49940000000000001</c:v>
                </c:pt>
                <c:pt idx="1186">
                  <c:v>1.0288999999999999</c:v>
                </c:pt>
                <c:pt idx="1187">
                  <c:v>0.60919999999999996</c:v>
                </c:pt>
                <c:pt idx="1188">
                  <c:v>0.45119999999999999</c:v>
                </c:pt>
                <c:pt idx="1189">
                  <c:v>0.5141</c:v>
                </c:pt>
                <c:pt idx="1190">
                  <c:v>0.74620000000000009</c:v>
                </c:pt>
                <c:pt idx="1191">
                  <c:v>0.78059999999999996</c:v>
                </c:pt>
                <c:pt idx="1192">
                  <c:v>3.3165999999999998</c:v>
                </c:pt>
                <c:pt idx="1193">
                  <c:v>0.64810000000000001</c:v>
                </c:pt>
                <c:pt idx="1194">
                  <c:v>0.45319999999999999</c:v>
                </c:pt>
                <c:pt idx="1195">
                  <c:v>0.74580000000000002</c:v>
                </c:pt>
                <c:pt idx="1196">
                  <c:v>0.6038</c:v>
                </c:pt>
                <c:pt idx="1197">
                  <c:v>0.51190000000000002</c:v>
                </c:pt>
                <c:pt idx="1198">
                  <c:v>0.9504999999999999</c:v>
                </c:pt>
                <c:pt idx="1199">
                  <c:v>0.70979999999999999</c:v>
                </c:pt>
                <c:pt idx="1200">
                  <c:v>0.83250000000000002</c:v>
                </c:pt>
                <c:pt idx="1201">
                  <c:v>0.54580000000000006</c:v>
                </c:pt>
                <c:pt idx="1202">
                  <c:v>0.48500000000000004</c:v>
                </c:pt>
                <c:pt idx="1203">
                  <c:v>0.54699999999999993</c:v>
                </c:pt>
                <c:pt idx="1204">
                  <c:v>0.90500000000000003</c:v>
                </c:pt>
                <c:pt idx="1205">
                  <c:v>0.45960000000000001</c:v>
                </c:pt>
                <c:pt idx="1206">
                  <c:v>0.76890000000000003</c:v>
                </c:pt>
                <c:pt idx="1207">
                  <c:v>1.4079999999999999</c:v>
                </c:pt>
                <c:pt idx="1208">
                  <c:v>1.7778</c:v>
                </c:pt>
                <c:pt idx="1209">
                  <c:v>1.6727999999999998</c:v>
                </c:pt>
                <c:pt idx="1210">
                  <c:v>0.67659999999999998</c:v>
                </c:pt>
                <c:pt idx="1211">
                  <c:v>1.6701999999999999</c:v>
                </c:pt>
                <c:pt idx="1212">
                  <c:v>0.55779999999999996</c:v>
                </c:pt>
                <c:pt idx="1213">
                  <c:v>3.1029</c:v>
                </c:pt>
                <c:pt idx="1214">
                  <c:v>0.95319999999999994</c:v>
                </c:pt>
                <c:pt idx="1215">
                  <c:v>0.59570000000000001</c:v>
                </c:pt>
                <c:pt idx="1216">
                  <c:v>1.0602</c:v>
                </c:pt>
                <c:pt idx="1217">
                  <c:v>1.2170000000000001</c:v>
                </c:pt>
                <c:pt idx="1218">
                  <c:v>0.93720000000000003</c:v>
                </c:pt>
                <c:pt idx="1219">
                  <c:v>0.85610000000000008</c:v>
                </c:pt>
                <c:pt idx="1220">
                  <c:v>0.48460000000000003</c:v>
                </c:pt>
                <c:pt idx="1221">
                  <c:v>1.2981</c:v>
                </c:pt>
                <c:pt idx="1222">
                  <c:v>0.5292</c:v>
                </c:pt>
                <c:pt idx="1223">
                  <c:v>0.58390000000000009</c:v>
                </c:pt>
                <c:pt idx="1224">
                  <c:v>0.8861</c:v>
                </c:pt>
                <c:pt idx="1225">
                  <c:v>0.49180000000000001</c:v>
                </c:pt>
                <c:pt idx="1226">
                  <c:v>0.5877</c:v>
                </c:pt>
                <c:pt idx="1227">
                  <c:v>0.58899999999999997</c:v>
                </c:pt>
                <c:pt idx="1228">
                  <c:v>0.64510000000000001</c:v>
                </c:pt>
                <c:pt idx="1229">
                  <c:v>0.75140000000000007</c:v>
                </c:pt>
                <c:pt idx="1230">
                  <c:v>0.48250000000000004</c:v>
                </c:pt>
                <c:pt idx="1231">
                  <c:v>0.54270000000000007</c:v>
                </c:pt>
                <c:pt idx="1232">
                  <c:v>0.47020000000000001</c:v>
                </c:pt>
                <c:pt idx="1233">
                  <c:v>0.55230000000000001</c:v>
                </c:pt>
                <c:pt idx="1234">
                  <c:v>0.59730000000000005</c:v>
                </c:pt>
                <c:pt idx="1235">
                  <c:v>0.52669999999999995</c:v>
                </c:pt>
                <c:pt idx="1236">
                  <c:v>0.49240000000000006</c:v>
                </c:pt>
                <c:pt idx="1237">
                  <c:v>1.7213000000000001</c:v>
                </c:pt>
                <c:pt idx="1238">
                  <c:v>0.65660000000000007</c:v>
                </c:pt>
                <c:pt idx="1239">
                  <c:v>0.5212</c:v>
                </c:pt>
                <c:pt idx="1240">
                  <c:v>0.81419999999999992</c:v>
                </c:pt>
                <c:pt idx="1241">
                  <c:v>0.50229999999999997</c:v>
                </c:pt>
                <c:pt idx="1242">
                  <c:v>0.45550000000000002</c:v>
                </c:pt>
                <c:pt idx="1243">
                  <c:v>1.2302999999999999</c:v>
                </c:pt>
                <c:pt idx="1244">
                  <c:v>0.52139999999999997</c:v>
                </c:pt>
                <c:pt idx="1245">
                  <c:v>0.56369999999999998</c:v>
                </c:pt>
                <c:pt idx="1246">
                  <c:v>0.55750000000000011</c:v>
                </c:pt>
                <c:pt idx="1247">
                  <c:v>0.54059999999999997</c:v>
                </c:pt>
                <c:pt idx="1248">
                  <c:v>2.3560999999999996</c:v>
                </c:pt>
                <c:pt idx="1249">
                  <c:v>0.56289999999999996</c:v>
                </c:pt>
                <c:pt idx="1250">
                  <c:v>0.72670000000000001</c:v>
                </c:pt>
                <c:pt idx="1251">
                  <c:v>0.98069999999999991</c:v>
                </c:pt>
                <c:pt idx="1252">
                  <c:v>2.9832000000000001</c:v>
                </c:pt>
                <c:pt idx="1253">
                  <c:v>0.626</c:v>
                </c:pt>
                <c:pt idx="1254">
                  <c:v>1.976</c:v>
                </c:pt>
                <c:pt idx="1255">
                  <c:v>0.49879999999999997</c:v>
                </c:pt>
                <c:pt idx="1256">
                  <c:v>2.3744999999999998</c:v>
                </c:pt>
                <c:pt idx="1257">
                  <c:v>0.89300000000000002</c:v>
                </c:pt>
                <c:pt idx="1258">
                  <c:v>1.0755000000000001</c:v>
                </c:pt>
                <c:pt idx="1259">
                  <c:v>0.57040000000000002</c:v>
                </c:pt>
                <c:pt idx="1260">
                  <c:v>4.5435999999999996</c:v>
                </c:pt>
                <c:pt idx="1261">
                  <c:v>0.442</c:v>
                </c:pt>
                <c:pt idx="1262">
                  <c:v>1.2329000000000001</c:v>
                </c:pt>
                <c:pt idx="1263">
                  <c:v>1.7618</c:v>
                </c:pt>
                <c:pt idx="1264">
                  <c:v>0.65920000000000001</c:v>
                </c:pt>
                <c:pt idx="1265">
                  <c:v>0.85870000000000002</c:v>
                </c:pt>
                <c:pt idx="1266">
                  <c:v>0.57530000000000003</c:v>
                </c:pt>
                <c:pt idx="1267">
                  <c:v>0.63540000000000008</c:v>
                </c:pt>
                <c:pt idx="1268">
                  <c:v>0.53200000000000003</c:v>
                </c:pt>
                <c:pt idx="1269">
                  <c:v>0.49450000000000005</c:v>
                </c:pt>
                <c:pt idx="1270">
                  <c:v>0.5111</c:v>
                </c:pt>
                <c:pt idx="1271">
                  <c:v>0.4768</c:v>
                </c:pt>
                <c:pt idx="1272">
                  <c:v>0.59329999999999994</c:v>
                </c:pt>
                <c:pt idx="1273">
                  <c:v>1.6743000000000001</c:v>
                </c:pt>
                <c:pt idx="1274">
                  <c:v>0.77399999999999991</c:v>
                </c:pt>
                <c:pt idx="1275">
                  <c:v>0.65970000000000006</c:v>
                </c:pt>
                <c:pt idx="1276">
                  <c:v>0.6734</c:v>
                </c:pt>
                <c:pt idx="1277">
                  <c:v>0.67889999999999995</c:v>
                </c:pt>
                <c:pt idx="1278">
                  <c:v>0.56999999999999995</c:v>
                </c:pt>
                <c:pt idx="1279">
                  <c:v>1.0150000000000001</c:v>
                </c:pt>
                <c:pt idx="1280">
                  <c:v>1.5628</c:v>
                </c:pt>
                <c:pt idx="1281">
                  <c:v>0.78810000000000002</c:v>
                </c:pt>
                <c:pt idx="1282">
                  <c:v>0.57689999999999997</c:v>
                </c:pt>
                <c:pt idx="1283">
                  <c:v>1.3812</c:v>
                </c:pt>
                <c:pt idx="1284">
                  <c:v>0.63819999999999999</c:v>
                </c:pt>
                <c:pt idx="1285">
                  <c:v>2.0016000000000003</c:v>
                </c:pt>
                <c:pt idx="1286">
                  <c:v>0.70089999999999997</c:v>
                </c:pt>
                <c:pt idx="1287">
                  <c:v>0.8821</c:v>
                </c:pt>
                <c:pt idx="1288">
                  <c:v>1.1715</c:v>
                </c:pt>
                <c:pt idx="1289">
                  <c:v>0.46949999999999997</c:v>
                </c:pt>
                <c:pt idx="1290">
                  <c:v>0.46560000000000001</c:v>
                </c:pt>
                <c:pt idx="1291">
                  <c:v>0.50259999999999994</c:v>
                </c:pt>
                <c:pt idx="1292">
                  <c:v>0.59290000000000009</c:v>
                </c:pt>
                <c:pt idx="1293">
                  <c:v>4.4561000000000002</c:v>
                </c:pt>
                <c:pt idx="1294">
                  <c:v>0.54020000000000001</c:v>
                </c:pt>
                <c:pt idx="1295">
                  <c:v>0.61629999999999996</c:v>
                </c:pt>
                <c:pt idx="1296">
                  <c:v>0.6724</c:v>
                </c:pt>
                <c:pt idx="1297">
                  <c:v>0.47600000000000003</c:v>
                </c:pt>
                <c:pt idx="1298">
                  <c:v>0.4466</c:v>
                </c:pt>
                <c:pt idx="1299">
                  <c:v>1.8480000000000001</c:v>
                </c:pt>
                <c:pt idx="1300">
                  <c:v>1.5608</c:v>
                </c:pt>
                <c:pt idx="1301">
                  <c:v>2.2181999999999999</c:v>
                </c:pt>
                <c:pt idx="1302">
                  <c:v>0.97110000000000007</c:v>
                </c:pt>
                <c:pt idx="1303">
                  <c:v>0.43590000000000001</c:v>
                </c:pt>
                <c:pt idx="1304">
                  <c:v>0.61660000000000004</c:v>
                </c:pt>
                <c:pt idx="1305">
                  <c:v>1.3951</c:v>
                </c:pt>
                <c:pt idx="1306">
                  <c:v>0.47399999999999998</c:v>
                </c:pt>
                <c:pt idx="1307">
                  <c:v>0.46360000000000001</c:v>
                </c:pt>
                <c:pt idx="1308">
                  <c:v>0.44619999999999999</c:v>
                </c:pt>
                <c:pt idx="1309">
                  <c:v>0.60489999999999999</c:v>
                </c:pt>
                <c:pt idx="1310">
                  <c:v>2.2206999999999999</c:v>
                </c:pt>
                <c:pt idx="1311">
                  <c:v>2.5718000000000001</c:v>
                </c:pt>
                <c:pt idx="1312">
                  <c:v>0.443</c:v>
                </c:pt>
                <c:pt idx="1313">
                  <c:v>0.67730000000000001</c:v>
                </c:pt>
                <c:pt idx="1314">
                  <c:v>2.4293</c:v>
                </c:pt>
                <c:pt idx="1315">
                  <c:v>1.7901</c:v>
                </c:pt>
                <c:pt idx="1316">
                  <c:v>0.56110000000000004</c:v>
                </c:pt>
                <c:pt idx="1317">
                  <c:v>0.59470000000000001</c:v>
                </c:pt>
                <c:pt idx="1318">
                  <c:v>0.63480000000000003</c:v>
                </c:pt>
                <c:pt idx="1319">
                  <c:v>0.58040000000000003</c:v>
                </c:pt>
                <c:pt idx="1320">
                  <c:v>0.40820000000000001</c:v>
                </c:pt>
                <c:pt idx="1321">
                  <c:v>0.58679999999999999</c:v>
                </c:pt>
                <c:pt idx="1322">
                  <c:v>1.5968</c:v>
                </c:pt>
                <c:pt idx="1323">
                  <c:v>0.45380000000000004</c:v>
                </c:pt>
                <c:pt idx="1324">
                  <c:v>0.73820000000000008</c:v>
                </c:pt>
                <c:pt idx="1325">
                  <c:v>1.9237</c:v>
                </c:pt>
                <c:pt idx="1326">
                  <c:v>0.54779999999999995</c:v>
                </c:pt>
                <c:pt idx="1327">
                  <c:v>0.50790000000000002</c:v>
                </c:pt>
                <c:pt idx="1328">
                  <c:v>0.435</c:v>
                </c:pt>
                <c:pt idx="1329">
                  <c:v>0.41599999999999998</c:v>
                </c:pt>
                <c:pt idx="1330">
                  <c:v>0.47039999999999998</c:v>
                </c:pt>
                <c:pt idx="1331">
                  <c:v>0.53870000000000007</c:v>
                </c:pt>
                <c:pt idx="1332">
                  <c:v>0.7258</c:v>
                </c:pt>
                <c:pt idx="1333">
                  <c:v>1.0195000000000001</c:v>
                </c:pt>
                <c:pt idx="1334">
                  <c:v>0.82730000000000004</c:v>
                </c:pt>
                <c:pt idx="1335">
                  <c:v>0.47409999999999997</c:v>
                </c:pt>
                <c:pt idx="1336">
                  <c:v>0.5403</c:v>
                </c:pt>
                <c:pt idx="1337">
                  <c:v>0.65820000000000001</c:v>
                </c:pt>
                <c:pt idx="1338">
                  <c:v>0.42769999999999997</c:v>
                </c:pt>
                <c:pt idx="1339">
                  <c:v>0.57369999999999999</c:v>
                </c:pt>
                <c:pt idx="1340">
                  <c:v>0.76800000000000002</c:v>
                </c:pt>
                <c:pt idx="1341">
                  <c:v>0.871</c:v>
                </c:pt>
                <c:pt idx="1342">
                  <c:v>0.46989999999999998</c:v>
                </c:pt>
                <c:pt idx="1343">
                  <c:v>0.439</c:v>
                </c:pt>
                <c:pt idx="1344">
                  <c:v>0.64180000000000004</c:v>
                </c:pt>
                <c:pt idx="1345">
                  <c:v>0.52529999999999999</c:v>
                </c:pt>
                <c:pt idx="1346">
                  <c:v>0.57620000000000005</c:v>
                </c:pt>
                <c:pt idx="1347">
                  <c:v>0.4556</c:v>
                </c:pt>
                <c:pt idx="1348">
                  <c:v>0.5421999999999999</c:v>
                </c:pt>
                <c:pt idx="1349">
                  <c:v>2.1642999999999999</c:v>
                </c:pt>
                <c:pt idx="1350">
                  <c:v>1.0602</c:v>
                </c:pt>
                <c:pt idx="1351">
                  <c:v>1.3557000000000001</c:v>
                </c:pt>
                <c:pt idx="1352">
                  <c:v>0.44700000000000001</c:v>
                </c:pt>
                <c:pt idx="1353">
                  <c:v>0.64650000000000007</c:v>
                </c:pt>
                <c:pt idx="1354">
                  <c:v>0.70150000000000001</c:v>
                </c:pt>
                <c:pt idx="1355">
                  <c:v>0.59540000000000004</c:v>
                </c:pt>
                <c:pt idx="1356">
                  <c:v>0.5353</c:v>
                </c:pt>
                <c:pt idx="1357">
                  <c:v>0.59799999999999998</c:v>
                </c:pt>
                <c:pt idx="1358">
                  <c:v>0.48330000000000001</c:v>
                </c:pt>
                <c:pt idx="1359">
                  <c:v>0.62029999999999996</c:v>
                </c:pt>
                <c:pt idx="1360">
                  <c:v>0.54520000000000002</c:v>
                </c:pt>
                <c:pt idx="1361">
                  <c:v>0.52239999999999998</c:v>
                </c:pt>
                <c:pt idx="1362">
                  <c:v>0.7268</c:v>
                </c:pt>
                <c:pt idx="1363">
                  <c:v>0.85429999999999995</c:v>
                </c:pt>
                <c:pt idx="1364">
                  <c:v>0.49180000000000001</c:v>
                </c:pt>
                <c:pt idx="1365">
                  <c:v>0.78200000000000003</c:v>
                </c:pt>
                <c:pt idx="1366">
                  <c:v>0.75759999999999994</c:v>
                </c:pt>
                <c:pt idx="1367">
                  <c:v>0.49249999999999999</c:v>
                </c:pt>
                <c:pt idx="1368">
                  <c:v>0.78299999999999992</c:v>
                </c:pt>
                <c:pt idx="1369">
                  <c:v>0.5796</c:v>
                </c:pt>
                <c:pt idx="1370">
                  <c:v>0.4284</c:v>
                </c:pt>
                <c:pt idx="1371">
                  <c:v>0.95509999999999995</c:v>
                </c:pt>
                <c:pt idx="1372">
                  <c:v>0.75549999999999995</c:v>
                </c:pt>
                <c:pt idx="1373">
                  <c:v>0.82730000000000004</c:v>
                </c:pt>
                <c:pt idx="1374">
                  <c:v>0.50480000000000003</c:v>
                </c:pt>
                <c:pt idx="1375">
                  <c:v>0.61519999999999997</c:v>
                </c:pt>
                <c:pt idx="1376">
                  <c:v>0.59559999999999991</c:v>
                </c:pt>
                <c:pt idx="1377">
                  <c:v>1.0864</c:v>
                </c:pt>
                <c:pt idx="1378">
                  <c:v>0.45540000000000003</c:v>
                </c:pt>
                <c:pt idx="1379">
                  <c:v>0.56950000000000001</c:v>
                </c:pt>
                <c:pt idx="1380">
                  <c:v>0.68969999999999998</c:v>
                </c:pt>
                <c:pt idx="1381">
                  <c:v>0.58120000000000005</c:v>
                </c:pt>
                <c:pt idx="1382">
                  <c:v>0.47390000000000004</c:v>
                </c:pt>
                <c:pt idx="1383">
                  <c:v>0.64659999999999995</c:v>
                </c:pt>
                <c:pt idx="1384">
                  <c:v>0.56229999999999991</c:v>
                </c:pt>
                <c:pt idx="1385">
                  <c:v>0.57869999999999999</c:v>
                </c:pt>
                <c:pt idx="1386">
                  <c:v>0.67549999999999999</c:v>
                </c:pt>
                <c:pt idx="1387">
                  <c:v>0.60680000000000001</c:v>
                </c:pt>
                <c:pt idx="1388">
                  <c:v>0.6431</c:v>
                </c:pt>
                <c:pt idx="1389">
                  <c:v>0.64680000000000004</c:v>
                </c:pt>
                <c:pt idx="1390">
                  <c:v>0.72389999999999999</c:v>
                </c:pt>
                <c:pt idx="1391">
                  <c:v>0.56830000000000003</c:v>
                </c:pt>
                <c:pt idx="1392">
                  <c:v>0.47600000000000003</c:v>
                </c:pt>
                <c:pt idx="1393">
                  <c:v>1.1460999999999999</c:v>
                </c:pt>
                <c:pt idx="1394">
                  <c:v>0.52659999999999996</c:v>
                </c:pt>
                <c:pt idx="1395">
                  <c:v>0.4516</c:v>
                </c:pt>
                <c:pt idx="1396">
                  <c:v>0.503</c:v>
                </c:pt>
                <c:pt idx="1397">
                  <c:v>2.3700999999999999</c:v>
                </c:pt>
                <c:pt idx="1398">
                  <c:v>6.3662999999999998</c:v>
                </c:pt>
                <c:pt idx="1399">
                  <c:v>0.51700000000000002</c:v>
                </c:pt>
                <c:pt idx="1400">
                  <c:v>0.84420000000000006</c:v>
                </c:pt>
                <c:pt idx="1401">
                  <c:v>0.45090000000000002</c:v>
                </c:pt>
                <c:pt idx="1402">
                  <c:v>0.86750000000000005</c:v>
                </c:pt>
                <c:pt idx="1403">
                  <c:v>0.65820000000000001</c:v>
                </c:pt>
                <c:pt idx="1404">
                  <c:v>0.4748</c:v>
                </c:pt>
                <c:pt idx="1405">
                  <c:v>1.4227000000000001</c:v>
                </c:pt>
                <c:pt idx="1406">
                  <c:v>0.49919999999999998</c:v>
                </c:pt>
                <c:pt idx="1407">
                  <c:v>2.0151000000000003</c:v>
                </c:pt>
                <c:pt idx="1408">
                  <c:v>0.65700000000000003</c:v>
                </c:pt>
                <c:pt idx="1409">
                  <c:v>0.49940000000000001</c:v>
                </c:pt>
                <c:pt idx="1410">
                  <c:v>1.1274</c:v>
                </c:pt>
                <c:pt idx="1411">
                  <c:v>0.80210000000000004</c:v>
                </c:pt>
                <c:pt idx="1412">
                  <c:v>1.3822999999999999</c:v>
                </c:pt>
                <c:pt idx="1413">
                  <c:v>0.78370000000000006</c:v>
                </c:pt>
                <c:pt idx="1414">
                  <c:v>0.64749999999999996</c:v>
                </c:pt>
                <c:pt idx="1415">
                  <c:v>0.98020000000000007</c:v>
                </c:pt>
                <c:pt idx="1416">
                  <c:v>0.6865</c:v>
                </c:pt>
                <c:pt idx="1417">
                  <c:v>0.80069999999999997</c:v>
                </c:pt>
                <c:pt idx="1418">
                  <c:v>0.7298</c:v>
                </c:pt>
                <c:pt idx="1419">
                  <c:v>0.76259999999999994</c:v>
                </c:pt>
                <c:pt idx="1420">
                  <c:v>0.57319999999999993</c:v>
                </c:pt>
                <c:pt idx="1421">
                  <c:v>0.68079999999999996</c:v>
                </c:pt>
                <c:pt idx="1422">
                  <c:v>1.0464</c:v>
                </c:pt>
                <c:pt idx="1423">
                  <c:v>1.1866999999999999</c:v>
                </c:pt>
                <c:pt idx="1424">
                  <c:v>0.69520000000000004</c:v>
                </c:pt>
                <c:pt idx="1425">
                  <c:v>0.71560000000000001</c:v>
                </c:pt>
                <c:pt idx="1426">
                  <c:v>1.3629</c:v>
                </c:pt>
                <c:pt idx="1427">
                  <c:v>0.58319999999999994</c:v>
                </c:pt>
                <c:pt idx="1428">
                  <c:v>0.51590000000000003</c:v>
                </c:pt>
                <c:pt idx="1429">
                  <c:v>1.2424999999999999</c:v>
                </c:pt>
                <c:pt idx="1430">
                  <c:v>1.4234</c:v>
                </c:pt>
                <c:pt idx="1431">
                  <c:v>0.66839999999999999</c:v>
                </c:pt>
                <c:pt idx="1432">
                  <c:v>0.84450000000000003</c:v>
                </c:pt>
                <c:pt idx="1433">
                  <c:v>0.4869</c:v>
                </c:pt>
                <c:pt idx="1434">
                  <c:v>0.39100000000000001</c:v>
                </c:pt>
                <c:pt idx="1435">
                  <c:v>0.67669999999999997</c:v>
                </c:pt>
                <c:pt idx="1436">
                  <c:v>0.53790000000000004</c:v>
                </c:pt>
                <c:pt idx="1437">
                  <c:v>0.65359999999999996</c:v>
                </c:pt>
                <c:pt idx="1438">
                  <c:v>0.75639999999999996</c:v>
                </c:pt>
                <c:pt idx="1439">
                  <c:v>1.2457</c:v>
                </c:pt>
                <c:pt idx="1440">
                  <c:v>0.87620000000000009</c:v>
                </c:pt>
                <c:pt idx="1441">
                  <c:v>0.71550000000000002</c:v>
                </c:pt>
                <c:pt idx="1442">
                  <c:v>0.92190000000000005</c:v>
                </c:pt>
                <c:pt idx="1443">
                  <c:v>0.90549999999999997</c:v>
                </c:pt>
                <c:pt idx="1444">
                  <c:v>1.4539</c:v>
                </c:pt>
                <c:pt idx="1445">
                  <c:v>0.59489999999999998</c:v>
                </c:pt>
                <c:pt idx="1446">
                  <c:v>0.56099999999999994</c:v>
                </c:pt>
                <c:pt idx="1447">
                  <c:v>0.49940000000000001</c:v>
                </c:pt>
                <c:pt idx="1448">
                  <c:v>0.57040000000000002</c:v>
                </c:pt>
                <c:pt idx="1449">
                  <c:v>0.49910000000000004</c:v>
                </c:pt>
                <c:pt idx="1450">
                  <c:v>1.857</c:v>
                </c:pt>
                <c:pt idx="1451">
                  <c:v>0.67520000000000002</c:v>
                </c:pt>
                <c:pt idx="1452">
                  <c:v>0.74969999999999992</c:v>
                </c:pt>
                <c:pt idx="1453">
                  <c:v>0.50980000000000003</c:v>
                </c:pt>
                <c:pt idx="1454">
                  <c:v>0.59219999999999995</c:v>
                </c:pt>
                <c:pt idx="1455">
                  <c:v>0.55380000000000007</c:v>
                </c:pt>
                <c:pt idx="1456">
                  <c:v>0.44800000000000001</c:v>
                </c:pt>
                <c:pt idx="1457">
                  <c:v>0.43940000000000001</c:v>
                </c:pt>
                <c:pt idx="1458">
                  <c:v>0.9194</c:v>
                </c:pt>
                <c:pt idx="1459">
                  <c:v>0.71950000000000003</c:v>
                </c:pt>
                <c:pt idx="1460">
                  <c:v>0.93709999999999993</c:v>
                </c:pt>
                <c:pt idx="1461">
                  <c:v>1.2683</c:v>
                </c:pt>
                <c:pt idx="1462">
                  <c:v>0.77990000000000004</c:v>
                </c:pt>
                <c:pt idx="1463">
                  <c:v>1.5103</c:v>
                </c:pt>
                <c:pt idx="1464">
                  <c:v>0.68030000000000002</c:v>
                </c:pt>
                <c:pt idx="1465">
                  <c:v>0.6462</c:v>
                </c:pt>
                <c:pt idx="1466">
                  <c:v>0.43629999999999997</c:v>
                </c:pt>
                <c:pt idx="1467">
                  <c:v>1.6636000000000002</c:v>
                </c:pt>
                <c:pt idx="1468">
                  <c:v>1.1045</c:v>
                </c:pt>
                <c:pt idx="1469">
                  <c:v>0.54270000000000007</c:v>
                </c:pt>
                <c:pt idx="1470">
                  <c:v>0.6492</c:v>
                </c:pt>
                <c:pt idx="1471">
                  <c:v>0.50620000000000009</c:v>
                </c:pt>
                <c:pt idx="1472">
                  <c:v>0.81679999999999997</c:v>
                </c:pt>
                <c:pt idx="1473">
                  <c:v>1.8314999999999999</c:v>
                </c:pt>
                <c:pt idx="1474">
                  <c:v>1.0470999999999999</c:v>
                </c:pt>
                <c:pt idx="1475">
                  <c:v>0.61350000000000005</c:v>
                </c:pt>
                <c:pt idx="1476">
                  <c:v>0.53549999999999998</c:v>
                </c:pt>
                <c:pt idx="1477">
                  <c:v>1.3464</c:v>
                </c:pt>
                <c:pt idx="1478">
                  <c:v>0.75739999999999996</c:v>
                </c:pt>
                <c:pt idx="1479">
                  <c:v>0.50439999999999996</c:v>
                </c:pt>
                <c:pt idx="1480">
                  <c:v>0.7782</c:v>
                </c:pt>
                <c:pt idx="1481">
                  <c:v>0.65470000000000006</c:v>
                </c:pt>
                <c:pt idx="1482">
                  <c:v>0.85930000000000006</c:v>
                </c:pt>
                <c:pt idx="1483">
                  <c:v>0.77169999999999994</c:v>
                </c:pt>
                <c:pt idx="1484">
                  <c:v>0.83199999999999996</c:v>
                </c:pt>
                <c:pt idx="1485">
                  <c:v>0.42170000000000002</c:v>
                </c:pt>
                <c:pt idx="1486">
                  <c:v>0.72630000000000006</c:v>
                </c:pt>
                <c:pt idx="1487">
                  <c:v>0.31209999999999999</c:v>
                </c:pt>
                <c:pt idx="1488">
                  <c:v>0.91100000000000003</c:v>
                </c:pt>
                <c:pt idx="1489">
                  <c:v>0.99010000000000009</c:v>
                </c:pt>
                <c:pt idx="1490">
                  <c:v>0.69789999999999996</c:v>
                </c:pt>
                <c:pt idx="1491">
                  <c:v>0.47709999999999997</c:v>
                </c:pt>
                <c:pt idx="1492">
                  <c:v>0.61220000000000008</c:v>
                </c:pt>
                <c:pt idx="1493">
                  <c:v>0.60829999999999995</c:v>
                </c:pt>
                <c:pt idx="1494">
                  <c:v>0.70629999999999993</c:v>
                </c:pt>
                <c:pt idx="1495">
                  <c:v>0.74209999999999998</c:v>
                </c:pt>
                <c:pt idx="1496">
                  <c:v>1.0144</c:v>
                </c:pt>
                <c:pt idx="1497">
                  <c:v>0.96210000000000007</c:v>
                </c:pt>
                <c:pt idx="1498">
                  <c:v>0.62359999999999993</c:v>
                </c:pt>
                <c:pt idx="1499">
                  <c:v>0.79669999999999996</c:v>
                </c:pt>
                <c:pt idx="1500">
                  <c:v>1.4062000000000001</c:v>
                </c:pt>
                <c:pt idx="1501">
                  <c:v>0.39700000000000002</c:v>
                </c:pt>
                <c:pt idx="1502">
                  <c:v>0.45279999999999998</c:v>
                </c:pt>
                <c:pt idx="1503">
                  <c:v>0.47749999999999998</c:v>
                </c:pt>
                <c:pt idx="1504">
                  <c:v>0.77490000000000003</c:v>
                </c:pt>
                <c:pt idx="1505">
                  <c:v>0.40230000000000005</c:v>
                </c:pt>
                <c:pt idx="1506">
                  <c:v>0.48500000000000004</c:v>
                </c:pt>
                <c:pt idx="1507">
                  <c:v>0.53879999999999995</c:v>
                </c:pt>
                <c:pt idx="1508">
                  <c:v>0.41829999999999995</c:v>
                </c:pt>
                <c:pt idx="1509">
                  <c:v>0.28320000000000001</c:v>
                </c:pt>
                <c:pt idx="1510">
                  <c:v>0.33410000000000001</c:v>
                </c:pt>
                <c:pt idx="1511">
                  <c:v>0.28360000000000002</c:v>
                </c:pt>
                <c:pt idx="1512">
                  <c:v>0.61249999999999993</c:v>
                </c:pt>
                <c:pt idx="1513">
                  <c:v>0.31369999999999998</c:v>
                </c:pt>
                <c:pt idx="1514">
                  <c:v>0.34949999999999998</c:v>
                </c:pt>
                <c:pt idx="1515">
                  <c:v>0.74170000000000003</c:v>
                </c:pt>
                <c:pt idx="1516">
                  <c:v>0.41819999999999996</c:v>
                </c:pt>
                <c:pt idx="1517">
                  <c:v>0.33029999999999998</c:v>
                </c:pt>
                <c:pt idx="1518">
                  <c:v>0.34850000000000003</c:v>
                </c:pt>
                <c:pt idx="1519">
                  <c:v>0.42979999999999996</c:v>
                </c:pt>
                <c:pt idx="1520">
                  <c:v>0.60919999999999996</c:v>
                </c:pt>
                <c:pt idx="1521">
                  <c:v>0.35399999999999998</c:v>
                </c:pt>
                <c:pt idx="1522">
                  <c:v>0.29289999999999999</c:v>
                </c:pt>
                <c:pt idx="1523">
                  <c:v>0.33579999999999999</c:v>
                </c:pt>
                <c:pt idx="1524">
                  <c:v>0.2944</c:v>
                </c:pt>
                <c:pt idx="1525">
                  <c:v>0.35409999999999997</c:v>
                </c:pt>
                <c:pt idx="1526">
                  <c:v>0.41829999999999995</c:v>
                </c:pt>
                <c:pt idx="1527">
                  <c:v>0.68540000000000001</c:v>
                </c:pt>
                <c:pt idx="1528">
                  <c:v>0.40920000000000001</c:v>
                </c:pt>
                <c:pt idx="1529">
                  <c:v>0.45150000000000001</c:v>
                </c:pt>
                <c:pt idx="1530">
                  <c:v>0.28939999999999999</c:v>
                </c:pt>
                <c:pt idx="1531">
                  <c:v>0.42099999999999999</c:v>
                </c:pt>
                <c:pt idx="1532">
                  <c:v>0.51890000000000003</c:v>
                </c:pt>
                <c:pt idx="1533">
                  <c:v>0.378</c:v>
                </c:pt>
                <c:pt idx="1534">
                  <c:v>0.38329999999999997</c:v>
                </c:pt>
                <c:pt idx="1535">
                  <c:v>0.3256</c:v>
                </c:pt>
                <c:pt idx="1536">
                  <c:v>0.29910000000000003</c:v>
                </c:pt>
                <c:pt idx="1537">
                  <c:v>0.34720000000000001</c:v>
                </c:pt>
                <c:pt idx="1538">
                  <c:v>0.31919999999999998</c:v>
                </c:pt>
                <c:pt idx="1539">
                  <c:v>0.48549999999999999</c:v>
                </c:pt>
                <c:pt idx="1540">
                  <c:v>0.39660000000000001</c:v>
                </c:pt>
                <c:pt idx="1541">
                  <c:v>0.71660000000000001</c:v>
                </c:pt>
                <c:pt idx="1542">
                  <c:v>0.55889999999999995</c:v>
                </c:pt>
                <c:pt idx="1543">
                  <c:v>0.47600000000000003</c:v>
                </c:pt>
                <c:pt idx="1544">
                  <c:v>0.30809999999999998</c:v>
                </c:pt>
                <c:pt idx="1545">
                  <c:v>0.40690000000000004</c:v>
                </c:pt>
                <c:pt idx="1546">
                  <c:v>0.32840000000000003</c:v>
                </c:pt>
                <c:pt idx="1547">
                  <c:v>0.28420000000000001</c:v>
                </c:pt>
                <c:pt idx="1548">
                  <c:v>0.62880000000000003</c:v>
                </c:pt>
                <c:pt idx="1549">
                  <c:v>0.6129</c:v>
                </c:pt>
                <c:pt idx="1550">
                  <c:v>0.36249999999999999</c:v>
                </c:pt>
                <c:pt idx="1551">
                  <c:v>0.30370000000000003</c:v>
                </c:pt>
                <c:pt idx="1552">
                  <c:v>0.28299999999999997</c:v>
                </c:pt>
                <c:pt idx="1553">
                  <c:v>0.47539999999999999</c:v>
                </c:pt>
                <c:pt idx="1554">
                  <c:v>0.28820000000000001</c:v>
                </c:pt>
                <c:pt idx="1555">
                  <c:v>0.62049999999999994</c:v>
                </c:pt>
                <c:pt idx="1556">
                  <c:v>0.47270000000000001</c:v>
                </c:pt>
                <c:pt idx="1557">
                  <c:v>0.69220000000000004</c:v>
                </c:pt>
                <c:pt idx="1558">
                  <c:v>0.28870000000000001</c:v>
                </c:pt>
                <c:pt idx="1559">
                  <c:v>0.34770000000000001</c:v>
                </c:pt>
                <c:pt idx="1560">
                  <c:v>0.57910000000000006</c:v>
                </c:pt>
                <c:pt idx="1561">
                  <c:v>0.30610000000000004</c:v>
                </c:pt>
                <c:pt idx="1562">
                  <c:v>0.3931</c:v>
                </c:pt>
                <c:pt idx="1563">
                  <c:v>0.77239999999999998</c:v>
                </c:pt>
                <c:pt idx="1564">
                  <c:v>0.30320000000000003</c:v>
                </c:pt>
                <c:pt idx="1565">
                  <c:v>0.3931</c:v>
                </c:pt>
                <c:pt idx="1566">
                  <c:v>0.67270000000000008</c:v>
                </c:pt>
                <c:pt idx="1567">
                  <c:v>1.2033</c:v>
                </c:pt>
                <c:pt idx="1568">
                  <c:v>0.47810000000000002</c:v>
                </c:pt>
                <c:pt idx="1569">
                  <c:v>0.37040000000000001</c:v>
                </c:pt>
                <c:pt idx="1570">
                  <c:v>0.28170000000000001</c:v>
                </c:pt>
                <c:pt idx="1571">
                  <c:v>0.28120000000000001</c:v>
                </c:pt>
                <c:pt idx="1572">
                  <c:v>0.65110000000000001</c:v>
                </c:pt>
                <c:pt idx="1573">
                  <c:v>0.67869999999999997</c:v>
                </c:pt>
                <c:pt idx="1574">
                  <c:v>0.27989999999999998</c:v>
                </c:pt>
                <c:pt idx="1575">
                  <c:v>0.33119999999999999</c:v>
                </c:pt>
                <c:pt idx="1576">
                  <c:v>0.3054</c:v>
                </c:pt>
                <c:pt idx="1577">
                  <c:v>0.4304</c:v>
                </c:pt>
                <c:pt idx="1578">
                  <c:v>0.51839999999999997</c:v>
                </c:pt>
                <c:pt idx="1579">
                  <c:v>0.28100000000000003</c:v>
                </c:pt>
                <c:pt idx="1580">
                  <c:v>0.62880000000000003</c:v>
                </c:pt>
                <c:pt idx="1581">
                  <c:v>0.28129999999999999</c:v>
                </c:pt>
                <c:pt idx="1582">
                  <c:v>0.28839999999999999</c:v>
                </c:pt>
                <c:pt idx="1583">
                  <c:v>0.28709999999999997</c:v>
                </c:pt>
                <c:pt idx="1584">
                  <c:v>0.27599999999999997</c:v>
                </c:pt>
                <c:pt idx="1585">
                  <c:v>0.31829999999999997</c:v>
                </c:pt>
                <c:pt idx="1586">
                  <c:v>0.55010000000000003</c:v>
                </c:pt>
                <c:pt idx="1587">
                  <c:v>0.30669999999999997</c:v>
                </c:pt>
                <c:pt idx="1588">
                  <c:v>0.28360000000000002</c:v>
                </c:pt>
                <c:pt idx="1589">
                  <c:v>0.27320000000000005</c:v>
                </c:pt>
                <c:pt idx="1590">
                  <c:v>0.30549999999999999</c:v>
                </c:pt>
                <c:pt idx="1591">
                  <c:v>0.32739999999999997</c:v>
                </c:pt>
                <c:pt idx="1592">
                  <c:v>0.27310000000000001</c:v>
                </c:pt>
                <c:pt idx="1593">
                  <c:v>0.30430000000000001</c:v>
                </c:pt>
                <c:pt idx="1594">
                  <c:v>0.59219999999999995</c:v>
                </c:pt>
                <c:pt idx="1595">
                  <c:v>0.32229999999999998</c:v>
                </c:pt>
                <c:pt idx="1596">
                  <c:v>0.49540000000000001</c:v>
                </c:pt>
                <c:pt idx="1597">
                  <c:v>0.27210000000000001</c:v>
                </c:pt>
                <c:pt idx="1598">
                  <c:v>0.27379999999999999</c:v>
                </c:pt>
                <c:pt idx="1599">
                  <c:v>0.53890000000000005</c:v>
                </c:pt>
                <c:pt idx="1600">
                  <c:v>0.46870000000000001</c:v>
                </c:pt>
                <c:pt idx="1601">
                  <c:v>0.2828</c:v>
                </c:pt>
                <c:pt idx="1602">
                  <c:v>0.3241</c:v>
                </c:pt>
                <c:pt idx="1603">
                  <c:v>0.32390000000000002</c:v>
                </c:pt>
                <c:pt idx="1604">
                  <c:v>0.28120000000000001</c:v>
                </c:pt>
                <c:pt idx="1605">
                  <c:v>0.29830000000000001</c:v>
                </c:pt>
                <c:pt idx="1606">
                  <c:v>0.31059999999999999</c:v>
                </c:pt>
                <c:pt idx="1607">
                  <c:v>0.55930000000000002</c:v>
                </c:pt>
                <c:pt idx="1608">
                  <c:v>0.3851</c:v>
                </c:pt>
                <c:pt idx="1609">
                  <c:v>0.28669999999999995</c:v>
                </c:pt>
                <c:pt idx="1610">
                  <c:v>0.2737</c:v>
                </c:pt>
                <c:pt idx="1611">
                  <c:v>0.29659999999999997</c:v>
                </c:pt>
                <c:pt idx="1612">
                  <c:v>1.3616999999999999</c:v>
                </c:pt>
                <c:pt idx="1613">
                  <c:v>0.33700000000000002</c:v>
                </c:pt>
                <c:pt idx="1614">
                  <c:v>0.29470000000000002</c:v>
                </c:pt>
                <c:pt idx="1615">
                  <c:v>0.34900000000000003</c:v>
                </c:pt>
                <c:pt idx="1616">
                  <c:v>0.57040000000000002</c:v>
                </c:pt>
                <c:pt idx="1617">
                  <c:v>0.35649999999999998</c:v>
                </c:pt>
                <c:pt idx="1618">
                  <c:v>0.38200000000000001</c:v>
                </c:pt>
                <c:pt idx="1619">
                  <c:v>0.3574</c:v>
                </c:pt>
                <c:pt idx="1620">
                  <c:v>0.45</c:v>
                </c:pt>
                <c:pt idx="1621">
                  <c:v>0.41639999999999999</c:v>
                </c:pt>
                <c:pt idx="1622">
                  <c:v>0.56590000000000007</c:v>
                </c:pt>
                <c:pt idx="1623">
                  <c:v>0.27399999999999997</c:v>
                </c:pt>
                <c:pt idx="1624">
                  <c:v>0.27989999999999998</c:v>
                </c:pt>
                <c:pt idx="1625">
                  <c:v>0.28509999999999996</c:v>
                </c:pt>
                <c:pt idx="1626">
                  <c:v>0.28509999999999996</c:v>
                </c:pt>
                <c:pt idx="1627">
                  <c:v>0.28820000000000001</c:v>
                </c:pt>
                <c:pt idx="1628">
                  <c:v>0.56689999999999996</c:v>
                </c:pt>
                <c:pt idx="1629">
                  <c:v>0.30120000000000002</c:v>
                </c:pt>
                <c:pt idx="1630">
                  <c:v>0.28709999999999997</c:v>
                </c:pt>
                <c:pt idx="1631">
                  <c:v>0.42910000000000004</c:v>
                </c:pt>
                <c:pt idx="1632">
                  <c:v>0.69300000000000006</c:v>
                </c:pt>
                <c:pt idx="1633">
                  <c:v>0.66920000000000002</c:v>
                </c:pt>
                <c:pt idx="1634">
                  <c:v>0.29569999999999996</c:v>
                </c:pt>
                <c:pt idx="1635">
                  <c:v>0.3407</c:v>
                </c:pt>
                <c:pt idx="1636">
                  <c:v>0.38440000000000002</c:v>
                </c:pt>
                <c:pt idx="1637">
                  <c:v>0.27599999999999997</c:v>
                </c:pt>
                <c:pt idx="1638">
                  <c:v>0.28560000000000002</c:v>
                </c:pt>
                <c:pt idx="1639">
                  <c:v>0.49459999999999998</c:v>
                </c:pt>
                <c:pt idx="1640">
                  <c:v>0.3755</c:v>
                </c:pt>
                <c:pt idx="1641">
                  <c:v>0.30219999999999997</c:v>
                </c:pt>
                <c:pt idx="1642">
                  <c:v>0.4022</c:v>
                </c:pt>
                <c:pt idx="1643">
                  <c:v>0.28689999999999999</c:v>
                </c:pt>
                <c:pt idx="1644">
                  <c:v>0.27530000000000004</c:v>
                </c:pt>
                <c:pt idx="1645">
                  <c:v>0.2258</c:v>
                </c:pt>
                <c:pt idx="1646">
                  <c:v>1.3381000000000001</c:v>
                </c:pt>
                <c:pt idx="1647">
                  <c:v>0.32249999999999995</c:v>
                </c:pt>
                <c:pt idx="1648">
                  <c:v>0.67449999999999999</c:v>
                </c:pt>
                <c:pt idx="1649">
                  <c:v>0.26569999999999999</c:v>
                </c:pt>
                <c:pt idx="1650">
                  <c:v>0.51860000000000006</c:v>
                </c:pt>
                <c:pt idx="1651">
                  <c:v>0.39710000000000001</c:v>
                </c:pt>
                <c:pt idx="1652">
                  <c:v>0.44390000000000002</c:v>
                </c:pt>
                <c:pt idx="1653">
                  <c:v>0.40190000000000003</c:v>
                </c:pt>
                <c:pt idx="1654">
                  <c:v>0.2681</c:v>
                </c:pt>
                <c:pt idx="1655">
                  <c:v>0.41839999999999999</c:v>
                </c:pt>
                <c:pt idx="1656">
                  <c:v>0.51990000000000003</c:v>
                </c:pt>
                <c:pt idx="1657">
                  <c:v>0.2903</c:v>
                </c:pt>
                <c:pt idx="1658">
                  <c:v>0.52029999999999998</c:v>
                </c:pt>
                <c:pt idx="1659">
                  <c:v>0.31270000000000003</c:v>
                </c:pt>
                <c:pt idx="1660">
                  <c:v>0.41169999999999995</c:v>
                </c:pt>
                <c:pt idx="1661">
                  <c:v>0.42910000000000004</c:v>
                </c:pt>
                <c:pt idx="1662">
                  <c:v>0.30780000000000002</c:v>
                </c:pt>
                <c:pt idx="1663">
                  <c:v>0.37759999999999999</c:v>
                </c:pt>
                <c:pt idx="1664">
                  <c:v>0.32899999999999996</c:v>
                </c:pt>
                <c:pt idx="1665">
                  <c:v>0.67759999999999998</c:v>
                </c:pt>
                <c:pt idx="1666">
                  <c:v>0.26719999999999999</c:v>
                </c:pt>
                <c:pt idx="1667">
                  <c:v>0.29659999999999997</c:v>
                </c:pt>
                <c:pt idx="1668">
                  <c:v>0.48149999999999998</c:v>
                </c:pt>
                <c:pt idx="1669">
                  <c:v>0.26870000000000005</c:v>
                </c:pt>
                <c:pt idx="1670">
                  <c:v>0.51749999999999996</c:v>
                </c:pt>
                <c:pt idx="1671">
                  <c:v>0.25720000000000004</c:v>
                </c:pt>
                <c:pt idx="1672">
                  <c:v>0.38979999999999998</c:v>
                </c:pt>
                <c:pt idx="1673">
                  <c:v>0.79199999999999993</c:v>
                </c:pt>
                <c:pt idx="1674">
                  <c:v>0.81369999999999998</c:v>
                </c:pt>
                <c:pt idx="1675">
                  <c:v>0.38380000000000003</c:v>
                </c:pt>
                <c:pt idx="1676">
                  <c:v>0.34179999999999999</c:v>
                </c:pt>
                <c:pt idx="1677">
                  <c:v>0.27679999999999999</c:v>
                </c:pt>
                <c:pt idx="1678">
                  <c:v>0.30509999999999998</c:v>
                </c:pt>
                <c:pt idx="1679">
                  <c:v>0.39229999999999998</c:v>
                </c:pt>
                <c:pt idx="1680">
                  <c:v>0.29199999999999998</c:v>
                </c:pt>
                <c:pt idx="1681">
                  <c:v>2.7682000000000002</c:v>
                </c:pt>
                <c:pt idx="1682">
                  <c:v>0.31950000000000001</c:v>
                </c:pt>
                <c:pt idx="1683">
                  <c:v>0.49959999999999999</c:v>
                </c:pt>
                <c:pt idx="1684">
                  <c:v>0.53790000000000004</c:v>
                </c:pt>
                <c:pt idx="1685">
                  <c:v>0.56640000000000001</c:v>
                </c:pt>
                <c:pt idx="1686">
                  <c:v>0.28089999999999998</c:v>
                </c:pt>
                <c:pt idx="1687">
                  <c:v>0.5374000000000001</c:v>
                </c:pt>
                <c:pt idx="1688">
                  <c:v>0.30549999999999999</c:v>
                </c:pt>
                <c:pt idx="1689">
                  <c:v>0.47070000000000001</c:v>
                </c:pt>
                <c:pt idx="1690">
                  <c:v>0.37330000000000002</c:v>
                </c:pt>
                <c:pt idx="1691">
                  <c:v>0.35460000000000003</c:v>
                </c:pt>
                <c:pt idx="1692">
                  <c:v>0.33119999999999999</c:v>
                </c:pt>
                <c:pt idx="1693">
                  <c:v>0.2828</c:v>
                </c:pt>
                <c:pt idx="1694">
                  <c:v>0.33760000000000001</c:v>
                </c:pt>
                <c:pt idx="1695">
                  <c:v>0.48840000000000006</c:v>
                </c:pt>
                <c:pt idx="1696">
                  <c:v>0.3962</c:v>
                </c:pt>
                <c:pt idx="1697">
                  <c:v>0.28310000000000002</c:v>
                </c:pt>
                <c:pt idx="1698">
                  <c:v>0.28749999999999998</c:v>
                </c:pt>
                <c:pt idx="1699">
                  <c:v>1.8714</c:v>
                </c:pt>
                <c:pt idx="1700">
                  <c:v>0.30729999999999996</c:v>
                </c:pt>
                <c:pt idx="1701">
                  <c:v>0.4879</c:v>
                </c:pt>
                <c:pt idx="1702">
                  <c:v>0.30679999999999996</c:v>
                </c:pt>
                <c:pt idx="1703">
                  <c:v>0.2833</c:v>
                </c:pt>
                <c:pt idx="1704">
                  <c:v>0.27729999999999999</c:v>
                </c:pt>
                <c:pt idx="1705">
                  <c:v>0.2757</c:v>
                </c:pt>
                <c:pt idx="1706">
                  <c:v>0.29070000000000001</c:v>
                </c:pt>
                <c:pt idx="1707">
                  <c:v>0.27010000000000001</c:v>
                </c:pt>
                <c:pt idx="1708">
                  <c:v>0.27109999999999995</c:v>
                </c:pt>
                <c:pt idx="1709">
                  <c:v>0.91299999999999992</c:v>
                </c:pt>
                <c:pt idx="1710">
                  <c:v>0.2918</c:v>
                </c:pt>
                <c:pt idx="1711">
                  <c:v>0.77390000000000003</c:v>
                </c:pt>
                <c:pt idx="1712">
                  <c:v>0.28100000000000003</c:v>
                </c:pt>
                <c:pt idx="1713">
                  <c:v>0.40739999999999998</c:v>
                </c:pt>
                <c:pt idx="1714">
                  <c:v>0.2747</c:v>
                </c:pt>
                <c:pt idx="1715">
                  <c:v>0.30870000000000003</c:v>
                </c:pt>
                <c:pt idx="1716">
                  <c:v>0.36029999999999995</c:v>
                </c:pt>
                <c:pt idx="1717">
                  <c:v>0.41110000000000002</c:v>
                </c:pt>
                <c:pt idx="1718">
                  <c:v>4.3986999999999998</c:v>
                </c:pt>
                <c:pt idx="1719">
                  <c:v>0.38069999999999998</c:v>
                </c:pt>
                <c:pt idx="1720">
                  <c:v>0.3513</c:v>
                </c:pt>
                <c:pt idx="1721">
                  <c:v>0.77310000000000001</c:v>
                </c:pt>
                <c:pt idx="1722">
                  <c:v>0.40910000000000002</c:v>
                </c:pt>
                <c:pt idx="1723">
                  <c:v>0.5797000000000001</c:v>
                </c:pt>
                <c:pt idx="1724">
                  <c:v>0.28549999999999998</c:v>
                </c:pt>
                <c:pt idx="1725">
                  <c:v>0.24630000000000002</c:v>
                </c:pt>
                <c:pt idx="1726">
                  <c:v>0.31640000000000001</c:v>
                </c:pt>
                <c:pt idx="1727">
                  <c:v>0.36830000000000002</c:v>
                </c:pt>
                <c:pt idx="1728">
                  <c:v>0.43600000000000005</c:v>
                </c:pt>
                <c:pt idx="1729">
                  <c:v>0.68389999999999995</c:v>
                </c:pt>
                <c:pt idx="1730">
                  <c:v>0.34860000000000002</c:v>
                </c:pt>
                <c:pt idx="1731">
                  <c:v>0.37619999999999998</c:v>
                </c:pt>
                <c:pt idx="1732">
                  <c:v>0.34</c:v>
                </c:pt>
                <c:pt idx="1733">
                  <c:v>0.27389999999999998</c:v>
                </c:pt>
                <c:pt idx="1734">
                  <c:v>0.70629999999999993</c:v>
                </c:pt>
                <c:pt idx="1735">
                  <c:v>0.40379999999999999</c:v>
                </c:pt>
                <c:pt idx="1736">
                  <c:v>0.59849999999999992</c:v>
                </c:pt>
                <c:pt idx="1737">
                  <c:v>0.26429999999999998</c:v>
                </c:pt>
                <c:pt idx="1738">
                  <c:v>0.2661</c:v>
                </c:pt>
                <c:pt idx="1739">
                  <c:v>0.28800000000000003</c:v>
                </c:pt>
                <c:pt idx="1740">
                  <c:v>0.40799999999999997</c:v>
                </c:pt>
                <c:pt idx="1741">
                  <c:v>0.48769999999999997</c:v>
                </c:pt>
                <c:pt idx="1742">
                  <c:v>0.48099999999999998</c:v>
                </c:pt>
                <c:pt idx="1743">
                  <c:v>0.38929999999999998</c:v>
                </c:pt>
                <c:pt idx="1744">
                  <c:v>1.0192999999999999</c:v>
                </c:pt>
                <c:pt idx="1745">
                  <c:v>0.2787</c:v>
                </c:pt>
                <c:pt idx="1746">
                  <c:v>0.4083</c:v>
                </c:pt>
                <c:pt idx="1747">
                  <c:v>0.60650000000000004</c:v>
                </c:pt>
                <c:pt idx="1748">
                  <c:v>0.30590000000000001</c:v>
                </c:pt>
                <c:pt idx="1749">
                  <c:v>0.40440000000000004</c:v>
                </c:pt>
                <c:pt idx="1750">
                  <c:v>0.57989999999999997</c:v>
                </c:pt>
                <c:pt idx="1751">
                  <c:v>0.27650000000000002</c:v>
                </c:pt>
                <c:pt idx="1752">
                  <c:v>0.27300000000000002</c:v>
                </c:pt>
                <c:pt idx="1753">
                  <c:v>0.60550000000000004</c:v>
                </c:pt>
                <c:pt idx="1754">
                  <c:v>0.35510000000000003</c:v>
                </c:pt>
                <c:pt idx="1755">
                  <c:v>0.27769999999999995</c:v>
                </c:pt>
                <c:pt idx="1756">
                  <c:v>1.2451000000000001</c:v>
                </c:pt>
                <c:pt idx="1757">
                  <c:v>0.67120000000000002</c:v>
                </c:pt>
                <c:pt idx="1758">
                  <c:v>4.5935000000000006</c:v>
                </c:pt>
                <c:pt idx="1759">
                  <c:v>0.28669999999999995</c:v>
                </c:pt>
                <c:pt idx="1760">
                  <c:v>0.67469999999999997</c:v>
                </c:pt>
                <c:pt idx="1761">
                  <c:v>0.33349999999999996</c:v>
                </c:pt>
                <c:pt idx="1762">
                  <c:v>0.4929</c:v>
                </c:pt>
                <c:pt idx="1763">
                  <c:v>0.28139999999999998</c:v>
                </c:pt>
                <c:pt idx="1764">
                  <c:v>0.3891</c:v>
                </c:pt>
                <c:pt idx="1765">
                  <c:v>1.1473</c:v>
                </c:pt>
                <c:pt idx="1766">
                  <c:v>2.9851000000000001</c:v>
                </c:pt>
                <c:pt idx="1767">
                  <c:v>0.26669999999999999</c:v>
                </c:pt>
                <c:pt idx="1768">
                  <c:v>0.61580000000000001</c:v>
                </c:pt>
                <c:pt idx="1769">
                  <c:v>0.27189999999999998</c:v>
                </c:pt>
                <c:pt idx="1770">
                  <c:v>0.27410000000000001</c:v>
                </c:pt>
                <c:pt idx="1771">
                  <c:v>0.36969999999999997</c:v>
                </c:pt>
                <c:pt idx="1772">
                  <c:v>0.53169999999999995</c:v>
                </c:pt>
                <c:pt idx="1773">
                  <c:v>0.31859999999999999</c:v>
                </c:pt>
                <c:pt idx="1774">
                  <c:v>0.28249999999999997</c:v>
                </c:pt>
                <c:pt idx="1775">
                  <c:v>0.33900000000000002</c:v>
                </c:pt>
                <c:pt idx="1776">
                  <c:v>0.32779999999999998</c:v>
                </c:pt>
                <c:pt idx="1777">
                  <c:v>0.42509999999999998</c:v>
                </c:pt>
                <c:pt idx="1778">
                  <c:v>3.9015</c:v>
                </c:pt>
                <c:pt idx="1779">
                  <c:v>0.4335</c:v>
                </c:pt>
                <c:pt idx="1780">
                  <c:v>0.3266</c:v>
                </c:pt>
                <c:pt idx="1781">
                  <c:v>0.70920000000000005</c:v>
                </c:pt>
                <c:pt idx="1782">
                  <c:v>0.26659999999999995</c:v>
                </c:pt>
                <c:pt idx="1783">
                  <c:v>0.29619999999999996</c:v>
                </c:pt>
                <c:pt idx="1784">
                  <c:v>5.0118</c:v>
                </c:pt>
                <c:pt idx="1785">
                  <c:v>1.3284</c:v>
                </c:pt>
                <c:pt idx="1786">
                  <c:v>0.4672</c:v>
                </c:pt>
                <c:pt idx="1787">
                  <c:v>0.49879999999999997</c:v>
                </c:pt>
                <c:pt idx="1788">
                  <c:v>0.57730000000000004</c:v>
                </c:pt>
                <c:pt idx="1789">
                  <c:v>0.2787</c:v>
                </c:pt>
                <c:pt idx="1790">
                  <c:v>0.4713</c:v>
                </c:pt>
                <c:pt idx="1791">
                  <c:v>0.3473</c:v>
                </c:pt>
                <c:pt idx="1792">
                  <c:v>0.53359999999999996</c:v>
                </c:pt>
                <c:pt idx="1793">
                  <c:v>0.32969999999999999</c:v>
                </c:pt>
                <c:pt idx="1794">
                  <c:v>1.5121</c:v>
                </c:pt>
                <c:pt idx="1795">
                  <c:v>0.66039999999999999</c:v>
                </c:pt>
                <c:pt idx="1796">
                  <c:v>0.33490000000000003</c:v>
                </c:pt>
                <c:pt idx="1797">
                  <c:v>1.5689</c:v>
                </c:pt>
                <c:pt idx="1798">
                  <c:v>0.40079999999999999</c:v>
                </c:pt>
                <c:pt idx="1799">
                  <c:v>0.29449999999999998</c:v>
                </c:pt>
                <c:pt idx="1800">
                  <c:v>1.3197000000000001</c:v>
                </c:pt>
                <c:pt idx="1801">
                  <c:v>0.29880000000000001</c:v>
                </c:pt>
                <c:pt idx="1802">
                  <c:v>0.45380000000000004</c:v>
                </c:pt>
                <c:pt idx="1803">
                  <c:v>0.3931</c:v>
                </c:pt>
                <c:pt idx="1804">
                  <c:v>0.36259999999999998</c:v>
                </c:pt>
                <c:pt idx="1805">
                  <c:v>0.29859999999999998</c:v>
                </c:pt>
                <c:pt idx="1806">
                  <c:v>0.38390000000000002</c:v>
                </c:pt>
                <c:pt idx="1807">
                  <c:v>0.30170000000000002</c:v>
                </c:pt>
                <c:pt idx="1808">
                  <c:v>0.29310000000000003</c:v>
                </c:pt>
                <c:pt idx="1809">
                  <c:v>0.3448</c:v>
                </c:pt>
                <c:pt idx="1810">
                  <c:v>0.44630000000000003</c:v>
                </c:pt>
                <c:pt idx="1811">
                  <c:v>0.629</c:v>
                </c:pt>
                <c:pt idx="1812">
                  <c:v>0.36029999999999995</c:v>
                </c:pt>
                <c:pt idx="1813">
                  <c:v>0.36860000000000004</c:v>
                </c:pt>
                <c:pt idx="1814">
                  <c:v>0.28620000000000001</c:v>
                </c:pt>
                <c:pt idx="1815">
                  <c:v>0.67220000000000002</c:v>
                </c:pt>
                <c:pt idx="1816">
                  <c:v>0.43240000000000001</c:v>
                </c:pt>
                <c:pt idx="1817">
                  <c:v>3.4569999999999999</c:v>
                </c:pt>
                <c:pt idx="1818">
                  <c:v>0.30669999999999997</c:v>
                </c:pt>
                <c:pt idx="1819">
                  <c:v>0.69360000000000011</c:v>
                </c:pt>
                <c:pt idx="1820">
                  <c:v>1.0653999999999999</c:v>
                </c:pt>
                <c:pt idx="1821">
                  <c:v>0.29100000000000004</c:v>
                </c:pt>
                <c:pt idx="1822">
                  <c:v>0.30210000000000004</c:v>
                </c:pt>
                <c:pt idx="1823">
                  <c:v>3.5714999999999999</c:v>
                </c:pt>
                <c:pt idx="1824">
                  <c:v>4.1078999999999999</c:v>
                </c:pt>
                <c:pt idx="1825">
                  <c:v>0.27729999999999999</c:v>
                </c:pt>
                <c:pt idx="1826">
                  <c:v>2.1486999999999998</c:v>
                </c:pt>
                <c:pt idx="1827">
                  <c:v>0.26819999999999999</c:v>
                </c:pt>
                <c:pt idx="1828">
                  <c:v>0.46970000000000001</c:v>
                </c:pt>
                <c:pt idx="1829">
                  <c:v>0.42250000000000004</c:v>
                </c:pt>
                <c:pt idx="1830">
                  <c:v>0.28539999999999999</c:v>
                </c:pt>
                <c:pt idx="1831">
                  <c:v>0.2742</c:v>
                </c:pt>
                <c:pt idx="1832">
                  <c:v>0.26979999999999998</c:v>
                </c:pt>
                <c:pt idx="1833">
                  <c:v>1.9224999999999999</c:v>
                </c:pt>
                <c:pt idx="1834">
                  <c:v>0.33100000000000002</c:v>
                </c:pt>
                <c:pt idx="1835">
                  <c:v>0.3201</c:v>
                </c:pt>
                <c:pt idx="1836">
                  <c:v>0.37320000000000003</c:v>
                </c:pt>
                <c:pt idx="1837">
                  <c:v>0.33579999999999999</c:v>
                </c:pt>
                <c:pt idx="1838">
                  <c:v>0.61459999999999992</c:v>
                </c:pt>
                <c:pt idx="1839">
                  <c:v>2.609</c:v>
                </c:pt>
                <c:pt idx="1840">
                  <c:v>0.3952</c:v>
                </c:pt>
                <c:pt idx="1841">
                  <c:v>0.79390000000000005</c:v>
                </c:pt>
                <c:pt idx="1842">
                  <c:v>0.82720000000000005</c:v>
                </c:pt>
                <c:pt idx="1843">
                  <c:v>0.43309999999999998</c:v>
                </c:pt>
                <c:pt idx="1844">
                  <c:v>0.31730000000000003</c:v>
                </c:pt>
                <c:pt idx="1845">
                  <c:v>0.6794</c:v>
                </c:pt>
                <c:pt idx="1846">
                  <c:v>3.1619000000000002</c:v>
                </c:pt>
                <c:pt idx="1847">
                  <c:v>1.5852999999999999</c:v>
                </c:pt>
                <c:pt idx="1848">
                  <c:v>0.3009</c:v>
                </c:pt>
                <c:pt idx="1849">
                  <c:v>0.26300000000000001</c:v>
                </c:pt>
                <c:pt idx="1850">
                  <c:v>0.4446</c:v>
                </c:pt>
                <c:pt idx="1851">
                  <c:v>0.31869999999999998</c:v>
                </c:pt>
                <c:pt idx="1852">
                  <c:v>0.79500000000000004</c:v>
                </c:pt>
                <c:pt idx="1853">
                  <c:v>0.33389999999999997</c:v>
                </c:pt>
                <c:pt idx="1854">
                  <c:v>0.48529999999999995</c:v>
                </c:pt>
                <c:pt idx="1855">
                  <c:v>0.40719999999999995</c:v>
                </c:pt>
                <c:pt idx="1856">
                  <c:v>0.44129999999999997</c:v>
                </c:pt>
                <c:pt idx="1857">
                  <c:v>0.35060000000000002</c:v>
                </c:pt>
                <c:pt idx="1858">
                  <c:v>0.33340000000000003</c:v>
                </c:pt>
                <c:pt idx="1859">
                  <c:v>0.27989999999999998</c:v>
                </c:pt>
                <c:pt idx="1860">
                  <c:v>0.34429999999999999</c:v>
                </c:pt>
                <c:pt idx="1861">
                  <c:v>0.9083</c:v>
                </c:pt>
                <c:pt idx="1862">
                  <c:v>1.8175999999999999</c:v>
                </c:pt>
                <c:pt idx="1863">
                  <c:v>0.31609999999999999</c:v>
                </c:pt>
                <c:pt idx="1864">
                  <c:v>0.33579999999999999</c:v>
                </c:pt>
                <c:pt idx="1865">
                  <c:v>0.30149999999999999</c:v>
                </c:pt>
                <c:pt idx="1866">
                  <c:v>0.47310000000000002</c:v>
                </c:pt>
                <c:pt idx="1867">
                  <c:v>0.59599999999999997</c:v>
                </c:pt>
                <c:pt idx="1868">
                  <c:v>0.48159999999999997</c:v>
                </c:pt>
                <c:pt idx="1869">
                  <c:v>0.49459999999999998</c:v>
                </c:pt>
                <c:pt idx="1870">
                  <c:v>0.46400000000000002</c:v>
                </c:pt>
                <c:pt idx="1871">
                  <c:v>0.26739999999999997</c:v>
                </c:pt>
                <c:pt idx="1872">
                  <c:v>1.9242000000000001</c:v>
                </c:pt>
                <c:pt idx="1873">
                  <c:v>0.28570000000000001</c:v>
                </c:pt>
                <c:pt idx="1874">
                  <c:v>0.39120000000000005</c:v>
                </c:pt>
                <c:pt idx="1875">
                  <c:v>0.33240000000000003</c:v>
                </c:pt>
                <c:pt idx="1876">
                  <c:v>0.34190000000000004</c:v>
                </c:pt>
                <c:pt idx="1877">
                  <c:v>0.4496</c:v>
                </c:pt>
                <c:pt idx="1878">
                  <c:v>0.77780000000000005</c:v>
                </c:pt>
                <c:pt idx="1879">
                  <c:v>0.90090000000000003</c:v>
                </c:pt>
                <c:pt idx="1880">
                  <c:v>0.30669999999999997</c:v>
                </c:pt>
                <c:pt idx="1881">
                  <c:v>0.40650000000000003</c:v>
                </c:pt>
                <c:pt idx="1882">
                  <c:v>0.60589999999999999</c:v>
                </c:pt>
                <c:pt idx="1883">
                  <c:v>0.34329999999999999</c:v>
                </c:pt>
                <c:pt idx="1884">
                  <c:v>0.3448</c:v>
                </c:pt>
                <c:pt idx="1885">
                  <c:v>0.31059999999999999</c:v>
                </c:pt>
                <c:pt idx="1886">
                  <c:v>0.2792</c:v>
                </c:pt>
                <c:pt idx="1887">
                  <c:v>0.38200000000000001</c:v>
                </c:pt>
                <c:pt idx="1888">
                  <c:v>1.7075</c:v>
                </c:pt>
                <c:pt idx="1889">
                  <c:v>0.4425</c:v>
                </c:pt>
                <c:pt idx="1890">
                  <c:v>0.2651</c:v>
                </c:pt>
                <c:pt idx="1891">
                  <c:v>0.51239999999999997</c:v>
                </c:pt>
                <c:pt idx="1892">
                  <c:v>0.28289999999999998</c:v>
                </c:pt>
                <c:pt idx="1893">
                  <c:v>0.3322</c:v>
                </c:pt>
                <c:pt idx="1894">
                  <c:v>0.41389999999999999</c:v>
                </c:pt>
                <c:pt idx="1895">
                  <c:v>0.42630000000000001</c:v>
                </c:pt>
                <c:pt idx="1896">
                  <c:v>0.46959999999999996</c:v>
                </c:pt>
                <c:pt idx="1897">
                  <c:v>0.80569999999999997</c:v>
                </c:pt>
                <c:pt idx="1898">
                  <c:v>0.31709999999999999</c:v>
                </c:pt>
                <c:pt idx="1899">
                  <c:v>0.87480000000000002</c:v>
                </c:pt>
                <c:pt idx="1900">
                  <c:v>0.33129999999999998</c:v>
                </c:pt>
                <c:pt idx="1901">
                  <c:v>0.36549999999999999</c:v>
                </c:pt>
                <c:pt idx="1902">
                  <c:v>0.27860000000000001</c:v>
                </c:pt>
                <c:pt idx="1903">
                  <c:v>0.4047</c:v>
                </c:pt>
                <c:pt idx="1904">
                  <c:v>0.34190000000000004</c:v>
                </c:pt>
                <c:pt idx="1905">
                  <c:v>0.66509999999999991</c:v>
                </c:pt>
                <c:pt idx="1906">
                  <c:v>0.44680000000000003</c:v>
                </c:pt>
                <c:pt idx="1907">
                  <c:v>0.26350000000000001</c:v>
                </c:pt>
                <c:pt idx="1908">
                  <c:v>0.28200000000000003</c:v>
                </c:pt>
                <c:pt idx="1909">
                  <c:v>0.28410000000000002</c:v>
                </c:pt>
                <c:pt idx="1910">
                  <c:v>0.48410000000000003</c:v>
                </c:pt>
                <c:pt idx="1911">
                  <c:v>0.42530000000000001</c:v>
                </c:pt>
                <c:pt idx="1912">
                  <c:v>0.46250000000000002</c:v>
                </c:pt>
                <c:pt idx="1913">
                  <c:v>0.34239999999999998</c:v>
                </c:pt>
                <c:pt idx="1914">
                  <c:v>0.33510000000000001</c:v>
                </c:pt>
                <c:pt idx="1915">
                  <c:v>0.28120000000000001</c:v>
                </c:pt>
                <c:pt idx="1916">
                  <c:v>1.2406999999999999</c:v>
                </c:pt>
                <c:pt idx="1917">
                  <c:v>0.3306</c:v>
                </c:pt>
                <c:pt idx="1918">
                  <c:v>0.39710000000000001</c:v>
                </c:pt>
                <c:pt idx="1919">
                  <c:v>0.81459999999999999</c:v>
                </c:pt>
                <c:pt idx="1920">
                  <c:v>0.3553</c:v>
                </c:pt>
                <c:pt idx="1921">
                  <c:v>0.26580000000000004</c:v>
                </c:pt>
                <c:pt idx="1922">
                  <c:v>0.76629999999999998</c:v>
                </c:pt>
                <c:pt idx="1923">
                  <c:v>1.7891000000000001</c:v>
                </c:pt>
                <c:pt idx="1924">
                  <c:v>0.437</c:v>
                </c:pt>
                <c:pt idx="1925">
                  <c:v>0.2697</c:v>
                </c:pt>
                <c:pt idx="1926">
                  <c:v>0.30919999999999997</c:v>
                </c:pt>
                <c:pt idx="1927">
                  <c:v>0.26669999999999999</c:v>
                </c:pt>
                <c:pt idx="1928">
                  <c:v>0.40539999999999998</c:v>
                </c:pt>
                <c:pt idx="1929">
                  <c:v>0.27300000000000002</c:v>
                </c:pt>
                <c:pt idx="1930">
                  <c:v>0.31209999999999999</c:v>
                </c:pt>
                <c:pt idx="1931">
                  <c:v>0.45489999999999997</c:v>
                </c:pt>
                <c:pt idx="1932">
                  <c:v>0.29880000000000001</c:v>
                </c:pt>
                <c:pt idx="1933">
                  <c:v>0.34799999999999998</c:v>
                </c:pt>
                <c:pt idx="1934">
                  <c:v>0.49490000000000006</c:v>
                </c:pt>
                <c:pt idx="1935">
                  <c:v>0.2787</c:v>
                </c:pt>
                <c:pt idx="1936">
                  <c:v>0.29510000000000003</c:v>
                </c:pt>
                <c:pt idx="1937">
                  <c:v>0.32890000000000003</c:v>
                </c:pt>
                <c:pt idx="1938">
                  <c:v>0.26449999999999996</c:v>
                </c:pt>
                <c:pt idx="1939">
                  <c:v>0.33300000000000002</c:v>
                </c:pt>
                <c:pt idx="1940">
                  <c:v>0.29699999999999999</c:v>
                </c:pt>
                <c:pt idx="1941">
                  <c:v>0.39229999999999998</c:v>
                </c:pt>
                <c:pt idx="1942">
                  <c:v>0.74949999999999994</c:v>
                </c:pt>
                <c:pt idx="1943">
                  <c:v>0.99350000000000005</c:v>
                </c:pt>
                <c:pt idx="1944">
                  <c:v>0.29380000000000001</c:v>
                </c:pt>
                <c:pt idx="1945">
                  <c:v>0.35260000000000002</c:v>
                </c:pt>
                <c:pt idx="1946">
                  <c:v>0.39710000000000001</c:v>
                </c:pt>
                <c:pt idx="1947">
                  <c:v>0.35699999999999998</c:v>
                </c:pt>
                <c:pt idx="1948">
                  <c:v>0.45839999999999997</c:v>
                </c:pt>
                <c:pt idx="1949">
                  <c:v>0.34190000000000004</c:v>
                </c:pt>
                <c:pt idx="1950">
                  <c:v>0.35510000000000003</c:v>
                </c:pt>
                <c:pt idx="1951">
                  <c:v>0.36709999999999998</c:v>
                </c:pt>
                <c:pt idx="1952">
                  <c:v>0.53100000000000003</c:v>
                </c:pt>
                <c:pt idx="1953">
                  <c:v>0.28430000000000005</c:v>
                </c:pt>
                <c:pt idx="1954">
                  <c:v>0.83140000000000003</c:v>
                </c:pt>
                <c:pt idx="1955">
                  <c:v>0.4753</c:v>
                </c:pt>
                <c:pt idx="1956">
                  <c:v>0.94359999999999999</c:v>
                </c:pt>
                <c:pt idx="1957">
                  <c:v>0.375</c:v>
                </c:pt>
                <c:pt idx="1958">
                  <c:v>0.80049999999999999</c:v>
                </c:pt>
                <c:pt idx="1959">
                  <c:v>0.26939999999999997</c:v>
                </c:pt>
                <c:pt idx="1960">
                  <c:v>0.96589999999999998</c:v>
                </c:pt>
                <c:pt idx="1961">
                  <c:v>0.44190000000000002</c:v>
                </c:pt>
                <c:pt idx="1962">
                  <c:v>0.56889999999999996</c:v>
                </c:pt>
                <c:pt idx="1963">
                  <c:v>0.37440000000000001</c:v>
                </c:pt>
                <c:pt idx="1964">
                  <c:v>0.32440000000000002</c:v>
                </c:pt>
                <c:pt idx="1965">
                  <c:v>0.39250000000000002</c:v>
                </c:pt>
                <c:pt idx="1966">
                  <c:v>0.40410000000000001</c:v>
                </c:pt>
                <c:pt idx="1967">
                  <c:v>0.26319999999999999</c:v>
                </c:pt>
                <c:pt idx="1968">
                  <c:v>0.376</c:v>
                </c:pt>
                <c:pt idx="1969">
                  <c:v>0.27450000000000002</c:v>
                </c:pt>
                <c:pt idx="1970">
                  <c:v>0.34049999999999997</c:v>
                </c:pt>
                <c:pt idx="1971">
                  <c:v>0.35799999999999998</c:v>
                </c:pt>
                <c:pt idx="1972">
                  <c:v>0.44680000000000003</c:v>
                </c:pt>
                <c:pt idx="1973">
                  <c:v>0.38180000000000003</c:v>
                </c:pt>
                <c:pt idx="1974">
                  <c:v>0.4577</c:v>
                </c:pt>
                <c:pt idx="1975">
                  <c:v>0.38289999999999996</c:v>
                </c:pt>
                <c:pt idx="1976">
                  <c:v>0.34160000000000001</c:v>
                </c:pt>
                <c:pt idx="1977">
                  <c:v>0.30640000000000001</c:v>
                </c:pt>
                <c:pt idx="1978">
                  <c:v>0.30479999999999996</c:v>
                </c:pt>
                <c:pt idx="1979">
                  <c:v>0.34440000000000004</c:v>
                </c:pt>
                <c:pt idx="1980">
                  <c:v>0.26669999999999999</c:v>
                </c:pt>
                <c:pt idx="1981">
                  <c:v>0.34570000000000001</c:v>
                </c:pt>
                <c:pt idx="1982">
                  <c:v>0.90890000000000004</c:v>
                </c:pt>
                <c:pt idx="1983">
                  <c:v>0.5222</c:v>
                </c:pt>
                <c:pt idx="1984">
                  <c:v>0.2722</c:v>
                </c:pt>
                <c:pt idx="1985">
                  <c:v>0.44069999999999998</c:v>
                </c:pt>
                <c:pt idx="1986">
                  <c:v>0.43090000000000001</c:v>
                </c:pt>
                <c:pt idx="1987">
                  <c:v>0.38340000000000002</c:v>
                </c:pt>
                <c:pt idx="1988">
                  <c:v>0.43140000000000001</c:v>
                </c:pt>
                <c:pt idx="1989">
                  <c:v>0.55500000000000005</c:v>
                </c:pt>
                <c:pt idx="1990">
                  <c:v>1.5845</c:v>
                </c:pt>
                <c:pt idx="1991">
                  <c:v>1.6057000000000001</c:v>
                </c:pt>
                <c:pt idx="1992">
                  <c:v>0.28039999999999998</c:v>
                </c:pt>
                <c:pt idx="1993">
                  <c:v>0.66259999999999997</c:v>
                </c:pt>
                <c:pt idx="1994">
                  <c:v>0.44569999999999999</c:v>
                </c:pt>
                <c:pt idx="1995">
                  <c:v>0.371</c:v>
                </c:pt>
                <c:pt idx="1996">
                  <c:v>0.41789999999999999</c:v>
                </c:pt>
                <c:pt idx="1997">
                  <c:v>0.43709999999999999</c:v>
                </c:pt>
                <c:pt idx="1998">
                  <c:v>0.48109999999999997</c:v>
                </c:pt>
                <c:pt idx="1999">
                  <c:v>0.26779999999999998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FA-4700-9EE6-D49FDD781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216047"/>
        <c:axId val="2017343711"/>
      </c:lineChart>
      <c:catAx>
        <c:axId val="2024216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17343711"/>
        <c:crosses val="autoZero"/>
        <c:auto val="1"/>
        <c:lblAlgn val="ctr"/>
        <c:lblOffset val="100"/>
        <c:noMultiLvlLbl val="0"/>
      </c:catAx>
      <c:valAx>
        <c:axId val="201734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2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Times'!$M$1</c:f>
              <c:strCache>
                <c:ptCount val="1"/>
                <c:pt idx="0">
                  <c:v>Trade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Times'!$M$1004:$M$2001</c:f>
              <c:numCache>
                <c:formatCode>General</c:formatCode>
                <c:ptCount val="998"/>
                <c:pt idx="0">
                  <c:v>0.94330000000000003</c:v>
                </c:pt>
                <c:pt idx="1">
                  <c:v>0.5887</c:v>
                </c:pt>
                <c:pt idx="2">
                  <c:v>0.69419999999999993</c:v>
                </c:pt>
                <c:pt idx="3">
                  <c:v>0.49280000000000007</c:v>
                </c:pt>
                <c:pt idx="4">
                  <c:v>2.2349000000000001</c:v>
                </c:pt>
                <c:pt idx="5">
                  <c:v>1.0617000000000001</c:v>
                </c:pt>
                <c:pt idx="6">
                  <c:v>0.89939999999999998</c:v>
                </c:pt>
                <c:pt idx="7">
                  <c:v>0.63579999999999992</c:v>
                </c:pt>
                <c:pt idx="8">
                  <c:v>0.94209999999999994</c:v>
                </c:pt>
                <c:pt idx="9">
                  <c:v>1.4762</c:v>
                </c:pt>
                <c:pt idx="10">
                  <c:v>0.61859999999999993</c:v>
                </c:pt>
                <c:pt idx="11">
                  <c:v>0.64219999999999999</c:v>
                </c:pt>
                <c:pt idx="12">
                  <c:v>0.83609999999999995</c:v>
                </c:pt>
                <c:pt idx="13">
                  <c:v>1.3507</c:v>
                </c:pt>
                <c:pt idx="14">
                  <c:v>1.0005999999999999</c:v>
                </c:pt>
                <c:pt idx="15">
                  <c:v>0.57709999999999995</c:v>
                </c:pt>
                <c:pt idx="16">
                  <c:v>0.69189999999999996</c:v>
                </c:pt>
                <c:pt idx="17">
                  <c:v>0.89229999999999998</c:v>
                </c:pt>
                <c:pt idx="18">
                  <c:v>2.4466000000000001</c:v>
                </c:pt>
                <c:pt idx="19">
                  <c:v>1.8801000000000001</c:v>
                </c:pt>
                <c:pt idx="20">
                  <c:v>1.8879999999999999</c:v>
                </c:pt>
                <c:pt idx="21">
                  <c:v>0.62729999999999997</c:v>
                </c:pt>
                <c:pt idx="22">
                  <c:v>4.7473999999999998</c:v>
                </c:pt>
                <c:pt idx="23">
                  <c:v>0.6754</c:v>
                </c:pt>
                <c:pt idx="24">
                  <c:v>1.4499</c:v>
                </c:pt>
                <c:pt idx="25">
                  <c:v>0.97470000000000001</c:v>
                </c:pt>
                <c:pt idx="26">
                  <c:v>2.6587999999999998</c:v>
                </c:pt>
                <c:pt idx="27">
                  <c:v>3.4063000000000003</c:v>
                </c:pt>
                <c:pt idx="28">
                  <c:v>1.0864</c:v>
                </c:pt>
                <c:pt idx="29">
                  <c:v>0.54390000000000005</c:v>
                </c:pt>
                <c:pt idx="30">
                  <c:v>1.4442000000000002</c:v>
                </c:pt>
                <c:pt idx="31">
                  <c:v>0.89249999999999996</c:v>
                </c:pt>
                <c:pt idx="32">
                  <c:v>2.0550000000000002</c:v>
                </c:pt>
                <c:pt idx="33">
                  <c:v>0.61409999999999998</c:v>
                </c:pt>
                <c:pt idx="34">
                  <c:v>1.0090999999999999</c:v>
                </c:pt>
                <c:pt idx="35">
                  <c:v>0.54640000000000011</c:v>
                </c:pt>
                <c:pt idx="36">
                  <c:v>0.66969999999999996</c:v>
                </c:pt>
                <c:pt idx="37">
                  <c:v>0.73169999999999991</c:v>
                </c:pt>
                <c:pt idx="38">
                  <c:v>0.7337999999999999</c:v>
                </c:pt>
                <c:pt idx="39">
                  <c:v>1.478</c:v>
                </c:pt>
                <c:pt idx="40">
                  <c:v>0.93199999999999994</c:v>
                </c:pt>
                <c:pt idx="41">
                  <c:v>3.4781</c:v>
                </c:pt>
                <c:pt idx="42">
                  <c:v>1.05</c:v>
                </c:pt>
                <c:pt idx="43">
                  <c:v>0.99949999999999994</c:v>
                </c:pt>
                <c:pt idx="44">
                  <c:v>0.91379999999999995</c:v>
                </c:pt>
                <c:pt idx="45">
                  <c:v>2.7815000000000003</c:v>
                </c:pt>
                <c:pt idx="46">
                  <c:v>0.62540000000000007</c:v>
                </c:pt>
                <c:pt idx="47">
                  <c:v>4.4495000000000005</c:v>
                </c:pt>
                <c:pt idx="48">
                  <c:v>0.59529999999999994</c:v>
                </c:pt>
                <c:pt idx="49">
                  <c:v>0.66949999999999998</c:v>
                </c:pt>
                <c:pt idx="50">
                  <c:v>1.1218999999999999</c:v>
                </c:pt>
                <c:pt idx="51">
                  <c:v>4.3883000000000001</c:v>
                </c:pt>
                <c:pt idx="52">
                  <c:v>0.59139999999999993</c:v>
                </c:pt>
                <c:pt idx="53">
                  <c:v>2.0977999999999999</c:v>
                </c:pt>
                <c:pt idx="54">
                  <c:v>2.7112999999999996</c:v>
                </c:pt>
                <c:pt idx="55">
                  <c:v>1.9060999999999999</c:v>
                </c:pt>
                <c:pt idx="56">
                  <c:v>11.5185</c:v>
                </c:pt>
                <c:pt idx="57">
                  <c:v>1.1355</c:v>
                </c:pt>
                <c:pt idx="58">
                  <c:v>4.4668000000000001</c:v>
                </c:pt>
                <c:pt idx="59">
                  <c:v>1.1904999999999999</c:v>
                </c:pt>
                <c:pt idx="60">
                  <c:v>1.1106</c:v>
                </c:pt>
                <c:pt idx="61">
                  <c:v>0.85799999999999998</c:v>
                </c:pt>
                <c:pt idx="62">
                  <c:v>1.8825000000000001</c:v>
                </c:pt>
                <c:pt idx="63">
                  <c:v>0.82230000000000003</c:v>
                </c:pt>
                <c:pt idx="64">
                  <c:v>2.5533000000000001</c:v>
                </c:pt>
                <c:pt idx="65">
                  <c:v>0.78859999999999997</c:v>
                </c:pt>
                <c:pt idx="66">
                  <c:v>0.57309999999999994</c:v>
                </c:pt>
                <c:pt idx="67">
                  <c:v>2.4443000000000001</c:v>
                </c:pt>
                <c:pt idx="68">
                  <c:v>2.0497999999999998</c:v>
                </c:pt>
                <c:pt idx="69">
                  <c:v>0.57309999999999994</c:v>
                </c:pt>
                <c:pt idx="70">
                  <c:v>0.64890000000000003</c:v>
                </c:pt>
                <c:pt idx="71">
                  <c:v>0.49149999999999999</c:v>
                </c:pt>
                <c:pt idx="72">
                  <c:v>1.3443000000000001</c:v>
                </c:pt>
                <c:pt idx="73">
                  <c:v>0.68220000000000003</c:v>
                </c:pt>
                <c:pt idx="74">
                  <c:v>0.53720000000000001</c:v>
                </c:pt>
                <c:pt idx="75">
                  <c:v>0.46539999999999998</c:v>
                </c:pt>
                <c:pt idx="76">
                  <c:v>0.64219999999999999</c:v>
                </c:pt>
                <c:pt idx="77">
                  <c:v>0.68069999999999997</c:v>
                </c:pt>
                <c:pt idx="78">
                  <c:v>0.58620000000000005</c:v>
                </c:pt>
                <c:pt idx="79">
                  <c:v>1.0223</c:v>
                </c:pt>
                <c:pt idx="80">
                  <c:v>1.7490999999999999</c:v>
                </c:pt>
                <c:pt idx="81">
                  <c:v>1.2669000000000001</c:v>
                </c:pt>
                <c:pt idx="82">
                  <c:v>1.4253</c:v>
                </c:pt>
                <c:pt idx="83">
                  <c:v>0.84020000000000006</c:v>
                </c:pt>
                <c:pt idx="84">
                  <c:v>1.2698</c:v>
                </c:pt>
                <c:pt idx="85">
                  <c:v>2.0026000000000002</c:v>
                </c:pt>
                <c:pt idx="86">
                  <c:v>0.53269999999999995</c:v>
                </c:pt>
                <c:pt idx="87">
                  <c:v>0.6119</c:v>
                </c:pt>
                <c:pt idx="88">
                  <c:v>1.77</c:v>
                </c:pt>
                <c:pt idx="89">
                  <c:v>0.65010000000000001</c:v>
                </c:pt>
                <c:pt idx="90">
                  <c:v>0.75849999999999995</c:v>
                </c:pt>
                <c:pt idx="91">
                  <c:v>0.55880000000000007</c:v>
                </c:pt>
                <c:pt idx="92">
                  <c:v>0.87690000000000001</c:v>
                </c:pt>
                <c:pt idx="93">
                  <c:v>0.82150000000000001</c:v>
                </c:pt>
                <c:pt idx="94">
                  <c:v>0.75780000000000003</c:v>
                </c:pt>
                <c:pt idx="95">
                  <c:v>0.58089999999999997</c:v>
                </c:pt>
                <c:pt idx="96">
                  <c:v>0.6149</c:v>
                </c:pt>
                <c:pt idx="97">
                  <c:v>0.6925</c:v>
                </c:pt>
                <c:pt idx="98">
                  <c:v>0.55779999999999996</c:v>
                </c:pt>
                <c:pt idx="99">
                  <c:v>1.1837</c:v>
                </c:pt>
                <c:pt idx="100">
                  <c:v>1.1824999999999999</c:v>
                </c:pt>
                <c:pt idx="101">
                  <c:v>0.65839999999999999</c:v>
                </c:pt>
                <c:pt idx="102">
                  <c:v>0.74099999999999999</c:v>
                </c:pt>
                <c:pt idx="103">
                  <c:v>1.6804999999999999</c:v>
                </c:pt>
                <c:pt idx="104">
                  <c:v>1.4957</c:v>
                </c:pt>
                <c:pt idx="105">
                  <c:v>0.80289999999999995</c:v>
                </c:pt>
                <c:pt idx="106">
                  <c:v>1.0254999999999999</c:v>
                </c:pt>
                <c:pt idx="107">
                  <c:v>0.69740000000000002</c:v>
                </c:pt>
                <c:pt idx="108">
                  <c:v>1.0829</c:v>
                </c:pt>
                <c:pt idx="109">
                  <c:v>0.67100000000000004</c:v>
                </c:pt>
                <c:pt idx="110">
                  <c:v>0.95319999999999994</c:v>
                </c:pt>
                <c:pt idx="111">
                  <c:v>0.64590000000000003</c:v>
                </c:pt>
                <c:pt idx="112">
                  <c:v>0.57540000000000002</c:v>
                </c:pt>
                <c:pt idx="113">
                  <c:v>0.71760000000000002</c:v>
                </c:pt>
                <c:pt idx="114">
                  <c:v>0.84089999999999998</c:v>
                </c:pt>
                <c:pt idx="115">
                  <c:v>1.4376</c:v>
                </c:pt>
                <c:pt idx="116">
                  <c:v>1.0759999999999998</c:v>
                </c:pt>
                <c:pt idx="117">
                  <c:v>0.54370000000000007</c:v>
                </c:pt>
                <c:pt idx="118">
                  <c:v>0.55679999999999996</c:v>
                </c:pt>
                <c:pt idx="119">
                  <c:v>0.61970000000000003</c:v>
                </c:pt>
                <c:pt idx="120">
                  <c:v>1.2386999999999999</c:v>
                </c:pt>
                <c:pt idx="121">
                  <c:v>2.1747000000000001</c:v>
                </c:pt>
                <c:pt idx="122">
                  <c:v>0.50739999999999996</c:v>
                </c:pt>
                <c:pt idx="123">
                  <c:v>0.60489999999999999</c:v>
                </c:pt>
                <c:pt idx="124">
                  <c:v>1.1371</c:v>
                </c:pt>
                <c:pt idx="125">
                  <c:v>2.9142000000000001</c:v>
                </c:pt>
                <c:pt idx="126">
                  <c:v>8.8275000000000006</c:v>
                </c:pt>
                <c:pt idx="127">
                  <c:v>0.77610000000000001</c:v>
                </c:pt>
                <c:pt idx="128">
                  <c:v>1.3702000000000001</c:v>
                </c:pt>
                <c:pt idx="129">
                  <c:v>0.50180000000000002</c:v>
                </c:pt>
                <c:pt idx="130">
                  <c:v>0.56259999999999999</c:v>
                </c:pt>
                <c:pt idx="131">
                  <c:v>1.0507</c:v>
                </c:pt>
                <c:pt idx="132">
                  <c:v>0.74569999999999992</c:v>
                </c:pt>
                <c:pt idx="133">
                  <c:v>1.1383999999999999</c:v>
                </c:pt>
                <c:pt idx="134">
                  <c:v>0.8286</c:v>
                </c:pt>
                <c:pt idx="135">
                  <c:v>0.59319999999999995</c:v>
                </c:pt>
                <c:pt idx="136">
                  <c:v>0.50659999999999994</c:v>
                </c:pt>
                <c:pt idx="137">
                  <c:v>2.6567000000000003</c:v>
                </c:pt>
                <c:pt idx="138">
                  <c:v>0.5109999999999999</c:v>
                </c:pt>
                <c:pt idx="139">
                  <c:v>0.48139999999999999</c:v>
                </c:pt>
                <c:pt idx="140">
                  <c:v>0.67379999999999995</c:v>
                </c:pt>
                <c:pt idx="141">
                  <c:v>0.7742</c:v>
                </c:pt>
                <c:pt idx="142">
                  <c:v>0.62370000000000003</c:v>
                </c:pt>
                <c:pt idx="143">
                  <c:v>0.6079</c:v>
                </c:pt>
                <c:pt idx="144">
                  <c:v>0.93669999999999998</c:v>
                </c:pt>
                <c:pt idx="145">
                  <c:v>0.81859999999999999</c:v>
                </c:pt>
                <c:pt idx="146">
                  <c:v>1.1364000000000001</c:v>
                </c:pt>
                <c:pt idx="147">
                  <c:v>0.71950000000000003</c:v>
                </c:pt>
                <c:pt idx="148">
                  <c:v>0.63659999999999994</c:v>
                </c:pt>
                <c:pt idx="149">
                  <c:v>1.2630000000000001</c:v>
                </c:pt>
                <c:pt idx="150">
                  <c:v>0.57540000000000002</c:v>
                </c:pt>
                <c:pt idx="151">
                  <c:v>0.70269999999999999</c:v>
                </c:pt>
                <c:pt idx="152">
                  <c:v>0.75829999999999997</c:v>
                </c:pt>
                <c:pt idx="153">
                  <c:v>0.61749999999999994</c:v>
                </c:pt>
                <c:pt idx="154">
                  <c:v>0.59260000000000002</c:v>
                </c:pt>
                <c:pt idx="155">
                  <c:v>1.1482000000000001</c:v>
                </c:pt>
                <c:pt idx="156">
                  <c:v>0.45839999999999997</c:v>
                </c:pt>
                <c:pt idx="157">
                  <c:v>0.59119999999999995</c:v>
                </c:pt>
                <c:pt idx="158">
                  <c:v>0.56330000000000002</c:v>
                </c:pt>
                <c:pt idx="159">
                  <c:v>0.57830000000000004</c:v>
                </c:pt>
                <c:pt idx="160">
                  <c:v>0.51349999999999996</c:v>
                </c:pt>
                <c:pt idx="161">
                  <c:v>3.1413000000000002</c:v>
                </c:pt>
                <c:pt idx="162">
                  <c:v>1.0228999999999999</c:v>
                </c:pt>
                <c:pt idx="163">
                  <c:v>0.82709999999999995</c:v>
                </c:pt>
                <c:pt idx="164">
                  <c:v>0.68330000000000002</c:v>
                </c:pt>
                <c:pt idx="165">
                  <c:v>0.59460000000000002</c:v>
                </c:pt>
                <c:pt idx="166">
                  <c:v>0.51380000000000003</c:v>
                </c:pt>
                <c:pt idx="167">
                  <c:v>0.4773</c:v>
                </c:pt>
                <c:pt idx="168">
                  <c:v>2.7622</c:v>
                </c:pt>
                <c:pt idx="169">
                  <c:v>1.6302999999999999</c:v>
                </c:pt>
                <c:pt idx="170">
                  <c:v>0.6895</c:v>
                </c:pt>
                <c:pt idx="171">
                  <c:v>0.50229999999999997</c:v>
                </c:pt>
                <c:pt idx="172">
                  <c:v>0.57109999999999994</c:v>
                </c:pt>
                <c:pt idx="173">
                  <c:v>0.56179999999999997</c:v>
                </c:pt>
                <c:pt idx="174">
                  <c:v>0.67630000000000001</c:v>
                </c:pt>
                <c:pt idx="175">
                  <c:v>0.99380000000000002</c:v>
                </c:pt>
                <c:pt idx="176">
                  <c:v>0.46250000000000002</c:v>
                </c:pt>
                <c:pt idx="177">
                  <c:v>0.54279999999999995</c:v>
                </c:pt>
                <c:pt idx="178">
                  <c:v>0.45879999999999999</c:v>
                </c:pt>
                <c:pt idx="179">
                  <c:v>0.70339999999999991</c:v>
                </c:pt>
                <c:pt idx="180">
                  <c:v>0.63</c:v>
                </c:pt>
                <c:pt idx="181">
                  <c:v>0.65490000000000004</c:v>
                </c:pt>
                <c:pt idx="182">
                  <c:v>1.1022000000000001</c:v>
                </c:pt>
                <c:pt idx="183">
                  <c:v>0.49940000000000001</c:v>
                </c:pt>
                <c:pt idx="184">
                  <c:v>1.0288999999999999</c:v>
                </c:pt>
                <c:pt idx="185">
                  <c:v>0.60919999999999996</c:v>
                </c:pt>
                <c:pt idx="186">
                  <c:v>0.45119999999999999</c:v>
                </c:pt>
                <c:pt idx="187">
                  <c:v>0.5141</c:v>
                </c:pt>
                <c:pt idx="188">
                  <c:v>0.74620000000000009</c:v>
                </c:pt>
                <c:pt idx="189">
                  <c:v>0.78059999999999996</c:v>
                </c:pt>
                <c:pt idx="190">
                  <c:v>3.3165999999999998</c:v>
                </c:pt>
                <c:pt idx="191">
                  <c:v>0.64810000000000001</c:v>
                </c:pt>
                <c:pt idx="192">
                  <c:v>0.45319999999999999</c:v>
                </c:pt>
                <c:pt idx="193">
                  <c:v>0.74580000000000002</c:v>
                </c:pt>
                <c:pt idx="194">
                  <c:v>0.6038</c:v>
                </c:pt>
                <c:pt idx="195">
                  <c:v>0.51190000000000002</c:v>
                </c:pt>
                <c:pt idx="196">
                  <c:v>0.9504999999999999</c:v>
                </c:pt>
                <c:pt idx="197">
                  <c:v>0.70979999999999999</c:v>
                </c:pt>
                <c:pt idx="198">
                  <c:v>0.83250000000000002</c:v>
                </c:pt>
                <c:pt idx="199">
                  <c:v>0.54580000000000006</c:v>
                </c:pt>
                <c:pt idx="200">
                  <c:v>0.48500000000000004</c:v>
                </c:pt>
                <c:pt idx="201">
                  <c:v>0.54699999999999993</c:v>
                </c:pt>
                <c:pt idx="202">
                  <c:v>0.90500000000000003</c:v>
                </c:pt>
                <c:pt idx="203">
                  <c:v>0.45960000000000001</c:v>
                </c:pt>
                <c:pt idx="204">
                  <c:v>0.76890000000000003</c:v>
                </c:pt>
                <c:pt idx="205">
                  <c:v>1.4079999999999999</c:v>
                </c:pt>
                <c:pt idx="206">
                  <c:v>1.7778</c:v>
                </c:pt>
                <c:pt idx="207">
                  <c:v>1.6727999999999998</c:v>
                </c:pt>
                <c:pt idx="208">
                  <c:v>0.67659999999999998</c:v>
                </c:pt>
                <c:pt idx="209">
                  <c:v>1.6701999999999999</c:v>
                </c:pt>
                <c:pt idx="210">
                  <c:v>0.55779999999999996</c:v>
                </c:pt>
                <c:pt idx="211">
                  <c:v>3.1029</c:v>
                </c:pt>
                <c:pt idx="212">
                  <c:v>0.95319999999999994</c:v>
                </c:pt>
                <c:pt idx="213">
                  <c:v>0.59570000000000001</c:v>
                </c:pt>
                <c:pt idx="214">
                  <c:v>1.0602</c:v>
                </c:pt>
                <c:pt idx="215">
                  <c:v>1.2170000000000001</c:v>
                </c:pt>
                <c:pt idx="216">
                  <c:v>0.93720000000000003</c:v>
                </c:pt>
                <c:pt idx="217">
                  <c:v>0.85610000000000008</c:v>
                </c:pt>
                <c:pt idx="218">
                  <c:v>0.48460000000000003</c:v>
                </c:pt>
                <c:pt idx="219">
                  <c:v>1.2981</c:v>
                </c:pt>
                <c:pt idx="220">
                  <c:v>0.5292</c:v>
                </c:pt>
                <c:pt idx="221">
                  <c:v>0.58390000000000009</c:v>
                </c:pt>
                <c:pt idx="222">
                  <c:v>0.8861</c:v>
                </c:pt>
                <c:pt idx="223">
                  <c:v>0.49180000000000001</c:v>
                </c:pt>
                <c:pt idx="224">
                  <c:v>0.5877</c:v>
                </c:pt>
                <c:pt idx="225">
                  <c:v>0.58899999999999997</c:v>
                </c:pt>
                <c:pt idx="226">
                  <c:v>0.64510000000000001</c:v>
                </c:pt>
                <c:pt idx="227">
                  <c:v>0.75140000000000007</c:v>
                </c:pt>
                <c:pt idx="228">
                  <c:v>0.48250000000000004</c:v>
                </c:pt>
                <c:pt idx="229">
                  <c:v>0.54270000000000007</c:v>
                </c:pt>
                <c:pt idx="230">
                  <c:v>0.47020000000000001</c:v>
                </c:pt>
                <c:pt idx="231">
                  <c:v>0.55230000000000001</c:v>
                </c:pt>
                <c:pt idx="232">
                  <c:v>0.59730000000000005</c:v>
                </c:pt>
                <c:pt idx="233">
                  <c:v>0.52669999999999995</c:v>
                </c:pt>
                <c:pt idx="234">
                  <c:v>0.49240000000000006</c:v>
                </c:pt>
                <c:pt idx="235">
                  <c:v>1.7213000000000001</c:v>
                </c:pt>
                <c:pt idx="236">
                  <c:v>0.65660000000000007</c:v>
                </c:pt>
                <c:pt idx="237">
                  <c:v>0.5212</c:v>
                </c:pt>
                <c:pt idx="238">
                  <c:v>0.81419999999999992</c:v>
                </c:pt>
                <c:pt idx="239">
                  <c:v>0.50229999999999997</c:v>
                </c:pt>
                <c:pt idx="240">
                  <c:v>0.45550000000000002</c:v>
                </c:pt>
                <c:pt idx="241">
                  <c:v>1.2302999999999999</c:v>
                </c:pt>
                <c:pt idx="242">
                  <c:v>0.52139999999999997</c:v>
                </c:pt>
                <c:pt idx="243">
                  <c:v>0.56369999999999998</c:v>
                </c:pt>
                <c:pt idx="244">
                  <c:v>0.55750000000000011</c:v>
                </c:pt>
                <c:pt idx="245">
                  <c:v>0.54059999999999997</c:v>
                </c:pt>
                <c:pt idx="246">
                  <c:v>2.3560999999999996</c:v>
                </c:pt>
                <c:pt idx="247">
                  <c:v>0.56289999999999996</c:v>
                </c:pt>
                <c:pt idx="248">
                  <c:v>0.72670000000000001</c:v>
                </c:pt>
                <c:pt idx="249">
                  <c:v>0.98069999999999991</c:v>
                </c:pt>
                <c:pt idx="250">
                  <c:v>2.9832000000000001</c:v>
                </c:pt>
                <c:pt idx="251">
                  <c:v>0.626</c:v>
                </c:pt>
                <c:pt idx="252">
                  <c:v>1.976</c:v>
                </c:pt>
                <c:pt idx="253">
                  <c:v>0.49879999999999997</c:v>
                </c:pt>
                <c:pt idx="254">
                  <c:v>2.3744999999999998</c:v>
                </c:pt>
                <c:pt idx="255">
                  <c:v>0.89300000000000002</c:v>
                </c:pt>
                <c:pt idx="256">
                  <c:v>1.0755000000000001</c:v>
                </c:pt>
                <c:pt idx="257">
                  <c:v>0.57040000000000002</c:v>
                </c:pt>
                <c:pt idx="258">
                  <c:v>4.5435999999999996</c:v>
                </c:pt>
                <c:pt idx="259">
                  <c:v>0.442</c:v>
                </c:pt>
                <c:pt idx="260">
                  <c:v>1.2329000000000001</c:v>
                </c:pt>
                <c:pt idx="261">
                  <c:v>1.7618</c:v>
                </c:pt>
                <c:pt idx="262">
                  <c:v>0.65920000000000001</c:v>
                </c:pt>
                <c:pt idx="263">
                  <c:v>0.85870000000000002</c:v>
                </c:pt>
                <c:pt idx="264">
                  <c:v>0.57530000000000003</c:v>
                </c:pt>
                <c:pt idx="265">
                  <c:v>0.63540000000000008</c:v>
                </c:pt>
                <c:pt idx="266">
                  <c:v>0.53200000000000003</c:v>
                </c:pt>
                <c:pt idx="267">
                  <c:v>0.49450000000000005</c:v>
                </c:pt>
                <c:pt idx="268">
                  <c:v>0.5111</c:v>
                </c:pt>
                <c:pt idx="269">
                  <c:v>0.4768</c:v>
                </c:pt>
                <c:pt idx="270">
                  <c:v>0.59329999999999994</c:v>
                </c:pt>
                <c:pt idx="271">
                  <c:v>1.6743000000000001</c:v>
                </c:pt>
                <c:pt idx="272">
                  <c:v>0.77399999999999991</c:v>
                </c:pt>
                <c:pt idx="273">
                  <c:v>0.65970000000000006</c:v>
                </c:pt>
                <c:pt idx="274">
                  <c:v>0.6734</c:v>
                </c:pt>
                <c:pt idx="275">
                  <c:v>0.67889999999999995</c:v>
                </c:pt>
                <c:pt idx="276">
                  <c:v>0.56999999999999995</c:v>
                </c:pt>
                <c:pt idx="277">
                  <c:v>1.0150000000000001</c:v>
                </c:pt>
                <c:pt idx="278">
                  <c:v>1.5628</c:v>
                </c:pt>
                <c:pt idx="279">
                  <c:v>0.78810000000000002</c:v>
                </c:pt>
                <c:pt idx="280">
                  <c:v>0.57689999999999997</c:v>
                </c:pt>
                <c:pt idx="281">
                  <c:v>1.3812</c:v>
                </c:pt>
                <c:pt idx="282">
                  <c:v>0.63819999999999999</c:v>
                </c:pt>
                <c:pt idx="283">
                  <c:v>2.0016000000000003</c:v>
                </c:pt>
                <c:pt idx="284">
                  <c:v>0.70089999999999997</c:v>
                </c:pt>
                <c:pt idx="285">
                  <c:v>0.8821</c:v>
                </c:pt>
                <c:pt idx="286">
                  <c:v>1.1715</c:v>
                </c:pt>
                <c:pt idx="287">
                  <c:v>0.46949999999999997</c:v>
                </c:pt>
                <c:pt idx="288">
                  <c:v>0.46560000000000001</c:v>
                </c:pt>
                <c:pt idx="289">
                  <c:v>0.50259999999999994</c:v>
                </c:pt>
                <c:pt idx="290">
                  <c:v>0.59290000000000009</c:v>
                </c:pt>
                <c:pt idx="291">
                  <c:v>4.4561000000000002</c:v>
                </c:pt>
                <c:pt idx="292">
                  <c:v>0.54020000000000001</c:v>
                </c:pt>
                <c:pt idx="293">
                  <c:v>0.61629999999999996</c:v>
                </c:pt>
                <c:pt idx="294">
                  <c:v>0.6724</c:v>
                </c:pt>
                <c:pt idx="295">
                  <c:v>0.47600000000000003</c:v>
                </c:pt>
                <c:pt idx="296">
                  <c:v>0.4466</c:v>
                </c:pt>
                <c:pt idx="297">
                  <c:v>1.8480000000000001</c:v>
                </c:pt>
                <c:pt idx="298">
                  <c:v>1.5608</c:v>
                </c:pt>
                <c:pt idx="299">
                  <c:v>2.2181999999999999</c:v>
                </c:pt>
                <c:pt idx="300">
                  <c:v>0.97110000000000007</c:v>
                </c:pt>
                <c:pt idx="301">
                  <c:v>0.43590000000000001</c:v>
                </c:pt>
                <c:pt idx="302">
                  <c:v>0.61660000000000004</c:v>
                </c:pt>
                <c:pt idx="303">
                  <c:v>1.3951</c:v>
                </c:pt>
                <c:pt idx="304">
                  <c:v>0.47399999999999998</c:v>
                </c:pt>
                <c:pt idx="305">
                  <c:v>0.46360000000000001</c:v>
                </c:pt>
                <c:pt idx="306">
                  <c:v>0.44619999999999999</c:v>
                </c:pt>
                <c:pt idx="307">
                  <c:v>0.60489999999999999</c:v>
                </c:pt>
                <c:pt idx="308">
                  <c:v>2.2206999999999999</c:v>
                </c:pt>
                <c:pt idx="309">
                  <c:v>2.5718000000000001</c:v>
                </c:pt>
                <c:pt idx="310">
                  <c:v>0.443</c:v>
                </c:pt>
                <c:pt idx="311">
                  <c:v>0.67730000000000001</c:v>
                </c:pt>
                <c:pt idx="312">
                  <c:v>2.4293</c:v>
                </c:pt>
                <c:pt idx="313">
                  <c:v>1.7901</c:v>
                </c:pt>
                <c:pt idx="314">
                  <c:v>0.56110000000000004</c:v>
                </c:pt>
                <c:pt idx="315">
                  <c:v>0.59470000000000001</c:v>
                </c:pt>
                <c:pt idx="316">
                  <c:v>0.63480000000000003</c:v>
                </c:pt>
                <c:pt idx="317">
                  <c:v>0.58040000000000003</c:v>
                </c:pt>
                <c:pt idx="318">
                  <c:v>0.40820000000000001</c:v>
                </c:pt>
                <c:pt idx="319">
                  <c:v>0.58679999999999999</c:v>
                </c:pt>
                <c:pt idx="320">
                  <c:v>1.5968</c:v>
                </c:pt>
                <c:pt idx="321">
                  <c:v>0.45380000000000004</c:v>
                </c:pt>
                <c:pt idx="322">
                  <c:v>0.73820000000000008</c:v>
                </c:pt>
                <c:pt idx="323">
                  <c:v>1.9237</c:v>
                </c:pt>
                <c:pt idx="324">
                  <c:v>0.54779999999999995</c:v>
                </c:pt>
                <c:pt idx="325">
                  <c:v>0.50790000000000002</c:v>
                </c:pt>
                <c:pt idx="326">
                  <c:v>0.435</c:v>
                </c:pt>
                <c:pt idx="327">
                  <c:v>0.41599999999999998</c:v>
                </c:pt>
                <c:pt idx="328">
                  <c:v>0.47039999999999998</c:v>
                </c:pt>
                <c:pt idx="329">
                  <c:v>0.53870000000000007</c:v>
                </c:pt>
                <c:pt idx="330">
                  <c:v>0.7258</c:v>
                </c:pt>
                <c:pt idx="331">
                  <c:v>1.0195000000000001</c:v>
                </c:pt>
                <c:pt idx="332">
                  <c:v>0.82730000000000004</c:v>
                </c:pt>
                <c:pt idx="333">
                  <c:v>0.47409999999999997</c:v>
                </c:pt>
                <c:pt idx="334">
                  <c:v>0.5403</c:v>
                </c:pt>
                <c:pt idx="335">
                  <c:v>0.65820000000000001</c:v>
                </c:pt>
                <c:pt idx="336">
                  <c:v>0.42769999999999997</c:v>
                </c:pt>
                <c:pt idx="337">
                  <c:v>0.57369999999999999</c:v>
                </c:pt>
                <c:pt idx="338">
                  <c:v>0.76800000000000002</c:v>
                </c:pt>
                <c:pt idx="339">
                  <c:v>0.871</c:v>
                </c:pt>
                <c:pt idx="340">
                  <c:v>0.46989999999999998</c:v>
                </c:pt>
                <c:pt idx="341">
                  <c:v>0.439</c:v>
                </c:pt>
                <c:pt idx="342">
                  <c:v>0.64180000000000004</c:v>
                </c:pt>
                <c:pt idx="343">
                  <c:v>0.52529999999999999</c:v>
                </c:pt>
                <c:pt idx="344">
                  <c:v>0.57620000000000005</c:v>
                </c:pt>
                <c:pt idx="345">
                  <c:v>0.4556</c:v>
                </c:pt>
                <c:pt idx="346">
                  <c:v>0.5421999999999999</c:v>
                </c:pt>
                <c:pt idx="347">
                  <c:v>2.1642999999999999</c:v>
                </c:pt>
                <c:pt idx="348">
                  <c:v>1.0602</c:v>
                </c:pt>
                <c:pt idx="349">
                  <c:v>1.3557000000000001</c:v>
                </c:pt>
                <c:pt idx="350">
                  <c:v>0.44700000000000001</c:v>
                </c:pt>
                <c:pt idx="351">
                  <c:v>0.64650000000000007</c:v>
                </c:pt>
                <c:pt idx="352">
                  <c:v>0.70150000000000001</c:v>
                </c:pt>
                <c:pt idx="353">
                  <c:v>0.59540000000000004</c:v>
                </c:pt>
                <c:pt idx="354">
                  <c:v>0.5353</c:v>
                </c:pt>
                <c:pt idx="355">
                  <c:v>0.59799999999999998</c:v>
                </c:pt>
                <c:pt idx="356">
                  <c:v>0.48330000000000001</c:v>
                </c:pt>
                <c:pt idx="357">
                  <c:v>0.62029999999999996</c:v>
                </c:pt>
                <c:pt idx="358">
                  <c:v>0.54520000000000002</c:v>
                </c:pt>
                <c:pt idx="359">
                  <c:v>0.52239999999999998</c:v>
                </c:pt>
                <c:pt idx="360">
                  <c:v>0.7268</c:v>
                </c:pt>
                <c:pt idx="361">
                  <c:v>0.85429999999999995</c:v>
                </c:pt>
                <c:pt idx="362">
                  <c:v>0.49180000000000001</c:v>
                </c:pt>
                <c:pt idx="363">
                  <c:v>0.78200000000000003</c:v>
                </c:pt>
                <c:pt idx="364">
                  <c:v>0.75759999999999994</c:v>
                </c:pt>
                <c:pt idx="365">
                  <c:v>0.49249999999999999</c:v>
                </c:pt>
                <c:pt idx="366">
                  <c:v>0.78299999999999992</c:v>
                </c:pt>
                <c:pt idx="367">
                  <c:v>0.5796</c:v>
                </c:pt>
                <c:pt idx="368">
                  <c:v>0.4284</c:v>
                </c:pt>
                <c:pt idx="369">
                  <c:v>0.95509999999999995</c:v>
                </c:pt>
                <c:pt idx="370">
                  <c:v>0.75549999999999995</c:v>
                </c:pt>
                <c:pt idx="371">
                  <c:v>0.82730000000000004</c:v>
                </c:pt>
                <c:pt idx="372">
                  <c:v>0.50480000000000003</c:v>
                </c:pt>
                <c:pt idx="373">
                  <c:v>0.61519999999999997</c:v>
                </c:pt>
                <c:pt idx="374">
                  <c:v>0.59559999999999991</c:v>
                </c:pt>
                <c:pt idx="375">
                  <c:v>1.0864</c:v>
                </c:pt>
                <c:pt idx="376">
                  <c:v>0.45540000000000003</c:v>
                </c:pt>
                <c:pt idx="377">
                  <c:v>0.56950000000000001</c:v>
                </c:pt>
                <c:pt idx="378">
                  <c:v>0.68969999999999998</c:v>
                </c:pt>
                <c:pt idx="379">
                  <c:v>0.58120000000000005</c:v>
                </c:pt>
                <c:pt idx="380">
                  <c:v>0.47390000000000004</c:v>
                </c:pt>
                <c:pt idx="381">
                  <c:v>0.64659999999999995</c:v>
                </c:pt>
                <c:pt idx="382">
                  <c:v>0.56229999999999991</c:v>
                </c:pt>
                <c:pt idx="383">
                  <c:v>0.57869999999999999</c:v>
                </c:pt>
                <c:pt idx="384">
                  <c:v>0.67549999999999999</c:v>
                </c:pt>
                <c:pt idx="385">
                  <c:v>0.60680000000000001</c:v>
                </c:pt>
                <c:pt idx="386">
                  <c:v>0.6431</c:v>
                </c:pt>
                <c:pt idx="387">
                  <c:v>0.64680000000000004</c:v>
                </c:pt>
                <c:pt idx="388">
                  <c:v>0.72389999999999999</c:v>
                </c:pt>
                <c:pt idx="389">
                  <c:v>0.56830000000000003</c:v>
                </c:pt>
                <c:pt idx="390">
                  <c:v>0.47600000000000003</c:v>
                </c:pt>
                <c:pt idx="391">
                  <c:v>1.1460999999999999</c:v>
                </c:pt>
                <c:pt idx="392">
                  <c:v>0.52659999999999996</c:v>
                </c:pt>
                <c:pt idx="393">
                  <c:v>0.4516</c:v>
                </c:pt>
                <c:pt idx="394">
                  <c:v>0.503</c:v>
                </c:pt>
                <c:pt idx="395">
                  <c:v>2.3700999999999999</c:v>
                </c:pt>
                <c:pt idx="396">
                  <c:v>6.3662999999999998</c:v>
                </c:pt>
                <c:pt idx="397">
                  <c:v>0.51700000000000002</c:v>
                </c:pt>
                <c:pt idx="398">
                  <c:v>0.84420000000000006</c:v>
                </c:pt>
                <c:pt idx="399">
                  <c:v>0.45090000000000002</c:v>
                </c:pt>
                <c:pt idx="400">
                  <c:v>0.86750000000000005</c:v>
                </c:pt>
                <c:pt idx="401">
                  <c:v>0.65820000000000001</c:v>
                </c:pt>
                <c:pt idx="402">
                  <c:v>0.4748</c:v>
                </c:pt>
                <c:pt idx="403">
                  <c:v>1.4227000000000001</c:v>
                </c:pt>
                <c:pt idx="404">
                  <c:v>0.49919999999999998</c:v>
                </c:pt>
                <c:pt idx="405">
                  <c:v>2.0151000000000003</c:v>
                </c:pt>
                <c:pt idx="406">
                  <c:v>0.65700000000000003</c:v>
                </c:pt>
                <c:pt idx="407">
                  <c:v>0.49940000000000001</c:v>
                </c:pt>
                <c:pt idx="408">
                  <c:v>1.1274</c:v>
                </c:pt>
                <c:pt idx="409">
                  <c:v>0.80210000000000004</c:v>
                </c:pt>
                <c:pt idx="410">
                  <c:v>1.3822999999999999</c:v>
                </c:pt>
                <c:pt idx="411">
                  <c:v>0.78370000000000006</c:v>
                </c:pt>
                <c:pt idx="412">
                  <c:v>0.64749999999999996</c:v>
                </c:pt>
                <c:pt idx="413">
                  <c:v>0.98020000000000007</c:v>
                </c:pt>
                <c:pt idx="414">
                  <c:v>0.6865</c:v>
                </c:pt>
                <c:pt idx="415">
                  <c:v>0.80069999999999997</c:v>
                </c:pt>
                <c:pt idx="416">
                  <c:v>0.7298</c:v>
                </c:pt>
                <c:pt idx="417">
                  <c:v>0.76259999999999994</c:v>
                </c:pt>
                <c:pt idx="418">
                  <c:v>0.57319999999999993</c:v>
                </c:pt>
                <c:pt idx="419">
                  <c:v>0.68079999999999996</c:v>
                </c:pt>
                <c:pt idx="420">
                  <c:v>1.0464</c:v>
                </c:pt>
                <c:pt idx="421">
                  <c:v>1.1866999999999999</c:v>
                </c:pt>
                <c:pt idx="422">
                  <c:v>0.69520000000000004</c:v>
                </c:pt>
                <c:pt idx="423">
                  <c:v>0.71560000000000001</c:v>
                </c:pt>
                <c:pt idx="424">
                  <c:v>1.3629</c:v>
                </c:pt>
                <c:pt idx="425">
                  <c:v>0.58319999999999994</c:v>
                </c:pt>
                <c:pt idx="426">
                  <c:v>0.51590000000000003</c:v>
                </c:pt>
                <c:pt idx="427">
                  <c:v>1.2424999999999999</c:v>
                </c:pt>
                <c:pt idx="428">
                  <c:v>1.4234</c:v>
                </c:pt>
                <c:pt idx="429">
                  <c:v>0.66839999999999999</c:v>
                </c:pt>
                <c:pt idx="430">
                  <c:v>0.84450000000000003</c:v>
                </c:pt>
                <c:pt idx="431">
                  <c:v>0.4869</c:v>
                </c:pt>
                <c:pt idx="432">
                  <c:v>0.39100000000000001</c:v>
                </c:pt>
                <c:pt idx="433">
                  <c:v>0.67669999999999997</c:v>
                </c:pt>
                <c:pt idx="434">
                  <c:v>0.53790000000000004</c:v>
                </c:pt>
                <c:pt idx="435">
                  <c:v>0.65359999999999996</c:v>
                </c:pt>
                <c:pt idx="436">
                  <c:v>0.75639999999999996</c:v>
                </c:pt>
                <c:pt idx="437">
                  <c:v>1.2457</c:v>
                </c:pt>
                <c:pt idx="438">
                  <c:v>0.87620000000000009</c:v>
                </c:pt>
                <c:pt idx="439">
                  <c:v>0.71550000000000002</c:v>
                </c:pt>
                <c:pt idx="440">
                  <c:v>0.92190000000000005</c:v>
                </c:pt>
                <c:pt idx="441">
                  <c:v>0.90549999999999997</c:v>
                </c:pt>
                <c:pt idx="442">
                  <c:v>1.4539</c:v>
                </c:pt>
                <c:pt idx="443">
                  <c:v>0.59489999999999998</c:v>
                </c:pt>
                <c:pt idx="444">
                  <c:v>0.56099999999999994</c:v>
                </c:pt>
                <c:pt idx="445">
                  <c:v>0.49940000000000001</c:v>
                </c:pt>
                <c:pt idx="446">
                  <c:v>0.57040000000000002</c:v>
                </c:pt>
                <c:pt idx="447">
                  <c:v>0.49910000000000004</c:v>
                </c:pt>
                <c:pt idx="448">
                  <c:v>1.857</c:v>
                </c:pt>
                <c:pt idx="449">
                  <c:v>0.67520000000000002</c:v>
                </c:pt>
                <c:pt idx="450">
                  <c:v>0.74969999999999992</c:v>
                </c:pt>
                <c:pt idx="451">
                  <c:v>0.50980000000000003</c:v>
                </c:pt>
                <c:pt idx="452">
                  <c:v>0.59219999999999995</c:v>
                </c:pt>
                <c:pt idx="453">
                  <c:v>0.55380000000000007</c:v>
                </c:pt>
                <c:pt idx="454">
                  <c:v>0.44800000000000001</c:v>
                </c:pt>
                <c:pt idx="455">
                  <c:v>0.43940000000000001</c:v>
                </c:pt>
                <c:pt idx="456">
                  <c:v>0.9194</c:v>
                </c:pt>
                <c:pt idx="457">
                  <c:v>0.71950000000000003</c:v>
                </c:pt>
                <c:pt idx="458">
                  <c:v>0.93709999999999993</c:v>
                </c:pt>
                <c:pt idx="459">
                  <c:v>1.2683</c:v>
                </c:pt>
                <c:pt idx="460">
                  <c:v>0.77990000000000004</c:v>
                </c:pt>
                <c:pt idx="461">
                  <c:v>1.5103</c:v>
                </c:pt>
                <c:pt idx="462">
                  <c:v>0.68030000000000002</c:v>
                </c:pt>
                <c:pt idx="463">
                  <c:v>0.6462</c:v>
                </c:pt>
                <c:pt idx="464">
                  <c:v>0.43629999999999997</c:v>
                </c:pt>
                <c:pt idx="465">
                  <c:v>1.6636000000000002</c:v>
                </c:pt>
                <c:pt idx="466">
                  <c:v>1.1045</c:v>
                </c:pt>
                <c:pt idx="467">
                  <c:v>0.54270000000000007</c:v>
                </c:pt>
                <c:pt idx="468">
                  <c:v>0.6492</c:v>
                </c:pt>
                <c:pt idx="469">
                  <c:v>0.50620000000000009</c:v>
                </c:pt>
                <c:pt idx="470">
                  <c:v>0.81679999999999997</c:v>
                </c:pt>
                <c:pt idx="471">
                  <c:v>1.8314999999999999</c:v>
                </c:pt>
                <c:pt idx="472">
                  <c:v>1.0470999999999999</c:v>
                </c:pt>
                <c:pt idx="473">
                  <c:v>0.61350000000000005</c:v>
                </c:pt>
                <c:pt idx="474">
                  <c:v>0.53549999999999998</c:v>
                </c:pt>
                <c:pt idx="475">
                  <c:v>1.3464</c:v>
                </c:pt>
                <c:pt idx="476">
                  <c:v>0.75739999999999996</c:v>
                </c:pt>
                <c:pt idx="477">
                  <c:v>0.50439999999999996</c:v>
                </c:pt>
                <c:pt idx="478">
                  <c:v>0.7782</c:v>
                </c:pt>
                <c:pt idx="479">
                  <c:v>0.65470000000000006</c:v>
                </c:pt>
                <c:pt idx="480">
                  <c:v>0.85930000000000006</c:v>
                </c:pt>
                <c:pt idx="481">
                  <c:v>0.77169999999999994</c:v>
                </c:pt>
                <c:pt idx="482">
                  <c:v>0.83199999999999996</c:v>
                </c:pt>
                <c:pt idx="483">
                  <c:v>0.42170000000000002</c:v>
                </c:pt>
                <c:pt idx="484">
                  <c:v>0.72630000000000006</c:v>
                </c:pt>
                <c:pt idx="485">
                  <c:v>0.31209999999999999</c:v>
                </c:pt>
                <c:pt idx="486">
                  <c:v>0.91100000000000003</c:v>
                </c:pt>
                <c:pt idx="487">
                  <c:v>0.99010000000000009</c:v>
                </c:pt>
                <c:pt idx="488">
                  <c:v>0.69789999999999996</c:v>
                </c:pt>
                <c:pt idx="489">
                  <c:v>0.47709999999999997</c:v>
                </c:pt>
                <c:pt idx="490">
                  <c:v>0.61220000000000008</c:v>
                </c:pt>
                <c:pt idx="491">
                  <c:v>0.60829999999999995</c:v>
                </c:pt>
                <c:pt idx="492">
                  <c:v>0.70629999999999993</c:v>
                </c:pt>
                <c:pt idx="493">
                  <c:v>0.74209999999999998</c:v>
                </c:pt>
                <c:pt idx="494">
                  <c:v>1.0144</c:v>
                </c:pt>
                <c:pt idx="495">
                  <c:v>0.96210000000000007</c:v>
                </c:pt>
                <c:pt idx="496">
                  <c:v>0.62359999999999993</c:v>
                </c:pt>
                <c:pt idx="497">
                  <c:v>0.79669999999999996</c:v>
                </c:pt>
                <c:pt idx="498">
                  <c:v>1.4062000000000001</c:v>
                </c:pt>
                <c:pt idx="499">
                  <c:v>0.39700000000000002</c:v>
                </c:pt>
                <c:pt idx="500">
                  <c:v>0.45279999999999998</c:v>
                </c:pt>
                <c:pt idx="501">
                  <c:v>0.47749999999999998</c:v>
                </c:pt>
                <c:pt idx="502">
                  <c:v>0.77490000000000003</c:v>
                </c:pt>
                <c:pt idx="503">
                  <c:v>0.40230000000000005</c:v>
                </c:pt>
                <c:pt idx="504">
                  <c:v>0.48500000000000004</c:v>
                </c:pt>
                <c:pt idx="505">
                  <c:v>0.53879999999999995</c:v>
                </c:pt>
                <c:pt idx="506">
                  <c:v>0.41829999999999995</c:v>
                </c:pt>
                <c:pt idx="507">
                  <c:v>0.28320000000000001</c:v>
                </c:pt>
                <c:pt idx="508">
                  <c:v>0.33410000000000001</c:v>
                </c:pt>
                <c:pt idx="509">
                  <c:v>0.28360000000000002</c:v>
                </c:pt>
                <c:pt idx="510">
                  <c:v>0.61249999999999993</c:v>
                </c:pt>
                <c:pt idx="511">
                  <c:v>0.31369999999999998</c:v>
                </c:pt>
                <c:pt idx="512">
                  <c:v>0.34949999999999998</c:v>
                </c:pt>
                <c:pt idx="513">
                  <c:v>0.74170000000000003</c:v>
                </c:pt>
                <c:pt idx="514">
                  <c:v>0.41819999999999996</c:v>
                </c:pt>
                <c:pt idx="515">
                  <c:v>0.33029999999999998</c:v>
                </c:pt>
                <c:pt idx="516">
                  <c:v>0.34850000000000003</c:v>
                </c:pt>
                <c:pt idx="517">
                  <c:v>0.42979999999999996</c:v>
                </c:pt>
                <c:pt idx="518">
                  <c:v>0.60919999999999996</c:v>
                </c:pt>
                <c:pt idx="519">
                  <c:v>0.35399999999999998</c:v>
                </c:pt>
                <c:pt idx="520">
                  <c:v>0.29289999999999999</c:v>
                </c:pt>
                <c:pt idx="521">
                  <c:v>0.33579999999999999</c:v>
                </c:pt>
                <c:pt idx="522">
                  <c:v>0.2944</c:v>
                </c:pt>
                <c:pt idx="523">
                  <c:v>0.35409999999999997</c:v>
                </c:pt>
                <c:pt idx="524">
                  <c:v>0.41829999999999995</c:v>
                </c:pt>
                <c:pt idx="525">
                  <c:v>0.68540000000000001</c:v>
                </c:pt>
                <c:pt idx="526">
                  <c:v>0.40920000000000001</c:v>
                </c:pt>
                <c:pt idx="527">
                  <c:v>0.45150000000000001</c:v>
                </c:pt>
                <c:pt idx="528">
                  <c:v>0.28939999999999999</c:v>
                </c:pt>
                <c:pt idx="529">
                  <c:v>0.42099999999999999</c:v>
                </c:pt>
                <c:pt idx="530">
                  <c:v>0.51890000000000003</c:v>
                </c:pt>
                <c:pt idx="531">
                  <c:v>0.378</c:v>
                </c:pt>
                <c:pt idx="532">
                  <c:v>0.38329999999999997</c:v>
                </c:pt>
                <c:pt idx="533">
                  <c:v>0.3256</c:v>
                </c:pt>
                <c:pt idx="534">
                  <c:v>0.29910000000000003</c:v>
                </c:pt>
                <c:pt idx="535">
                  <c:v>0.34720000000000001</c:v>
                </c:pt>
                <c:pt idx="536">
                  <c:v>0.31919999999999998</c:v>
                </c:pt>
                <c:pt idx="537">
                  <c:v>0.48549999999999999</c:v>
                </c:pt>
                <c:pt idx="538">
                  <c:v>0.39660000000000001</c:v>
                </c:pt>
                <c:pt idx="539">
                  <c:v>0.71660000000000001</c:v>
                </c:pt>
                <c:pt idx="540">
                  <c:v>0.55889999999999995</c:v>
                </c:pt>
                <c:pt idx="541">
                  <c:v>0.47600000000000003</c:v>
                </c:pt>
                <c:pt idx="542">
                  <c:v>0.30809999999999998</c:v>
                </c:pt>
                <c:pt idx="543">
                  <c:v>0.40690000000000004</c:v>
                </c:pt>
                <c:pt idx="544">
                  <c:v>0.32840000000000003</c:v>
                </c:pt>
                <c:pt idx="545">
                  <c:v>0.28420000000000001</c:v>
                </c:pt>
                <c:pt idx="546">
                  <c:v>0.62880000000000003</c:v>
                </c:pt>
                <c:pt idx="547">
                  <c:v>0.6129</c:v>
                </c:pt>
                <c:pt idx="548">
                  <c:v>0.36249999999999999</c:v>
                </c:pt>
                <c:pt idx="549">
                  <c:v>0.30370000000000003</c:v>
                </c:pt>
                <c:pt idx="550">
                  <c:v>0.28299999999999997</c:v>
                </c:pt>
                <c:pt idx="551">
                  <c:v>0.47539999999999999</c:v>
                </c:pt>
                <c:pt idx="552">
                  <c:v>0.28820000000000001</c:v>
                </c:pt>
                <c:pt idx="553">
                  <c:v>0.62049999999999994</c:v>
                </c:pt>
                <c:pt idx="554">
                  <c:v>0.47270000000000001</c:v>
                </c:pt>
                <c:pt idx="555">
                  <c:v>0.69220000000000004</c:v>
                </c:pt>
                <c:pt idx="556">
                  <c:v>0.28870000000000001</c:v>
                </c:pt>
                <c:pt idx="557">
                  <c:v>0.34770000000000001</c:v>
                </c:pt>
                <c:pt idx="558">
                  <c:v>0.57910000000000006</c:v>
                </c:pt>
                <c:pt idx="559">
                  <c:v>0.30610000000000004</c:v>
                </c:pt>
                <c:pt idx="560">
                  <c:v>0.3931</c:v>
                </c:pt>
                <c:pt idx="561">
                  <c:v>0.77239999999999998</c:v>
                </c:pt>
                <c:pt idx="562">
                  <c:v>0.30320000000000003</c:v>
                </c:pt>
                <c:pt idx="563">
                  <c:v>0.3931</c:v>
                </c:pt>
                <c:pt idx="564">
                  <c:v>0.67270000000000008</c:v>
                </c:pt>
                <c:pt idx="565">
                  <c:v>1.2033</c:v>
                </c:pt>
                <c:pt idx="566">
                  <c:v>0.47810000000000002</c:v>
                </c:pt>
                <c:pt idx="567">
                  <c:v>0.37040000000000001</c:v>
                </c:pt>
                <c:pt idx="568">
                  <c:v>0.28170000000000001</c:v>
                </c:pt>
                <c:pt idx="569">
                  <c:v>0.28120000000000001</c:v>
                </c:pt>
                <c:pt idx="570">
                  <c:v>0.65110000000000001</c:v>
                </c:pt>
                <c:pt idx="571">
                  <c:v>0.67869999999999997</c:v>
                </c:pt>
                <c:pt idx="572">
                  <c:v>0.27989999999999998</c:v>
                </c:pt>
                <c:pt idx="573">
                  <c:v>0.33119999999999999</c:v>
                </c:pt>
                <c:pt idx="574">
                  <c:v>0.3054</c:v>
                </c:pt>
                <c:pt idx="575">
                  <c:v>0.4304</c:v>
                </c:pt>
                <c:pt idx="576">
                  <c:v>0.51839999999999997</c:v>
                </c:pt>
                <c:pt idx="577">
                  <c:v>0.28100000000000003</c:v>
                </c:pt>
                <c:pt idx="578">
                  <c:v>0.62880000000000003</c:v>
                </c:pt>
                <c:pt idx="579">
                  <c:v>0.28129999999999999</c:v>
                </c:pt>
                <c:pt idx="580">
                  <c:v>0.28839999999999999</c:v>
                </c:pt>
                <c:pt idx="581">
                  <c:v>0.28709999999999997</c:v>
                </c:pt>
                <c:pt idx="582">
                  <c:v>0.27599999999999997</c:v>
                </c:pt>
                <c:pt idx="583">
                  <c:v>0.31829999999999997</c:v>
                </c:pt>
                <c:pt idx="584">
                  <c:v>0.55010000000000003</c:v>
                </c:pt>
                <c:pt idx="585">
                  <c:v>0.30669999999999997</c:v>
                </c:pt>
                <c:pt idx="586">
                  <c:v>0.28360000000000002</c:v>
                </c:pt>
                <c:pt idx="587">
                  <c:v>0.27320000000000005</c:v>
                </c:pt>
                <c:pt idx="588">
                  <c:v>0.30549999999999999</c:v>
                </c:pt>
                <c:pt idx="589">
                  <c:v>0.32739999999999997</c:v>
                </c:pt>
                <c:pt idx="590">
                  <c:v>0.27310000000000001</c:v>
                </c:pt>
                <c:pt idx="591">
                  <c:v>0.30430000000000001</c:v>
                </c:pt>
                <c:pt idx="592">
                  <c:v>0.59219999999999995</c:v>
                </c:pt>
                <c:pt idx="593">
                  <c:v>0.32229999999999998</c:v>
                </c:pt>
                <c:pt idx="594">
                  <c:v>0.49540000000000001</c:v>
                </c:pt>
                <c:pt idx="595">
                  <c:v>0.27210000000000001</c:v>
                </c:pt>
                <c:pt idx="596">
                  <c:v>0.27379999999999999</c:v>
                </c:pt>
                <c:pt idx="597">
                  <c:v>0.53890000000000005</c:v>
                </c:pt>
                <c:pt idx="598">
                  <c:v>0.46870000000000001</c:v>
                </c:pt>
                <c:pt idx="599">
                  <c:v>0.2828</c:v>
                </c:pt>
                <c:pt idx="600">
                  <c:v>0.3241</c:v>
                </c:pt>
                <c:pt idx="601">
                  <c:v>0.32390000000000002</c:v>
                </c:pt>
                <c:pt idx="602">
                  <c:v>0.28120000000000001</c:v>
                </c:pt>
                <c:pt idx="603">
                  <c:v>0.29830000000000001</c:v>
                </c:pt>
                <c:pt idx="604">
                  <c:v>0.31059999999999999</c:v>
                </c:pt>
                <c:pt idx="605">
                  <c:v>0.55930000000000002</c:v>
                </c:pt>
                <c:pt idx="606">
                  <c:v>0.3851</c:v>
                </c:pt>
                <c:pt idx="607">
                  <c:v>0.28669999999999995</c:v>
                </c:pt>
                <c:pt idx="608">
                  <c:v>0.2737</c:v>
                </c:pt>
                <c:pt idx="609">
                  <c:v>0.29659999999999997</c:v>
                </c:pt>
                <c:pt idx="610">
                  <c:v>1.3616999999999999</c:v>
                </c:pt>
                <c:pt idx="611">
                  <c:v>0.33700000000000002</c:v>
                </c:pt>
                <c:pt idx="612">
                  <c:v>0.29470000000000002</c:v>
                </c:pt>
                <c:pt idx="613">
                  <c:v>0.34900000000000003</c:v>
                </c:pt>
                <c:pt idx="614">
                  <c:v>0.57040000000000002</c:v>
                </c:pt>
                <c:pt idx="615">
                  <c:v>0.35649999999999998</c:v>
                </c:pt>
                <c:pt idx="616">
                  <c:v>0.38200000000000001</c:v>
                </c:pt>
                <c:pt idx="617">
                  <c:v>0.3574</c:v>
                </c:pt>
                <c:pt idx="618">
                  <c:v>0.45</c:v>
                </c:pt>
                <c:pt idx="619">
                  <c:v>0.41639999999999999</c:v>
                </c:pt>
                <c:pt idx="620">
                  <c:v>0.56590000000000007</c:v>
                </c:pt>
                <c:pt idx="621">
                  <c:v>0.27399999999999997</c:v>
                </c:pt>
                <c:pt idx="622">
                  <c:v>0.27989999999999998</c:v>
                </c:pt>
                <c:pt idx="623">
                  <c:v>0.28509999999999996</c:v>
                </c:pt>
                <c:pt idx="624">
                  <c:v>0.28509999999999996</c:v>
                </c:pt>
                <c:pt idx="625">
                  <c:v>0.28820000000000001</c:v>
                </c:pt>
                <c:pt idx="626">
                  <c:v>0.56689999999999996</c:v>
                </c:pt>
                <c:pt idx="627">
                  <c:v>0.30120000000000002</c:v>
                </c:pt>
                <c:pt idx="628">
                  <c:v>0.28709999999999997</c:v>
                </c:pt>
                <c:pt idx="629">
                  <c:v>0.42910000000000004</c:v>
                </c:pt>
                <c:pt idx="630">
                  <c:v>0.69300000000000006</c:v>
                </c:pt>
                <c:pt idx="631">
                  <c:v>0.66920000000000002</c:v>
                </c:pt>
                <c:pt idx="632">
                  <c:v>0.29569999999999996</c:v>
                </c:pt>
                <c:pt idx="633">
                  <c:v>0.3407</c:v>
                </c:pt>
                <c:pt idx="634">
                  <c:v>0.38440000000000002</c:v>
                </c:pt>
                <c:pt idx="635">
                  <c:v>0.27599999999999997</c:v>
                </c:pt>
                <c:pt idx="636">
                  <c:v>0.28560000000000002</c:v>
                </c:pt>
                <c:pt idx="637">
                  <c:v>0.49459999999999998</c:v>
                </c:pt>
                <c:pt idx="638">
                  <c:v>0.3755</c:v>
                </c:pt>
                <c:pt idx="639">
                  <c:v>0.30219999999999997</c:v>
                </c:pt>
                <c:pt idx="640">
                  <c:v>0.4022</c:v>
                </c:pt>
                <c:pt idx="641">
                  <c:v>0.28689999999999999</c:v>
                </c:pt>
                <c:pt idx="642">
                  <c:v>0.27530000000000004</c:v>
                </c:pt>
                <c:pt idx="643">
                  <c:v>0.2258</c:v>
                </c:pt>
                <c:pt idx="644">
                  <c:v>1.3381000000000001</c:v>
                </c:pt>
                <c:pt idx="645">
                  <c:v>0.32249999999999995</c:v>
                </c:pt>
                <c:pt idx="646">
                  <c:v>0.67449999999999999</c:v>
                </c:pt>
                <c:pt idx="647">
                  <c:v>0.26569999999999999</c:v>
                </c:pt>
                <c:pt idx="648">
                  <c:v>0.51860000000000006</c:v>
                </c:pt>
                <c:pt idx="649">
                  <c:v>0.39710000000000001</c:v>
                </c:pt>
                <c:pt idx="650">
                  <c:v>0.44390000000000002</c:v>
                </c:pt>
                <c:pt idx="651">
                  <c:v>0.40190000000000003</c:v>
                </c:pt>
                <c:pt idx="652">
                  <c:v>0.2681</c:v>
                </c:pt>
                <c:pt idx="653">
                  <c:v>0.41839999999999999</c:v>
                </c:pt>
                <c:pt idx="654">
                  <c:v>0.51990000000000003</c:v>
                </c:pt>
                <c:pt idx="655">
                  <c:v>0.2903</c:v>
                </c:pt>
                <c:pt idx="656">
                  <c:v>0.52029999999999998</c:v>
                </c:pt>
                <c:pt idx="657">
                  <c:v>0.31270000000000003</c:v>
                </c:pt>
                <c:pt idx="658">
                  <c:v>0.41169999999999995</c:v>
                </c:pt>
                <c:pt idx="659">
                  <c:v>0.42910000000000004</c:v>
                </c:pt>
                <c:pt idx="660">
                  <c:v>0.30780000000000002</c:v>
                </c:pt>
                <c:pt idx="661">
                  <c:v>0.37759999999999999</c:v>
                </c:pt>
                <c:pt idx="662">
                  <c:v>0.32899999999999996</c:v>
                </c:pt>
                <c:pt idx="663">
                  <c:v>0.67759999999999998</c:v>
                </c:pt>
                <c:pt idx="664">
                  <c:v>0.26719999999999999</c:v>
                </c:pt>
                <c:pt idx="665">
                  <c:v>0.29659999999999997</c:v>
                </c:pt>
                <c:pt idx="666">
                  <c:v>0.48149999999999998</c:v>
                </c:pt>
                <c:pt idx="667">
                  <c:v>0.26870000000000005</c:v>
                </c:pt>
                <c:pt idx="668">
                  <c:v>0.51749999999999996</c:v>
                </c:pt>
                <c:pt idx="669">
                  <c:v>0.25720000000000004</c:v>
                </c:pt>
                <c:pt idx="670">
                  <c:v>0.38979999999999998</c:v>
                </c:pt>
                <c:pt idx="671">
                  <c:v>0.79199999999999993</c:v>
                </c:pt>
                <c:pt idx="672">
                  <c:v>0.81369999999999998</c:v>
                </c:pt>
                <c:pt idx="673">
                  <c:v>0.38380000000000003</c:v>
                </c:pt>
                <c:pt idx="674">
                  <c:v>0.34179999999999999</c:v>
                </c:pt>
                <c:pt idx="675">
                  <c:v>0.27679999999999999</c:v>
                </c:pt>
                <c:pt idx="676">
                  <c:v>0.30509999999999998</c:v>
                </c:pt>
                <c:pt idx="677">
                  <c:v>0.39229999999999998</c:v>
                </c:pt>
                <c:pt idx="678">
                  <c:v>0.29199999999999998</c:v>
                </c:pt>
                <c:pt idx="679">
                  <c:v>2.7682000000000002</c:v>
                </c:pt>
                <c:pt idx="680">
                  <c:v>0.31950000000000001</c:v>
                </c:pt>
                <c:pt idx="681">
                  <c:v>0.49959999999999999</c:v>
                </c:pt>
                <c:pt idx="682">
                  <c:v>0.53790000000000004</c:v>
                </c:pt>
                <c:pt idx="683">
                  <c:v>0.56640000000000001</c:v>
                </c:pt>
                <c:pt idx="684">
                  <c:v>0.28089999999999998</c:v>
                </c:pt>
                <c:pt idx="685">
                  <c:v>0.5374000000000001</c:v>
                </c:pt>
                <c:pt idx="686">
                  <c:v>0.30549999999999999</c:v>
                </c:pt>
                <c:pt idx="687">
                  <c:v>0.47070000000000001</c:v>
                </c:pt>
                <c:pt idx="688">
                  <c:v>0.37330000000000002</c:v>
                </c:pt>
                <c:pt idx="689">
                  <c:v>0.35460000000000003</c:v>
                </c:pt>
                <c:pt idx="690">
                  <c:v>0.33119999999999999</c:v>
                </c:pt>
                <c:pt idx="691">
                  <c:v>0.2828</c:v>
                </c:pt>
                <c:pt idx="692">
                  <c:v>0.33760000000000001</c:v>
                </c:pt>
                <c:pt idx="693">
                  <c:v>0.48840000000000006</c:v>
                </c:pt>
                <c:pt idx="694">
                  <c:v>0.3962</c:v>
                </c:pt>
                <c:pt idx="695">
                  <c:v>0.28310000000000002</c:v>
                </c:pt>
                <c:pt idx="696">
                  <c:v>0.28749999999999998</c:v>
                </c:pt>
                <c:pt idx="697">
                  <c:v>1.8714</c:v>
                </c:pt>
                <c:pt idx="698">
                  <c:v>0.30729999999999996</c:v>
                </c:pt>
                <c:pt idx="699">
                  <c:v>0.4879</c:v>
                </c:pt>
                <c:pt idx="700">
                  <c:v>0.30679999999999996</c:v>
                </c:pt>
                <c:pt idx="701">
                  <c:v>0.2833</c:v>
                </c:pt>
                <c:pt idx="702">
                  <c:v>0.27729999999999999</c:v>
                </c:pt>
                <c:pt idx="703">
                  <c:v>0.2757</c:v>
                </c:pt>
                <c:pt idx="704">
                  <c:v>0.29070000000000001</c:v>
                </c:pt>
                <c:pt idx="705">
                  <c:v>0.27010000000000001</c:v>
                </c:pt>
                <c:pt idx="706">
                  <c:v>0.27109999999999995</c:v>
                </c:pt>
                <c:pt idx="707">
                  <c:v>0.91299999999999992</c:v>
                </c:pt>
                <c:pt idx="708">
                  <c:v>0.2918</c:v>
                </c:pt>
                <c:pt idx="709">
                  <c:v>0.77390000000000003</c:v>
                </c:pt>
                <c:pt idx="710">
                  <c:v>0.28100000000000003</c:v>
                </c:pt>
                <c:pt idx="711">
                  <c:v>0.40739999999999998</c:v>
                </c:pt>
                <c:pt idx="712">
                  <c:v>0.2747</c:v>
                </c:pt>
                <c:pt idx="713">
                  <c:v>0.30870000000000003</c:v>
                </c:pt>
                <c:pt idx="714">
                  <c:v>0.36029999999999995</c:v>
                </c:pt>
                <c:pt idx="715">
                  <c:v>0.41110000000000002</c:v>
                </c:pt>
                <c:pt idx="716">
                  <c:v>4.3986999999999998</c:v>
                </c:pt>
                <c:pt idx="717">
                  <c:v>0.38069999999999998</c:v>
                </c:pt>
                <c:pt idx="718">
                  <c:v>0.3513</c:v>
                </c:pt>
                <c:pt idx="719">
                  <c:v>0.77310000000000001</c:v>
                </c:pt>
                <c:pt idx="720">
                  <c:v>0.40910000000000002</c:v>
                </c:pt>
                <c:pt idx="721">
                  <c:v>0.5797000000000001</c:v>
                </c:pt>
                <c:pt idx="722">
                  <c:v>0.28549999999999998</c:v>
                </c:pt>
                <c:pt idx="723">
                  <c:v>0.24630000000000002</c:v>
                </c:pt>
                <c:pt idx="724">
                  <c:v>0.31640000000000001</c:v>
                </c:pt>
                <c:pt idx="725">
                  <c:v>0.36830000000000002</c:v>
                </c:pt>
                <c:pt idx="726">
                  <c:v>0.43600000000000005</c:v>
                </c:pt>
                <c:pt idx="727">
                  <c:v>0.68389999999999995</c:v>
                </c:pt>
                <c:pt idx="728">
                  <c:v>0.34860000000000002</c:v>
                </c:pt>
                <c:pt idx="729">
                  <c:v>0.37619999999999998</c:v>
                </c:pt>
                <c:pt idx="730">
                  <c:v>0.34</c:v>
                </c:pt>
                <c:pt idx="731">
                  <c:v>0.27389999999999998</c:v>
                </c:pt>
                <c:pt idx="732">
                  <c:v>0.70629999999999993</c:v>
                </c:pt>
                <c:pt idx="733">
                  <c:v>0.40379999999999999</c:v>
                </c:pt>
                <c:pt idx="734">
                  <c:v>0.59849999999999992</c:v>
                </c:pt>
                <c:pt idx="735">
                  <c:v>0.26429999999999998</c:v>
                </c:pt>
                <c:pt idx="736">
                  <c:v>0.2661</c:v>
                </c:pt>
                <c:pt idx="737">
                  <c:v>0.28800000000000003</c:v>
                </c:pt>
                <c:pt idx="738">
                  <c:v>0.40799999999999997</c:v>
                </c:pt>
                <c:pt idx="739">
                  <c:v>0.48769999999999997</c:v>
                </c:pt>
                <c:pt idx="740">
                  <c:v>0.48099999999999998</c:v>
                </c:pt>
                <c:pt idx="741">
                  <c:v>0.38929999999999998</c:v>
                </c:pt>
                <c:pt idx="742">
                  <c:v>1.0192999999999999</c:v>
                </c:pt>
                <c:pt idx="743">
                  <c:v>0.2787</c:v>
                </c:pt>
                <c:pt idx="744">
                  <c:v>0.4083</c:v>
                </c:pt>
                <c:pt idx="745">
                  <c:v>0.60650000000000004</c:v>
                </c:pt>
                <c:pt idx="746">
                  <c:v>0.30590000000000001</c:v>
                </c:pt>
                <c:pt idx="747">
                  <c:v>0.40440000000000004</c:v>
                </c:pt>
                <c:pt idx="748">
                  <c:v>0.57989999999999997</c:v>
                </c:pt>
                <c:pt idx="749">
                  <c:v>0.27650000000000002</c:v>
                </c:pt>
                <c:pt idx="750">
                  <c:v>0.27300000000000002</c:v>
                </c:pt>
                <c:pt idx="751">
                  <c:v>0.60550000000000004</c:v>
                </c:pt>
                <c:pt idx="752">
                  <c:v>0.35510000000000003</c:v>
                </c:pt>
                <c:pt idx="753">
                  <c:v>0.27769999999999995</c:v>
                </c:pt>
                <c:pt idx="754">
                  <c:v>1.2451000000000001</c:v>
                </c:pt>
                <c:pt idx="755">
                  <c:v>0.67120000000000002</c:v>
                </c:pt>
                <c:pt idx="756">
                  <c:v>4.5935000000000006</c:v>
                </c:pt>
                <c:pt idx="757">
                  <c:v>0.28669999999999995</c:v>
                </c:pt>
                <c:pt idx="758">
                  <c:v>0.67469999999999997</c:v>
                </c:pt>
                <c:pt idx="759">
                  <c:v>0.33349999999999996</c:v>
                </c:pt>
                <c:pt idx="760">
                  <c:v>0.4929</c:v>
                </c:pt>
                <c:pt idx="761">
                  <c:v>0.28139999999999998</c:v>
                </c:pt>
                <c:pt idx="762">
                  <c:v>0.3891</c:v>
                </c:pt>
                <c:pt idx="763">
                  <c:v>1.1473</c:v>
                </c:pt>
                <c:pt idx="764">
                  <c:v>2.9851000000000001</c:v>
                </c:pt>
                <c:pt idx="765">
                  <c:v>0.26669999999999999</c:v>
                </c:pt>
                <c:pt idx="766">
                  <c:v>0.61580000000000001</c:v>
                </c:pt>
                <c:pt idx="767">
                  <c:v>0.27189999999999998</c:v>
                </c:pt>
                <c:pt idx="768">
                  <c:v>0.27410000000000001</c:v>
                </c:pt>
                <c:pt idx="769">
                  <c:v>0.36969999999999997</c:v>
                </c:pt>
                <c:pt idx="770">
                  <c:v>0.53169999999999995</c:v>
                </c:pt>
                <c:pt idx="771">
                  <c:v>0.31859999999999999</c:v>
                </c:pt>
                <c:pt idx="772">
                  <c:v>0.28249999999999997</c:v>
                </c:pt>
                <c:pt idx="773">
                  <c:v>0.33900000000000002</c:v>
                </c:pt>
                <c:pt idx="774">
                  <c:v>0.32779999999999998</c:v>
                </c:pt>
                <c:pt idx="775">
                  <c:v>0.42509999999999998</c:v>
                </c:pt>
                <c:pt idx="776">
                  <c:v>3.9015</c:v>
                </c:pt>
                <c:pt idx="777">
                  <c:v>0.4335</c:v>
                </c:pt>
                <c:pt idx="778">
                  <c:v>0.3266</c:v>
                </c:pt>
                <c:pt idx="779">
                  <c:v>0.70920000000000005</c:v>
                </c:pt>
                <c:pt idx="780">
                  <c:v>0.26659999999999995</c:v>
                </c:pt>
                <c:pt idx="781">
                  <c:v>0.29619999999999996</c:v>
                </c:pt>
                <c:pt idx="782">
                  <c:v>5.0118</c:v>
                </c:pt>
                <c:pt idx="783">
                  <c:v>1.3284</c:v>
                </c:pt>
                <c:pt idx="784">
                  <c:v>0.4672</c:v>
                </c:pt>
                <c:pt idx="785">
                  <c:v>0.49879999999999997</c:v>
                </c:pt>
                <c:pt idx="786">
                  <c:v>0.57730000000000004</c:v>
                </c:pt>
                <c:pt idx="787">
                  <c:v>0.2787</c:v>
                </c:pt>
                <c:pt idx="788">
                  <c:v>0.4713</c:v>
                </c:pt>
                <c:pt idx="789">
                  <c:v>0.3473</c:v>
                </c:pt>
                <c:pt idx="790">
                  <c:v>0.53359999999999996</c:v>
                </c:pt>
                <c:pt idx="791">
                  <c:v>0.32969999999999999</c:v>
                </c:pt>
                <c:pt idx="792">
                  <c:v>1.5121</c:v>
                </c:pt>
                <c:pt idx="793">
                  <c:v>0.66039999999999999</c:v>
                </c:pt>
                <c:pt idx="794">
                  <c:v>0.33490000000000003</c:v>
                </c:pt>
                <c:pt idx="795">
                  <c:v>1.5689</c:v>
                </c:pt>
                <c:pt idx="796">
                  <c:v>0.40079999999999999</c:v>
                </c:pt>
                <c:pt idx="797">
                  <c:v>0.29449999999999998</c:v>
                </c:pt>
                <c:pt idx="798">
                  <c:v>1.3197000000000001</c:v>
                </c:pt>
                <c:pt idx="799">
                  <c:v>0.29880000000000001</c:v>
                </c:pt>
                <c:pt idx="800">
                  <c:v>0.45380000000000004</c:v>
                </c:pt>
                <c:pt idx="801">
                  <c:v>0.3931</c:v>
                </c:pt>
                <c:pt idx="802">
                  <c:v>0.36259999999999998</c:v>
                </c:pt>
                <c:pt idx="803">
                  <c:v>0.29859999999999998</c:v>
                </c:pt>
                <c:pt idx="804">
                  <c:v>0.38390000000000002</c:v>
                </c:pt>
                <c:pt idx="805">
                  <c:v>0.30170000000000002</c:v>
                </c:pt>
                <c:pt idx="806">
                  <c:v>0.29310000000000003</c:v>
                </c:pt>
                <c:pt idx="807">
                  <c:v>0.3448</c:v>
                </c:pt>
                <c:pt idx="808">
                  <c:v>0.44630000000000003</c:v>
                </c:pt>
                <c:pt idx="809">
                  <c:v>0.629</c:v>
                </c:pt>
                <c:pt idx="810">
                  <c:v>0.36029999999999995</c:v>
                </c:pt>
                <c:pt idx="811">
                  <c:v>0.36860000000000004</c:v>
                </c:pt>
                <c:pt idx="812">
                  <c:v>0.28620000000000001</c:v>
                </c:pt>
                <c:pt idx="813">
                  <c:v>0.67220000000000002</c:v>
                </c:pt>
                <c:pt idx="814">
                  <c:v>0.43240000000000001</c:v>
                </c:pt>
                <c:pt idx="815">
                  <c:v>3.4569999999999999</c:v>
                </c:pt>
                <c:pt idx="816">
                  <c:v>0.30669999999999997</c:v>
                </c:pt>
                <c:pt idx="817">
                  <c:v>0.69360000000000011</c:v>
                </c:pt>
                <c:pt idx="818">
                  <c:v>1.0653999999999999</c:v>
                </c:pt>
                <c:pt idx="819">
                  <c:v>0.29100000000000004</c:v>
                </c:pt>
                <c:pt idx="820">
                  <c:v>0.30210000000000004</c:v>
                </c:pt>
                <c:pt idx="821">
                  <c:v>3.5714999999999999</c:v>
                </c:pt>
                <c:pt idx="822">
                  <c:v>4.1078999999999999</c:v>
                </c:pt>
                <c:pt idx="823">
                  <c:v>0.27729999999999999</c:v>
                </c:pt>
                <c:pt idx="824">
                  <c:v>2.1486999999999998</c:v>
                </c:pt>
                <c:pt idx="825">
                  <c:v>0.26819999999999999</c:v>
                </c:pt>
                <c:pt idx="826">
                  <c:v>0.46970000000000001</c:v>
                </c:pt>
                <c:pt idx="827">
                  <c:v>0.42250000000000004</c:v>
                </c:pt>
                <c:pt idx="828">
                  <c:v>0.28539999999999999</c:v>
                </c:pt>
                <c:pt idx="829">
                  <c:v>0.2742</c:v>
                </c:pt>
                <c:pt idx="830">
                  <c:v>0.26979999999999998</c:v>
                </c:pt>
                <c:pt idx="831">
                  <c:v>1.9224999999999999</c:v>
                </c:pt>
                <c:pt idx="832">
                  <c:v>0.33100000000000002</c:v>
                </c:pt>
                <c:pt idx="833">
                  <c:v>0.3201</c:v>
                </c:pt>
                <c:pt idx="834">
                  <c:v>0.37320000000000003</c:v>
                </c:pt>
                <c:pt idx="835">
                  <c:v>0.33579999999999999</c:v>
                </c:pt>
                <c:pt idx="836">
                  <c:v>0.61459999999999992</c:v>
                </c:pt>
                <c:pt idx="837">
                  <c:v>2.609</c:v>
                </c:pt>
                <c:pt idx="838">
                  <c:v>0.3952</c:v>
                </c:pt>
                <c:pt idx="839">
                  <c:v>0.79390000000000005</c:v>
                </c:pt>
                <c:pt idx="840">
                  <c:v>0.82720000000000005</c:v>
                </c:pt>
                <c:pt idx="841">
                  <c:v>0.43309999999999998</c:v>
                </c:pt>
                <c:pt idx="842">
                  <c:v>0.31730000000000003</c:v>
                </c:pt>
                <c:pt idx="843">
                  <c:v>0.6794</c:v>
                </c:pt>
                <c:pt idx="844">
                  <c:v>3.1619000000000002</c:v>
                </c:pt>
                <c:pt idx="845">
                  <c:v>1.5852999999999999</c:v>
                </c:pt>
                <c:pt idx="846">
                  <c:v>0.3009</c:v>
                </c:pt>
                <c:pt idx="847">
                  <c:v>0.26300000000000001</c:v>
                </c:pt>
                <c:pt idx="848">
                  <c:v>0.4446</c:v>
                </c:pt>
                <c:pt idx="849">
                  <c:v>0.31869999999999998</c:v>
                </c:pt>
                <c:pt idx="850">
                  <c:v>0.79500000000000004</c:v>
                </c:pt>
                <c:pt idx="851">
                  <c:v>0.33389999999999997</c:v>
                </c:pt>
                <c:pt idx="852">
                  <c:v>0.48529999999999995</c:v>
                </c:pt>
                <c:pt idx="853">
                  <c:v>0.40719999999999995</c:v>
                </c:pt>
                <c:pt idx="854">
                  <c:v>0.44129999999999997</c:v>
                </c:pt>
                <c:pt idx="855">
                  <c:v>0.35060000000000002</c:v>
                </c:pt>
                <c:pt idx="856">
                  <c:v>0.33340000000000003</c:v>
                </c:pt>
                <c:pt idx="857">
                  <c:v>0.27989999999999998</c:v>
                </c:pt>
                <c:pt idx="858">
                  <c:v>0.34429999999999999</c:v>
                </c:pt>
                <c:pt idx="859">
                  <c:v>0.9083</c:v>
                </c:pt>
                <c:pt idx="860">
                  <c:v>1.8175999999999999</c:v>
                </c:pt>
                <c:pt idx="861">
                  <c:v>0.31609999999999999</c:v>
                </c:pt>
                <c:pt idx="862">
                  <c:v>0.33579999999999999</c:v>
                </c:pt>
                <c:pt idx="863">
                  <c:v>0.30149999999999999</c:v>
                </c:pt>
                <c:pt idx="864">
                  <c:v>0.47310000000000002</c:v>
                </c:pt>
                <c:pt idx="865">
                  <c:v>0.59599999999999997</c:v>
                </c:pt>
                <c:pt idx="866">
                  <c:v>0.48159999999999997</c:v>
                </c:pt>
                <c:pt idx="867">
                  <c:v>0.49459999999999998</c:v>
                </c:pt>
                <c:pt idx="868">
                  <c:v>0.46400000000000002</c:v>
                </c:pt>
                <c:pt idx="869">
                  <c:v>0.26739999999999997</c:v>
                </c:pt>
                <c:pt idx="870">
                  <c:v>1.9242000000000001</c:v>
                </c:pt>
                <c:pt idx="871">
                  <c:v>0.28570000000000001</c:v>
                </c:pt>
                <c:pt idx="872">
                  <c:v>0.39120000000000005</c:v>
                </c:pt>
                <c:pt idx="873">
                  <c:v>0.33240000000000003</c:v>
                </c:pt>
                <c:pt idx="874">
                  <c:v>0.34190000000000004</c:v>
                </c:pt>
                <c:pt idx="875">
                  <c:v>0.4496</c:v>
                </c:pt>
                <c:pt idx="876">
                  <c:v>0.77780000000000005</c:v>
                </c:pt>
                <c:pt idx="877">
                  <c:v>0.90090000000000003</c:v>
                </c:pt>
                <c:pt idx="878">
                  <c:v>0.30669999999999997</c:v>
                </c:pt>
                <c:pt idx="879">
                  <c:v>0.40650000000000003</c:v>
                </c:pt>
                <c:pt idx="880">
                  <c:v>0.60589999999999999</c:v>
                </c:pt>
                <c:pt idx="881">
                  <c:v>0.34329999999999999</c:v>
                </c:pt>
                <c:pt idx="882">
                  <c:v>0.3448</c:v>
                </c:pt>
                <c:pt idx="883">
                  <c:v>0.31059999999999999</c:v>
                </c:pt>
                <c:pt idx="884">
                  <c:v>0.2792</c:v>
                </c:pt>
                <c:pt idx="885">
                  <c:v>0.38200000000000001</c:v>
                </c:pt>
                <c:pt idx="886">
                  <c:v>1.7075</c:v>
                </c:pt>
                <c:pt idx="887">
                  <c:v>0.4425</c:v>
                </c:pt>
                <c:pt idx="888">
                  <c:v>0.2651</c:v>
                </c:pt>
                <c:pt idx="889">
                  <c:v>0.51239999999999997</c:v>
                </c:pt>
                <c:pt idx="890">
                  <c:v>0.28289999999999998</c:v>
                </c:pt>
                <c:pt idx="891">
                  <c:v>0.3322</c:v>
                </c:pt>
                <c:pt idx="892">
                  <c:v>0.41389999999999999</c:v>
                </c:pt>
                <c:pt idx="893">
                  <c:v>0.42630000000000001</c:v>
                </c:pt>
                <c:pt idx="894">
                  <c:v>0.46959999999999996</c:v>
                </c:pt>
                <c:pt idx="895">
                  <c:v>0.80569999999999997</c:v>
                </c:pt>
                <c:pt idx="896">
                  <c:v>0.31709999999999999</c:v>
                </c:pt>
                <c:pt idx="897">
                  <c:v>0.87480000000000002</c:v>
                </c:pt>
                <c:pt idx="898">
                  <c:v>0.33129999999999998</c:v>
                </c:pt>
                <c:pt idx="899">
                  <c:v>0.36549999999999999</c:v>
                </c:pt>
                <c:pt idx="900">
                  <c:v>0.27860000000000001</c:v>
                </c:pt>
                <c:pt idx="901">
                  <c:v>0.4047</c:v>
                </c:pt>
                <c:pt idx="902">
                  <c:v>0.34190000000000004</c:v>
                </c:pt>
                <c:pt idx="903">
                  <c:v>0.66509999999999991</c:v>
                </c:pt>
                <c:pt idx="904">
                  <c:v>0.44680000000000003</c:v>
                </c:pt>
                <c:pt idx="905">
                  <c:v>0.26350000000000001</c:v>
                </c:pt>
                <c:pt idx="906">
                  <c:v>0.28200000000000003</c:v>
                </c:pt>
                <c:pt idx="907">
                  <c:v>0.28410000000000002</c:v>
                </c:pt>
                <c:pt idx="908">
                  <c:v>0.48410000000000003</c:v>
                </c:pt>
                <c:pt idx="909">
                  <c:v>0.42530000000000001</c:v>
                </c:pt>
                <c:pt idx="910">
                  <c:v>0.46250000000000002</c:v>
                </c:pt>
                <c:pt idx="911">
                  <c:v>0.34239999999999998</c:v>
                </c:pt>
                <c:pt idx="912">
                  <c:v>0.33510000000000001</c:v>
                </c:pt>
                <c:pt idx="913">
                  <c:v>0.28120000000000001</c:v>
                </c:pt>
                <c:pt idx="914">
                  <c:v>1.2406999999999999</c:v>
                </c:pt>
                <c:pt idx="915">
                  <c:v>0.3306</c:v>
                </c:pt>
                <c:pt idx="916">
                  <c:v>0.39710000000000001</c:v>
                </c:pt>
                <c:pt idx="917">
                  <c:v>0.81459999999999999</c:v>
                </c:pt>
                <c:pt idx="918">
                  <c:v>0.3553</c:v>
                </c:pt>
                <c:pt idx="919">
                  <c:v>0.26580000000000004</c:v>
                </c:pt>
                <c:pt idx="920">
                  <c:v>0.76629999999999998</c:v>
                </c:pt>
                <c:pt idx="921">
                  <c:v>1.7891000000000001</c:v>
                </c:pt>
                <c:pt idx="922">
                  <c:v>0.437</c:v>
                </c:pt>
                <c:pt idx="923">
                  <c:v>0.2697</c:v>
                </c:pt>
                <c:pt idx="924">
                  <c:v>0.30919999999999997</c:v>
                </c:pt>
                <c:pt idx="925">
                  <c:v>0.26669999999999999</c:v>
                </c:pt>
                <c:pt idx="926">
                  <c:v>0.40539999999999998</c:v>
                </c:pt>
                <c:pt idx="927">
                  <c:v>0.27300000000000002</c:v>
                </c:pt>
                <c:pt idx="928">
                  <c:v>0.31209999999999999</c:v>
                </c:pt>
                <c:pt idx="929">
                  <c:v>0.45489999999999997</c:v>
                </c:pt>
                <c:pt idx="930">
                  <c:v>0.29880000000000001</c:v>
                </c:pt>
                <c:pt idx="931">
                  <c:v>0.34799999999999998</c:v>
                </c:pt>
                <c:pt idx="932">
                  <c:v>0.49490000000000006</c:v>
                </c:pt>
                <c:pt idx="933">
                  <c:v>0.2787</c:v>
                </c:pt>
                <c:pt idx="934">
                  <c:v>0.29510000000000003</c:v>
                </c:pt>
                <c:pt idx="935">
                  <c:v>0.32890000000000003</c:v>
                </c:pt>
                <c:pt idx="936">
                  <c:v>0.26449999999999996</c:v>
                </c:pt>
                <c:pt idx="937">
                  <c:v>0.33300000000000002</c:v>
                </c:pt>
                <c:pt idx="938">
                  <c:v>0.29699999999999999</c:v>
                </c:pt>
                <c:pt idx="939">
                  <c:v>0.39229999999999998</c:v>
                </c:pt>
                <c:pt idx="940">
                  <c:v>0.74949999999999994</c:v>
                </c:pt>
                <c:pt idx="941">
                  <c:v>0.99350000000000005</c:v>
                </c:pt>
                <c:pt idx="942">
                  <c:v>0.29380000000000001</c:v>
                </c:pt>
                <c:pt idx="943">
                  <c:v>0.35260000000000002</c:v>
                </c:pt>
                <c:pt idx="944">
                  <c:v>0.39710000000000001</c:v>
                </c:pt>
                <c:pt idx="945">
                  <c:v>0.35699999999999998</c:v>
                </c:pt>
                <c:pt idx="946">
                  <c:v>0.45839999999999997</c:v>
                </c:pt>
                <c:pt idx="947">
                  <c:v>0.34190000000000004</c:v>
                </c:pt>
                <c:pt idx="948">
                  <c:v>0.35510000000000003</c:v>
                </c:pt>
                <c:pt idx="949">
                  <c:v>0.36709999999999998</c:v>
                </c:pt>
                <c:pt idx="950">
                  <c:v>0.53100000000000003</c:v>
                </c:pt>
                <c:pt idx="951">
                  <c:v>0.28430000000000005</c:v>
                </c:pt>
                <c:pt idx="952">
                  <c:v>0.83140000000000003</c:v>
                </c:pt>
                <c:pt idx="953">
                  <c:v>0.4753</c:v>
                </c:pt>
                <c:pt idx="954">
                  <c:v>0.94359999999999999</c:v>
                </c:pt>
                <c:pt idx="955">
                  <c:v>0.375</c:v>
                </c:pt>
                <c:pt idx="956">
                  <c:v>0.80049999999999999</c:v>
                </c:pt>
                <c:pt idx="957">
                  <c:v>0.26939999999999997</c:v>
                </c:pt>
                <c:pt idx="958">
                  <c:v>0.96589999999999998</c:v>
                </c:pt>
                <c:pt idx="959">
                  <c:v>0.44190000000000002</c:v>
                </c:pt>
                <c:pt idx="960">
                  <c:v>0.56889999999999996</c:v>
                </c:pt>
                <c:pt idx="961">
                  <c:v>0.37440000000000001</c:v>
                </c:pt>
                <c:pt idx="962">
                  <c:v>0.32440000000000002</c:v>
                </c:pt>
                <c:pt idx="963">
                  <c:v>0.39250000000000002</c:v>
                </c:pt>
                <c:pt idx="964">
                  <c:v>0.40410000000000001</c:v>
                </c:pt>
                <c:pt idx="965">
                  <c:v>0.26319999999999999</c:v>
                </c:pt>
                <c:pt idx="966">
                  <c:v>0.376</c:v>
                </c:pt>
                <c:pt idx="967">
                  <c:v>0.27450000000000002</c:v>
                </c:pt>
                <c:pt idx="968">
                  <c:v>0.34049999999999997</c:v>
                </c:pt>
                <c:pt idx="969">
                  <c:v>0.35799999999999998</c:v>
                </c:pt>
                <c:pt idx="970">
                  <c:v>0.44680000000000003</c:v>
                </c:pt>
                <c:pt idx="971">
                  <c:v>0.38180000000000003</c:v>
                </c:pt>
                <c:pt idx="972">
                  <c:v>0.4577</c:v>
                </c:pt>
                <c:pt idx="973">
                  <c:v>0.38289999999999996</c:v>
                </c:pt>
                <c:pt idx="974">
                  <c:v>0.34160000000000001</c:v>
                </c:pt>
                <c:pt idx="975">
                  <c:v>0.30640000000000001</c:v>
                </c:pt>
                <c:pt idx="976">
                  <c:v>0.30479999999999996</c:v>
                </c:pt>
                <c:pt idx="977">
                  <c:v>0.34440000000000004</c:v>
                </c:pt>
                <c:pt idx="978">
                  <c:v>0.26669999999999999</c:v>
                </c:pt>
                <c:pt idx="979">
                  <c:v>0.34570000000000001</c:v>
                </c:pt>
                <c:pt idx="980">
                  <c:v>0.90890000000000004</c:v>
                </c:pt>
                <c:pt idx="981">
                  <c:v>0.5222</c:v>
                </c:pt>
                <c:pt idx="982">
                  <c:v>0.2722</c:v>
                </c:pt>
                <c:pt idx="983">
                  <c:v>0.44069999999999998</c:v>
                </c:pt>
                <c:pt idx="984">
                  <c:v>0.43090000000000001</c:v>
                </c:pt>
                <c:pt idx="985">
                  <c:v>0.38340000000000002</c:v>
                </c:pt>
                <c:pt idx="986">
                  <c:v>0.43140000000000001</c:v>
                </c:pt>
                <c:pt idx="987">
                  <c:v>0.55500000000000005</c:v>
                </c:pt>
                <c:pt idx="988">
                  <c:v>1.5845</c:v>
                </c:pt>
                <c:pt idx="989">
                  <c:v>1.6057000000000001</c:v>
                </c:pt>
                <c:pt idx="990">
                  <c:v>0.28039999999999998</c:v>
                </c:pt>
                <c:pt idx="991">
                  <c:v>0.66259999999999997</c:v>
                </c:pt>
                <c:pt idx="992">
                  <c:v>0.44569999999999999</c:v>
                </c:pt>
                <c:pt idx="993">
                  <c:v>0.371</c:v>
                </c:pt>
                <c:pt idx="994">
                  <c:v>0.41789999999999999</c:v>
                </c:pt>
                <c:pt idx="995">
                  <c:v>0.43709999999999999</c:v>
                </c:pt>
                <c:pt idx="996">
                  <c:v>0.48109999999999997</c:v>
                </c:pt>
                <c:pt idx="997">
                  <c:v>0.26779999999999998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C-4C13-8EC0-24F86CB0E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4216047"/>
        <c:axId val="2017343711"/>
      </c:lineChart>
      <c:catAx>
        <c:axId val="20242160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17343711"/>
        <c:crosses val="autoZero"/>
        <c:auto val="1"/>
        <c:lblAlgn val="ctr"/>
        <c:lblOffset val="100"/>
        <c:noMultiLvlLbl val="0"/>
      </c:catAx>
      <c:valAx>
        <c:axId val="201734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42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Times'!$N$1</c:f>
              <c:strCache>
                <c:ptCount val="1"/>
                <c:pt idx="0">
                  <c:v>Redis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Times'!$N$2:$N$2001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228.01859999999999</c:v>
                </c:pt>
                <c:pt idx="1002">
                  <c:v>264.12390000000005</c:v>
                </c:pt>
                <c:pt idx="1003">
                  <c:v>182.9194</c:v>
                </c:pt>
                <c:pt idx="1004">
                  <c:v>219.7732</c:v>
                </c:pt>
                <c:pt idx="1005">
                  <c:v>202.63220000000001</c:v>
                </c:pt>
                <c:pt idx="1006">
                  <c:v>189.11269999999999</c:v>
                </c:pt>
                <c:pt idx="1007">
                  <c:v>231.66069999999999</c:v>
                </c:pt>
                <c:pt idx="1008">
                  <c:v>242.2424</c:v>
                </c:pt>
                <c:pt idx="1009">
                  <c:v>187.52610000000001</c:v>
                </c:pt>
                <c:pt idx="1010">
                  <c:v>192.9956</c:v>
                </c:pt>
                <c:pt idx="1011">
                  <c:v>294.40350000000001</c:v>
                </c:pt>
                <c:pt idx="1012">
                  <c:v>215.41940000000002</c:v>
                </c:pt>
                <c:pt idx="1013">
                  <c:v>214.92059999999998</c:v>
                </c:pt>
                <c:pt idx="1014">
                  <c:v>182.88820000000001</c:v>
                </c:pt>
                <c:pt idx="1015">
                  <c:v>233.80100000000002</c:v>
                </c:pt>
                <c:pt idx="1016">
                  <c:v>178.0676</c:v>
                </c:pt>
                <c:pt idx="1017">
                  <c:v>198.07559999999998</c:v>
                </c:pt>
                <c:pt idx="1018">
                  <c:v>224.66059999999999</c:v>
                </c:pt>
                <c:pt idx="1019">
                  <c:v>173.0652</c:v>
                </c:pt>
                <c:pt idx="1020">
                  <c:v>193.26760000000002</c:v>
                </c:pt>
                <c:pt idx="1021">
                  <c:v>187.92859999999999</c:v>
                </c:pt>
                <c:pt idx="1022">
                  <c:v>194.73070000000001</c:v>
                </c:pt>
                <c:pt idx="1023">
                  <c:v>178.46639999999999</c:v>
                </c:pt>
                <c:pt idx="1024">
                  <c:v>213.5599</c:v>
                </c:pt>
                <c:pt idx="1025">
                  <c:v>182.7645</c:v>
                </c:pt>
                <c:pt idx="1026">
                  <c:v>181.3322</c:v>
                </c:pt>
                <c:pt idx="1027">
                  <c:v>182.8203</c:v>
                </c:pt>
                <c:pt idx="1028">
                  <c:v>275.98230000000001</c:v>
                </c:pt>
                <c:pt idx="1029">
                  <c:v>213.66560000000001</c:v>
                </c:pt>
                <c:pt idx="1030">
                  <c:v>200.08029999999999</c:v>
                </c:pt>
                <c:pt idx="1031">
                  <c:v>178.35929999999999</c:v>
                </c:pt>
                <c:pt idx="1032">
                  <c:v>188.77099999999999</c:v>
                </c:pt>
                <c:pt idx="1033">
                  <c:v>225.8039</c:v>
                </c:pt>
                <c:pt idx="1034">
                  <c:v>181.32740000000001</c:v>
                </c:pt>
                <c:pt idx="1035">
                  <c:v>320.41039999999998</c:v>
                </c:pt>
                <c:pt idx="1036">
                  <c:v>237.30270000000002</c:v>
                </c:pt>
                <c:pt idx="1037">
                  <c:v>182.8689</c:v>
                </c:pt>
                <c:pt idx="1038">
                  <c:v>280.82259999999997</c:v>
                </c:pt>
                <c:pt idx="1039">
                  <c:v>231.89090000000002</c:v>
                </c:pt>
                <c:pt idx="1040">
                  <c:v>171.73069999999998</c:v>
                </c:pt>
                <c:pt idx="1041">
                  <c:v>178.16839999999999</c:v>
                </c:pt>
                <c:pt idx="1042">
                  <c:v>177.95169999999999</c:v>
                </c:pt>
                <c:pt idx="1043">
                  <c:v>176.1884</c:v>
                </c:pt>
                <c:pt idx="1044">
                  <c:v>172.5112</c:v>
                </c:pt>
                <c:pt idx="1045">
                  <c:v>178.51439999999999</c:v>
                </c:pt>
                <c:pt idx="1046">
                  <c:v>169.73689999999999</c:v>
                </c:pt>
                <c:pt idx="1047">
                  <c:v>181.0411</c:v>
                </c:pt>
                <c:pt idx="1048">
                  <c:v>178.52370000000002</c:v>
                </c:pt>
                <c:pt idx="1049">
                  <c:v>177.7139</c:v>
                </c:pt>
                <c:pt idx="1050">
                  <c:v>170.18169999999998</c:v>
                </c:pt>
                <c:pt idx="1051">
                  <c:v>209.55029999999999</c:v>
                </c:pt>
                <c:pt idx="1052">
                  <c:v>178.0889</c:v>
                </c:pt>
                <c:pt idx="1053">
                  <c:v>185.72540000000001</c:v>
                </c:pt>
                <c:pt idx="1054">
                  <c:v>173.2242</c:v>
                </c:pt>
                <c:pt idx="1055">
                  <c:v>183.10159999999999</c:v>
                </c:pt>
                <c:pt idx="1056">
                  <c:v>179.73</c:v>
                </c:pt>
                <c:pt idx="1057">
                  <c:v>191.70760000000001</c:v>
                </c:pt>
                <c:pt idx="1058">
                  <c:v>218.95480000000001</c:v>
                </c:pt>
                <c:pt idx="1059">
                  <c:v>190.83109999999999</c:v>
                </c:pt>
                <c:pt idx="1060">
                  <c:v>270.70190000000002</c:v>
                </c:pt>
                <c:pt idx="1061">
                  <c:v>212.62909999999999</c:v>
                </c:pt>
                <c:pt idx="1062">
                  <c:v>209.9539</c:v>
                </c:pt>
                <c:pt idx="1063">
                  <c:v>242.7473</c:v>
                </c:pt>
                <c:pt idx="1064">
                  <c:v>174.679</c:v>
                </c:pt>
                <c:pt idx="1065">
                  <c:v>175.6601</c:v>
                </c:pt>
                <c:pt idx="1066">
                  <c:v>174.21950000000001</c:v>
                </c:pt>
                <c:pt idx="1067">
                  <c:v>177.9435</c:v>
                </c:pt>
                <c:pt idx="1068">
                  <c:v>219.98690000000002</c:v>
                </c:pt>
                <c:pt idx="1069">
                  <c:v>173.16300000000001</c:v>
                </c:pt>
                <c:pt idx="1070">
                  <c:v>175.3717</c:v>
                </c:pt>
                <c:pt idx="1071">
                  <c:v>169.68100000000001</c:v>
                </c:pt>
                <c:pt idx="1072">
                  <c:v>173.0864</c:v>
                </c:pt>
                <c:pt idx="1073">
                  <c:v>170.83880000000002</c:v>
                </c:pt>
                <c:pt idx="1074">
                  <c:v>208.55290000000002</c:v>
                </c:pt>
                <c:pt idx="1075">
                  <c:v>207.01400000000001</c:v>
                </c:pt>
                <c:pt idx="1076">
                  <c:v>177.36519999999999</c:v>
                </c:pt>
                <c:pt idx="1077">
                  <c:v>179.80160000000001</c:v>
                </c:pt>
                <c:pt idx="1078">
                  <c:v>181.2088</c:v>
                </c:pt>
                <c:pt idx="1079">
                  <c:v>179.99599999999998</c:v>
                </c:pt>
                <c:pt idx="1080">
                  <c:v>181.61269999999999</c:v>
                </c:pt>
                <c:pt idx="1081">
                  <c:v>187.26070000000001</c:v>
                </c:pt>
                <c:pt idx="1082">
                  <c:v>183.39410000000001</c:v>
                </c:pt>
                <c:pt idx="1083">
                  <c:v>184.34870000000001</c:v>
                </c:pt>
                <c:pt idx="1084">
                  <c:v>185.8501</c:v>
                </c:pt>
                <c:pt idx="1085">
                  <c:v>186.76860000000002</c:v>
                </c:pt>
                <c:pt idx="1086">
                  <c:v>281.4058</c:v>
                </c:pt>
                <c:pt idx="1087">
                  <c:v>218.6557</c:v>
                </c:pt>
                <c:pt idx="1088">
                  <c:v>172.80369999999999</c:v>
                </c:pt>
                <c:pt idx="1089">
                  <c:v>176.46559999999999</c:v>
                </c:pt>
                <c:pt idx="1090">
                  <c:v>174.93900000000002</c:v>
                </c:pt>
                <c:pt idx="1091">
                  <c:v>178.91889999999998</c:v>
                </c:pt>
                <c:pt idx="1092">
                  <c:v>252.45050000000003</c:v>
                </c:pt>
                <c:pt idx="1093">
                  <c:v>228.1429</c:v>
                </c:pt>
                <c:pt idx="1094">
                  <c:v>182.2878</c:v>
                </c:pt>
                <c:pt idx="1095">
                  <c:v>181.67099999999999</c:v>
                </c:pt>
                <c:pt idx="1096">
                  <c:v>175.46690000000001</c:v>
                </c:pt>
                <c:pt idx="1097">
                  <c:v>201.4744</c:v>
                </c:pt>
                <c:pt idx="1098">
                  <c:v>232.8527</c:v>
                </c:pt>
                <c:pt idx="1099">
                  <c:v>188.6506</c:v>
                </c:pt>
                <c:pt idx="1100">
                  <c:v>263.5145</c:v>
                </c:pt>
                <c:pt idx="1101">
                  <c:v>183.30420000000001</c:v>
                </c:pt>
                <c:pt idx="1102">
                  <c:v>189.41140000000001</c:v>
                </c:pt>
                <c:pt idx="1103">
                  <c:v>244.25040000000001</c:v>
                </c:pt>
                <c:pt idx="1104">
                  <c:v>195.73140000000001</c:v>
                </c:pt>
                <c:pt idx="1105">
                  <c:v>186.88399999999999</c:v>
                </c:pt>
                <c:pt idx="1106">
                  <c:v>224.9461</c:v>
                </c:pt>
                <c:pt idx="1107">
                  <c:v>221.85720000000001</c:v>
                </c:pt>
                <c:pt idx="1108">
                  <c:v>191.0984</c:v>
                </c:pt>
                <c:pt idx="1109">
                  <c:v>213.86340000000001</c:v>
                </c:pt>
                <c:pt idx="1110">
                  <c:v>273.35720000000003</c:v>
                </c:pt>
                <c:pt idx="1111">
                  <c:v>204.17270000000002</c:v>
                </c:pt>
                <c:pt idx="1112">
                  <c:v>182.60580000000002</c:v>
                </c:pt>
                <c:pt idx="1113">
                  <c:v>231.9716</c:v>
                </c:pt>
                <c:pt idx="1114">
                  <c:v>180.2628</c:v>
                </c:pt>
                <c:pt idx="1115">
                  <c:v>255.62909999999999</c:v>
                </c:pt>
                <c:pt idx="1116">
                  <c:v>177.91209999999998</c:v>
                </c:pt>
                <c:pt idx="1117">
                  <c:v>191.14259999999999</c:v>
                </c:pt>
                <c:pt idx="1118">
                  <c:v>188.8734</c:v>
                </c:pt>
                <c:pt idx="1119">
                  <c:v>236.73250000000002</c:v>
                </c:pt>
                <c:pt idx="1120">
                  <c:v>178.32670000000002</c:v>
                </c:pt>
                <c:pt idx="1121">
                  <c:v>200.99539999999999</c:v>
                </c:pt>
                <c:pt idx="1122">
                  <c:v>199.49629999999999</c:v>
                </c:pt>
                <c:pt idx="1123">
                  <c:v>174.44290000000001</c:v>
                </c:pt>
                <c:pt idx="1124">
                  <c:v>181.72820000000002</c:v>
                </c:pt>
                <c:pt idx="1125">
                  <c:v>207.98779999999999</c:v>
                </c:pt>
                <c:pt idx="1126">
                  <c:v>214.2499</c:v>
                </c:pt>
                <c:pt idx="1127">
                  <c:v>175.72670000000002</c:v>
                </c:pt>
                <c:pt idx="1128">
                  <c:v>204.4254</c:v>
                </c:pt>
                <c:pt idx="1129">
                  <c:v>217.76179999999999</c:v>
                </c:pt>
                <c:pt idx="1130">
                  <c:v>176.76339999999999</c:v>
                </c:pt>
                <c:pt idx="1131">
                  <c:v>172.64270000000002</c:v>
                </c:pt>
                <c:pt idx="1132">
                  <c:v>178.703</c:v>
                </c:pt>
                <c:pt idx="1133">
                  <c:v>167.8141</c:v>
                </c:pt>
                <c:pt idx="1134">
                  <c:v>177.25469999999999</c:v>
                </c:pt>
                <c:pt idx="1135">
                  <c:v>196.24530000000001</c:v>
                </c:pt>
                <c:pt idx="1136">
                  <c:v>176.6422</c:v>
                </c:pt>
                <c:pt idx="1137">
                  <c:v>179.1438</c:v>
                </c:pt>
                <c:pt idx="1138">
                  <c:v>177.41380000000001</c:v>
                </c:pt>
                <c:pt idx="1139">
                  <c:v>173.91650000000001</c:v>
                </c:pt>
                <c:pt idx="1140">
                  <c:v>172.53530000000001</c:v>
                </c:pt>
                <c:pt idx="1141">
                  <c:v>174.76669999999999</c:v>
                </c:pt>
                <c:pt idx="1142">
                  <c:v>189.39909999999998</c:v>
                </c:pt>
                <c:pt idx="1143">
                  <c:v>178.4751</c:v>
                </c:pt>
                <c:pt idx="1144">
                  <c:v>171.73830000000001</c:v>
                </c:pt>
                <c:pt idx="1145">
                  <c:v>178.27119999999999</c:v>
                </c:pt>
                <c:pt idx="1146">
                  <c:v>176.33860000000001</c:v>
                </c:pt>
                <c:pt idx="1147">
                  <c:v>180.24960000000002</c:v>
                </c:pt>
                <c:pt idx="1148">
                  <c:v>180.00050000000002</c:v>
                </c:pt>
                <c:pt idx="1149">
                  <c:v>186.0984</c:v>
                </c:pt>
                <c:pt idx="1150">
                  <c:v>208.89</c:v>
                </c:pt>
                <c:pt idx="1151">
                  <c:v>177.4967</c:v>
                </c:pt>
                <c:pt idx="1152">
                  <c:v>258.30529999999999</c:v>
                </c:pt>
                <c:pt idx="1153">
                  <c:v>167.85810000000001</c:v>
                </c:pt>
                <c:pt idx="1154">
                  <c:v>210.45649999999998</c:v>
                </c:pt>
                <c:pt idx="1155">
                  <c:v>167.41719999999998</c:v>
                </c:pt>
                <c:pt idx="1156">
                  <c:v>173.81610000000001</c:v>
                </c:pt>
                <c:pt idx="1157">
                  <c:v>171.91590000000002</c:v>
                </c:pt>
                <c:pt idx="1158">
                  <c:v>172.89950000000002</c:v>
                </c:pt>
                <c:pt idx="1159">
                  <c:v>183.44319999999999</c:v>
                </c:pt>
                <c:pt idx="1160">
                  <c:v>181.81710000000001</c:v>
                </c:pt>
                <c:pt idx="1161">
                  <c:v>190.4734</c:v>
                </c:pt>
                <c:pt idx="1162">
                  <c:v>231.65780000000001</c:v>
                </c:pt>
                <c:pt idx="1163">
                  <c:v>196.86359999999999</c:v>
                </c:pt>
                <c:pt idx="1164">
                  <c:v>185.54750000000001</c:v>
                </c:pt>
                <c:pt idx="1165">
                  <c:v>175.97979999999998</c:v>
                </c:pt>
                <c:pt idx="1166">
                  <c:v>187.31469999999999</c:v>
                </c:pt>
                <c:pt idx="1167">
                  <c:v>171.089</c:v>
                </c:pt>
                <c:pt idx="1168">
                  <c:v>173.9178</c:v>
                </c:pt>
                <c:pt idx="1169">
                  <c:v>176.84110000000001</c:v>
                </c:pt>
                <c:pt idx="1170">
                  <c:v>190.6217</c:v>
                </c:pt>
                <c:pt idx="1171">
                  <c:v>175.48869999999999</c:v>
                </c:pt>
                <c:pt idx="1172">
                  <c:v>172.55429999999998</c:v>
                </c:pt>
                <c:pt idx="1173">
                  <c:v>178.86089999999999</c:v>
                </c:pt>
                <c:pt idx="1174">
                  <c:v>175.6551</c:v>
                </c:pt>
                <c:pt idx="1175">
                  <c:v>171.1378</c:v>
                </c:pt>
                <c:pt idx="1176">
                  <c:v>221.51870000000002</c:v>
                </c:pt>
                <c:pt idx="1177">
                  <c:v>180.78630000000001</c:v>
                </c:pt>
                <c:pt idx="1178">
                  <c:v>184.52979999999999</c:v>
                </c:pt>
                <c:pt idx="1179">
                  <c:v>231.83750000000001</c:v>
                </c:pt>
                <c:pt idx="1180">
                  <c:v>236.19720000000001</c:v>
                </c:pt>
                <c:pt idx="1181">
                  <c:v>229.63679999999999</c:v>
                </c:pt>
                <c:pt idx="1182">
                  <c:v>239.33670000000001</c:v>
                </c:pt>
                <c:pt idx="1183">
                  <c:v>180.84230000000002</c:v>
                </c:pt>
                <c:pt idx="1184">
                  <c:v>176.33360000000002</c:v>
                </c:pt>
                <c:pt idx="1185">
                  <c:v>265.81919999999997</c:v>
                </c:pt>
                <c:pt idx="1186">
                  <c:v>274.90620000000001</c:v>
                </c:pt>
                <c:pt idx="1187">
                  <c:v>253.06299999999999</c:v>
                </c:pt>
                <c:pt idx="1188">
                  <c:v>209.4308</c:v>
                </c:pt>
                <c:pt idx="1189">
                  <c:v>174.96719999999999</c:v>
                </c:pt>
                <c:pt idx="1190">
                  <c:v>172.76069999999999</c:v>
                </c:pt>
                <c:pt idx="1191">
                  <c:v>166.18279999999999</c:v>
                </c:pt>
                <c:pt idx="1192">
                  <c:v>168.15030000000002</c:v>
                </c:pt>
                <c:pt idx="1193">
                  <c:v>181.5872</c:v>
                </c:pt>
                <c:pt idx="1194">
                  <c:v>166.14529999999999</c:v>
                </c:pt>
                <c:pt idx="1195">
                  <c:v>165.64780000000002</c:v>
                </c:pt>
                <c:pt idx="1196">
                  <c:v>173.14869999999999</c:v>
                </c:pt>
                <c:pt idx="1197">
                  <c:v>168.42670000000001</c:v>
                </c:pt>
                <c:pt idx="1198">
                  <c:v>221.67100000000002</c:v>
                </c:pt>
                <c:pt idx="1199">
                  <c:v>194.25729999999999</c:v>
                </c:pt>
                <c:pt idx="1200">
                  <c:v>183.58920000000001</c:v>
                </c:pt>
                <c:pt idx="1201">
                  <c:v>175.0693</c:v>
                </c:pt>
                <c:pt idx="1202">
                  <c:v>191.72749999999999</c:v>
                </c:pt>
                <c:pt idx="1203">
                  <c:v>174.10939999999999</c:v>
                </c:pt>
                <c:pt idx="1204">
                  <c:v>176.3125</c:v>
                </c:pt>
                <c:pt idx="1205">
                  <c:v>169.45160000000001</c:v>
                </c:pt>
                <c:pt idx="1206">
                  <c:v>175.76679999999999</c:v>
                </c:pt>
                <c:pt idx="1207">
                  <c:v>184.80170000000001</c:v>
                </c:pt>
                <c:pt idx="1208">
                  <c:v>172.7929</c:v>
                </c:pt>
                <c:pt idx="1209">
                  <c:v>169.63460000000001</c:v>
                </c:pt>
                <c:pt idx="1210">
                  <c:v>175.82320000000001</c:v>
                </c:pt>
                <c:pt idx="1211">
                  <c:v>173.06279999999998</c:v>
                </c:pt>
                <c:pt idx="1212">
                  <c:v>173.87800000000001</c:v>
                </c:pt>
                <c:pt idx="1213">
                  <c:v>205.5445</c:v>
                </c:pt>
                <c:pt idx="1214">
                  <c:v>250.3663</c:v>
                </c:pt>
                <c:pt idx="1215">
                  <c:v>190.25559999999999</c:v>
                </c:pt>
                <c:pt idx="1216">
                  <c:v>174.49539999999999</c:v>
                </c:pt>
                <c:pt idx="1217">
                  <c:v>166.40469999999999</c:v>
                </c:pt>
                <c:pt idx="1218">
                  <c:v>176.86669999999998</c:v>
                </c:pt>
                <c:pt idx="1219">
                  <c:v>219.7568</c:v>
                </c:pt>
                <c:pt idx="1220">
                  <c:v>173.23669999999998</c:v>
                </c:pt>
                <c:pt idx="1221">
                  <c:v>166.70740000000001</c:v>
                </c:pt>
                <c:pt idx="1222">
                  <c:v>170.2714</c:v>
                </c:pt>
                <c:pt idx="1223">
                  <c:v>175.86109999999999</c:v>
                </c:pt>
                <c:pt idx="1224">
                  <c:v>170.4538</c:v>
                </c:pt>
                <c:pt idx="1225">
                  <c:v>191.47499999999999</c:v>
                </c:pt>
                <c:pt idx="1226">
                  <c:v>175.11060000000001</c:v>
                </c:pt>
                <c:pt idx="1227">
                  <c:v>272.04579999999999</c:v>
                </c:pt>
                <c:pt idx="1228">
                  <c:v>210.03870000000001</c:v>
                </c:pt>
                <c:pt idx="1229">
                  <c:v>173.11099999999999</c:v>
                </c:pt>
                <c:pt idx="1230">
                  <c:v>214.02430000000001</c:v>
                </c:pt>
                <c:pt idx="1231">
                  <c:v>228.3271</c:v>
                </c:pt>
                <c:pt idx="1232">
                  <c:v>169.68880000000001</c:v>
                </c:pt>
                <c:pt idx="1233">
                  <c:v>171.32249999999999</c:v>
                </c:pt>
                <c:pt idx="1234">
                  <c:v>172.47710000000001</c:v>
                </c:pt>
                <c:pt idx="1235">
                  <c:v>203.4307</c:v>
                </c:pt>
                <c:pt idx="1236">
                  <c:v>188.88849999999999</c:v>
                </c:pt>
                <c:pt idx="1237">
                  <c:v>235.83170000000001</c:v>
                </c:pt>
                <c:pt idx="1238">
                  <c:v>170.81610000000001</c:v>
                </c:pt>
                <c:pt idx="1239">
                  <c:v>204.94370000000001</c:v>
                </c:pt>
                <c:pt idx="1240">
                  <c:v>232.06129999999999</c:v>
                </c:pt>
                <c:pt idx="1241">
                  <c:v>250.47970000000004</c:v>
                </c:pt>
                <c:pt idx="1242">
                  <c:v>162.85160000000002</c:v>
                </c:pt>
                <c:pt idx="1243">
                  <c:v>168.8845</c:v>
                </c:pt>
                <c:pt idx="1244">
                  <c:v>162.03980000000001</c:v>
                </c:pt>
                <c:pt idx="1245">
                  <c:v>196.74349999999998</c:v>
                </c:pt>
                <c:pt idx="1246">
                  <c:v>173.447</c:v>
                </c:pt>
                <c:pt idx="1247">
                  <c:v>166.0598</c:v>
                </c:pt>
                <c:pt idx="1248">
                  <c:v>184.87010000000001</c:v>
                </c:pt>
                <c:pt idx="1249">
                  <c:v>208.46029999999999</c:v>
                </c:pt>
                <c:pt idx="1250">
                  <c:v>226.11419999999998</c:v>
                </c:pt>
                <c:pt idx="1251">
                  <c:v>180.7184</c:v>
                </c:pt>
                <c:pt idx="1252">
                  <c:v>176.5367</c:v>
                </c:pt>
                <c:pt idx="1253">
                  <c:v>173.2679</c:v>
                </c:pt>
                <c:pt idx="1254">
                  <c:v>170.99780000000001</c:v>
                </c:pt>
                <c:pt idx="1255">
                  <c:v>169.5796</c:v>
                </c:pt>
                <c:pt idx="1256">
                  <c:v>176.39920000000001</c:v>
                </c:pt>
                <c:pt idx="1257">
                  <c:v>170.39160000000001</c:v>
                </c:pt>
                <c:pt idx="1258">
                  <c:v>166.27090000000001</c:v>
                </c:pt>
                <c:pt idx="1259">
                  <c:v>195.8398</c:v>
                </c:pt>
                <c:pt idx="1260">
                  <c:v>191.57250000000002</c:v>
                </c:pt>
                <c:pt idx="1261">
                  <c:v>186.21589999999998</c:v>
                </c:pt>
                <c:pt idx="1262">
                  <c:v>181.0232</c:v>
                </c:pt>
                <c:pt idx="1263">
                  <c:v>175.8382</c:v>
                </c:pt>
                <c:pt idx="1264">
                  <c:v>174.35570000000001</c:v>
                </c:pt>
                <c:pt idx="1265">
                  <c:v>190.34450000000001</c:v>
                </c:pt>
                <c:pt idx="1266">
                  <c:v>351.27819999999997</c:v>
                </c:pt>
                <c:pt idx="1267">
                  <c:v>181.32819999999998</c:v>
                </c:pt>
                <c:pt idx="1268">
                  <c:v>241.26259999999999</c:v>
                </c:pt>
                <c:pt idx="1269">
                  <c:v>171.29579999999999</c:v>
                </c:pt>
                <c:pt idx="1270">
                  <c:v>170.62260000000001</c:v>
                </c:pt>
                <c:pt idx="1271">
                  <c:v>186.5582</c:v>
                </c:pt>
                <c:pt idx="1272">
                  <c:v>270.27199999999999</c:v>
                </c:pt>
                <c:pt idx="1273">
                  <c:v>171.9975</c:v>
                </c:pt>
                <c:pt idx="1274">
                  <c:v>171.8946</c:v>
                </c:pt>
                <c:pt idx="1275">
                  <c:v>208.167</c:v>
                </c:pt>
                <c:pt idx="1276">
                  <c:v>180.93890000000002</c:v>
                </c:pt>
                <c:pt idx="1277">
                  <c:v>189.68189999999998</c:v>
                </c:pt>
                <c:pt idx="1278">
                  <c:v>175.5574</c:v>
                </c:pt>
                <c:pt idx="1279">
                  <c:v>183.25210000000001</c:v>
                </c:pt>
                <c:pt idx="1280">
                  <c:v>175.22899999999998</c:v>
                </c:pt>
                <c:pt idx="1281">
                  <c:v>182.8158</c:v>
                </c:pt>
                <c:pt idx="1282">
                  <c:v>179.62270000000001</c:v>
                </c:pt>
                <c:pt idx="1283">
                  <c:v>192.53480000000002</c:v>
                </c:pt>
                <c:pt idx="1284">
                  <c:v>175.89589999999998</c:v>
                </c:pt>
                <c:pt idx="1285">
                  <c:v>212.33799999999999</c:v>
                </c:pt>
                <c:pt idx="1286">
                  <c:v>178.57640000000001</c:v>
                </c:pt>
                <c:pt idx="1287">
                  <c:v>220.77169999999998</c:v>
                </c:pt>
                <c:pt idx="1288">
                  <c:v>231.80279999999999</c:v>
                </c:pt>
                <c:pt idx="1289">
                  <c:v>168.94899999999998</c:v>
                </c:pt>
                <c:pt idx="1290">
                  <c:v>179.6232</c:v>
                </c:pt>
                <c:pt idx="1291">
                  <c:v>270.02979999999997</c:v>
                </c:pt>
                <c:pt idx="1292">
                  <c:v>175.69480000000001</c:v>
                </c:pt>
                <c:pt idx="1293">
                  <c:v>238.38239999999999</c:v>
                </c:pt>
                <c:pt idx="1294">
                  <c:v>246.7353</c:v>
                </c:pt>
                <c:pt idx="1295">
                  <c:v>249.04580000000001</c:v>
                </c:pt>
                <c:pt idx="1296">
                  <c:v>168.91510000000002</c:v>
                </c:pt>
                <c:pt idx="1297">
                  <c:v>169.22400000000002</c:v>
                </c:pt>
                <c:pt idx="1298">
                  <c:v>169.25650000000002</c:v>
                </c:pt>
                <c:pt idx="1299">
                  <c:v>168.43889999999999</c:v>
                </c:pt>
                <c:pt idx="1300">
                  <c:v>165.33750000000001</c:v>
                </c:pt>
                <c:pt idx="1301">
                  <c:v>172.63819999999998</c:v>
                </c:pt>
                <c:pt idx="1302">
                  <c:v>166.10120000000001</c:v>
                </c:pt>
                <c:pt idx="1303">
                  <c:v>167.88900000000001</c:v>
                </c:pt>
                <c:pt idx="1304">
                  <c:v>167.8442</c:v>
                </c:pt>
                <c:pt idx="1305">
                  <c:v>237.96039999999999</c:v>
                </c:pt>
                <c:pt idx="1306">
                  <c:v>186.0384</c:v>
                </c:pt>
                <c:pt idx="1307">
                  <c:v>169.45699999999999</c:v>
                </c:pt>
                <c:pt idx="1308">
                  <c:v>167.114</c:v>
                </c:pt>
                <c:pt idx="1309">
                  <c:v>209.02</c:v>
                </c:pt>
                <c:pt idx="1310">
                  <c:v>177.37430000000001</c:v>
                </c:pt>
                <c:pt idx="1311">
                  <c:v>183.6515</c:v>
                </c:pt>
                <c:pt idx="1312">
                  <c:v>167.4434</c:v>
                </c:pt>
                <c:pt idx="1313">
                  <c:v>179.626</c:v>
                </c:pt>
                <c:pt idx="1314">
                  <c:v>174.20609999999999</c:v>
                </c:pt>
                <c:pt idx="1315">
                  <c:v>179.65719999999999</c:v>
                </c:pt>
                <c:pt idx="1316">
                  <c:v>210.83080000000001</c:v>
                </c:pt>
                <c:pt idx="1317">
                  <c:v>234.00670000000002</c:v>
                </c:pt>
                <c:pt idx="1318">
                  <c:v>208.62569999999999</c:v>
                </c:pt>
                <c:pt idx="1319">
                  <c:v>226.1611</c:v>
                </c:pt>
                <c:pt idx="1320">
                  <c:v>170.69669999999999</c:v>
                </c:pt>
                <c:pt idx="1321">
                  <c:v>174.8903</c:v>
                </c:pt>
                <c:pt idx="1322">
                  <c:v>166.16679999999999</c:v>
                </c:pt>
                <c:pt idx="1323">
                  <c:v>170.83339999999998</c:v>
                </c:pt>
                <c:pt idx="1324">
                  <c:v>170.99239999999998</c:v>
                </c:pt>
                <c:pt idx="1325">
                  <c:v>170.2398</c:v>
                </c:pt>
                <c:pt idx="1326">
                  <c:v>169.38829999999999</c:v>
                </c:pt>
                <c:pt idx="1327">
                  <c:v>175.88829999999999</c:v>
                </c:pt>
                <c:pt idx="1328">
                  <c:v>216.88499999999999</c:v>
                </c:pt>
                <c:pt idx="1329">
                  <c:v>168.11590000000001</c:v>
                </c:pt>
                <c:pt idx="1330">
                  <c:v>247.52500000000001</c:v>
                </c:pt>
                <c:pt idx="1331">
                  <c:v>252.80019999999996</c:v>
                </c:pt>
                <c:pt idx="1332">
                  <c:v>174.59690000000001</c:v>
                </c:pt>
                <c:pt idx="1333">
                  <c:v>206.816</c:v>
                </c:pt>
                <c:pt idx="1334">
                  <c:v>316.7321</c:v>
                </c:pt>
                <c:pt idx="1335">
                  <c:v>283.58339999999998</c:v>
                </c:pt>
                <c:pt idx="1336">
                  <c:v>274.68639999999999</c:v>
                </c:pt>
                <c:pt idx="1337">
                  <c:v>254.04870000000003</c:v>
                </c:pt>
                <c:pt idx="1338">
                  <c:v>230.18720000000002</c:v>
                </c:pt>
                <c:pt idx="1339">
                  <c:v>182.3168</c:v>
                </c:pt>
                <c:pt idx="1340">
                  <c:v>330.93489999999997</c:v>
                </c:pt>
                <c:pt idx="1341">
                  <c:v>182.40380000000002</c:v>
                </c:pt>
                <c:pt idx="1342">
                  <c:v>181.84130000000002</c:v>
                </c:pt>
                <c:pt idx="1343">
                  <c:v>220.50149999999999</c:v>
                </c:pt>
                <c:pt idx="1344">
                  <c:v>182.92510000000001</c:v>
                </c:pt>
                <c:pt idx="1345">
                  <c:v>179.6266</c:v>
                </c:pt>
                <c:pt idx="1346">
                  <c:v>175.71529999999998</c:v>
                </c:pt>
                <c:pt idx="1347">
                  <c:v>184.56310000000002</c:v>
                </c:pt>
                <c:pt idx="1348">
                  <c:v>173.80270000000002</c:v>
                </c:pt>
                <c:pt idx="1349">
                  <c:v>177.4402</c:v>
                </c:pt>
                <c:pt idx="1350">
                  <c:v>187.7775</c:v>
                </c:pt>
                <c:pt idx="1351">
                  <c:v>205.27290000000002</c:v>
                </c:pt>
                <c:pt idx="1352">
                  <c:v>164.4118</c:v>
                </c:pt>
                <c:pt idx="1353">
                  <c:v>175.50899999999999</c:v>
                </c:pt>
                <c:pt idx="1354">
                  <c:v>168.66900000000001</c:v>
                </c:pt>
                <c:pt idx="1355">
                  <c:v>172.27719999999999</c:v>
                </c:pt>
                <c:pt idx="1356">
                  <c:v>170.17699999999999</c:v>
                </c:pt>
                <c:pt idx="1357">
                  <c:v>179.02889999999999</c:v>
                </c:pt>
                <c:pt idx="1358">
                  <c:v>174.98259999999999</c:v>
                </c:pt>
                <c:pt idx="1359">
                  <c:v>177.143</c:v>
                </c:pt>
                <c:pt idx="1360">
                  <c:v>175.5958</c:v>
                </c:pt>
                <c:pt idx="1361">
                  <c:v>182.5788</c:v>
                </c:pt>
                <c:pt idx="1362">
                  <c:v>188.506</c:v>
                </c:pt>
                <c:pt idx="1363">
                  <c:v>268.7885</c:v>
                </c:pt>
                <c:pt idx="1364">
                  <c:v>286.94130000000001</c:v>
                </c:pt>
                <c:pt idx="1365">
                  <c:v>333.79540000000003</c:v>
                </c:pt>
                <c:pt idx="1366">
                  <c:v>211.20910000000001</c:v>
                </c:pt>
                <c:pt idx="1367">
                  <c:v>243.17079999999999</c:v>
                </c:pt>
                <c:pt idx="1368">
                  <c:v>284.63670000000002</c:v>
                </c:pt>
                <c:pt idx="1369">
                  <c:v>223.45060000000001</c:v>
                </c:pt>
                <c:pt idx="1370">
                  <c:v>215.58510000000001</c:v>
                </c:pt>
                <c:pt idx="1371">
                  <c:v>295.70210000000003</c:v>
                </c:pt>
                <c:pt idx="1372">
                  <c:v>328.85500000000002</c:v>
                </c:pt>
                <c:pt idx="1373">
                  <c:v>233.75450000000001</c:v>
                </c:pt>
                <c:pt idx="1374">
                  <c:v>212.60939999999999</c:v>
                </c:pt>
                <c:pt idx="1375">
                  <c:v>226.81540000000001</c:v>
                </c:pt>
                <c:pt idx="1376">
                  <c:v>253.65880000000001</c:v>
                </c:pt>
                <c:pt idx="1377">
                  <c:v>185.62870000000001</c:v>
                </c:pt>
                <c:pt idx="1378">
                  <c:v>195.86840000000001</c:v>
                </c:pt>
                <c:pt idx="1379">
                  <c:v>201.2116</c:v>
                </c:pt>
                <c:pt idx="1380">
                  <c:v>176.50399999999999</c:v>
                </c:pt>
                <c:pt idx="1381">
                  <c:v>174.9982</c:v>
                </c:pt>
                <c:pt idx="1382">
                  <c:v>178.49699999999999</c:v>
                </c:pt>
                <c:pt idx="1383">
                  <c:v>185.07319999999999</c:v>
                </c:pt>
                <c:pt idx="1384">
                  <c:v>177.4572</c:v>
                </c:pt>
                <c:pt idx="1385">
                  <c:v>177.6105</c:v>
                </c:pt>
                <c:pt idx="1386">
                  <c:v>175.56319999999999</c:v>
                </c:pt>
                <c:pt idx="1387">
                  <c:v>177.99409999999997</c:v>
                </c:pt>
                <c:pt idx="1388">
                  <c:v>229.94649999999999</c:v>
                </c:pt>
                <c:pt idx="1389">
                  <c:v>179.2653</c:v>
                </c:pt>
                <c:pt idx="1390">
                  <c:v>182.6472</c:v>
                </c:pt>
                <c:pt idx="1391">
                  <c:v>182.0831</c:v>
                </c:pt>
                <c:pt idx="1392">
                  <c:v>210.01719999999997</c:v>
                </c:pt>
                <c:pt idx="1393">
                  <c:v>241.14599999999999</c:v>
                </c:pt>
                <c:pt idx="1394">
                  <c:v>190.32160000000002</c:v>
                </c:pt>
                <c:pt idx="1395">
                  <c:v>178.7679</c:v>
                </c:pt>
                <c:pt idx="1396">
                  <c:v>185.4341</c:v>
                </c:pt>
                <c:pt idx="1397">
                  <c:v>199.98089999999999</c:v>
                </c:pt>
                <c:pt idx="1398">
                  <c:v>253.87649999999999</c:v>
                </c:pt>
                <c:pt idx="1399">
                  <c:v>174.65259999999998</c:v>
                </c:pt>
                <c:pt idx="1400">
                  <c:v>173.80260000000001</c:v>
                </c:pt>
                <c:pt idx="1401">
                  <c:v>185.3836</c:v>
                </c:pt>
                <c:pt idx="1402">
                  <c:v>216.6943</c:v>
                </c:pt>
                <c:pt idx="1403">
                  <c:v>242.54999999999998</c:v>
                </c:pt>
                <c:pt idx="1404">
                  <c:v>176.42070000000001</c:v>
                </c:pt>
                <c:pt idx="1405">
                  <c:v>187.86600000000001</c:v>
                </c:pt>
                <c:pt idx="1406">
                  <c:v>318.50919999999996</c:v>
                </c:pt>
                <c:pt idx="1407">
                  <c:v>169.77960000000002</c:v>
                </c:pt>
                <c:pt idx="1408">
                  <c:v>171.31370000000001</c:v>
                </c:pt>
                <c:pt idx="1409">
                  <c:v>262.57190000000003</c:v>
                </c:pt>
                <c:pt idx="1410">
                  <c:v>363.4658</c:v>
                </c:pt>
                <c:pt idx="1411">
                  <c:v>374.7158</c:v>
                </c:pt>
                <c:pt idx="1412">
                  <c:v>402.59660000000002</c:v>
                </c:pt>
                <c:pt idx="1413">
                  <c:v>396.78340000000003</c:v>
                </c:pt>
                <c:pt idx="1414">
                  <c:v>347.24719999999996</c:v>
                </c:pt>
                <c:pt idx="1415">
                  <c:v>308.45960000000002</c:v>
                </c:pt>
                <c:pt idx="1416">
                  <c:v>311.09949999999998</c:v>
                </c:pt>
                <c:pt idx="1417">
                  <c:v>332.11400000000003</c:v>
                </c:pt>
                <c:pt idx="1418">
                  <c:v>340.7063</c:v>
                </c:pt>
                <c:pt idx="1419">
                  <c:v>307.73950000000002</c:v>
                </c:pt>
                <c:pt idx="1420">
                  <c:v>304.99079999999998</c:v>
                </c:pt>
                <c:pt idx="1421">
                  <c:v>357.42930000000001</c:v>
                </c:pt>
                <c:pt idx="1422">
                  <c:v>311.19780000000003</c:v>
                </c:pt>
                <c:pt idx="1423">
                  <c:v>372.63339999999999</c:v>
                </c:pt>
                <c:pt idx="1424">
                  <c:v>296.0881</c:v>
                </c:pt>
                <c:pt idx="1425">
                  <c:v>385.03980000000001</c:v>
                </c:pt>
                <c:pt idx="1426">
                  <c:v>359.56240000000003</c:v>
                </c:pt>
                <c:pt idx="1427">
                  <c:v>308.08760000000001</c:v>
                </c:pt>
                <c:pt idx="1428">
                  <c:v>300.7894</c:v>
                </c:pt>
                <c:pt idx="1429">
                  <c:v>361.18180000000001</c:v>
                </c:pt>
                <c:pt idx="1430">
                  <c:v>295.75479999999999</c:v>
                </c:pt>
                <c:pt idx="1431">
                  <c:v>257.49880000000002</c:v>
                </c:pt>
                <c:pt idx="1432">
                  <c:v>258.73349999999999</c:v>
                </c:pt>
                <c:pt idx="1433">
                  <c:v>177.45859999999999</c:v>
                </c:pt>
                <c:pt idx="1434">
                  <c:v>205.65439999999998</c:v>
                </c:pt>
                <c:pt idx="1435">
                  <c:v>185.95239999999998</c:v>
                </c:pt>
                <c:pt idx="1436">
                  <c:v>256.75209999999998</c:v>
                </c:pt>
                <c:pt idx="1437">
                  <c:v>168.91590000000002</c:v>
                </c:pt>
                <c:pt idx="1438">
                  <c:v>249.24779999999998</c:v>
                </c:pt>
                <c:pt idx="1439">
                  <c:v>382.67689999999999</c:v>
                </c:pt>
                <c:pt idx="1440">
                  <c:v>381.64260000000002</c:v>
                </c:pt>
                <c:pt idx="1441">
                  <c:v>361.4008</c:v>
                </c:pt>
                <c:pt idx="1442">
                  <c:v>429.89749999999998</c:v>
                </c:pt>
                <c:pt idx="1443">
                  <c:v>450.64159999999998</c:v>
                </c:pt>
                <c:pt idx="1444">
                  <c:v>360.5009</c:v>
                </c:pt>
                <c:pt idx="1445">
                  <c:v>385.07429999999999</c:v>
                </c:pt>
                <c:pt idx="1446">
                  <c:v>225.99279999999999</c:v>
                </c:pt>
                <c:pt idx="1447">
                  <c:v>212.4091</c:v>
                </c:pt>
                <c:pt idx="1448">
                  <c:v>257.69830000000002</c:v>
                </c:pt>
                <c:pt idx="1449">
                  <c:v>262.75559999999996</c:v>
                </c:pt>
                <c:pt idx="1450">
                  <c:v>310.67879999999997</c:v>
                </c:pt>
                <c:pt idx="1451">
                  <c:v>191.35170000000002</c:v>
                </c:pt>
                <c:pt idx="1452">
                  <c:v>196.13569999999999</c:v>
                </c:pt>
                <c:pt idx="1453">
                  <c:v>295.74430000000001</c:v>
                </c:pt>
                <c:pt idx="1454">
                  <c:v>259.85480000000001</c:v>
                </c:pt>
                <c:pt idx="1455">
                  <c:v>252.25910000000002</c:v>
                </c:pt>
                <c:pt idx="1456">
                  <c:v>193.18189999999998</c:v>
                </c:pt>
                <c:pt idx="1457">
                  <c:v>263.07459999999998</c:v>
                </c:pt>
                <c:pt idx="1458">
                  <c:v>291.43110000000001</c:v>
                </c:pt>
                <c:pt idx="1459">
                  <c:v>267.19959999999998</c:v>
                </c:pt>
                <c:pt idx="1460">
                  <c:v>436.06240000000003</c:v>
                </c:pt>
                <c:pt idx="1461">
                  <c:v>297.09410000000003</c:v>
                </c:pt>
                <c:pt idx="1462">
                  <c:v>275.0831</c:v>
                </c:pt>
                <c:pt idx="1463">
                  <c:v>245.48500000000001</c:v>
                </c:pt>
                <c:pt idx="1464">
                  <c:v>250.08269999999999</c:v>
                </c:pt>
                <c:pt idx="1465">
                  <c:v>228.64619999999999</c:v>
                </c:pt>
                <c:pt idx="1466">
                  <c:v>252.01170000000002</c:v>
                </c:pt>
                <c:pt idx="1467">
                  <c:v>358.91699999999997</c:v>
                </c:pt>
                <c:pt idx="1468">
                  <c:v>242.744</c:v>
                </c:pt>
                <c:pt idx="1469">
                  <c:v>187.32489999999999</c:v>
                </c:pt>
                <c:pt idx="1470">
                  <c:v>286.60449999999997</c:v>
                </c:pt>
                <c:pt idx="1471">
                  <c:v>194.3569</c:v>
                </c:pt>
                <c:pt idx="1472">
                  <c:v>299.02250000000004</c:v>
                </c:pt>
                <c:pt idx="1473">
                  <c:v>207.91720000000001</c:v>
                </c:pt>
                <c:pt idx="1474">
                  <c:v>199.84039999999999</c:v>
                </c:pt>
                <c:pt idx="1475">
                  <c:v>199.34289999999999</c:v>
                </c:pt>
                <c:pt idx="1476">
                  <c:v>350.98970000000003</c:v>
                </c:pt>
                <c:pt idx="1477">
                  <c:v>281.92810000000003</c:v>
                </c:pt>
                <c:pt idx="1478">
                  <c:v>185.66120000000001</c:v>
                </c:pt>
                <c:pt idx="1479">
                  <c:v>285.47790000000003</c:v>
                </c:pt>
                <c:pt idx="1480">
                  <c:v>294.68810000000002</c:v>
                </c:pt>
                <c:pt idx="1481">
                  <c:v>336.09230000000002</c:v>
                </c:pt>
                <c:pt idx="1482">
                  <c:v>329.15699999999998</c:v>
                </c:pt>
                <c:pt idx="1483">
                  <c:v>260.63399999999996</c:v>
                </c:pt>
                <c:pt idx="1484">
                  <c:v>181.78489999999999</c:v>
                </c:pt>
                <c:pt idx="1485">
                  <c:v>155.51490000000001</c:v>
                </c:pt>
                <c:pt idx="1486">
                  <c:v>155.8741</c:v>
                </c:pt>
                <c:pt idx="1487">
                  <c:v>279.73419999999999</c:v>
                </c:pt>
                <c:pt idx="1488">
                  <c:v>404.01510000000002</c:v>
                </c:pt>
                <c:pt idx="1489">
                  <c:v>268.25970000000001</c:v>
                </c:pt>
                <c:pt idx="1490">
                  <c:v>261.02440000000001</c:v>
                </c:pt>
                <c:pt idx="1491">
                  <c:v>253.84950000000001</c:v>
                </c:pt>
                <c:pt idx="1492">
                  <c:v>228.2594</c:v>
                </c:pt>
                <c:pt idx="1493">
                  <c:v>264.96080000000001</c:v>
                </c:pt>
                <c:pt idx="1494">
                  <c:v>408.65129999999999</c:v>
                </c:pt>
                <c:pt idx="1495">
                  <c:v>292.95830000000001</c:v>
                </c:pt>
                <c:pt idx="1496">
                  <c:v>326.61739999999998</c:v>
                </c:pt>
                <c:pt idx="1497">
                  <c:v>405.48830000000004</c:v>
                </c:pt>
                <c:pt idx="1498">
                  <c:v>416.4975</c:v>
                </c:pt>
                <c:pt idx="1499">
                  <c:v>313.48989999999998</c:v>
                </c:pt>
                <c:pt idx="1500">
                  <c:v>330.4787</c:v>
                </c:pt>
                <c:pt idx="1501">
                  <c:v>488.35300000000001</c:v>
                </c:pt>
                <c:pt idx="1502">
                  <c:v>431.27260000000001</c:v>
                </c:pt>
                <c:pt idx="1503">
                  <c:v>469.7439</c:v>
                </c:pt>
                <c:pt idx="1504">
                  <c:v>506.42339999999996</c:v>
                </c:pt>
                <c:pt idx="1505">
                  <c:v>426.16120000000001</c:v>
                </c:pt>
                <c:pt idx="1506">
                  <c:v>503.84899999999999</c:v>
                </c:pt>
                <c:pt idx="1507">
                  <c:v>389.00580000000002</c:v>
                </c:pt>
                <c:pt idx="1508">
                  <c:v>379.62110000000001</c:v>
                </c:pt>
                <c:pt idx="1509">
                  <c:v>314.58390000000003</c:v>
                </c:pt>
                <c:pt idx="1510">
                  <c:v>317.09229999999997</c:v>
                </c:pt>
                <c:pt idx="1511">
                  <c:v>353.46170000000001</c:v>
                </c:pt>
                <c:pt idx="1512">
                  <c:v>348.08760000000001</c:v>
                </c:pt>
                <c:pt idx="1513">
                  <c:v>358.5659</c:v>
                </c:pt>
                <c:pt idx="1514">
                  <c:v>427.1105</c:v>
                </c:pt>
                <c:pt idx="1515">
                  <c:v>455.82380000000001</c:v>
                </c:pt>
                <c:pt idx="1516">
                  <c:v>428.38140000000004</c:v>
                </c:pt>
                <c:pt idx="1517">
                  <c:v>376.06830000000002</c:v>
                </c:pt>
                <c:pt idx="1518">
                  <c:v>481.54059999999998</c:v>
                </c:pt>
                <c:pt idx="1519">
                  <c:v>459.26940000000002</c:v>
                </c:pt>
                <c:pt idx="1520">
                  <c:v>379.97760000000005</c:v>
                </c:pt>
                <c:pt idx="1521">
                  <c:v>560.59170000000006</c:v>
                </c:pt>
                <c:pt idx="1522">
                  <c:v>397.84129999999999</c:v>
                </c:pt>
                <c:pt idx="1523">
                  <c:v>456.56980000000004</c:v>
                </c:pt>
                <c:pt idx="1524">
                  <c:v>435.21620000000001</c:v>
                </c:pt>
                <c:pt idx="1525">
                  <c:v>463.77539999999999</c:v>
                </c:pt>
                <c:pt idx="1526">
                  <c:v>447.12760000000003</c:v>
                </c:pt>
                <c:pt idx="1527">
                  <c:v>571.39150000000006</c:v>
                </c:pt>
                <c:pt idx="1528">
                  <c:v>401.88580000000002</c:v>
                </c:pt>
                <c:pt idx="1529">
                  <c:v>398.90600000000001</c:v>
                </c:pt>
                <c:pt idx="1530">
                  <c:v>382.93270000000001</c:v>
                </c:pt>
                <c:pt idx="1531">
                  <c:v>422.64659999999998</c:v>
                </c:pt>
                <c:pt idx="1532">
                  <c:v>522.24349999999993</c:v>
                </c:pt>
                <c:pt idx="1533">
                  <c:v>469.43459999999999</c:v>
                </c:pt>
                <c:pt idx="1534">
                  <c:v>652.8673</c:v>
                </c:pt>
                <c:pt idx="1535">
                  <c:v>453.06540000000001</c:v>
                </c:pt>
                <c:pt idx="1536">
                  <c:v>426.96559999999999</c:v>
                </c:pt>
                <c:pt idx="1537">
                  <c:v>419.87649999999996</c:v>
                </c:pt>
                <c:pt idx="1538">
                  <c:v>390.78950000000003</c:v>
                </c:pt>
                <c:pt idx="1539">
                  <c:v>431.28490000000005</c:v>
                </c:pt>
                <c:pt idx="1540">
                  <c:v>443.91550000000001</c:v>
                </c:pt>
                <c:pt idx="1541">
                  <c:v>503.85809999999998</c:v>
                </c:pt>
                <c:pt idx="1542">
                  <c:v>411.21639999999996</c:v>
                </c:pt>
                <c:pt idx="1543">
                  <c:v>504.63760000000002</c:v>
                </c:pt>
                <c:pt idx="1544">
                  <c:v>394.22499999999997</c:v>
                </c:pt>
                <c:pt idx="1545">
                  <c:v>446.90379999999999</c:v>
                </c:pt>
                <c:pt idx="1546">
                  <c:v>459.96730000000002</c:v>
                </c:pt>
                <c:pt idx="1547">
                  <c:v>432.24780000000004</c:v>
                </c:pt>
                <c:pt idx="1548">
                  <c:v>519.56270000000006</c:v>
                </c:pt>
                <c:pt idx="1549">
                  <c:v>458.81139999999999</c:v>
                </c:pt>
                <c:pt idx="1550">
                  <c:v>338.95080000000002</c:v>
                </c:pt>
                <c:pt idx="1551">
                  <c:v>326.15350000000001</c:v>
                </c:pt>
                <c:pt idx="1552">
                  <c:v>405.01369999999997</c:v>
                </c:pt>
                <c:pt idx="1553">
                  <c:v>417.0016</c:v>
                </c:pt>
                <c:pt idx="1554">
                  <c:v>429.77070000000003</c:v>
                </c:pt>
                <c:pt idx="1555">
                  <c:v>449.33319999999998</c:v>
                </c:pt>
                <c:pt idx="1556">
                  <c:v>505.03229999999996</c:v>
                </c:pt>
                <c:pt idx="1557">
                  <c:v>361.35040000000004</c:v>
                </c:pt>
                <c:pt idx="1558">
                  <c:v>349.00470000000001</c:v>
                </c:pt>
                <c:pt idx="1559">
                  <c:v>350.58190000000002</c:v>
                </c:pt>
                <c:pt idx="1560">
                  <c:v>415.96909999999997</c:v>
                </c:pt>
                <c:pt idx="1561">
                  <c:v>384.98259999999999</c:v>
                </c:pt>
                <c:pt idx="1562">
                  <c:v>478.00020000000001</c:v>
                </c:pt>
                <c:pt idx="1563">
                  <c:v>425.33440000000002</c:v>
                </c:pt>
                <c:pt idx="1564">
                  <c:v>407.80160000000001</c:v>
                </c:pt>
                <c:pt idx="1565">
                  <c:v>489.32209999999998</c:v>
                </c:pt>
                <c:pt idx="1566">
                  <c:v>481.67579999999998</c:v>
                </c:pt>
                <c:pt idx="1567">
                  <c:v>544.08240000000001</c:v>
                </c:pt>
                <c:pt idx="1568">
                  <c:v>414.71839999999997</c:v>
                </c:pt>
                <c:pt idx="1569">
                  <c:v>562.67520000000002</c:v>
                </c:pt>
                <c:pt idx="1570">
                  <c:v>395.31899999999996</c:v>
                </c:pt>
                <c:pt idx="1571">
                  <c:v>383.80940000000004</c:v>
                </c:pt>
                <c:pt idx="1572">
                  <c:v>376.21050000000002</c:v>
                </c:pt>
                <c:pt idx="1573">
                  <c:v>401.72309999999999</c:v>
                </c:pt>
                <c:pt idx="1574">
                  <c:v>381.73140000000001</c:v>
                </c:pt>
                <c:pt idx="1575">
                  <c:v>338.65319999999997</c:v>
                </c:pt>
                <c:pt idx="1576">
                  <c:v>431.25330000000002</c:v>
                </c:pt>
                <c:pt idx="1577">
                  <c:v>649.16070000000002</c:v>
                </c:pt>
                <c:pt idx="1578">
                  <c:v>490.67200000000003</c:v>
                </c:pt>
                <c:pt idx="1579">
                  <c:v>565.08659999999998</c:v>
                </c:pt>
                <c:pt idx="1580">
                  <c:v>379.83460000000002</c:v>
                </c:pt>
                <c:pt idx="1581">
                  <c:v>354.85139999999996</c:v>
                </c:pt>
                <c:pt idx="1582">
                  <c:v>486.9049</c:v>
                </c:pt>
                <c:pt idx="1583">
                  <c:v>315.1884</c:v>
                </c:pt>
                <c:pt idx="1584">
                  <c:v>404.6003</c:v>
                </c:pt>
                <c:pt idx="1585">
                  <c:v>285.40789999999998</c:v>
                </c:pt>
                <c:pt idx="1586">
                  <c:v>285.41309999999999</c:v>
                </c:pt>
                <c:pt idx="1587">
                  <c:v>283.73379999999997</c:v>
                </c:pt>
                <c:pt idx="1588">
                  <c:v>371.49939999999998</c:v>
                </c:pt>
                <c:pt idx="1589">
                  <c:v>295.57389999999998</c:v>
                </c:pt>
                <c:pt idx="1590">
                  <c:v>292.01740000000001</c:v>
                </c:pt>
                <c:pt idx="1591">
                  <c:v>354.3383</c:v>
                </c:pt>
                <c:pt idx="1592">
                  <c:v>283.84440000000001</c:v>
                </c:pt>
                <c:pt idx="1593">
                  <c:v>319.51580000000001</c:v>
                </c:pt>
                <c:pt idx="1594">
                  <c:v>340.58409999999998</c:v>
                </c:pt>
                <c:pt idx="1595">
                  <c:v>415.35980000000001</c:v>
                </c:pt>
                <c:pt idx="1596">
                  <c:v>282.12880000000001</c:v>
                </c:pt>
                <c:pt idx="1597">
                  <c:v>319.32500000000005</c:v>
                </c:pt>
                <c:pt idx="1598">
                  <c:v>331.62110000000001</c:v>
                </c:pt>
                <c:pt idx="1599">
                  <c:v>352.59980000000002</c:v>
                </c:pt>
                <c:pt idx="1600">
                  <c:v>390.42250000000001</c:v>
                </c:pt>
                <c:pt idx="1601">
                  <c:v>315.93700000000001</c:v>
                </c:pt>
                <c:pt idx="1602">
                  <c:v>317.26429999999999</c:v>
                </c:pt>
                <c:pt idx="1603">
                  <c:v>379.54179999999997</c:v>
                </c:pt>
                <c:pt idx="1604">
                  <c:v>299.94710000000003</c:v>
                </c:pt>
                <c:pt idx="1605">
                  <c:v>333.78730000000002</c:v>
                </c:pt>
                <c:pt idx="1606">
                  <c:v>266.79469999999998</c:v>
                </c:pt>
                <c:pt idx="1607">
                  <c:v>282.48440000000005</c:v>
                </c:pt>
                <c:pt idx="1608">
                  <c:v>281.8879</c:v>
                </c:pt>
                <c:pt idx="1609">
                  <c:v>337.92779999999999</c:v>
                </c:pt>
                <c:pt idx="1610">
                  <c:v>329.96779999999995</c:v>
                </c:pt>
                <c:pt idx="1611">
                  <c:v>320.96550000000002</c:v>
                </c:pt>
                <c:pt idx="1612">
                  <c:v>425.58690000000001</c:v>
                </c:pt>
                <c:pt idx="1613">
                  <c:v>312.02930000000003</c:v>
                </c:pt>
                <c:pt idx="1614">
                  <c:v>320.96609999999998</c:v>
                </c:pt>
                <c:pt idx="1615">
                  <c:v>382.66840000000002</c:v>
                </c:pt>
                <c:pt idx="1616">
                  <c:v>336.34449999999998</c:v>
                </c:pt>
                <c:pt idx="1617">
                  <c:v>360.13309999999996</c:v>
                </c:pt>
                <c:pt idx="1618">
                  <c:v>370.64439999999996</c:v>
                </c:pt>
                <c:pt idx="1619">
                  <c:v>548.49289999999996</c:v>
                </c:pt>
                <c:pt idx="1620">
                  <c:v>489.7946</c:v>
                </c:pt>
                <c:pt idx="1621">
                  <c:v>345.2004</c:v>
                </c:pt>
                <c:pt idx="1622">
                  <c:v>319.22550000000001</c:v>
                </c:pt>
                <c:pt idx="1623">
                  <c:v>441.77719999999999</c:v>
                </c:pt>
                <c:pt idx="1624">
                  <c:v>318.39299999999997</c:v>
                </c:pt>
                <c:pt idx="1625">
                  <c:v>320.613</c:v>
                </c:pt>
                <c:pt idx="1626">
                  <c:v>276.35039999999998</c:v>
                </c:pt>
                <c:pt idx="1627">
                  <c:v>336.52</c:v>
                </c:pt>
                <c:pt idx="1628">
                  <c:v>318.7602</c:v>
                </c:pt>
                <c:pt idx="1629">
                  <c:v>402.19389999999999</c:v>
                </c:pt>
                <c:pt idx="1630">
                  <c:v>309.17169999999999</c:v>
                </c:pt>
                <c:pt idx="1631">
                  <c:v>327.7235</c:v>
                </c:pt>
                <c:pt idx="1632">
                  <c:v>445.6354</c:v>
                </c:pt>
                <c:pt idx="1633">
                  <c:v>388.74130000000002</c:v>
                </c:pt>
                <c:pt idx="1634">
                  <c:v>345.48250000000002</c:v>
                </c:pt>
                <c:pt idx="1635">
                  <c:v>394.65649999999999</c:v>
                </c:pt>
                <c:pt idx="1636">
                  <c:v>381.82749999999999</c:v>
                </c:pt>
                <c:pt idx="1637">
                  <c:v>375.9889</c:v>
                </c:pt>
                <c:pt idx="1638">
                  <c:v>311.29140000000001</c:v>
                </c:pt>
                <c:pt idx="1639">
                  <c:v>338.98260000000005</c:v>
                </c:pt>
                <c:pt idx="1640">
                  <c:v>434.85360000000003</c:v>
                </c:pt>
                <c:pt idx="1641">
                  <c:v>387.92079999999999</c:v>
                </c:pt>
                <c:pt idx="1642">
                  <c:v>345.53050000000002</c:v>
                </c:pt>
                <c:pt idx="1643">
                  <c:v>353.89580000000001</c:v>
                </c:pt>
                <c:pt idx="1644">
                  <c:v>310.40170000000001</c:v>
                </c:pt>
                <c:pt idx="1645">
                  <c:v>178.64169999999999</c:v>
                </c:pt>
                <c:pt idx="1646">
                  <c:v>399.0265</c:v>
                </c:pt>
                <c:pt idx="1647">
                  <c:v>338.7833</c:v>
                </c:pt>
                <c:pt idx="1648">
                  <c:v>288.76059999999995</c:v>
                </c:pt>
                <c:pt idx="1649">
                  <c:v>293.98669999999998</c:v>
                </c:pt>
                <c:pt idx="1650">
                  <c:v>267.24170000000004</c:v>
                </c:pt>
                <c:pt idx="1651">
                  <c:v>404.0924</c:v>
                </c:pt>
                <c:pt idx="1652">
                  <c:v>626.89329999999995</c:v>
                </c:pt>
                <c:pt idx="1653">
                  <c:v>330.05169999999998</c:v>
                </c:pt>
                <c:pt idx="1654">
                  <c:v>296.26989999999995</c:v>
                </c:pt>
                <c:pt idx="1655">
                  <c:v>423.15970000000004</c:v>
                </c:pt>
                <c:pt idx="1656">
                  <c:v>337.08500000000004</c:v>
                </c:pt>
                <c:pt idx="1657">
                  <c:v>335.84190000000001</c:v>
                </c:pt>
                <c:pt idx="1658">
                  <c:v>252.4419</c:v>
                </c:pt>
                <c:pt idx="1659">
                  <c:v>251.1678</c:v>
                </c:pt>
                <c:pt idx="1660">
                  <c:v>266.9205</c:v>
                </c:pt>
                <c:pt idx="1661">
                  <c:v>294.71500000000003</c:v>
                </c:pt>
                <c:pt idx="1662">
                  <c:v>265.31599999999997</c:v>
                </c:pt>
                <c:pt idx="1663">
                  <c:v>302.2715</c:v>
                </c:pt>
                <c:pt idx="1664">
                  <c:v>269.64</c:v>
                </c:pt>
                <c:pt idx="1665">
                  <c:v>406.77760000000001</c:v>
                </c:pt>
                <c:pt idx="1666">
                  <c:v>303.7174</c:v>
                </c:pt>
                <c:pt idx="1667">
                  <c:v>258.97800000000001</c:v>
                </c:pt>
                <c:pt idx="1668">
                  <c:v>306.86239999999998</c:v>
                </c:pt>
                <c:pt idx="1669">
                  <c:v>255.77650000000003</c:v>
                </c:pt>
                <c:pt idx="1670">
                  <c:v>302.5471</c:v>
                </c:pt>
                <c:pt idx="1671">
                  <c:v>272.30130000000003</c:v>
                </c:pt>
                <c:pt idx="1672">
                  <c:v>332.07810000000001</c:v>
                </c:pt>
                <c:pt idx="1673">
                  <c:v>354.62120000000004</c:v>
                </c:pt>
                <c:pt idx="1674">
                  <c:v>651.47759999999994</c:v>
                </c:pt>
                <c:pt idx="1675">
                  <c:v>262.50729999999999</c:v>
                </c:pt>
                <c:pt idx="1676">
                  <c:v>262.24059999999997</c:v>
                </c:pt>
                <c:pt idx="1677">
                  <c:v>266.26660000000004</c:v>
                </c:pt>
                <c:pt idx="1678">
                  <c:v>257.82830000000001</c:v>
                </c:pt>
                <c:pt idx="1679">
                  <c:v>323.39960000000002</c:v>
                </c:pt>
                <c:pt idx="1680">
                  <c:v>256.62790000000001</c:v>
                </c:pt>
                <c:pt idx="1681">
                  <c:v>289.65519999999998</c:v>
                </c:pt>
                <c:pt idx="1682">
                  <c:v>427.9683</c:v>
                </c:pt>
                <c:pt idx="1683">
                  <c:v>374.09899999999999</c:v>
                </c:pt>
                <c:pt idx="1684">
                  <c:v>285.95369999999997</c:v>
                </c:pt>
                <c:pt idx="1685">
                  <c:v>280.00889999999998</c:v>
                </c:pt>
                <c:pt idx="1686">
                  <c:v>294.58820000000003</c:v>
                </c:pt>
                <c:pt idx="1687">
                  <c:v>307.24709999999999</c:v>
                </c:pt>
                <c:pt idx="1688">
                  <c:v>303.30560000000003</c:v>
                </c:pt>
                <c:pt idx="1689">
                  <c:v>325.96429999999998</c:v>
                </c:pt>
                <c:pt idx="1690">
                  <c:v>431.2749</c:v>
                </c:pt>
                <c:pt idx="1691">
                  <c:v>287.18900000000002</c:v>
                </c:pt>
                <c:pt idx="1692">
                  <c:v>294.59400000000005</c:v>
                </c:pt>
                <c:pt idx="1693">
                  <c:v>266.42949999999996</c:v>
                </c:pt>
                <c:pt idx="1694">
                  <c:v>422.3664</c:v>
                </c:pt>
                <c:pt idx="1695">
                  <c:v>331.61590000000001</c:v>
                </c:pt>
                <c:pt idx="1696">
                  <c:v>292.52289999999999</c:v>
                </c:pt>
                <c:pt idx="1697">
                  <c:v>262.20670000000001</c:v>
                </c:pt>
                <c:pt idx="1698">
                  <c:v>328.4427</c:v>
                </c:pt>
                <c:pt idx="1699">
                  <c:v>279.31529999999998</c:v>
                </c:pt>
                <c:pt idx="1700">
                  <c:v>290.85829999999999</c:v>
                </c:pt>
                <c:pt idx="1701">
                  <c:v>403.86129999999997</c:v>
                </c:pt>
                <c:pt idx="1702">
                  <c:v>255.94980000000001</c:v>
                </c:pt>
                <c:pt idx="1703">
                  <c:v>257.81040000000002</c:v>
                </c:pt>
                <c:pt idx="1704">
                  <c:v>284.1506</c:v>
                </c:pt>
                <c:pt idx="1705">
                  <c:v>263.97969999999998</c:v>
                </c:pt>
                <c:pt idx="1706">
                  <c:v>323.11859999999996</c:v>
                </c:pt>
                <c:pt idx="1707">
                  <c:v>257.24200000000002</c:v>
                </c:pt>
                <c:pt idx="1708">
                  <c:v>261.0847</c:v>
                </c:pt>
                <c:pt idx="1709">
                  <c:v>366.53409999999997</c:v>
                </c:pt>
                <c:pt idx="1710">
                  <c:v>466.98830000000004</c:v>
                </c:pt>
                <c:pt idx="1711">
                  <c:v>274.12690000000003</c:v>
                </c:pt>
                <c:pt idx="1712">
                  <c:v>286.14330000000001</c:v>
                </c:pt>
                <c:pt idx="1713">
                  <c:v>298.65350000000001</c:v>
                </c:pt>
                <c:pt idx="1714">
                  <c:v>288.82029999999997</c:v>
                </c:pt>
                <c:pt idx="1715">
                  <c:v>273.14509999999996</c:v>
                </c:pt>
                <c:pt idx="1716">
                  <c:v>273.76210000000003</c:v>
                </c:pt>
                <c:pt idx="1717">
                  <c:v>256.61919999999998</c:v>
                </c:pt>
                <c:pt idx="1718">
                  <c:v>264.86700000000002</c:v>
                </c:pt>
                <c:pt idx="1719">
                  <c:v>281.12549999999999</c:v>
                </c:pt>
                <c:pt idx="1720">
                  <c:v>330.62819999999999</c:v>
                </c:pt>
                <c:pt idx="1721">
                  <c:v>270.0333</c:v>
                </c:pt>
                <c:pt idx="1722">
                  <c:v>272.39060000000001</c:v>
                </c:pt>
                <c:pt idx="1723">
                  <c:v>260.37950000000001</c:v>
                </c:pt>
                <c:pt idx="1724">
                  <c:v>270.8501</c:v>
                </c:pt>
                <c:pt idx="1725">
                  <c:v>334.77210000000002</c:v>
                </c:pt>
                <c:pt idx="1726">
                  <c:v>264.11799999999999</c:v>
                </c:pt>
                <c:pt idx="1727">
                  <c:v>271.3657</c:v>
                </c:pt>
                <c:pt idx="1728">
                  <c:v>263.5865</c:v>
                </c:pt>
                <c:pt idx="1729">
                  <c:v>266.72020000000003</c:v>
                </c:pt>
                <c:pt idx="1730">
                  <c:v>319.16239999999999</c:v>
                </c:pt>
                <c:pt idx="1731">
                  <c:v>312.13780000000003</c:v>
                </c:pt>
                <c:pt idx="1732">
                  <c:v>266.08320000000003</c:v>
                </c:pt>
                <c:pt idx="1733">
                  <c:v>265.28550000000001</c:v>
                </c:pt>
                <c:pt idx="1734">
                  <c:v>269.33319999999998</c:v>
                </c:pt>
                <c:pt idx="1735">
                  <c:v>335.42860000000002</c:v>
                </c:pt>
                <c:pt idx="1736">
                  <c:v>281.87990000000002</c:v>
                </c:pt>
                <c:pt idx="1737">
                  <c:v>259.67540000000002</c:v>
                </c:pt>
                <c:pt idx="1738">
                  <c:v>260.4896</c:v>
                </c:pt>
                <c:pt idx="1739">
                  <c:v>281.25650000000002</c:v>
                </c:pt>
                <c:pt idx="1740">
                  <c:v>262.2697</c:v>
                </c:pt>
                <c:pt idx="1741">
                  <c:v>281.14</c:v>
                </c:pt>
                <c:pt idx="1742">
                  <c:v>267.53539999999998</c:v>
                </c:pt>
                <c:pt idx="1743">
                  <c:v>266.5197</c:v>
                </c:pt>
                <c:pt idx="1744">
                  <c:v>356.49340000000001</c:v>
                </c:pt>
                <c:pt idx="1745">
                  <c:v>266.75389999999999</c:v>
                </c:pt>
                <c:pt idx="1746">
                  <c:v>335.84059999999999</c:v>
                </c:pt>
                <c:pt idx="1747">
                  <c:v>269.86399999999998</c:v>
                </c:pt>
                <c:pt idx="1748">
                  <c:v>266.82460000000003</c:v>
                </c:pt>
                <c:pt idx="1749">
                  <c:v>300.69390000000004</c:v>
                </c:pt>
                <c:pt idx="1750">
                  <c:v>266.69670000000002</c:v>
                </c:pt>
                <c:pt idx="1751">
                  <c:v>254.76990000000001</c:v>
                </c:pt>
                <c:pt idx="1752">
                  <c:v>295.12119999999999</c:v>
                </c:pt>
                <c:pt idx="1753">
                  <c:v>318.91000000000003</c:v>
                </c:pt>
                <c:pt idx="1754">
                  <c:v>267.40969999999999</c:v>
                </c:pt>
                <c:pt idx="1755">
                  <c:v>261.93189999999998</c:v>
                </c:pt>
                <c:pt idx="1756">
                  <c:v>276.07619999999997</c:v>
                </c:pt>
                <c:pt idx="1757">
                  <c:v>299.13459999999998</c:v>
                </c:pt>
                <c:pt idx="1758">
                  <c:v>305.61500000000001</c:v>
                </c:pt>
                <c:pt idx="1759">
                  <c:v>282.07049999999998</c:v>
                </c:pt>
                <c:pt idx="1760">
                  <c:v>266.07150000000001</c:v>
                </c:pt>
                <c:pt idx="1761">
                  <c:v>284.06650000000002</c:v>
                </c:pt>
                <c:pt idx="1762">
                  <c:v>258.23430000000002</c:v>
                </c:pt>
                <c:pt idx="1763">
                  <c:v>326.75749999999999</c:v>
                </c:pt>
                <c:pt idx="1764">
                  <c:v>263.46280000000002</c:v>
                </c:pt>
                <c:pt idx="1765">
                  <c:v>266.47860000000003</c:v>
                </c:pt>
                <c:pt idx="1766">
                  <c:v>265.44329999999997</c:v>
                </c:pt>
                <c:pt idx="1767">
                  <c:v>468.68520000000001</c:v>
                </c:pt>
                <c:pt idx="1768">
                  <c:v>286.43180000000001</c:v>
                </c:pt>
                <c:pt idx="1769">
                  <c:v>253.67800000000003</c:v>
                </c:pt>
                <c:pt idx="1770">
                  <c:v>258.8236</c:v>
                </c:pt>
                <c:pt idx="1771">
                  <c:v>273.6173</c:v>
                </c:pt>
                <c:pt idx="1772">
                  <c:v>429.62729999999999</c:v>
                </c:pt>
                <c:pt idx="1773">
                  <c:v>444.35320000000002</c:v>
                </c:pt>
                <c:pt idx="1774">
                  <c:v>329.22459999999995</c:v>
                </c:pt>
                <c:pt idx="1775">
                  <c:v>335.13599999999997</c:v>
                </c:pt>
                <c:pt idx="1776">
                  <c:v>432.11939999999998</c:v>
                </c:pt>
                <c:pt idx="1777">
                  <c:v>287.07049999999998</c:v>
                </c:pt>
                <c:pt idx="1778">
                  <c:v>358.44389999999999</c:v>
                </c:pt>
                <c:pt idx="1779">
                  <c:v>248.05699999999999</c:v>
                </c:pt>
                <c:pt idx="1780">
                  <c:v>265.0009</c:v>
                </c:pt>
                <c:pt idx="1781">
                  <c:v>305.75780000000003</c:v>
                </c:pt>
                <c:pt idx="1782">
                  <c:v>246.63229999999999</c:v>
                </c:pt>
                <c:pt idx="1783">
                  <c:v>266.5163</c:v>
                </c:pt>
                <c:pt idx="1784">
                  <c:v>260.14850000000001</c:v>
                </c:pt>
                <c:pt idx="1785">
                  <c:v>255.4725</c:v>
                </c:pt>
                <c:pt idx="1786">
                  <c:v>334.053</c:v>
                </c:pt>
                <c:pt idx="1787">
                  <c:v>341.79390000000001</c:v>
                </c:pt>
                <c:pt idx="1788">
                  <c:v>292.32060000000001</c:v>
                </c:pt>
                <c:pt idx="1789">
                  <c:v>252.72499999999997</c:v>
                </c:pt>
                <c:pt idx="1790">
                  <c:v>263.14859999999999</c:v>
                </c:pt>
                <c:pt idx="1791">
                  <c:v>289.08940000000001</c:v>
                </c:pt>
                <c:pt idx="1792">
                  <c:v>263.30709999999999</c:v>
                </c:pt>
                <c:pt idx="1793">
                  <c:v>259.42590000000001</c:v>
                </c:pt>
                <c:pt idx="1794">
                  <c:v>304.75099999999998</c:v>
                </c:pt>
                <c:pt idx="1795">
                  <c:v>255.71709999999999</c:v>
                </c:pt>
                <c:pt idx="1796">
                  <c:v>282.02780000000001</c:v>
                </c:pt>
                <c:pt idx="1797">
                  <c:v>259.32580000000002</c:v>
                </c:pt>
                <c:pt idx="1798">
                  <c:v>371.87540000000001</c:v>
                </c:pt>
                <c:pt idx="1799">
                  <c:v>249.38980000000001</c:v>
                </c:pt>
                <c:pt idx="1800">
                  <c:v>251.77189999999999</c:v>
                </c:pt>
                <c:pt idx="1801">
                  <c:v>300.57920000000001</c:v>
                </c:pt>
                <c:pt idx="1802">
                  <c:v>295.44759999999997</c:v>
                </c:pt>
                <c:pt idx="1803">
                  <c:v>266.9554</c:v>
                </c:pt>
                <c:pt idx="1804">
                  <c:v>265.74860000000001</c:v>
                </c:pt>
                <c:pt idx="1805">
                  <c:v>261.06610000000001</c:v>
                </c:pt>
                <c:pt idx="1806">
                  <c:v>378.88069999999999</c:v>
                </c:pt>
                <c:pt idx="1807">
                  <c:v>289.94490000000002</c:v>
                </c:pt>
                <c:pt idx="1808">
                  <c:v>252.59619999999998</c:v>
                </c:pt>
                <c:pt idx="1809">
                  <c:v>252.42389999999997</c:v>
                </c:pt>
                <c:pt idx="1810">
                  <c:v>253.80019999999999</c:v>
                </c:pt>
                <c:pt idx="1811">
                  <c:v>303.32</c:v>
                </c:pt>
                <c:pt idx="1812">
                  <c:v>324.46129999999999</c:v>
                </c:pt>
                <c:pt idx="1813">
                  <c:v>360.47669999999999</c:v>
                </c:pt>
                <c:pt idx="1814">
                  <c:v>262.61099999999999</c:v>
                </c:pt>
                <c:pt idx="1815">
                  <c:v>269.22430000000003</c:v>
                </c:pt>
                <c:pt idx="1816">
                  <c:v>344.0136</c:v>
                </c:pt>
                <c:pt idx="1817">
                  <c:v>262.4726</c:v>
                </c:pt>
                <c:pt idx="1818">
                  <c:v>266.95580000000001</c:v>
                </c:pt>
                <c:pt idx="1819">
                  <c:v>327.8476</c:v>
                </c:pt>
                <c:pt idx="1820">
                  <c:v>286.35829999999999</c:v>
                </c:pt>
                <c:pt idx="1821">
                  <c:v>259.5213</c:v>
                </c:pt>
                <c:pt idx="1822">
                  <c:v>261.58600000000001</c:v>
                </c:pt>
                <c:pt idx="1823">
                  <c:v>263.0455</c:v>
                </c:pt>
                <c:pt idx="1824">
                  <c:v>270.16430000000003</c:v>
                </c:pt>
                <c:pt idx="1825">
                  <c:v>295.01729999999998</c:v>
                </c:pt>
                <c:pt idx="1826">
                  <c:v>273.62299999999999</c:v>
                </c:pt>
                <c:pt idx="1827">
                  <c:v>261.67160000000001</c:v>
                </c:pt>
                <c:pt idx="1828">
                  <c:v>266.35289999999998</c:v>
                </c:pt>
                <c:pt idx="1829">
                  <c:v>268.85130000000004</c:v>
                </c:pt>
                <c:pt idx="1830">
                  <c:v>364.50329999999997</c:v>
                </c:pt>
                <c:pt idx="1831">
                  <c:v>258.2088</c:v>
                </c:pt>
                <c:pt idx="1832">
                  <c:v>251.33359999999999</c:v>
                </c:pt>
                <c:pt idx="1833">
                  <c:v>255.20779999999999</c:v>
                </c:pt>
                <c:pt idx="1834">
                  <c:v>344.1653</c:v>
                </c:pt>
                <c:pt idx="1835">
                  <c:v>272.3956</c:v>
                </c:pt>
                <c:pt idx="1836">
                  <c:v>258.47280000000001</c:v>
                </c:pt>
                <c:pt idx="1837">
                  <c:v>361.3775</c:v>
                </c:pt>
                <c:pt idx="1838">
                  <c:v>255.64750000000004</c:v>
                </c:pt>
                <c:pt idx="1839">
                  <c:v>265.11759999999998</c:v>
                </c:pt>
                <c:pt idx="1840">
                  <c:v>320.24</c:v>
                </c:pt>
                <c:pt idx="1841">
                  <c:v>325.34289999999999</c:v>
                </c:pt>
                <c:pt idx="1842">
                  <c:v>292.0274</c:v>
                </c:pt>
                <c:pt idx="1843">
                  <c:v>372.29509999999999</c:v>
                </c:pt>
                <c:pt idx="1844">
                  <c:v>292.57600000000002</c:v>
                </c:pt>
                <c:pt idx="1845">
                  <c:v>266.59290000000004</c:v>
                </c:pt>
                <c:pt idx="1846">
                  <c:v>441.29750000000001</c:v>
                </c:pt>
                <c:pt idx="1847">
                  <c:v>256.7106</c:v>
                </c:pt>
                <c:pt idx="1848">
                  <c:v>255.61840000000004</c:v>
                </c:pt>
                <c:pt idx="1849">
                  <c:v>296.84070000000003</c:v>
                </c:pt>
                <c:pt idx="1850">
                  <c:v>265.85039999999998</c:v>
                </c:pt>
                <c:pt idx="1851">
                  <c:v>339.32259999999997</c:v>
                </c:pt>
                <c:pt idx="1852">
                  <c:v>345.87820000000005</c:v>
                </c:pt>
                <c:pt idx="1853">
                  <c:v>295.74549999999999</c:v>
                </c:pt>
                <c:pt idx="1854">
                  <c:v>281.6003</c:v>
                </c:pt>
                <c:pt idx="1855">
                  <c:v>280.1388</c:v>
                </c:pt>
                <c:pt idx="1856">
                  <c:v>292.84629999999999</c:v>
                </c:pt>
                <c:pt idx="1857">
                  <c:v>286.10340000000002</c:v>
                </c:pt>
                <c:pt idx="1858">
                  <c:v>453.56210000000004</c:v>
                </c:pt>
                <c:pt idx="1859">
                  <c:v>270.44920000000002</c:v>
                </c:pt>
                <c:pt idx="1860">
                  <c:v>246.4023</c:v>
                </c:pt>
                <c:pt idx="1861">
                  <c:v>304.40440000000001</c:v>
                </c:pt>
                <c:pt idx="1862">
                  <c:v>257.9778</c:v>
                </c:pt>
                <c:pt idx="1863">
                  <c:v>263.18290000000002</c:v>
                </c:pt>
                <c:pt idx="1864">
                  <c:v>259.97730000000001</c:v>
                </c:pt>
                <c:pt idx="1865">
                  <c:v>258.71769999999998</c:v>
                </c:pt>
                <c:pt idx="1866">
                  <c:v>268.42329999999998</c:v>
                </c:pt>
                <c:pt idx="1867">
                  <c:v>299.66030000000001</c:v>
                </c:pt>
                <c:pt idx="1868">
                  <c:v>373.70579999999995</c:v>
                </c:pt>
                <c:pt idx="1869">
                  <c:v>277.41450000000003</c:v>
                </c:pt>
                <c:pt idx="1870">
                  <c:v>303.61929999999995</c:v>
                </c:pt>
                <c:pt idx="1871">
                  <c:v>288.41250000000002</c:v>
                </c:pt>
                <c:pt idx="1872">
                  <c:v>293.58570000000003</c:v>
                </c:pt>
                <c:pt idx="1873">
                  <c:v>251.43529999999998</c:v>
                </c:pt>
                <c:pt idx="1874">
                  <c:v>336.21210000000002</c:v>
                </c:pt>
                <c:pt idx="1875">
                  <c:v>251.00210000000001</c:v>
                </c:pt>
                <c:pt idx="1876">
                  <c:v>301.34379999999999</c:v>
                </c:pt>
                <c:pt idx="1877">
                  <c:v>294.18779999999998</c:v>
                </c:pt>
                <c:pt idx="1878">
                  <c:v>252.07780000000002</c:v>
                </c:pt>
                <c:pt idx="1879">
                  <c:v>332.32409999999999</c:v>
                </c:pt>
                <c:pt idx="1880">
                  <c:v>262.24250000000001</c:v>
                </c:pt>
                <c:pt idx="1881">
                  <c:v>269.22590000000002</c:v>
                </c:pt>
                <c:pt idx="1882">
                  <c:v>308.2552</c:v>
                </c:pt>
                <c:pt idx="1883">
                  <c:v>251.3922</c:v>
                </c:pt>
                <c:pt idx="1884">
                  <c:v>254.48589999999999</c:v>
                </c:pt>
                <c:pt idx="1885">
                  <c:v>256.88830000000002</c:v>
                </c:pt>
                <c:pt idx="1886">
                  <c:v>266.54160000000002</c:v>
                </c:pt>
                <c:pt idx="1887">
                  <c:v>278.20600000000002</c:v>
                </c:pt>
                <c:pt idx="1888">
                  <c:v>256.0394</c:v>
                </c:pt>
                <c:pt idx="1889">
                  <c:v>253.9417</c:v>
                </c:pt>
                <c:pt idx="1890">
                  <c:v>336.64690000000002</c:v>
                </c:pt>
                <c:pt idx="1891">
                  <c:v>257.4151</c:v>
                </c:pt>
                <c:pt idx="1892">
                  <c:v>297.392</c:v>
                </c:pt>
                <c:pt idx="1893">
                  <c:v>266.27709999999996</c:v>
                </c:pt>
                <c:pt idx="1894">
                  <c:v>254.14530000000002</c:v>
                </c:pt>
                <c:pt idx="1895">
                  <c:v>269.58780000000002</c:v>
                </c:pt>
                <c:pt idx="1896">
                  <c:v>273.95850000000002</c:v>
                </c:pt>
                <c:pt idx="1897">
                  <c:v>300.42419999999998</c:v>
                </c:pt>
                <c:pt idx="1898">
                  <c:v>255.86429999999999</c:v>
                </c:pt>
                <c:pt idx="1899">
                  <c:v>256.76</c:v>
                </c:pt>
                <c:pt idx="1900">
                  <c:v>398.54250000000002</c:v>
                </c:pt>
                <c:pt idx="1901">
                  <c:v>445.87529999999998</c:v>
                </c:pt>
                <c:pt idx="1902">
                  <c:v>256.32620000000003</c:v>
                </c:pt>
                <c:pt idx="1903">
                  <c:v>340.8229</c:v>
                </c:pt>
                <c:pt idx="1904">
                  <c:v>259.51710000000003</c:v>
                </c:pt>
                <c:pt idx="1905">
                  <c:v>270.38350000000003</c:v>
                </c:pt>
                <c:pt idx="1906">
                  <c:v>291.95429999999999</c:v>
                </c:pt>
                <c:pt idx="1907">
                  <c:v>257.4572</c:v>
                </c:pt>
                <c:pt idx="1908">
                  <c:v>264.69419999999997</c:v>
                </c:pt>
                <c:pt idx="1909">
                  <c:v>255.74219999999997</c:v>
                </c:pt>
                <c:pt idx="1910">
                  <c:v>282.4905</c:v>
                </c:pt>
                <c:pt idx="1911">
                  <c:v>330.63499999999999</c:v>
                </c:pt>
                <c:pt idx="1912">
                  <c:v>260.54500000000002</c:v>
                </c:pt>
                <c:pt idx="1913">
                  <c:v>314.11670000000004</c:v>
                </c:pt>
                <c:pt idx="1914">
                  <c:v>263.65600000000001</c:v>
                </c:pt>
                <c:pt idx="1915">
                  <c:v>350.78660000000002</c:v>
                </c:pt>
                <c:pt idx="1916">
                  <c:v>299.01670000000001</c:v>
                </c:pt>
                <c:pt idx="1917">
                  <c:v>260.2715</c:v>
                </c:pt>
                <c:pt idx="1918">
                  <c:v>296.6284</c:v>
                </c:pt>
                <c:pt idx="1919">
                  <c:v>271.459</c:v>
                </c:pt>
                <c:pt idx="1920">
                  <c:v>306.23489999999998</c:v>
                </c:pt>
                <c:pt idx="1921">
                  <c:v>262.8974</c:v>
                </c:pt>
                <c:pt idx="1922">
                  <c:v>263.40280000000001</c:v>
                </c:pt>
                <c:pt idx="1923">
                  <c:v>266.60089999999997</c:v>
                </c:pt>
                <c:pt idx="1924">
                  <c:v>364.84050000000002</c:v>
                </c:pt>
                <c:pt idx="1925">
                  <c:v>317.29020000000003</c:v>
                </c:pt>
                <c:pt idx="1926">
                  <c:v>261.4708</c:v>
                </c:pt>
                <c:pt idx="1927">
                  <c:v>267.3451</c:v>
                </c:pt>
                <c:pt idx="1928">
                  <c:v>270.0222</c:v>
                </c:pt>
                <c:pt idx="1929">
                  <c:v>283.1995</c:v>
                </c:pt>
                <c:pt idx="1930">
                  <c:v>319.53280000000001</c:v>
                </c:pt>
                <c:pt idx="1931">
                  <c:v>328.48909999999995</c:v>
                </c:pt>
                <c:pt idx="1932">
                  <c:v>301.7638</c:v>
                </c:pt>
                <c:pt idx="1933">
                  <c:v>374.19540000000001</c:v>
                </c:pt>
                <c:pt idx="1934">
                  <c:v>301.71910000000003</c:v>
                </c:pt>
                <c:pt idx="1935">
                  <c:v>341.95420000000001</c:v>
                </c:pt>
                <c:pt idx="1936">
                  <c:v>254.14419999999998</c:v>
                </c:pt>
                <c:pt idx="1937">
                  <c:v>260.11109999999996</c:v>
                </c:pt>
                <c:pt idx="1938">
                  <c:v>261.18239999999997</c:v>
                </c:pt>
                <c:pt idx="1939">
                  <c:v>261.49400000000003</c:v>
                </c:pt>
                <c:pt idx="1940">
                  <c:v>282.77690000000001</c:v>
                </c:pt>
                <c:pt idx="1941">
                  <c:v>260.46550000000002</c:v>
                </c:pt>
                <c:pt idx="1942">
                  <c:v>254.68600000000004</c:v>
                </c:pt>
                <c:pt idx="1943">
                  <c:v>317.02010000000001</c:v>
                </c:pt>
                <c:pt idx="1944">
                  <c:v>320.29320000000001</c:v>
                </c:pt>
                <c:pt idx="1945">
                  <c:v>389.89119999999997</c:v>
                </c:pt>
                <c:pt idx="1946">
                  <c:v>370.75869999999998</c:v>
                </c:pt>
                <c:pt idx="1947">
                  <c:v>259.54219999999998</c:v>
                </c:pt>
                <c:pt idx="1948">
                  <c:v>315.3784</c:v>
                </c:pt>
                <c:pt idx="1949">
                  <c:v>295.7047</c:v>
                </c:pt>
                <c:pt idx="1950">
                  <c:v>259.87650000000002</c:v>
                </c:pt>
                <c:pt idx="1951">
                  <c:v>257.16230000000002</c:v>
                </c:pt>
                <c:pt idx="1952">
                  <c:v>276.68310000000002</c:v>
                </c:pt>
                <c:pt idx="1953">
                  <c:v>258.20510000000002</c:v>
                </c:pt>
                <c:pt idx="1954">
                  <c:v>255.20090000000002</c:v>
                </c:pt>
                <c:pt idx="1955">
                  <c:v>299.56120000000004</c:v>
                </c:pt>
                <c:pt idx="1956">
                  <c:v>269.7253</c:v>
                </c:pt>
                <c:pt idx="1957">
                  <c:v>266.95920000000001</c:v>
                </c:pt>
                <c:pt idx="1958">
                  <c:v>421.5018</c:v>
                </c:pt>
                <c:pt idx="1959">
                  <c:v>262.49830000000003</c:v>
                </c:pt>
                <c:pt idx="1960">
                  <c:v>254.02989999999997</c:v>
                </c:pt>
                <c:pt idx="1961">
                  <c:v>270.4744</c:v>
                </c:pt>
                <c:pt idx="1962">
                  <c:v>272.6386</c:v>
                </c:pt>
                <c:pt idx="1963">
                  <c:v>288.85809999999998</c:v>
                </c:pt>
                <c:pt idx="1964">
                  <c:v>273.0675</c:v>
                </c:pt>
                <c:pt idx="1965">
                  <c:v>281.0797</c:v>
                </c:pt>
                <c:pt idx="1966">
                  <c:v>261.74720000000002</c:v>
                </c:pt>
                <c:pt idx="1967">
                  <c:v>282.62639999999999</c:v>
                </c:pt>
                <c:pt idx="1968">
                  <c:v>299.50220000000002</c:v>
                </c:pt>
                <c:pt idx="1969">
                  <c:v>264.33030000000002</c:v>
                </c:pt>
                <c:pt idx="1970">
                  <c:v>263.38150000000002</c:v>
                </c:pt>
                <c:pt idx="1971">
                  <c:v>259.8657</c:v>
                </c:pt>
                <c:pt idx="1972">
                  <c:v>313.94670000000002</c:v>
                </c:pt>
                <c:pt idx="1973">
                  <c:v>272.73070000000001</c:v>
                </c:pt>
                <c:pt idx="1974">
                  <c:v>269.51220000000001</c:v>
                </c:pt>
                <c:pt idx="1975">
                  <c:v>266.91199999999998</c:v>
                </c:pt>
                <c:pt idx="1976">
                  <c:v>340.09299999999996</c:v>
                </c:pt>
                <c:pt idx="1977">
                  <c:v>317.48439999999999</c:v>
                </c:pt>
                <c:pt idx="1978">
                  <c:v>261.18900000000002</c:v>
                </c:pt>
                <c:pt idx="1979">
                  <c:v>307.03129999999999</c:v>
                </c:pt>
                <c:pt idx="1980">
                  <c:v>262.85849999999999</c:v>
                </c:pt>
                <c:pt idx="1981">
                  <c:v>267.78129999999999</c:v>
                </c:pt>
                <c:pt idx="1982">
                  <c:v>319.28840000000002</c:v>
                </c:pt>
                <c:pt idx="1983">
                  <c:v>265.15840000000003</c:v>
                </c:pt>
                <c:pt idx="1984">
                  <c:v>254.0496</c:v>
                </c:pt>
                <c:pt idx="1985">
                  <c:v>266.83600000000001</c:v>
                </c:pt>
                <c:pt idx="1986">
                  <c:v>265.03820000000002</c:v>
                </c:pt>
                <c:pt idx="1987">
                  <c:v>306.24149999999997</c:v>
                </c:pt>
                <c:pt idx="1988">
                  <c:v>342.36270000000002</c:v>
                </c:pt>
                <c:pt idx="1989">
                  <c:v>330.48899999999998</c:v>
                </c:pt>
                <c:pt idx="1990">
                  <c:v>269.12639999999999</c:v>
                </c:pt>
                <c:pt idx="1991">
                  <c:v>287.32119999999998</c:v>
                </c:pt>
                <c:pt idx="1992">
                  <c:v>292.70710000000003</c:v>
                </c:pt>
                <c:pt idx="1993">
                  <c:v>264.0324</c:v>
                </c:pt>
                <c:pt idx="1994">
                  <c:v>262.9556</c:v>
                </c:pt>
                <c:pt idx="1995">
                  <c:v>264.34180000000003</c:v>
                </c:pt>
                <c:pt idx="1996">
                  <c:v>274.95960000000002</c:v>
                </c:pt>
                <c:pt idx="1997">
                  <c:v>286.29130000000004</c:v>
                </c:pt>
                <c:pt idx="1998">
                  <c:v>274.33330000000001</c:v>
                </c:pt>
                <c:pt idx="1999">
                  <c:v>265.3021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9F-4D00-BA4B-5BEABE47B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91119"/>
        <c:axId val="30192559"/>
      </c:lineChart>
      <c:catAx>
        <c:axId val="301911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92559"/>
        <c:crosses val="autoZero"/>
        <c:auto val="1"/>
        <c:lblAlgn val="ctr"/>
        <c:lblOffset val="100"/>
        <c:noMultiLvlLbl val="0"/>
      </c:catAx>
      <c:valAx>
        <c:axId val="3019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191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Times'!$N$1</c:f>
              <c:strCache>
                <c:ptCount val="1"/>
                <c:pt idx="0">
                  <c:v>Redis Update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Times'!$N$1003:$N$2001</c:f>
              <c:numCache>
                <c:formatCode>General</c:formatCode>
                <c:ptCount val="999"/>
                <c:pt idx="0">
                  <c:v>228.01859999999999</c:v>
                </c:pt>
                <c:pt idx="1">
                  <c:v>264.12390000000005</c:v>
                </c:pt>
                <c:pt idx="2">
                  <c:v>182.9194</c:v>
                </c:pt>
                <c:pt idx="3">
                  <c:v>219.7732</c:v>
                </c:pt>
                <c:pt idx="4">
                  <c:v>202.63220000000001</c:v>
                </c:pt>
                <c:pt idx="5">
                  <c:v>189.11269999999999</c:v>
                </c:pt>
                <c:pt idx="6">
                  <c:v>231.66069999999999</c:v>
                </c:pt>
                <c:pt idx="7">
                  <c:v>242.2424</c:v>
                </c:pt>
                <c:pt idx="8">
                  <c:v>187.52610000000001</c:v>
                </c:pt>
                <c:pt idx="9">
                  <c:v>192.9956</c:v>
                </c:pt>
                <c:pt idx="10">
                  <c:v>294.40350000000001</c:v>
                </c:pt>
                <c:pt idx="11">
                  <c:v>215.41940000000002</c:v>
                </c:pt>
                <c:pt idx="12">
                  <c:v>214.92059999999998</c:v>
                </c:pt>
                <c:pt idx="13">
                  <c:v>182.88820000000001</c:v>
                </c:pt>
                <c:pt idx="14">
                  <c:v>233.80100000000002</c:v>
                </c:pt>
                <c:pt idx="15">
                  <c:v>178.0676</c:v>
                </c:pt>
                <c:pt idx="16">
                  <c:v>198.07559999999998</c:v>
                </c:pt>
                <c:pt idx="17">
                  <c:v>224.66059999999999</c:v>
                </c:pt>
                <c:pt idx="18">
                  <c:v>173.0652</c:v>
                </c:pt>
                <c:pt idx="19">
                  <c:v>193.26760000000002</c:v>
                </c:pt>
                <c:pt idx="20">
                  <c:v>187.92859999999999</c:v>
                </c:pt>
                <c:pt idx="21">
                  <c:v>194.73070000000001</c:v>
                </c:pt>
                <c:pt idx="22">
                  <c:v>178.46639999999999</c:v>
                </c:pt>
                <c:pt idx="23">
                  <c:v>213.5599</c:v>
                </c:pt>
                <c:pt idx="24">
                  <c:v>182.7645</c:v>
                </c:pt>
                <c:pt idx="25">
                  <c:v>181.3322</c:v>
                </c:pt>
                <c:pt idx="26">
                  <c:v>182.8203</c:v>
                </c:pt>
                <c:pt idx="27">
                  <c:v>275.98230000000001</c:v>
                </c:pt>
                <c:pt idx="28">
                  <c:v>213.66560000000001</c:v>
                </c:pt>
                <c:pt idx="29">
                  <c:v>200.08029999999999</c:v>
                </c:pt>
                <c:pt idx="30">
                  <c:v>178.35929999999999</c:v>
                </c:pt>
                <c:pt idx="31">
                  <c:v>188.77099999999999</c:v>
                </c:pt>
                <c:pt idx="32">
                  <c:v>225.8039</c:v>
                </c:pt>
                <c:pt idx="33">
                  <c:v>181.32740000000001</c:v>
                </c:pt>
                <c:pt idx="34">
                  <c:v>320.41039999999998</c:v>
                </c:pt>
                <c:pt idx="35">
                  <c:v>237.30270000000002</c:v>
                </c:pt>
                <c:pt idx="36">
                  <c:v>182.8689</c:v>
                </c:pt>
                <c:pt idx="37">
                  <c:v>280.82259999999997</c:v>
                </c:pt>
                <c:pt idx="38">
                  <c:v>231.89090000000002</c:v>
                </c:pt>
                <c:pt idx="39">
                  <c:v>171.73069999999998</c:v>
                </c:pt>
                <c:pt idx="40">
                  <c:v>178.16839999999999</c:v>
                </c:pt>
                <c:pt idx="41">
                  <c:v>177.95169999999999</c:v>
                </c:pt>
                <c:pt idx="42">
                  <c:v>176.1884</c:v>
                </c:pt>
                <c:pt idx="43">
                  <c:v>172.5112</c:v>
                </c:pt>
                <c:pt idx="44">
                  <c:v>178.51439999999999</c:v>
                </c:pt>
                <c:pt idx="45">
                  <c:v>169.73689999999999</c:v>
                </c:pt>
                <c:pt idx="46">
                  <c:v>181.0411</c:v>
                </c:pt>
                <c:pt idx="47">
                  <c:v>178.52370000000002</c:v>
                </c:pt>
                <c:pt idx="48">
                  <c:v>177.7139</c:v>
                </c:pt>
                <c:pt idx="49">
                  <c:v>170.18169999999998</c:v>
                </c:pt>
                <c:pt idx="50">
                  <c:v>209.55029999999999</c:v>
                </c:pt>
                <c:pt idx="51">
                  <c:v>178.0889</c:v>
                </c:pt>
                <c:pt idx="52">
                  <c:v>185.72540000000001</c:v>
                </c:pt>
                <c:pt idx="53">
                  <c:v>173.2242</c:v>
                </c:pt>
                <c:pt idx="54">
                  <c:v>183.10159999999999</c:v>
                </c:pt>
                <c:pt idx="55">
                  <c:v>179.73</c:v>
                </c:pt>
                <c:pt idx="56">
                  <c:v>191.70760000000001</c:v>
                </c:pt>
                <c:pt idx="57">
                  <c:v>218.95480000000001</c:v>
                </c:pt>
                <c:pt idx="58">
                  <c:v>190.83109999999999</c:v>
                </c:pt>
                <c:pt idx="59">
                  <c:v>270.70190000000002</c:v>
                </c:pt>
                <c:pt idx="60">
                  <c:v>212.62909999999999</c:v>
                </c:pt>
                <c:pt idx="61">
                  <c:v>209.9539</c:v>
                </c:pt>
                <c:pt idx="62">
                  <c:v>242.7473</c:v>
                </c:pt>
                <c:pt idx="63">
                  <c:v>174.679</c:v>
                </c:pt>
                <c:pt idx="64">
                  <c:v>175.6601</c:v>
                </c:pt>
                <c:pt idx="65">
                  <c:v>174.21950000000001</c:v>
                </c:pt>
                <c:pt idx="66">
                  <c:v>177.9435</c:v>
                </c:pt>
                <c:pt idx="67">
                  <c:v>219.98690000000002</c:v>
                </c:pt>
                <c:pt idx="68">
                  <c:v>173.16300000000001</c:v>
                </c:pt>
                <c:pt idx="69">
                  <c:v>175.3717</c:v>
                </c:pt>
                <c:pt idx="70">
                  <c:v>169.68100000000001</c:v>
                </c:pt>
                <c:pt idx="71">
                  <c:v>173.0864</c:v>
                </c:pt>
                <c:pt idx="72">
                  <c:v>170.83880000000002</c:v>
                </c:pt>
                <c:pt idx="73">
                  <c:v>208.55290000000002</c:v>
                </c:pt>
                <c:pt idx="74">
                  <c:v>207.01400000000001</c:v>
                </c:pt>
                <c:pt idx="75">
                  <c:v>177.36519999999999</c:v>
                </c:pt>
                <c:pt idx="76">
                  <c:v>179.80160000000001</c:v>
                </c:pt>
                <c:pt idx="77">
                  <c:v>181.2088</c:v>
                </c:pt>
                <c:pt idx="78">
                  <c:v>179.99599999999998</c:v>
                </c:pt>
                <c:pt idx="79">
                  <c:v>181.61269999999999</c:v>
                </c:pt>
                <c:pt idx="80">
                  <c:v>187.26070000000001</c:v>
                </c:pt>
                <c:pt idx="81">
                  <c:v>183.39410000000001</c:v>
                </c:pt>
                <c:pt idx="82">
                  <c:v>184.34870000000001</c:v>
                </c:pt>
                <c:pt idx="83">
                  <c:v>185.8501</c:v>
                </c:pt>
                <c:pt idx="84">
                  <c:v>186.76860000000002</c:v>
                </c:pt>
                <c:pt idx="85">
                  <c:v>281.4058</c:v>
                </c:pt>
                <c:pt idx="86">
                  <c:v>218.6557</c:v>
                </c:pt>
                <c:pt idx="87">
                  <c:v>172.80369999999999</c:v>
                </c:pt>
                <c:pt idx="88">
                  <c:v>176.46559999999999</c:v>
                </c:pt>
                <c:pt idx="89">
                  <c:v>174.93900000000002</c:v>
                </c:pt>
                <c:pt idx="90">
                  <c:v>178.91889999999998</c:v>
                </c:pt>
                <c:pt idx="91">
                  <c:v>252.45050000000003</c:v>
                </c:pt>
                <c:pt idx="92">
                  <c:v>228.1429</c:v>
                </c:pt>
                <c:pt idx="93">
                  <c:v>182.2878</c:v>
                </c:pt>
                <c:pt idx="94">
                  <c:v>181.67099999999999</c:v>
                </c:pt>
                <c:pt idx="95">
                  <c:v>175.46690000000001</c:v>
                </c:pt>
                <c:pt idx="96">
                  <c:v>201.4744</c:v>
                </c:pt>
                <c:pt idx="97">
                  <c:v>232.8527</c:v>
                </c:pt>
                <c:pt idx="98">
                  <c:v>188.6506</c:v>
                </c:pt>
                <c:pt idx="99">
                  <c:v>263.5145</c:v>
                </c:pt>
                <c:pt idx="100">
                  <c:v>183.30420000000001</c:v>
                </c:pt>
                <c:pt idx="101">
                  <c:v>189.41140000000001</c:v>
                </c:pt>
                <c:pt idx="102">
                  <c:v>244.25040000000001</c:v>
                </c:pt>
                <c:pt idx="103">
                  <c:v>195.73140000000001</c:v>
                </c:pt>
                <c:pt idx="104">
                  <c:v>186.88399999999999</c:v>
                </c:pt>
                <c:pt idx="105">
                  <c:v>224.9461</c:v>
                </c:pt>
                <c:pt idx="106">
                  <c:v>221.85720000000001</c:v>
                </c:pt>
                <c:pt idx="107">
                  <c:v>191.0984</c:v>
                </c:pt>
                <c:pt idx="108">
                  <c:v>213.86340000000001</c:v>
                </c:pt>
                <c:pt idx="109">
                  <c:v>273.35720000000003</c:v>
                </c:pt>
                <c:pt idx="110">
                  <c:v>204.17270000000002</c:v>
                </c:pt>
                <c:pt idx="111">
                  <c:v>182.60580000000002</c:v>
                </c:pt>
                <c:pt idx="112">
                  <c:v>231.9716</c:v>
                </c:pt>
                <c:pt idx="113">
                  <c:v>180.2628</c:v>
                </c:pt>
                <c:pt idx="114">
                  <c:v>255.62909999999999</c:v>
                </c:pt>
                <c:pt idx="115">
                  <c:v>177.91209999999998</c:v>
                </c:pt>
                <c:pt idx="116">
                  <c:v>191.14259999999999</c:v>
                </c:pt>
                <c:pt idx="117">
                  <c:v>188.8734</c:v>
                </c:pt>
                <c:pt idx="118">
                  <c:v>236.73250000000002</c:v>
                </c:pt>
                <c:pt idx="119">
                  <c:v>178.32670000000002</c:v>
                </c:pt>
                <c:pt idx="120">
                  <c:v>200.99539999999999</c:v>
                </c:pt>
                <c:pt idx="121">
                  <c:v>199.49629999999999</c:v>
                </c:pt>
                <c:pt idx="122">
                  <c:v>174.44290000000001</c:v>
                </c:pt>
                <c:pt idx="123">
                  <c:v>181.72820000000002</c:v>
                </c:pt>
                <c:pt idx="124">
                  <c:v>207.98779999999999</c:v>
                </c:pt>
                <c:pt idx="125">
                  <c:v>214.2499</c:v>
                </c:pt>
                <c:pt idx="126">
                  <c:v>175.72670000000002</c:v>
                </c:pt>
                <c:pt idx="127">
                  <c:v>204.4254</c:v>
                </c:pt>
                <c:pt idx="128">
                  <c:v>217.76179999999999</c:v>
                </c:pt>
                <c:pt idx="129">
                  <c:v>176.76339999999999</c:v>
                </c:pt>
                <c:pt idx="130">
                  <c:v>172.64270000000002</c:v>
                </c:pt>
                <c:pt idx="131">
                  <c:v>178.703</c:v>
                </c:pt>
                <c:pt idx="132">
                  <c:v>167.8141</c:v>
                </c:pt>
                <c:pt idx="133">
                  <c:v>177.25469999999999</c:v>
                </c:pt>
                <c:pt idx="134">
                  <c:v>196.24530000000001</c:v>
                </c:pt>
                <c:pt idx="135">
                  <c:v>176.6422</c:v>
                </c:pt>
                <c:pt idx="136">
                  <c:v>179.1438</c:v>
                </c:pt>
                <c:pt idx="137">
                  <c:v>177.41380000000001</c:v>
                </c:pt>
                <c:pt idx="138">
                  <c:v>173.91650000000001</c:v>
                </c:pt>
                <c:pt idx="139">
                  <c:v>172.53530000000001</c:v>
                </c:pt>
                <c:pt idx="140">
                  <c:v>174.76669999999999</c:v>
                </c:pt>
                <c:pt idx="141">
                  <c:v>189.39909999999998</c:v>
                </c:pt>
                <c:pt idx="142">
                  <c:v>178.4751</c:v>
                </c:pt>
                <c:pt idx="143">
                  <c:v>171.73830000000001</c:v>
                </c:pt>
                <c:pt idx="144">
                  <c:v>178.27119999999999</c:v>
                </c:pt>
                <c:pt idx="145">
                  <c:v>176.33860000000001</c:v>
                </c:pt>
                <c:pt idx="146">
                  <c:v>180.24960000000002</c:v>
                </c:pt>
                <c:pt idx="147">
                  <c:v>180.00050000000002</c:v>
                </c:pt>
                <c:pt idx="148">
                  <c:v>186.0984</c:v>
                </c:pt>
                <c:pt idx="149">
                  <c:v>208.89</c:v>
                </c:pt>
                <c:pt idx="150">
                  <c:v>177.4967</c:v>
                </c:pt>
                <c:pt idx="151">
                  <c:v>258.30529999999999</c:v>
                </c:pt>
                <c:pt idx="152">
                  <c:v>167.85810000000001</c:v>
                </c:pt>
                <c:pt idx="153">
                  <c:v>210.45649999999998</c:v>
                </c:pt>
                <c:pt idx="154">
                  <c:v>167.41719999999998</c:v>
                </c:pt>
                <c:pt idx="155">
                  <c:v>173.81610000000001</c:v>
                </c:pt>
                <c:pt idx="156">
                  <c:v>171.91590000000002</c:v>
                </c:pt>
                <c:pt idx="157">
                  <c:v>172.89950000000002</c:v>
                </c:pt>
                <c:pt idx="158">
                  <c:v>183.44319999999999</c:v>
                </c:pt>
                <c:pt idx="159">
                  <c:v>181.81710000000001</c:v>
                </c:pt>
                <c:pt idx="160">
                  <c:v>190.4734</c:v>
                </c:pt>
                <c:pt idx="161">
                  <c:v>231.65780000000001</c:v>
                </c:pt>
                <c:pt idx="162">
                  <c:v>196.86359999999999</c:v>
                </c:pt>
                <c:pt idx="163">
                  <c:v>185.54750000000001</c:v>
                </c:pt>
                <c:pt idx="164">
                  <c:v>175.97979999999998</c:v>
                </c:pt>
                <c:pt idx="165">
                  <c:v>187.31469999999999</c:v>
                </c:pt>
                <c:pt idx="166">
                  <c:v>171.089</c:v>
                </c:pt>
                <c:pt idx="167">
                  <c:v>173.9178</c:v>
                </c:pt>
                <c:pt idx="168">
                  <c:v>176.84110000000001</c:v>
                </c:pt>
                <c:pt idx="169">
                  <c:v>190.6217</c:v>
                </c:pt>
                <c:pt idx="170">
                  <c:v>175.48869999999999</c:v>
                </c:pt>
                <c:pt idx="171">
                  <c:v>172.55429999999998</c:v>
                </c:pt>
                <c:pt idx="172">
                  <c:v>178.86089999999999</c:v>
                </c:pt>
                <c:pt idx="173">
                  <c:v>175.6551</c:v>
                </c:pt>
                <c:pt idx="174">
                  <c:v>171.1378</c:v>
                </c:pt>
                <c:pt idx="175">
                  <c:v>221.51870000000002</c:v>
                </c:pt>
                <c:pt idx="176">
                  <c:v>180.78630000000001</c:v>
                </c:pt>
                <c:pt idx="177">
                  <c:v>184.52979999999999</c:v>
                </c:pt>
                <c:pt idx="178">
                  <c:v>231.83750000000001</c:v>
                </c:pt>
                <c:pt idx="179">
                  <c:v>236.19720000000001</c:v>
                </c:pt>
                <c:pt idx="180">
                  <c:v>229.63679999999999</c:v>
                </c:pt>
                <c:pt idx="181">
                  <c:v>239.33670000000001</c:v>
                </c:pt>
                <c:pt idx="182">
                  <c:v>180.84230000000002</c:v>
                </c:pt>
                <c:pt idx="183">
                  <c:v>176.33360000000002</c:v>
                </c:pt>
                <c:pt idx="184">
                  <c:v>265.81919999999997</c:v>
                </c:pt>
                <c:pt idx="185">
                  <c:v>274.90620000000001</c:v>
                </c:pt>
                <c:pt idx="186">
                  <c:v>253.06299999999999</c:v>
                </c:pt>
                <c:pt idx="187">
                  <c:v>209.4308</c:v>
                </c:pt>
                <c:pt idx="188">
                  <c:v>174.96719999999999</c:v>
                </c:pt>
                <c:pt idx="189">
                  <c:v>172.76069999999999</c:v>
                </c:pt>
                <c:pt idx="190">
                  <c:v>166.18279999999999</c:v>
                </c:pt>
                <c:pt idx="191">
                  <c:v>168.15030000000002</c:v>
                </c:pt>
                <c:pt idx="192">
                  <c:v>181.5872</c:v>
                </c:pt>
                <c:pt idx="193">
                  <c:v>166.14529999999999</c:v>
                </c:pt>
                <c:pt idx="194">
                  <c:v>165.64780000000002</c:v>
                </c:pt>
                <c:pt idx="195">
                  <c:v>173.14869999999999</c:v>
                </c:pt>
                <c:pt idx="196">
                  <c:v>168.42670000000001</c:v>
                </c:pt>
                <c:pt idx="197">
                  <c:v>221.67100000000002</c:v>
                </c:pt>
                <c:pt idx="198">
                  <c:v>194.25729999999999</c:v>
                </c:pt>
                <c:pt idx="199">
                  <c:v>183.58920000000001</c:v>
                </c:pt>
                <c:pt idx="200">
                  <c:v>175.0693</c:v>
                </c:pt>
                <c:pt idx="201">
                  <c:v>191.72749999999999</c:v>
                </c:pt>
                <c:pt idx="202">
                  <c:v>174.10939999999999</c:v>
                </c:pt>
                <c:pt idx="203">
                  <c:v>176.3125</c:v>
                </c:pt>
                <c:pt idx="204">
                  <c:v>169.45160000000001</c:v>
                </c:pt>
                <c:pt idx="205">
                  <c:v>175.76679999999999</c:v>
                </c:pt>
                <c:pt idx="206">
                  <c:v>184.80170000000001</c:v>
                </c:pt>
                <c:pt idx="207">
                  <c:v>172.7929</c:v>
                </c:pt>
                <c:pt idx="208">
                  <c:v>169.63460000000001</c:v>
                </c:pt>
                <c:pt idx="209">
                  <c:v>175.82320000000001</c:v>
                </c:pt>
                <c:pt idx="210">
                  <c:v>173.06279999999998</c:v>
                </c:pt>
                <c:pt idx="211">
                  <c:v>173.87800000000001</c:v>
                </c:pt>
                <c:pt idx="212">
                  <c:v>205.5445</c:v>
                </c:pt>
                <c:pt idx="213">
                  <c:v>250.3663</c:v>
                </c:pt>
                <c:pt idx="214">
                  <c:v>190.25559999999999</c:v>
                </c:pt>
                <c:pt idx="215">
                  <c:v>174.49539999999999</c:v>
                </c:pt>
                <c:pt idx="216">
                  <c:v>166.40469999999999</c:v>
                </c:pt>
                <c:pt idx="217">
                  <c:v>176.86669999999998</c:v>
                </c:pt>
                <c:pt idx="218">
                  <c:v>219.7568</c:v>
                </c:pt>
                <c:pt idx="219">
                  <c:v>173.23669999999998</c:v>
                </c:pt>
                <c:pt idx="220">
                  <c:v>166.70740000000001</c:v>
                </c:pt>
                <c:pt idx="221">
                  <c:v>170.2714</c:v>
                </c:pt>
                <c:pt idx="222">
                  <c:v>175.86109999999999</c:v>
                </c:pt>
                <c:pt idx="223">
                  <c:v>170.4538</c:v>
                </c:pt>
                <c:pt idx="224">
                  <c:v>191.47499999999999</c:v>
                </c:pt>
                <c:pt idx="225">
                  <c:v>175.11060000000001</c:v>
                </c:pt>
                <c:pt idx="226">
                  <c:v>272.04579999999999</c:v>
                </c:pt>
                <c:pt idx="227">
                  <c:v>210.03870000000001</c:v>
                </c:pt>
                <c:pt idx="228">
                  <c:v>173.11099999999999</c:v>
                </c:pt>
                <c:pt idx="229">
                  <c:v>214.02430000000001</c:v>
                </c:pt>
                <c:pt idx="230">
                  <c:v>228.3271</c:v>
                </c:pt>
                <c:pt idx="231">
                  <c:v>169.68880000000001</c:v>
                </c:pt>
                <c:pt idx="232">
                  <c:v>171.32249999999999</c:v>
                </c:pt>
                <c:pt idx="233">
                  <c:v>172.47710000000001</c:v>
                </c:pt>
                <c:pt idx="234">
                  <c:v>203.4307</c:v>
                </c:pt>
                <c:pt idx="235">
                  <c:v>188.88849999999999</c:v>
                </c:pt>
                <c:pt idx="236">
                  <c:v>235.83170000000001</c:v>
                </c:pt>
                <c:pt idx="237">
                  <c:v>170.81610000000001</c:v>
                </c:pt>
                <c:pt idx="238">
                  <c:v>204.94370000000001</c:v>
                </c:pt>
                <c:pt idx="239">
                  <c:v>232.06129999999999</c:v>
                </c:pt>
                <c:pt idx="240">
                  <c:v>250.47970000000004</c:v>
                </c:pt>
                <c:pt idx="241">
                  <c:v>162.85160000000002</c:v>
                </c:pt>
                <c:pt idx="242">
                  <c:v>168.8845</c:v>
                </c:pt>
                <c:pt idx="243">
                  <c:v>162.03980000000001</c:v>
                </c:pt>
                <c:pt idx="244">
                  <c:v>196.74349999999998</c:v>
                </c:pt>
                <c:pt idx="245">
                  <c:v>173.447</c:v>
                </c:pt>
                <c:pt idx="246">
                  <c:v>166.0598</c:v>
                </c:pt>
                <c:pt idx="247">
                  <c:v>184.87010000000001</c:v>
                </c:pt>
                <c:pt idx="248">
                  <c:v>208.46029999999999</c:v>
                </c:pt>
                <c:pt idx="249">
                  <c:v>226.11419999999998</c:v>
                </c:pt>
                <c:pt idx="250">
                  <c:v>180.7184</c:v>
                </c:pt>
                <c:pt idx="251">
                  <c:v>176.5367</c:v>
                </c:pt>
                <c:pt idx="252">
                  <c:v>173.2679</c:v>
                </c:pt>
                <c:pt idx="253">
                  <c:v>170.99780000000001</c:v>
                </c:pt>
                <c:pt idx="254">
                  <c:v>169.5796</c:v>
                </c:pt>
                <c:pt idx="255">
                  <c:v>176.39920000000001</c:v>
                </c:pt>
                <c:pt idx="256">
                  <c:v>170.39160000000001</c:v>
                </c:pt>
                <c:pt idx="257">
                  <c:v>166.27090000000001</c:v>
                </c:pt>
                <c:pt idx="258">
                  <c:v>195.8398</c:v>
                </c:pt>
                <c:pt idx="259">
                  <c:v>191.57250000000002</c:v>
                </c:pt>
                <c:pt idx="260">
                  <c:v>186.21589999999998</c:v>
                </c:pt>
                <c:pt idx="261">
                  <c:v>181.0232</c:v>
                </c:pt>
                <c:pt idx="262">
                  <c:v>175.8382</c:v>
                </c:pt>
                <c:pt idx="263">
                  <c:v>174.35570000000001</c:v>
                </c:pt>
                <c:pt idx="264">
                  <c:v>190.34450000000001</c:v>
                </c:pt>
                <c:pt idx="265">
                  <c:v>351.27819999999997</c:v>
                </c:pt>
                <c:pt idx="266">
                  <c:v>181.32819999999998</c:v>
                </c:pt>
                <c:pt idx="267">
                  <c:v>241.26259999999999</c:v>
                </c:pt>
                <c:pt idx="268">
                  <c:v>171.29579999999999</c:v>
                </c:pt>
                <c:pt idx="269">
                  <c:v>170.62260000000001</c:v>
                </c:pt>
                <c:pt idx="270">
                  <c:v>186.5582</c:v>
                </c:pt>
                <c:pt idx="271">
                  <c:v>270.27199999999999</c:v>
                </c:pt>
                <c:pt idx="272">
                  <c:v>171.9975</c:v>
                </c:pt>
                <c:pt idx="273">
                  <c:v>171.8946</c:v>
                </c:pt>
                <c:pt idx="274">
                  <c:v>208.167</c:v>
                </c:pt>
                <c:pt idx="275">
                  <c:v>180.93890000000002</c:v>
                </c:pt>
                <c:pt idx="276">
                  <c:v>189.68189999999998</c:v>
                </c:pt>
                <c:pt idx="277">
                  <c:v>175.5574</c:v>
                </c:pt>
                <c:pt idx="278">
                  <c:v>183.25210000000001</c:v>
                </c:pt>
                <c:pt idx="279">
                  <c:v>175.22899999999998</c:v>
                </c:pt>
                <c:pt idx="280">
                  <c:v>182.8158</c:v>
                </c:pt>
                <c:pt idx="281">
                  <c:v>179.62270000000001</c:v>
                </c:pt>
                <c:pt idx="282">
                  <c:v>192.53480000000002</c:v>
                </c:pt>
                <c:pt idx="283">
                  <c:v>175.89589999999998</c:v>
                </c:pt>
                <c:pt idx="284">
                  <c:v>212.33799999999999</c:v>
                </c:pt>
                <c:pt idx="285">
                  <c:v>178.57640000000001</c:v>
                </c:pt>
                <c:pt idx="286">
                  <c:v>220.77169999999998</c:v>
                </c:pt>
                <c:pt idx="287">
                  <c:v>231.80279999999999</c:v>
                </c:pt>
                <c:pt idx="288">
                  <c:v>168.94899999999998</c:v>
                </c:pt>
                <c:pt idx="289">
                  <c:v>179.6232</c:v>
                </c:pt>
                <c:pt idx="290">
                  <c:v>270.02979999999997</c:v>
                </c:pt>
                <c:pt idx="291">
                  <c:v>175.69480000000001</c:v>
                </c:pt>
                <c:pt idx="292">
                  <c:v>238.38239999999999</c:v>
                </c:pt>
                <c:pt idx="293">
                  <c:v>246.7353</c:v>
                </c:pt>
                <c:pt idx="294">
                  <c:v>249.04580000000001</c:v>
                </c:pt>
                <c:pt idx="295">
                  <c:v>168.91510000000002</c:v>
                </c:pt>
                <c:pt idx="296">
                  <c:v>169.22400000000002</c:v>
                </c:pt>
                <c:pt idx="297">
                  <c:v>169.25650000000002</c:v>
                </c:pt>
                <c:pt idx="298">
                  <c:v>168.43889999999999</c:v>
                </c:pt>
                <c:pt idx="299">
                  <c:v>165.33750000000001</c:v>
                </c:pt>
                <c:pt idx="300">
                  <c:v>172.63819999999998</c:v>
                </c:pt>
                <c:pt idx="301">
                  <c:v>166.10120000000001</c:v>
                </c:pt>
                <c:pt idx="302">
                  <c:v>167.88900000000001</c:v>
                </c:pt>
                <c:pt idx="303">
                  <c:v>167.8442</c:v>
                </c:pt>
                <c:pt idx="304">
                  <c:v>237.96039999999999</c:v>
                </c:pt>
                <c:pt idx="305">
                  <c:v>186.0384</c:v>
                </c:pt>
                <c:pt idx="306">
                  <c:v>169.45699999999999</c:v>
                </c:pt>
                <c:pt idx="307">
                  <c:v>167.114</c:v>
                </c:pt>
                <c:pt idx="308">
                  <c:v>209.02</c:v>
                </c:pt>
                <c:pt idx="309">
                  <c:v>177.37430000000001</c:v>
                </c:pt>
                <c:pt idx="310">
                  <c:v>183.6515</c:v>
                </c:pt>
                <c:pt idx="311">
                  <c:v>167.4434</c:v>
                </c:pt>
                <c:pt idx="312">
                  <c:v>179.626</c:v>
                </c:pt>
                <c:pt idx="313">
                  <c:v>174.20609999999999</c:v>
                </c:pt>
                <c:pt idx="314">
                  <c:v>179.65719999999999</c:v>
                </c:pt>
                <c:pt idx="315">
                  <c:v>210.83080000000001</c:v>
                </c:pt>
                <c:pt idx="316">
                  <c:v>234.00670000000002</c:v>
                </c:pt>
                <c:pt idx="317">
                  <c:v>208.62569999999999</c:v>
                </c:pt>
                <c:pt idx="318">
                  <c:v>226.1611</c:v>
                </c:pt>
                <c:pt idx="319">
                  <c:v>170.69669999999999</c:v>
                </c:pt>
                <c:pt idx="320">
                  <c:v>174.8903</c:v>
                </c:pt>
                <c:pt idx="321">
                  <c:v>166.16679999999999</c:v>
                </c:pt>
                <c:pt idx="322">
                  <c:v>170.83339999999998</c:v>
                </c:pt>
                <c:pt idx="323">
                  <c:v>170.99239999999998</c:v>
                </c:pt>
                <c:pt idx="324">
                  <c:v>170.2398</c:v>
                </c:pt>
                <c:pt idx="325">
                  <c:v>169.38829999999999</c:v>
                </c:pt>
                <c:pt idx="326">
                  <c:v>175.88829999999999</c:v>
                </c:pt>
                <c:pt idx="327">
                  <c:v>216.88499999999999</c:v>
                </c:pt>
                <c:pt idx="328">
                  <c:v>168.11590000000001</c:v>
                </c:pt>
                <c:pt idx="329">
                  <c:v>247.52500000000001</c:v>
                </c:pt>
                <c:pt idx="330">
                  <c:v>252.80019999999996</c:v>
                </c:pt>
                <c:pt idx="331">
                  <c:v>174.59690000000001</c:v>
                </c:pt>
                <c:pt idx="332">
                  <c:v>206.816</c:v>
                </c:pt>
                <c:pt idx="333">
                  <c:v>316.7321</c:v>
                </c:pt>
                <c:pt idx="334">
                  <c:v>283.58339999999998</c:v>
                </c:pt>
                <c:pt idx="335">
                  <c:v>274.68639999999999</c:v>
                </c:pt>
                <c:pt idx="336">
                  <c:v>254.04870000000003</c:v>
                </c:pt>
                <c:pt idx="337">
                  <c:v>230.18720000000002</c:v>
                </c:pt>
                <c:pt idx="338">
                  <c:v>182.3168</c:v>
                </c:pt>
                <c:pt idx="339">
                  <c:v>330.93489999999997</c:v>
                </c:pt>
                <c:pt idx="340">
                  <c:v>182.40380000000002</c:v>
                </c:pt>
                <c:pt idx="341">
                  <c:v>181.84130000000002</c:v>
                </c:pt>
                <c:pt idx="342">
                  <c:v>220.50149999999999</c:v>
                </c:pt>
                <c:pt idx="343">
                  <c:v>182.92510000000001</c:v>
                </c:pt>
                <c:pt idx="344">
                  <c:v>179.6266</c:v>
                </c:pt>
                <c:pt idx="345">
                  <c:v>175.71529999999998</c:v>
                </c:pt>
                <c:pt idx="346">
                  <c:v>184.56310000000002</c:v>
                </c:pt>
                <c:pt idx="347">
                  <c:v>173.80270000000002</c:v>
                </c:pt>
                <c:pt idx="348">
                  <c:v>177.4402</c:v>
                </c:pt>
                <c:pt idx="349">
                  <c:v>187.7775</c:v>
                </c:pt>
                <c:pt idx="350">
                  <c:v>205.27290000000002</c:v>
                </c:pt>
                <c:pt idx="351">
                  <c:v>164.4118</c:v>
                </c:pt>
                <c:pt idx="352">
                  <c:v>175.50899999999999</c:v>
                </c:pt>
                <c:pt idx="353">
                  <c:v>168.66900000000001</c:v>
                </c:pt>
                <c:pt idx="354">
                  <c:v>172.27719999999999</c:v>
                </c:pt>
                <c:pt idx="355">
                  <c:v>170.17699999999999</c:v>
                </c:pt>
                <c:pt idx="356">
                  <c:v>179.02889999999999</c:v>
                </c:pt>
                <c:pt idx="357">
                  <c:v>174.98259999999999</c:v>
                </c:pt>
                <c:pt idx="358">
                  <c:v>177.143</c:v>
                </c:pt>
                <c:pt idx="359">
                  <c:v>175.5958</c:v>
                </c:pt>
                <c:pt idx="360">
                  <c:v>182.5788</c:v>
                </c:pt>
                <c:pt idx="361">
                  <c:v>188.506</c:v>
                </c:pt>
                <c:pt idx="362">
                  <c:v>268.7885</c:v>
                </c:pt>
                <c:pt idx="363">
                  <c:v>286.94130000000001</c:v>
                </c:pt>
                <c:pt idx="364">
                  <c:v>333.79540000000003</c:v>
                </c:pt>
                <c:pt idx="365">
                  <c:v>211.20910000000001</c:v>
                </c:pt>
                <c:pt idx="366">
                  <c:v>243.17079999999999</c:v>
                </c:pt>
                <c:pt idx="367">
                  <c:v>284.63670000000002</c:v>
                </c:pt>
                <c:pt idx="368">
                  <c:v>223.45060000000001</c:v>
                </c:pt>
                <c:pt idx="369">
                  <c:v>215.58510000000001</c:v>
                </c:pt>
                <c:pt idx="370">
                  <c:v>295.70210000000003</c:v>
                </c:pt>
                <c:pt idx="371">
                  <c:v>328.85500000000002</c:v>
                </c:pt>
                <c:pt idx="372">
                  <c:v>233.75450000000001</c:v>
                </c:pt>
                <c:pt idx="373">
                  <c:v>212.60939999999999</c:v>
                </c:pt>
                <c:pt idx="374">
                  <c:v>226.81540000000001</c:v>
                </c:pt>
                <c:pt idx="375">
                  <c:v>253.65880000000001</c:v>
                </c:pt>
                <c:pt idx="376">
                  <c:v>185.62870000000001</c:v>
                </c:pt>
                <c:pt idx="377">
                  <c:v>195.86840000000001</c:v>
                </c:pt>
                <c:pt idx="378">
                  <c:v>201.2116</c:v>
                </c:pt>
                <c:pt idx="379">
                  <c:v>176.50399999999999</c:v>
                </c:pt>
                <c:pt idx="380">
                  <c:v>174.9982</c:v>
                </c:pt>
                <c:pt idx="381">
                  <c:v>178.49699999999999</c:v>
                </c:pt>
                <c:pt idx="382">
                  <c:v>185.07319999999999</c:v>
                </c:pt>
                <c:pt idx="383">
                  <c:v>177.4572</c:v>
                </c:pt>
                <c:pt idx="384">
                  <c:v>177.6105</c:v>
                </c:pt>
                <c:pt idx="385">
                  <c:v>175.56319999999999</c:v>
                </c:pt>
                <c:pt idx="386">
                  <c:v>177.99409999999997</c:v>
                </c:pt>
                <c:pt idx="387">
                  <c:v>229.94649999999999</c:v>
                </c:pt>
                <c:pt idx="388">
                  <c:v>179.2653</c:v>
                </c:pt>
                <c:pt idx="389">
                  <c:v>182.6472</c:v>
                </c:pt>
                <c:pt idx="390">
                  <c:v>182.0831</c:v>
                </c:pt>
                <c:pt idx="391">
                  <c:v>210.01719999999997</c:v>
                </c:pt>
                <c:pt idx="392">
                  <c:v>241.14599999999999</c:v>
                </c:pt>
                <c:pt idx="393">
                  <c:v>190.32160000000002</c:v>
                </c:pt>
                <c:pt idx="394">
                  <c:v>178.7679</c:v>
                </c:pt>
                <c:pt idx="395">
                  <c:v>185.4341</c:v>
                </c:pt>
                <c:pt idx="396">
                  <c:v>199.98089999999999</c:v>
                </c:pt>
                <c:pt idx="397">
                  <c:v>253.87649999999999</c:v>
                </c:pt>
                <c:pt idx="398">
                  <c:v>174.65259999999998</c:v>
                </c:pt>
                <c:pt idx="399">
                  <c:v>173.80260000000001</c:v>
                </c:pt>
                <c:pt idx="400">
                  <c:v>185.3836</c:v>
                </c:pt>
                <c:pt idx="401">
                  <c:v>216.6943</c:v>
                </c:pt>
                <c:pt idx="402">
                  <c:v>242.54999999999998</c:v>
                </c:pt>
                <c:pt idx="403">
                  <c:v>176.42070000000001</c:v>
                </c:pt>
                <c:pt idx="404">
                  <c:v>187.86600000000001</c:v>
                </c:pt>
                <c:pt idx="405">
                  <c:v>318.50919999999996</c:v>
                </c:pt>
                <c:pt idx="406">
                  <c:v>169.77960000000002</c:v>
                </c:pt>
                <c:pt idx="407">
                  <c:v>171.31370000000001</c:v>
                </c:pt>
                <c:pt idx="408">
                  <c:v>262.57190000000003</c:v>
                </c:pt>
                <c:pt idx="409">
                  <c:v>363.4658</c:v>
                </c:pt>
                <c:pt idx="410">
                  <c:v>374.7158</c:v>
                </c:pt>
                <c:pt idx="411">
                  <c:v>402.59660000000002</c:v>
                </c:pt>
                <c:pt idx="412">
                  <c:v>396.78340000000003</c:v>
                </c:pt>
                <c:pt idx="413">
                  <c:v>347.24719999999996</c:v>
                </c:pt>
                <c:pt idx="414">
                  <c:v>308.45960000000002</c:v>
                </c:pt>
                <c:pt idx="415">
                  <c:v>311.09949999999998</c:v>
                </c:pt>
                <c:pt idx="416">
                  <c:v>332.11400000000003</c:v>
                </c:pt>
                <c:pt idx="417">
                  <c:v>340.7063</c:v>
                </c:pt>
                <c:pt idx="418">
                  <c:v>307.73950000000002</c:v>
                </c:pt>
                <c:pt idx="419">
                  <c:v>304.99079999999998</c:v>
                </c:pt>
                <c:pt idx="420">
                  <c:v>357.42930000000001</c:v>
                </c:pt>
                <c:pt idx="421">
                  <c:v>311.19780000000003</c:v>
                </c:pt>
                <c:pt idx="422">
                  <c:v>372.63339999999999</c:v>
                </c:pt>
                <c:pt idx="423">
                  <c:v>296.0881</c:v>
                </c:pt>
                <c:pt idx="424">
                  <c:v>385.03980000000001</c:v>
                </c:pt>
                <c:pt idx="425">
                  <c:v>359.56240000000003</c:v>
                </c:pt>
                <c:pt idx="426">
                  <c:v>308.08760000000001</c:v>
                </c:pt>
                <c:pt idx="427">
                  <c:v>300.7894</c:v>
                </c:pt>
                <c:pt idx="428">
                  <c:v>361.18180000000001</c:v>
                </c:pt>
                <c:pt idx="429">
                  <c:v>295.75479999999999</c:v>
                </c:pt>
                <c:pt idx="430">
                  <c:v>257.49880000000002</c:v>
                </c:pt>
                <c:pt idx="431">
                  <c:v>258.73349999999999</c:v>
                </c:pt>
                <c:pt idx="432">
                  <c:v>177.45859999999999</c:v>
                </c:pt>
                <c:pt idx="433">
                  <c:v>205.65439999999998</c:v>
                </c:pt>
                <c:pt idx="434">
                  <c:v>185.95239999999998</c:v>
                </c:pt>
                <c:pt idx="435">
                  <c:v>256.75209999999998</c:v>
                </c:pt>
                <c:pt idx="436">
                  <c:v>168.91590000000002</c:v>
                </c:pt>
                <c:pt idx="437">
                  <c:v>249.24779999999998</c:v>
                </c:pt>
                <c:pt idx="438">
                  <c:v>382.67689999999999</c:v>
                </c:pt>
                <c:pt idx="439">
                  <c:v>381.64260000000002</c:v>
                </c:pt>
                <c:pt idx="440">
                  <c:v>361.4008</c:v>
                </c:pt>
                <c:pt idx="441">
                  <c:v>429.89749999999998</c:v>
                </c:pt>
                <c:pt idx="442">
                  <c:v>450.64159999999998</c:v>
                </c:pt>
                <c:pt idx="443">
                  <c:v>360.5009</c:v>
                </c:pt>
                <c:pt idx="444">
                  <c:v>385.07429999999999</c:v>
                </c:pt>
                <c:pt idx="445">
                  <c:v>225.99279999999999</c:v>
                </c:pt>
                <c:pt idx="446">
                  <c:v>212.4091</c:v>
                </c:pt>
                <c:pt idx="447">
                  <c:v>257.69830000000002</c:v>
                </c:pt>
                <c:pt idx="448">
                  <c:v>262.75559999999996</c:v>
                </c:pt>
                <c:pt idx="449">
                  <c:v>310.67879999999997</c:v>
                </c:pt>
                <c:pt idx="450">
                  <c:v>191.35170000000002</c:v>
                </c:pt>
                <c:pt idx="451">
                  <c:v>196.13569999999999</c:v>
                </c:pt>
                <c:pt idx="452">
                  <c:v>295.74430000000001</c:v>
                </c:pt>
                <c:pt idx="453">
                  <c:v>259.85480000000001</c:v>
                </c:pt>
                <c:pt idx="454">
                  <c:v>252.25910000000002</c:v>
                </c:pt>
                <c:pt idx="455">
                  <c:v>193.18189999999998</c:v>
                </c:pt>
                <c:pt idx="456">
                  <c:v>263.07459999999998</c:v>
                </c:pt>
                <c:pt idx="457">
                  <c:v>291.43110000000001</c:v>
                </c:pt>
                <c:pt idx="458">
                  <c:v>267.19959999999998</c:v>
                </c:pt>
                <c:pt idx="459">
                  <c:v>436.06240000000003</c:v>
                </c:pt>
                <c:pt idx="460">
                  <c:v>297.09410000000003</c:v>
                </c:pt>
                <c:pt idx="461">
                  <c:v>275.0831</c:v>
                </c:pt>
                <c:pt idx="462">
                  <c:v>245.48500000000001</c:v>
                </c:pt>
                <c:pt idx="463">
                  <c:v>250.08269999999999</c:v>
                </c:pt>
                <c:pt idx="464">
                  <c:v>228.64619999999999</c:v>
                </c:pt>
                <c:pt idx="465">
                  <c:v>252.01170000000002</c:v>
                </c:pt>
                <c:pt idx="466">
                  <c:v>358.91699999999997</c:v>
                </c:pt>
                <c:pt idx="467">
                  <c:v>242.744</c:v>
                </c:pt>
                <c:pt idx="468">
                  <c:v>187.32489999999999</c:v>
                </c:pt>
                <c:pt idx="469">
                  <c:v>286.60449999999997</c:v>
                </c:pt>
                <c:pt idx="470">
                  <c:v>194.3569</c:v>
                </c:pt>
                <c:pt idx="471">
                  <c:v>299.02250000000004</c:v>
                </c:pt>
                <c:pt idx="472">
                  <c:v>207.91720000000001</c:v>
                </c:pt>
                <c:pt idx="473">
                  <c:v>199.84039999999999</c:v>
                </c:pt>
                <c:pt idx="474">
                  <c:v>199.34289999999999</c:v>
                </c:pt>
                <c:pt idx="475">
                  <c:v>350.98970000000003</c:v>
                </c:pt>
                <c:pt idx="476">
                  <c:v>281.92810000000003</c:v>
                </c:pt>
                <c:pt idx="477">
                  <c:v>185.66120000000001</c:v>
                </c:pt>
                <c:pt idx="478">
                  <c:v>285.47790000000003</c:v>
                </c:pt>
                <c:pt idx="479">
                  <c:v>294.68810000000002</c:v>
                </c:pt>
                <c:pt idx="480">
                  <c:v>336.09230000000002</c:v>
                </c:pt>
                <c:pt idx="481">
                  <c:v>329.15699999999998</c:v>
                </c:pt>
                <c:pt idx="482">
                  <c:v>260.63399999999996</c:v>
                </c:pt>
                <c:pt idx="483">
                  <c:v>181.78489999999999</c:v>
                </c:pt>
                <c:pt idx="484">
                  <c:v>155.51490000000001</c:v>
                </c:pt>
                <c:pt idx="485">
                  <c:v>155.8741</c:v>
                </c:pt>
                <c:pt idx="486">
                  <c:v>279.73419999999999</c:v>
                </c:pt>
                <c:pt idx="487">
                  <c:v>404.01510000000002</c:v>
                </c:pt>
                <c:pt idx="488">
                  <c:v>268.25970000000001</c:v>
                </c:pt>
                <c:pt idx="489">
                  <c:v>261.02440000000001</c:v>
                </c:pt>
                <c:pt idx="490">
                  <c:v>253.84950000000001</c:v>
                </c:pt>
                <c:pt idx="491">
                  <c:v>228.2594</c:v>
                </c:pt>
                <c:pt idx="492">
                  <c:v>264.96080000000001</c:v>
                </c:pt>
                <c:pt idx="493">
                  <c:v>408.65129999999999</c:v>
                </c:pt>
                <c:pt idx="494">
                  <c:v>292.95830000000001</c:v>
                </c:pt>
                <c:pt idx="495">
                  <c:v>326.61739999999998</c:v>
                </c:pt>
                <c:pt idx="496">
                  <c:v>405.48830000000004</c:v>
                </c:pt>
                <c:pt idx="497">
                  <c:v>416.4975</c:v>
                </c:pt>
                <c:pt idx="498">
                  <c:v>313.48989999999998</c:v>
                </c:pt>
                <c:pt idx="499">
                  <c:v>330.4787</c:v>
                </c:pt>
                <c:pt idx="500">
                  <c:v>488.35300000000001</c:v>
                </c:pt>
                <c:pt idx="501">
                  <c:v>431.27260000000001</c:v>
                </c:pt>
                <c:pt idx="502">
                  <c:v>469.7439</c:v>
                </c:pt>
                <c:pt idx="503">
                  <c:v>506.42339999999996</c:v>
                </c:pt>
                <c:pt idx="504">
                  <c:v>426.16120000000001</c:v>
                </c:pt>
                <c:pt idx="505">
                  <c:v>503.84899999999999</c:v>
                </c:pt>
                <c:pt idx="506">
                  <c:v>389.00580000000002</c:v>
                </c:pt>
                <c:pt idx="507">
                  <c:v>379.62110000000001</c:v>
                </c:pt>
                <c:pt idx="508">
                  <c:v>314.58390000000003</c:v>
                </c:pt>
                <c:pt idx="509">
                  <c:v>317.09229999999997</c:v>
                </c:pt>
                <c:pt idx="510">
                  <c:v>353.46170000000001</c:v>
                </c:pt>
                <c:pt idx="511">
                  <c:v>348.08760000000001</c:v>
                </c:pt>
                <c:pt idx="512">
                  <c:v>358.5659</c:v>
                </c:pt>
                <c:pt idx="513">
                  <c:v>427.1105</c:v>
                </c:pt>
                <c:pt idx="514">
                  <c:v>455.82380000000001</c:v>
                </c:pt>
                <c:pt idx="515">
                  <c:v>428.38140000000004</c:v>
                </c:pt>
                <c:pt idx="516">
                  <c:v>376.06830000000002</c:v>
                </c:pt>
                <c:pt idx="517">
                  <c:v>481.54059999999998</c:v>
                </c:pt>
                <c:pt idx="518">
                  <c:v>459.26940000000002</c:v>
                </c:pt>
                <c:pt idx="519">
                  <c:v>379.97760000000005</c:v>
                </c:pt>
                <c:pt idx="520">
                  <c:v>560.59170000000006</c:v>
                </c:pt>
                <c:pt idx="521">
                  <c:v>397.84129999999999</c:v>
                </c:pt>
                <c:pt idx="522">
                  <c:v>456.56980000000004</c:v>
                </c:pt>
                <c:pt idx="523">
                  <c:v>435.21620000000001</c:v>
                </c:pt>
                <c:pt idx="524">
                  <c:v>463.77539999999999</c:v>
                </c:pt>
                <c:pt idx="525">
                  <c:v>447.12760000000003</c:v>
                </c:pt>
                <c:pt idx="526">
                  <c:v>571.39150000000006</c:v>
                </c:pt>
                <c:pt idx="527">
                  <c:v>401.88580000000002</c:v>
                </c:pt>
                <c:pt idx="528">
                  <c:v>398.90600000000001</c:v>
                </c:pt>
                <c:pt idx="529">
                  <c:v>382.93270000000001</c:v>
                </c:pt>
                <c:pt idx="530">
                  <c:v>422.64659999999998</c:v>
                </c:pt>
                <c:pt idx="531">
                  <c:v>522.24349999999993</c:v>
                </c:pt>
                <c:pt idx="532">
                  <c:v>469.43459999999999</c:v>
                </c:pt>
                <c:pt idx="533">
                  <c:v>652.8673</c:v>
                </c:pt>
                <c:pt idx="534">
                  <c:v>453.06540000000001</c:v>
                </c:pt>
                <c:pt idx="535">
                  <c:v>426.96559999999999</c:v>
                </c:pt>
                <c:pt idx="536">
                  <c:v>419.87649999999996</c:v>
                </c:pt>
                <c:pt idx="537">
                  <c:v>390.78950000000003</c:v>
                </c:pt>
                <c:pt idx="538">
                  <c:v>431.28490000000005</c:v>
                </c:pt>
                <c:pt idx="539">
                  <c:v>443.91550000000001</c:v>
                </c:pt>
                <c:pt idx="540">
                  <c:v>503.85809999999998</c:v>
                </c:pt>
                <c:pt idx="541">
                  <c:v>411.21639999999996</c:v>
                </c:pt>
                <c:pt idx="542">
                  <c:v>504.63760000000002</c:v>
                </c:pt>
                <c:pt idx="543">
                  <c:v>394.22499999999997</c:v>
                </c:pt>
                <c:pt idx="544">
                  <c:v>446.90379999999999</c:v>
                </c:pt>
                <c:pt idx="545">
                  <c:v>459.96730000000002</c:v>
                </c:pt>
                <c:pt idx="546">
                  <c:v>432.24780000000004</c:v>
                </c:pt>
                <c:pt idx="547">
                  <c:v>519.56270000000006</c:v>
                </c:pt>
                <c:pt idx="548">
                  <c:v>458.81139999999999</c:v>
                </c:pt>
                <c:pt idx="549">
                  <c:v>338.95080000000002</c:v>
                </c:pt>
                <c:pt idx="550">
                  <c:v>326.15350000000001</c:v>
                </c:pt>
                <c:pt idx="551">
                  <c:v>405.01369999999997</c:v>
                </c:pt>
                <c:pt idx="552">
                  <c:v>417.0016</c:v>
                </c:pt>
                <c:pt idx="553">
                  <c:v>429.77070000000003</c:v>
                </c:pt>
                <c:pt idx="554">
                  <c:v>449.33319999999998</c:v>
                </c:pt>
                <c:pt idx="555">
                  <c:v>505.03229999999996</c:v>
                </c:pt>
                <c:pt idx="556">
                  <c:v>361.35040000000004</c:v>
                </c:pt>
                <c:pt idx="557">
                  <c:v>349.00470000000001</c:v>
                </c:pt>
                <c:pt idx="558">
                  <c:v>350.58190000000002</c:v>
                </c:pt>
                <c:pt idx="559">
                  <c:v>415.96909999999997</c:v>
                </c:pt>
                <c:pt idx="560">
                  <c:v>384.98259999999999</c:v>
                </c:pt>
                <c:pt idx="561">
                  <c:v>478.00020000000001</c:v>
                </c:pt>
                <c:pt idx="562">
                  <c:v>425.33440000000002</c:v>
                </c:pt>
                <c:pt idx="563">
                  <c:v>407.80160000000001</c:v>
                </c:pt>
                <c:pt idx="564">
                  <c:v>489.32209999999998</c:v>
                </c:pt>
                <c:pt idx="565">
                  <c:v>481.67579999999998</c:v>
                </c:pt>
                <c:pt idx="566">
                  <c:v>544.08240000000001</c:v>
                </c:pt>
                <c:pt idx="567">
                  <c:v>414.71839999999997</c:v>
                </c:pt>
                <c:pt idx="568">
                  <c:v>562.67520000000002</c:v>
                </c:pt>
                <c:pt idx="569">
                  <c:v>395.31899999999996</c:v>
                </c:pt>
                <c:pt idx="570">
                  <c:v>383.80940000000004</c:v>
                </c:pt>
                <c:pt idx="571">
                  <c:v>376.21050000000002</c:v>
                </c:pt>
                <c:pt idx="572">
                  <c:v>401.72309999999999</c:v>
                </c:pt>
                <c:pt idx="573">
                  <c:v>381.73140000000001</c:v>
                </c:pt>
                <c:pt idx="574">
                  <c:v>338.65319999999997</c:v>
                </c:pt>
                <c:pt idx="575">
                  <c:v>431.25330000000002</c:v>
                </c:pt>
                <c:pt idx="576">
                  <c:v>649.16070000000002</c:v>
                </c:pt>
                <c:pt idx="577">
                  <c:v>490.67200000000003</c:v>
                </c:pt>
                <c:pt idx="578">
                  <c:v>565.08659999999998</c:v>
                </c:pt>
                <c:pt idx="579">
                  <c:v>379.83460000000002</c:v>
                </c:pt>
                <c:pt idx="580">
                  <c:v>354.85139999999996</c:v>
                </c:pt>
                <c:pt idx="581">
                  <c:v>486.9049</c:v>
                </c:pt>
                <c:pt idx="582">
                  <c:v>315.1884</c:v>
                </c:pt>
                <c:pt idx="583">
                  <c:v>404.6003</c:v>
                </c:pt>
                <c:pt idx="584">
                  <c:v>285.40789999999998</c:v>
                </c:pt>
                <c:pt idx="585">
                  <c:v>285.41309999999999</c:v>
                </c:pt>
                <c:pt idx="586">
                  <c:v>283.73379999999997</c:v>
                </c:pt>
                <c:pt idx="587">
                  <c:v>371.49939999999998</c:v>
                </c:pt>
                <c:pt idx="588">
                  <c:v>295.57389999999998</c:v>
                </c:pt>
                <c:pt idx="589">
                  <c:v>292.01740000000001</c:v>
                </c:pt>
                <c:pt idx="590">
                  <c:v>354.3383</c:v>
                </c:pt>
                <c:pt idx="591">
                  <c:v>283.84440000000001</c:v>
                </c:pt>
                <c:pt idx="592">
                  <c:v>319.51580000000001</c:v>
                </c:pt>
                <c:pt idx="593">
                  <c:v>340.58409999999998</c:v>
                </c:pt>
                <c:pt idx="594">
                  <c:v>415.35980000000001</c:v>
                </c:pt>
                <c:pt idx="595">
                  <c:v>282.12880000000001</c:v>
                </c:pt>
                <c:pt idx="596">
                  <c:v>319.32500000000005</c:v>
                </c:pt>
                <c:pt idx="597">
                  <c:v>331.62110000000001</c:v>
                </c:pt>
                <c:pt idx="598">
                  <c:v>352.59980000000002</c:v>
                </c:pt>
                <c:pt idx="599">
                  <c:v>390.42250000000001</c:v>
                </c:pt>
                <c:pt idx="600">
                  <c:v>315.93700000000001</c:v>
                </c:pt>
                <c:pt idx="601">
                  <c:v>317.26429999999999</c:v>
                </c:pt>
                <c:pt idx="602">
                  <c:v>379.54179999999997</c:v>
                </c:pt>
                <c:pt idx="603">
                  <c:v>299.94710000000003</c:v>
                </c:pt>
                <c:pt idx="604">
                  <c:v>333.78730000000002</c:v>
                </c:pt>
                <c:pt idx="605">
                  <c:v>266.79469999999998</c:v>
                </c:pt>
                <c:pt idx="606">
                  <c:v>282.48440000000005</c:v>
                </c:pt>
                <c:pt idx="607">
                  <c:v>281.8879</c:v>
                </c:pt>
                <c:pt idx="608">
                  <c:v>337.92779999999999</c:v>
                </c:pt>
                <c:pt idx="609">
                  <c:v>329.96779999999995</c:v>
                </c:pt>
                <c:pt idx="610">
                  <c:v>320.96550000000002</c:v>
                </c:pt>
                <c:pt idx="611">
                  <c:v>425.58690000000001</c:v>
                </c:pt>
                <c:pt idx="612">
                  <c:v>312.02930000000003</c:v>
                </c:pt>
                <c:pt idx="613">
                  <c:v>320.96609999999998</c:v>
                </c:pt>
                <c:pt idx="614">
                  <c:v>382.66840000000002</c:v>
                </c:pt>
                <c:pt idx="615">
                  <c:v>336.34449999999998</c:v>
                </c:pt>
                <c:pt idx="616">
                  <c:v>360.13309999999996</c:v>
                </c:pt>
                <c:pt idx="617">
                  <c:v>370.64439999999996</c:v>
                </c:pt>
                <c:pt idx="618">
                  <c:v>548.49289999999996</c:v>
                </c:pt>
                <c:pt idx="619">
                  <c:v>489.7946</c:v>
                </c:pt>
                <c:pt idx="620">
                  <c:v>345.2004</c:v>
                </c:pt>
                <c:pt idx="621">
                  <c:v>319.22550000000001</c:v>
                </c:pt>
                <c:pt idx="622">
                  <c:v>441.77719999999999</c:v>
                </c:pt>
                <c:pt idx="623">
                  <c:v>318.39299999999997</c:v>
                </c:pt>
                <c:pt idx="624">
                  <c:v>320.613</c:v>
                </c:pt>
                <c:pt idx="625">
                  <c:v>276.35039999999998</c:v>
                </c:pt>
                <c:pt idx="626">
                  <c:v>336.52</c:v>
                </c:pt>
                <c:pt idx="627">
                  <c:v>318.7602</c:v>
                </c:pt>
                <c:pt idx="628">
                  <c:v>402.19389999999999</c:v>
                </c:pt>
                <c:pt idx="629">
                  <c:v>309.17169999999999</c:v>
                </c:pt>
                <c:pt idx="630">
                  <c:v>327.7235</c:v>
                </c:pt>
                <c:pt idx="631">
                  <c:v>445.6354</c:v>
                </c:pt>
                <c:pt idx="632">
                  <c:v>388.74130000000002</c:v>
                </c:pt>
                <c:pt idx="633">
                  <c:v>345.48250000000002</c:v>
                </c:pt>
                <c:pt idx="634">
                  <c:v>394.65649999999999</c:v>
                </c:pt>
                <c:pt idx="635">
                  <c:v>381.82749999999999</c:v>
                </c:pt>
                <c:pt idx="636">
                  <c:v>375.9889</c:v>
                </c:pt>
                <c:pt idx="637">
                  <c:v>311.29140000000001</c:v>
                </c:pt>
                <c:pt idx="638">
                  <c:v>338.98260000000005</c:v>
                </c:pt>
                <c:pt idx="639">
                  <c:v>434.85360000000003</c:v>
                </c:pt>
                <c:pt idx="640">
                  <c:v>387.92079999999999</c:v>
                </c:pt>
                <c:pt idx="641">
                  <c:v>345.53050000000002</c:v>
                </c:pt>
                <c:pt idx="642">
                  <c:v>353.89580000000001</c:v>
                </c:pt>
                <c:pt idx="643">
                  <c:v>310.40170000000001</c:v>
                </c:pt>
                <c:pt idx="644">
                  <c:v>178.64169999999999</c:v>
                </c:pt>
                <c:pt idx="645">
                  <c:v>399.0265</c:v>
                </c:pt>
                <c:pt idx="646">
                  <c:v>338.7833</c:v>
                </c:pt>
                <c:pt idx="647">
                  <c:v>288.76059999999995</c:v>
                </c:pt>
                <c:pt idx="648">
                  <c:v>293.98669999999998</c:v>
                </c:pt>
                <c:pt idx="649">
                  <c:v>267.24170000000004</c:v>
                </c:pt>
                <c:pt idx="650">
                  <c:v>404.0924</c:v>
                </c:pt>
                <c:pt idx="651">
                  <c:v>626.89329999999995</c:v>
                </c:pt>
                <c:pt idx="652">
                  <c:v>330.05169999999998</c:v>
                </c:pt>
                <c:pt idx="653">
                  <c:v>296.26989999999995</c:v>
                </c:pt>
                <c:pt idx="654">
                  <c:v>423.15970000000004</c:v>
                </c:pt>
                <c:pt idx="655">
                  <c:v>337.08500000000004</c:v>
                </c:pt>
                <c:pt idx="656">
                  <c:v>335.84190000000001</c:v>
                </c:pt>
                <c:pt idx="657">
                  <c:v>252.4419</c:v>
                </c:pt>
                <c:pt idx="658">
                  <c:v>251.1678</c:v>
                </c:pt>
                <c:pt idx="659">
                  <c:v>266.9205</c:v>
                </c:pt>
                <c:pt idx="660">
                  <c:v>294.71500000000003</c:v>
                </c:pt>
                <c:pt idx="661">
                  <c:v>265.31599999999997</c:v>
                </c:pt>
                <c:pt idx="662">
                  <c:v>302.2715</c:v>
                </c:pt>
                <c:pt idx="663">
                  <c:v>269.64</c:v>
                </c:pt>
                <c:pt idx="664">
                  <c:v>406.77760000000001</c:v>
                </c:pt>
                <c:pt idx="665">
                  <c:v>303.7174</c:v>
                </c:pt>
                <c:pt idx="666">
                  <c:v>258.97800000000001</c:v>
                </c:pt>
                <c:pt idx="667">
                  <c:v>306.86239999999998</c:v>
                </c:pt>
                <c:pt idx="668">
                  <c:v>255.77650000000003</c:v>
                </c:pt>
                <c:pt idx="669">
                  <c:v>302.5471</c:v>
                </c:pt>
                <c:pt idx="670">
                  <c:v>272.30130000000003</c:v>
                </c:pt>
                <c:pt idx="671">
                  <c:v>332.07810000000001</c:v>
                </c:pt>
                <c:pt idx="672">
                  <c:v>354.62120000000004</c:v>
                </c:pt>
                <c:pt idx="673">
                  <c:v>651.47759999999994</c:v>
                </c:pt>
                <c:pt idx="674">
                  <c:v>262.50729999999999</c:v>
                </c:pt>
                <c:pt idx="675">
                  <c:v>262.24059999999997</c:v>
                </c:pt>
                <c:pt idx="676">
                  <c:v>266.26660000000004</c:v>
                </c:pt>
                <c:pt idx="677">
                  <c:v>257.82830000000001</c:v>
                </c:pt>
                <c:pt idx="678">
                  <c:v>323.39960000000002</c:v>
                </c:pt>
                <c:pt idx="679">
                  <c:v>256.62790000000001</c:v>
                </c:pt>
                <c:pt idx="680">
                  <c:v>289.65519999999998</c:v>
                </c:pt>
                <c:pt idx="681">
                  <c:v>427.9683</c:v>
                </c:pt>
                <c:pt idx="682">
                  <c:v>374.09899999999999</c:v>
                </c:pt>
                <c:pt idx="683">
                  <c:v>285.95369999999997</c:v>
                </c:pt>
                <c:pt idx="684">
                  <c:v>280.00889999999998</c:v>
                </c:pt>
                <c:pt idx="685">
                  <c:v>294.58820000000003</c:v>
                </c:pt>
                <c:pt idx="686">
                  <c:v>307.24709999999999</c:v>
                </c:pt>
                <c:pt idx="687">
                  <c:v>303.30560000000003</c:v>
                </c:pt>
                <c:pt idx="688">
                  <c:v>325.96429999999998</c:v>
                </c:pt>
                <c:pt idx="689">
                  <c:v>431.2749</c:v>
                </c:pt>
                <c:pt idx="690">
                  <c:v>287.18900000000002</c:v>
                </c:pt>
                <c:pt idx="691">
                  <c:v>294.59400000000005</c:v>
                </c:pt>
                <c:pt idx="692">
                  <c:v>266.42949999999996</c:v>
                </c:pt>
                <c:pt idx="693">
                  <c:v>422.3664</c:v>
                </c:pt>
                <c:pt idx="694">
                  <c:v>331.61590000000001</c:v>
                </c:pt>
                <c:pt idx="695">
                  <c:v>292.52289999999999</c:v>
                </c:pt>
                <c:pt idx="696">
                  <c:v>262.20670000000001</c:v>
                </c:pt>
                <c:pt idx="697">
                  <c:v>328.4427</c:v>
                </c:pt>
                <c:pt idx="698">
                  <c:v>279.31529999999998</c:v>
                </c:pt>
                <c:pt idx="699">
                  <c:v>290.85829999999999</c:v>
                </c:pt>
                <c:pt idx="700">
                  <c:v>403.86129999999997</c:v>
                </c:pt>
                <c:pt idx="701">
                  <c:v>255.94980000000001</c:v>
                </c:pt>
                <c:pt idx="702">
                  <c:v>257.81040000000002</c:v>
                </c:pt>
                <c:pt idx="703">
                  <c:v>284.1506</c:v>
                </c:pt>
                <c:pt idx="704">
                  <c:v>263.97969999999998</c:v>
                </c:pt>
                <c:pt idx="705">
                  <c:v>323.11859999999996</c:v>
                </c:pt>
                <c:pt idx="706">
                  <c:v>257.24200000000002</c:v>
                </c:pt>
                <c:pt idx="707">
                  <c:v>261.0847</c:v>
                </c:pt>
                <c:pt idx="708">
                  <c:v>366.53409999999997</c:v>
                </c:pt>
                <c:pt idx="709">
                  <c:v>466.98830000000004</c:v>
                </c:pt>
                <c:pt idx="710">
                  <c:v>274.12690000000003</c:v>
                </c:pt>
                <c:pt idx="711">
                  <c:v>286.14330000000001</c:v>
                </c:pt>
                <c:pt idx="712">
                  <c:v>298.65350000000001</c:v>
                </c:pt>
                <c:pt idx="713">
                  <c:v>288.82029999999997</c:v>
                </c:pt>
                <c:pt idx="714">
                  <c:v>273.14509999999996</c:v>
                </c:pt>
                <c:pt idx="715">
                  <c:v>273.76210000000003</c:v>
                </c:pt>
                <c:pt idx="716">
                  <c:v>256.61919999999998</c:v>
                </c:pt>
                <c:pt idx="717">
                  <c:v>264.86700000000002</c:v>
                </c:pt>
                <c:pt idx="718">
                  <c:v>281.12549999999999</c:v>
                </c:pt>
                <c:pt idx="719">
                  <c:v>330.62819999999999</c:v>
                </c:pt>
                <c:pt idx="720">
                  <c:v>270.0333</c:v>
                </c:pt>
                <c:pt idx="721">
                  <c:v>272.39060000000001</c:v>
                </c:pt>
                <c:pt idx="722">
                  <c:v>260.37950000000001</c:v>
                </c:pt>
                <c:pt idx="723">
                  <c:v>270.8501</c:v>
                </c:pt>
                <c:pt idx="724">
                  <c:v>334.77210000000002</c:v>
                </c:pt>
                <c:pt idx="725">
                  <c:v>264.11799999999999</c:v>
                </c:pt>
                <c:pt idx="726">
                  <c:v>271.3657</c:v>
                </c:pt>
                <c:pt idx="727">
                  <c:v>263.5865</c:v>
                </c:pt>
                <c:pt idx="728">
                  <c:v>266.72020000000003</c:v>
                </c:pt>
                <c:pt idx="729">
                  <c:v>319.16239999999999</c:v>
                </c:pt>
                <c:pt idx="730">
                  <c:v>312.13780000000003</c:v>
                </c:pt>
                <c:pt idx="731">
                  <c:v>266.08320000000003</c:v>
                </c:pt>
                <c:pt idx="732">
                  <c:v>265.28550000000001</c:v>
                </c:pt>
                <c:pt idx="733">
                  <c:v>269.33319999999998</c:v>
                </c:pt>
                <c:pt idx="734">
                  <c:v>335.42860000000002</c:v>
                </c:pt>
                <c:pt idx="735">
                  <c:v>281.87990000000002</c:v>
                </c:pt>
                <c:pt idx="736">
                  <c:v>259.67540000000002</c:v>
                </c:pt>
                <c:pt idx="737">
                  <c:v>260.4896</c:v>
                </c:pt>
                <c:pt idx="738">
                  <c:v>281.25650000000002</c:v>
                </c:pt>
                <c:pt idx="739">
                  <c:v>262.2697</c:v>
                </c:pt>
                <c:pt idx="740">
                  <c:v>281.14</c:v>
                </c:pt>
                <c:pt idx="741">
                  <c:v>267.53539999999998</c:v>
                </c:pt>
                <c:pt idx="742">
                  <c:v>266.5197</c:v>
                </c:pt>
                <c:pt idx="743">
                  <c:v>356.49340000000001</c:v>
                </c:pt>
                <c:pt idx="744">
                  <c:v>266.75389999999999</c:v>
                </c:pt>
                <c:pt idx="745">
                  <c:v>335.84059999999999</c:v>
                </c:pt>
                <c:pt idx="746">
                  <c:v>269.86399999999998</c:v>
                </c:pt>
                <c:pt idx="747">
                  <c:v>266.82460000000003</c:v>
                </c:pt>
                <c:pt idx="748">
                  <c:v>300.69390000000004</c:v>
                </c:pt>
                <c:pt idx="749">
                  <c:v>266.69670000000002</c:v>
                </c:pt>
                <c:pt idx="750">
                  <c:v>254.76990000000001</c:v>
                </c:pt>
                <c:pt idx="751">
                  <c:v>295.12119999999999</c:v>
                </c:pt>
                <c:pt idx="752">
                  <c:v>318.91000000000003</c:v>
                </c:pt>
                <c:pt idx="753">
                  <c:v>267.40969999999999</c:v>
                </c:pt>
                <c:pt idx="754">
                  <c:v>261.93189999999998</c:v>
                </c:pt>
                <c:pt idx="755">
                  <c:v>276.07619999999997</c:v>
                </c:pt>
                <c:pt idx="756">
                  <c:v>299.13459999999998</c:v>
                </c:pt>
                <c:pt idx="757">
                  <c:v>305.61500000000001</c:v>
                </c:pt>
                <c:pt idx="758">
                  <c:v>282.07049999999998</c:v>
                </c:pt>
                <c:pt idx="759">
                  <c:v>266.07150000000001</c:v>
                </c:pt>
                <c:pt idx="760">
                  <c:v>284.06650000000002</c:v>
                </c:pt>
                <c:pt idx="761">
                  <c:v>258.23430000000002</c:v>
                </c:pt>
                <c:pt idx="762">
                  <c:v>326.75749999999999</c:v>
                </c:pt>
                <c:pt idx="763">
                  <c:v>263.46280000000002</c:v>
                </c:pt>
                <c:pt idx="764">
                  <c:v>266.47860000000003</c:v>
                </c:pt>
                <c:pt idx="765">
                  <c:v>265.44329999999997</c:v>
                </c:pt>
                <c:pt idx="766">
                  <c:v>468.68520000000001</c:v>
                </c:pt>
                <c:pt idx="767">
                  <c:v>286.43180000000001</c:v>
                </c:pt>
                <c:pt idx="768">
                  <c:v>253.67800000000003</c:v>
                </c:pt>
                <c:pt idx="769">
                  <c:v>258.8236</c:v>
                </c:pt>
                <c:pt idx="770">
                  <c:v>273.6173</c:v>
                </c:pt>
                <c:pt idx="771">
                  <c:v>429.62729999999999</c:v>
                </c:pt>
                <c:pt idx="772">
                  <c:v>444.35320000000002</c:v>
                </c:pt>
                <c:pt idx="773">
                  <c:v>329.22459999999995</c:v>
                </c:pt>
                <c:pt idx="774">
                  <c:v>335.13599999999997</c:v>
                </c:pt>
                <c:pt idx="775">
                  <c:v>432.11939999999998</c:v>
                </c:pt>
                <c:pt idx="776">
                  <c:v>287.07049999999998</c:v>
                </c:pt>
                <c:pt idx="777">
                  <c:v>358.44389999999999</c:v>
                </c:pt>
                <c:pt idx="778">
                  <c:v>248.05699999999999</c:v>
                </c:pt>
                <c:pt idx="779">
                  <c:v>265.0009</c:v>
                </c:pt>
                <c:pt idx="780">
                  <c:v>305.75780000000003</c:v>
                </c:pt>
                <c:pt idx="781">
                  <c:v>246.63229999999999</c:v>
                </c:pt>
                <c:pt idx="782">
                  <c:v>266.5163</c:v>
                </c:pt>
                <c:pt idx="783">
                  <c:v>260.14850000000001</c:v>
                </c:pt>
                <c:pt idx="784">
                  <c:v>255.4725</c:v>
                </c:pt>
                <c:pt idx="785">
                  <c:v>334.053</c:v>
                </c:pt>
                <c:pt idx="786">
                  <c:v>341.79390000000001</c:v>
                </c:pt>
                <c:pt idx="787">
                  <c:v>292.32060000000001</c:v>
                </c:pt>
                <c:pt idx="788">
                  <c:v>252.72499999999997</c:v>
                </c:pt>
                <c:pt idx="789">
                  <c:v>263.14859999999999</c:v>
                </c:pt>
                <c:pt idx="790">
                  <c:v>289.08940000000001</c:v>
                </c:pt>
                <c:pt idx="791">
                  <c:v>263.30709999999999</c:v>
                </c:pt>
                <c:pt idx="792">
                  <c:v>259.42590000000001</c:v>
                </c:pt>
                <c:pt idx="793">
                  <c:v>304.75099999999998</c:v>
                </c:pt>
                <c:pt idx="794">
                  <c:v>255.71709999999999</c:v>
                </c:pt>
                <c:pt idx="795">
                  <c:v>282.02780000000001</c:v>
                </c:pt>
                <c:pt idx="796">
                  <c:v>259.32580000000002</c:v>
                </c:pt>
                <c:pt idx="797">
                  <c:v>371.87540000000001</c:v>
                </c:pt>
                <c:pt idx="798">
                  <c:v>249.38980000000001</c:v>
                </c:pt>
                <c:pt idx="799">
                  <c:v>251.77189999999999</c:v>
                </c:pt>
                <c:pt idx="800">
                  <c:v>300.57920000000001</c:v>
                </c:pt>
                <c:pt idx="801">
                  <c:v>295.44759999999997</c:v>
                </c:pt>
                <c:pt idx="802">
                  <c:v>266.9554</c:v>
                </c:pt>
                <c:pt idx="803">
                  <c:v>265.74860000000001</c:v>
                </c:pt>
                <c:pt idx="804">
                  <c:v>261.06610000000001</c:v>
                </c:pt>
                <c:pt idx="805">
                  <c:v>378.88069999999999</c:v>
                </c:pt>
                <c:pt idx="806">
                  <c:v>289.94490000000002</c:v>
                </c:pt>
                <c:pt idx="807">
                  <c:v>252.59619999999998</c:v>
                </c:pt>
                <c:pt idx="808">
                  <c:v>252.42389999999997</c:v>
                </c:pt>
                <c:pt idx="809">
                  <c:v>253.80019999999999</c:v>
                </c:pt>
                <c:pt idx="810">
                  <c:v>303.32</c:v>
                </c:pt>
                <c:pt idx="811">
                  <c:v>324.46129999999999</c:v>
                </c:pt>
                <c:pt idx="812">
                  <c:v>360.47669999999999</c:v>
                </c:pt>
                <c:pt idx="813">
                  <c:v>262.61099999999999</c:v>
                </c:pt>
                <c:pt idx="814">
                  <c:v>269.22430000000003</c:v>
                </c:pt>
                <c:pt idx="815">
                  <c:v>344.0136</c:v>
                </c:pt>
                <c:pt idx="816">
                  <c:v>262.4726</c:v>
                </c:pt>
                <c:pt idx="817">
                  <c:v>266.95580000000001</c:v>
                </c:pt>
                <c:pt idx="818">
                  <c:v>327.8476</c:v>
                </c:pt>
                <c:pt idx="819">
                  <c:v>286.35829999999999</c:v>
                </c:pt>
                <c:pt idx="820">
                  <c:v>259.5213</c:v>
                </c:pt>
                <c:pt idx="821">
                  <c:v>261.58600000000001</c:v>
                </c:pt>
                <c:pt idx="822">
                  <c:v>263.0455</c:v>
                </c:pt>
                <c:pt idx="823">
                  <c:v>270.16430000000003</c:v>
                </c:pt>
                <c:pt idx="824">
                  <c:v>295.01729999999998</c:v>
                </c:pt>
                <c:pt idx="825">
                  <c:v>273.62299999999999</c:v>
                </c:pt>
                <c:pt idx="826">
                  <c:v>261.67160000000001</c:v>
                </c:pt>
                <c:pt idx="827">
                  <c:v>266.35289999999998</c:v>
                </c:pt>
                <c:pt idx="828">
                  <c:v>268.85130000000004</c:v>
                </c:pt>
                <c:pt idx="829">
                  <c:v>364.50329999999997</c:v>
                </c:pt>
                <c:pt idx="830">
                  <c:v>258.2088</c:v>
                </c:pt>
                <c:pt idx="831">
                  <c:v>251.33359999999999</c:v>
                </c:pt>
                <c:pt idx="832">
                  <c:v>255.20779999999999</c:v>
                </c:pt>
                <c:pt idx="833">
                  <c:v>344.1653</c:v>
                </c:pt>
                <c:pt idx="834">
                  <c:v>272.3956</c:v>
                </c:pt>
                <c:pt idx="835">
                  <c:v>258.47280000000001</c:v>
                </c:pt>
                <c:pt idx="836">
                  <c:v>361.3775</c:v>
                </c:pt>
                <c:pt idx="837">
                  <c:v>255.64750000000004</c:v>
                </c:pt>
                <c:pt idx="838">
                  <c:v>265.11759999999998</c:v>
                </c:pt>
                <c:pt idx="839">
                  <c:v>320.24</c:v>
                </c:pt>
                <c:pt idx="840">
                  <c:v>325.34289999999999</c:v>
                </c:pt>
                <c:pt idx="841">
                  <c:v>292.0274</c:v>
                </c:pt>
                <c:pt idx="842">
                  <c:v>372.29509999999999</c:v>
                </c:pt>
                <c:pt idx="843">
                  <c:v>292.57600000000002</c:v>
                </c:pt>
                <c:pt idx="844">
                  <c:v>266.59290000000004</c:v>
                </c:pt>
                <c:pt idx="845">
                  <c:v>441.29750000000001</c:v>
                </c:pt>
                <c:pt idx="846">
                  <c:v>256.7106</c:v>
                </c:pt>
                <c:pt idx="847">
                  <c:v>255.61840000000004</c:v>
                </c:pt>
                <c:pt idx="848">
                  <c:v>296.84070000000003</c:v>
                </c:pt>
                <c:pt idx="849">
                  <c:v>265.85039999999998</c:v>
                </c:pt>
                <c:pt idx="850">
                  <c:v>339.32259999999997</c:v>
                </c:pt>
                <c:pt idx="851">
                  <c:v>345.87820000000005</c:v>
                </c:pt>
                <c:pt idx="852">
                  <c:v>295.74549999999999</c:v>
                </c:pt>
                <c:pt idx="853">
                  <c:v>281.6003</c:v>
                </c:pt>
                <c:pt idx="854">
                  <c:v>280.1388</c:v>
                </c:pt>
                <c:pt idx="855">
                  <c:v>292.84629999999999</c:v>
                </c:pt>
                <c:pt idx="856">
                  <c:v>286.10340000000002</c:v>
                </c:pt>
                <c:pt idx="857">
                  <c:v>453.56210000000004</c:v>
                </c:pt>
                <c:pt idx="858">
                  <c:v>270.44920000000002</c:v>
                </c:pt>
                <c:pt idx="859">
                  <c:v>246.4023</c:v>
                </c:pt>
                <c:pt idx="860">
                  <c:v>304.40440000000001</c:v>
                </c:pt>
                <c:pt idx="861">
                  <c:v>257.9778</c:v>
                </c:pt>
                <c:pt idx="862">
                  <c:v>263.18290000000002</c:v>
                </c:pt>
                <c:pt idx="863">
                  <c:v>259.97730000000001</c:v>
                </c:pt>
                <c:pt idx="864">
                  <c:v>258.71769999999998</c:v>
                </c:pt>
                <c:pt idx="865">
                  <c:v>268.42329999999998</c:v>
                </c:pt>
                <c:pt idx="866">
                  <c:v>299.66030000000001</c:v>
                </c:pt>
                <c:pt idx="867">
                  <c:v>373.70579999999995</c:v>
                </c:pt>
                <c:pt idx="868">
                  <c:v>277.41450000000003</c:v>
                </c:pt>
                <c:pt idx="869">
                  <c:v>303.61929999999995</c:v>
                </c:pt>
                <c:pt idx="870">
                  <c:v>288.41250000000002</c:v>
                </c:pt>
                <c:pt idx="871">
                  <c:v>293.58570000000003</c:v>
                </c:pt>
                <c:pt idx="872">
                  <c:v>251.43529999999998</c:v>
                </c:pt>
                <c:pt idx="873">
                  <c:v>336.21210000000002</c:v>
                </c:pt>
                <c:pt idx="874">
                  <c:v>251.00210000000001</c:v>
                </c:pt>
                <c:pt idx="875">
                  <c:v>301.34379999999999</c:v>
                </c:pt>
                <c:pt idx="876">
                  <c:v>294.18779999999998</c:v>
                </c:pt>
                <c:pt idx="877">
                  <c:v>252.07780000000002</c:v>
                </c:pt>
                <c:pt idx="878">
                  <c:v>332.32409999999999</c:v>
                </c:pt>
                <c:pt idx="879">
                  <c:v>262.24250000000001</c:v>
                </c:pt>
                <c:pt idx="880">
                  <c:v>269.22590000000002</c:v>
                </c:pt>
                <c:pt idx="881">
                  <c:v>308.2552</c:v>
                </c:pt>
                <c:pt idx="882">
                  <c:v>251.3922</c:v>
                </c:pt>
                <c:pt idx="883">
                  <c:v>254.48589999999999</c:v>
                </c:pt>
                <c:pt idx="884">
                  <c:v>256.88830000000002</c:v>
                </c:pt>
                <c:pt idx="885">
                  <c:v>266.54160000000002</c:v>
                </c:pt>
                <c:pt idx="886">
                  <c:v>278.20600000000002</c:v>
                </c:pt>
                <c:pt idx="887">
                  <c:v>256.0394</c:v>
                </c:pt>
                <c:pt idx="888">
                  <c:v>253.9417</c:v>
                </c:pt>
                <c:pt idx="889">
                  <c:v>336.64690000000002</c:v>
                </c:pt>
                <c:pt idx="890">
                  <c:v>257.4151</c:v>
                </c:pt>
                <c:pt idx="891">
                  <c:v>297.392</c:v>
                </c:pt>
                <c:pt idx="892">
                  <c:v>266.27709999999996</c:v>
                </c:pt>
                <c:pt idx="893">
                  <c:v>254.14530000000002</c:v>
                </c:pt>
                <c:pt idx="894">
                  <c:v>269.58780000000002</c:v>
                </c:pt>
                <c:pt idx="895">
                  <c:v>273.95850000000002</c:v>
                </c:pt>
                <c:pt idx="896">
                  <c:v>300.42419999999998</c:v>
                </c:pt>
                <c:pt idx="897">
                  <c:v>255.86429999999999</c:v>
                </c:pt>
                <c:pt idx="898">
                  <c:v>256.76</c:v>
                </c:pt>
                <c:pt idx="899">
                  <c:v>398.54250000000002</c:v>
                </c:pt>
                <c:pt idx="900">
                  <c:v>445.87529999999998</c:v>
                </c:pt>
                <c:pt idx="901">
                  <c:v>256.32620000000003</c:v>
                </c:pt>
                <c:pt idx="902">
                  <c:v>340.8229</c:v>
                </c:pt>
                <c:pt idx="903">
                  <c:v>259.51710000000003</c:v>
                </c:pt>
                <c:pt idx="904">
                  <c:v>270.38350000000003</c:v>
                </c:pt>
                <c:pt idx="905">
                  <c:v>291.95429999999999</c:v>
                </c:pt>
                <c:pt idx="906">
                  <c:v>257.4572</c:v>
                </c:pt>
                <c:pt idx="907">
                  <c:v>264.69419999999997</c:v>
                </c:pt>
                <c:pt idx="908">
                  <c:v>255.74219999999997</c:v>
                </c:pt>
                <c:pt idx="909">
                  <c:v>282.4905</c:v>
                </c:pt>
                <c:pt idx="910">
                  <c:v>330.63499999999999</c:v>
                </c:pt>
                <c:pt idx="911">
                  <c:v>260.54500000000002</c:v>
                </c:pt>
                <c:pt idx="912">
                  <c:v>314.11670000000004</c:v>
                </c:pt>
                <c:pt idx="913">
                  <c:v>263.65600000000001</c:v>
                </c:pt>
                <c:pt idx="914">
                  <c:v>350.78660000000002</c:v>
                </c:pt>
                <c:pt idx="915">
                  <c:v>299.01670000000001</c:v>
                </c:pt>
                <c:pt idx="916">
                  <c:v>260.2715</c:v>
                </c:pt>
                <c:pt idx="917">
                  <c:v>296.6284</c:v>
                </c:pt>
                <c:pt idx="918">
                  <c:v>271.459</c:v>
                </c:pt>
                <c:pt idx="919">
                  <c:v>306.23489999999998</c:v>
                </c:pt>
                <c:pt idx="920">
                  <c:v>262.8974</c:v>
                </c:pt>
                <c:pt idx="921">
                  <c:v>263.40280000000001</c:v>
                </c:pt>
                <c:pt idx="922">
                  <c:v>266.60089999999997</c:v>
                </c:pt>
                <c:pt idx="923">
                  <c:v>364.84050000000002</c:v>
                </c:pt>
                <c:pt idx="924">
                  <c:v>317.29020000000003</c:v>
                </c:pt>
                <c:pt idx="925">
                  <c:v>261.4708</c:v>
                </c:pt>
                <c:pt idx="926">
                  <c:v>267.3451</c:v>
                </c:pt>
                <c:pt idx="927">
                  <c:v>270.0222</c:v>
                </c:pt>
                <c:pt idx="928">
                  <c:v>283.1995</c:v>
                </c:pt>
                <c:pt idx="929">
                  <c:v>319.53280000000001</c:v>
                </c:pt>
                <c:pt idx="930">
                  <c:v>328.48909999999995</c:v>
                </c:pt>
                <c:pt idx="931">
                  <c:v>301.7638</c:v>
                </c:pt>
                <c:pt idx="932">
                  <c:v>374.19540000000001</c:v>
                </c:pt>
                <c:pt idx="933">
                  <c:v>301.71910000000003</c:v>
                </c:pt>
                <c:pt idx="934">
                  <c:v>341.95420000000001</c:v>
                </c:pt>
                <c:pt idx="935">
                  <c:v>254.14419999999998</c:v>
                </c:pt>
                <c:pt idx="936">
                  <c:v>260.11109999999996</c:v>
                </c:pt>
                <c:pt idx="937">
                  <c:v>261.18239999999997</c:v>
                </c:pt>
                <c:pt idx="938">
                  <c:v>261.49400000000003</c:v>
                </c:pt>
                <c:pt idx="939">
                  <c:v>282.77690000000001</c:v>
                </c:pt>
                <c:pt idx="940">
                  <c:v>260.46550000000002</c:v>
                </c:pt>
                <c:pt idx="941">
                  <c:v>254.68600000000004</c:v>
                </c:pt>
                <c:pt idx="942">
                  <c:v>317.02010000000001</c:v>
                </c:pt>
                <c:pt idx="943">
                  <c:v>320.29320000000001</c:v>
                </c:pt>
                <c:pt idx="944">
                  <c:v>389.89119999999997</c:v>
                </c:pt>
                <c:pt idx="945">
                  <c:v>370.75869999999998</c:v>
                </c:pt>
                <c:pt idx="946">
                  <c:v>259.54219999999998</c:v>
                </c:pt>
                <c:pt idx="947">
                  <c:v>315.3784</c:v>
                </c:pt>
                <c:pt idx="948">
                  <c:v>295.7047</c:v>
                </c:pt>
                <c:pt idx="949">
                  <c:v>259.87650000000002</c:v>
                </c:pt>
                <c:pt idx="950">
                  <c:v>257.16230000000002</c:v>
                </c:pt>
                <c:pt idx="951">
                  <c:v>276.68310000000002</c:v>
                </c:pt>
                <c:pt idx="952">
                  <c:v>258.20510000000002</c:v>
                </c:pt>
                <c:pt idx="953">
                  <c:v>255.20090000000002</c:v>
                </c:pt>
                <c:pt idx="954">
                  <c:v>299.56120000000004</c:v>
                </c:pt>
                <c:pt idx="955">
                  <c:v>269.7253</c:v>
                </c:pt>
                <c:pt idx="956">
                  <c:v>266.95920000000001</c:v>
                </c:pt>
                <c:pt idx="957">
                  <c:v>421.5018</c:v>
                </c:pt>
                <c:pt idx="958">
                  <c:v>262.49830000000003</c:v>
                </c:pt>
                <c:pt idx="959">
                  <c:v>254.02989999999997</c:v>
                </c:pt>
                <c:pt idx="960">
                  <c:v>270.4744</c:v>
                </c:pt>
                <c:pt idx="961">
                  <c:v>272.6386</c:v>
                </c:pt>
                <c:pt idx="962">
                  <c:v>288.85809999999998</c:v>
                </c:pt>
                <c:pt idx="963">
                  <c:v>273.0675</c:v>
                </c:pt>
                <c:pt idx="964">
                  <c:v>281.0797</c:v>
                </c:pt>
                <c:pt idx="965">
                  <c:v>261.74720000000002</c:v>
                </c:pt>
                <c:pt idx="966">
                  <c:v>282.62639999999999</c:v>
                </c:pt>
                <c:pt idx="967">
                  <c:v>299.50220000000002</c:v>
                </c:pt>
                <c:pt idx="968">
                  <c:v>264.33030000000002</c:v>
                </c:pt>
                <c:pt idx="969">
                  <c:v>263.38150000000002</c:v>
                </c:pt>
                <c:pt idx="970">
                  <c:v>259.8657</c:v>
                </c:pt>
                <c:pt idx="971">
                  <c:v>313.94670000000002</c:v>
                </c:pt>
                <c:pt idx="972">
                  <c:v>272.73070000000001</c:v>
                </c:pt>
                <c:pt idx="973">
                  <c:v>269.51220000000001</c:v>
                </c:pt>
                <c:pt idx="974">
                  <c:v>266.91199999999998</c:v>
                </c:pt>
                <c:pt idx="975">
                  <c:v>340.09299999999996</c:v>
                </c:pt>
                <c:pt idx="976">
                  <c:v>317.48439999999999</c:v>
                </c:pt>
                <c:pt idx="977">
                  <c:v>261.18900000000002</c:v>
                </c:pt>
                <c:pt idx="978">
                  <c:v>307.03129999999999</c:v>
                </c:pt>
                <c:pt idx="979">
                  <c:v>262.85849999999999</c:v>
                </c:pt>
                <c:pt idx="980">
                  <c:v>267.78129999999999</c:v>
                </c:pt>
                <c:pt idx="981">
                  <c:v>319.28840000000002</c:v>
                </c:pt>
                <c:pt idx="982">
                  <c:v>265.15840000000003</c:v>
                </c:pt>
                <c:pt idx="983">
                  <c:v>254.0496</c:v>
                </c:pt>
                <c:pt idx="984">
                  <c:v>266.83600000000001</c:v>
                </c:pt>
                <c:pt idx="985">
                  <c:v>265.03820000000002</c:v>
                </c:pt>
                <c:pt idx="986">
                  <c:v>306.24149999999997</c:v>
                </c:pt>
                <c:pt idx="987">
                  <c:v>342.36270000000002</c:v>
                </c:pt>
                <c:pt idx="988">
                  <c:v>330.48899999999998</c:v>
                </c:pt>
                <c:pt idx="989">
                  <c:v>269.12639999999999</c:v>
                </c:pt>
                <c:pt idx="990">
                  <c:v>287.32119999999998</c:v>
                </c:pt>
                <c:pt idx="991">
                  <c:v>292.70710000000003</c:v>
                </c:pt>
                <c:pt idx="992">
                  <c:v>264.0324</c:v>
                </c:pt>
                <c:pt idx="993">
                  <c:v>262.9556</c:v>
                </c:pt>
                <c:pt idx="994">
                  <c:v>264.34180000000003</c:v>
                </c:pt>
                <c:pt idx="995">
                  <c:v>274.95960000000002</c:v>
                </c:pt>
                <c:pt idx="996">
                  <c:v>286.29130000000004</c:v>
                </c:pt>
                <c:pt idx="997">
                  <c:v>274.33330000000001</c:v>
                </c:pt>
                <c:pt idx="998">
                  <c:v>265.3021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92-4261-B059-D17B4A3F6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7023"/>
        <c:axId val="177907503"/>
      </c:lineChart>
      <c:catAx>
        <c:axId val="177907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7503"/>
        <c:crosses val="autoZero"/>
        <c:auto val="1"/>
        <c:lblAlgn val="ctr"/>
        <c:lblOffset val="100"/>
        <c:noMultiLvlLbl val="0"/>
      </c:catAx>
      <c:valAx>
        <c:axId val="17790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Times'!$P$1</c:f>
              <c:strCache>
                <c:ptCount val="1"/>
                <c:pt idx="0">
                  <c:v>Add Order To Orderbook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Times'!$P$2:$P$2001</c:f>
              <c:numCache>
                <c:formatCode>General</c:formatCode>
                <c:ptCount val="2000"/>
                <c:pt idx="0">
                  <c:v>14.9255</c:v>
                </c:pt>
                <c:pt idx="1">
                  <c:v>6.7828999999999997</c:v>
                </c:pt>
                <c:pt idx="2">
                  <c:v>7.0667999999999997</c:v>
                </c:pt>
                <c:pt idx="3">
                  <c:v>11.4084</c:v>
                </c:pt>
                <c:pt idx="4">
                  <c:v>19.380299999999998</c:v>
                </c:pt>
                <c:pt idx="5">
                  <c:v>18.653600000000001</c:v>
                </c:pt>
                <c:pt idx="6">
                  <c:v>9.2586999999999993</c:v>
                </c:pt>
                <c:pt idx="7">
                  <c:v>11.1732</c:v>
                </c:pt>
                <c:pt idx="8">
                  <c:v>10.5914</c:v>
                </c:pt>
                <c:pt idx="9">
                  <c:v>10.409699999999999</c:v>
                </c:pt>
                <c:pt idx="10">
                  <c:v>9.1385000000000005</c:v>
                </c:pt>
                <c:pt idx="11">
                  <c:v>8.9716000000000005</c:v>
                </c:pt>
                <c:pt idx="12">
                  <c:v>9.4281999999999986</c:v>
                </c:pt>
                <c:pt idx="13">
                  <c:v>9.1575000000000006</c:v>
                </c:pt>
                <c:pt idx="14">
                  <c:v>17.4863</c:v>
                </c:pt>
                <c:pt idx="15">
                  <c:v>18.9526</c:v>
                </c:pt>
                <c:pt idx="16">
                  <c:v>9.9763999999999999</c:v>
                </c:pt>
                <c:pt idx="17">
                  <c:v>10.6014</c:v>
                </c:pt>
                <c:pt idx="18">
                  <c:v>9.2492000000000001</c:v>
                </c:pt>
                <c:pt idx="19">
                  <c:v>9.4599000000000011</c:v>
                </c:pt>
                <c:pt idx="20">
                  <c:v>16.054599999999997</c:v>
                </c:pt>
                <c:pt idx="21">
                  <c:v>7.4653</c:v>
                </c:pt>
                <c:pt idx="22">
                  <c:v>11.367599999999999</c:v>
                </c:pt>
                <c:pt idx="23">
                  <c:v>13.267799999999999</c:v>
                </c:pt>
                <c:pt idx="24">
                  <c:v>12.501999999999999</c:v>
                </c:pt>
                <c:pt idx="25">
                  <c:v>11.8186</c:v>
                </c:pt>
                <c:pt idx="26">
                  <c:v>10.8047</c:v>
                </c:pt>
                <c:pt idx="27">
                  <c:v>8.4556000000000004</c:v>
                </c:pt>
                <c:pt idx="28">
                  <c:v>10.262500000000001</c:v>
                </c:pt>
                <c:pt idx="29">
                  <c:v>16.204799999999999</c:v>
                </c:pt>
                <c:pt idx="30">
                  <c:v>21.720500000000001</c:v>
                </c:pt>
                <c:pt idx="31">
                  <c:v>24.053699999999999</c:v>
                </c:pt>
                <c:pt idx="32">
                  <c:v>40.093700000000005</c:v>
                </c:pt>
                <c:pt idx="33">
                  <c:v>18.668600000000001</c:v>
                </c:pt>
                <c:pt idx="34">
                  <c:v>12.8733</c:v>
                </c:pt>
                <c:pt idx="35">
                  <c:v>12.3224</c:v>
                </c:pt>
                <c:pt idx="36">
                  <c:v>11.653</c:v>
                </c:pt>
                <c:pt idx="37">
                  <c:v>18.055800000000001</c:v>
                </c:pt>
                <c:pt idx="38">
                  <c:v>20.235900000000001</c:v>
                </c:pt>
                <c:pt idx="39">
                  <c:v>20.062100000000001</c:v>
                </c:pt>
                <c:pt idx="40">
                  <c:v>24.864899999999999</c:v>
                </c:pt>
                <c:pt idx="41">
                  <c:v>23.852999999999998</c:v>
                </c:pt>
                <c:pt idx="42">
                  <c:v>35.273299999999999</c:v>
                </c:pt>
                <c:pt idx="43">
                  <c:v>33.427599999999998</c:v>
                </c:pt>
                <c:pt idx="44">
                  <c:v>29.1248</c:v>
                </c:pt>
                <c:pt idx="45">
                  <c:v>18.238299999999999</c:v>
                </c:pt>
                <c:pt idx="46">
                  <c:v>34.5015</c:v>
                </c:pt>
                <c:pt idx="47">
                  <c:v>20.025000000000002</c:v>
                </c:pt>
                <c:pt idx="48">
                  <c:v>17.4481</c:v>
                </c:pt>
                <c:pt idx="49">
                  <c:v>16.430500000000002</c:v>
                </c:pt>
                <c:pt idx="50">
                  <c:v>16.193899999999999</c:v>
                </c:pt>
                <c:pt idx="51">
                  <c:v>20.531700000000001</c:v>
                </c:pt>
                <c:pt idx="52">
                  <c:v>26.949000000000002</c:v>
                </c:pt>
                <c:pt idx="53">
                  <c:v>28.889299999999999</c:v>
                </c:pt>
                <c:pt idx="54">
                  <c:v>35.216699999999996</c:v>
                </c:pt>
                <c:pt idx="55">
                  <c:v>32.923099999999998</c:v>
                </c:pt>
                <c:pt idx="56">
                  <c:v>19.382199999999997</c:v>
                </c:pt>
                <c:pt idx="57">
                  <c:v>29.6861</c:v>
                </c:pt>
                <c:pt idx="58">
                  <c:v>21.9756</c:v>
                </c:pt>
                <c:pt idx="59">
                  <c:v>20.7531</c:v>
                </c:pt>
                <c:pt idx="60">
                  <c:v>24.0063</c:v>
                </c:pt>
                <c:pt idx="61">
                  <c:v>18.768000000000001</c:v>
                </c:pt>
                <c:pt idx="62">
                  <c:v>50.564799999999998</c:v>
                </c:pt>
                <c:pt idx="63">
                  <c:v>23.0411</c:v>
                </c:pt>
                <c:pt idx="64">
                  <c:v>16.574100000000001</c:v>
                </c:pt>
                <c:pt idx="65">
                  <c:v>22.334300000000002</c:v>
                </c:pt>
                <c:pt idx="66">
                  <c:v>22.838899999999999</c:v>
                </c:pt>
                <c:pt idx="67">
                  <c:v>28.9041</c:v>
                </c:pt>
                <c:pt idx="68">
                  <c:v>23.915200000000002</c:v>
                </c:pt>
                <c:pt idx="69">
                  <c:v>28.768999999999998</c:v>
                </c:pt>
                <c:pt idx="70">
                  <c:v>30.4117</c:v>
                </c:pt>
                <c:pt idx="71">
                  <c:v>19.753900000000002</c:v>
                </c:pt>
                <c:pt idx="72">
                  <c:v>23.298999999999999</c:v>
                </c:pt>
                <c:pt idx="73">
                  <c:v>27.916599999999999</c:v>
                </c:pt>
                <c:pt idx="74">
                  <c:v>19.957699999999999</c:v>
                </c:pt>
                <c:pt idx="75">
                  <c:v>25.871300000000002</c:v>
                </c:pt>
                <c:pt idx="76">
                  <c:v>28.756799999999998</c:v>
                </c:pt>
                <c:pt idx="77">
                  <c:v>20.6904</c:v>
                </c:pt>
                <c:pt idx="78">
                  <c:v>24.628599999999999</c:v>
                </c:pt>
                <c:pt idx="79">
                  <c:v>23.724800000000002</c:v>
                </c:pt>
                <c:pt idx="80">
                  <c:v>45.715299999999999</c:v>
                </c:pt>
                <c:pt idx="81">
                  <c:v>26.828700000000001</c:v>
                </c:pt>
                <c:pt idx="82">
                  <c:v>22.5503</c:v>
                </c:pt>
                <c:pt idx="83">
                  <c:v>21.3809</c:v>
                </c:pt>
                <c:pt idx="84">
                  <c:v>41.0443</c:v>
                </c:pt>
                <c:pt idx="85">
                  <c:v>30.8185</c:v>
                </c:pt>
                <c:pt idx="86">
                  <c:v>26.105900000000002</c:v>
                </c:pt>
                <c:pt idx="87">
                  <c:v>16.841799999999999</c:v>
                </c:pt>
                <c:pt idx="88">
                  <c:v>25.302299999999999</c:v>
                </c:pt>
                <c:pt idx="89">
                  <c:v>22.217099999999999</c:v>
                </c:pt>
                <c:pt idx="90">
                  <c:v>27.972899999999999</c:v>
                </c:pt>
                <c:pt idx="91">
                  <c:v>19.089100000000002</c:v>
                </c:pt>
                <c:pt idx="92">
                  <c:v>27.0307</c:v>
                </c:pt>
                <c:pt idx="93">
                  <c:v>27.541699999999999</c:v>
                </c:pt>
                <c:pt idx="94">
                  <c:v>43.750799999999998</c:v>
                </c:pt>
                <c:pt idx="95">
                  <c:v>27.9358</c:v>
                </c:pt>
                <c:pt idx="96">
                  <c:v>38.286200000000001</c:v>
                </c:pt>
                <c:pt idx="97">
                  <c:v>34.489100000000001</c:v>
                </c:pt>
                <c:pt idx="98">
                  <c:v>26.9343</c:v>
                </c:pt>
                <c:pt idx="99">
                  <c:v>25.724400000000003</c:v>
                </c:pt>
                <c:pt idx="100">
                  <c:v>31.185399999999998</c:v>
                </c:pt>
                <c:pt idx="101">
                  <c:v>23.473299999999998</c:v>
                </c:pt>
                <c:pt idx="102">
                  <c:v>38.430199999999999</c:v>
                </c:pt>
                <c:pt idx="103">
                  <c:v>34.959800000000001</c:v>
                </c:pt>
                <c:pt idx="104">
                  <c:v>21.488600000000002</c:v>
                </c:pt>
                <c:pt idx="105">
                  <c:v>25.249199999999998</c:v>
                </c:pt>
                <c:pt idx="106">
                  <c:v>25.724299999999999</c:v>
                </c:pt>
                <c:pt idx="107">
                  <c:v>25.2818</c:v>
                </c:pt>
                <c:pt idx="108">
                  <c:v>24.494499999999999</c:v>
                </c:pt>
                <c:pt idx="109">
                  <c:v>24.986799999999999</c:v>
                </c:pt>
                <c:pt idx="110">
                  <c:v>36.911999999999999</c:v>
                </c:pt>
                <c:pt idx="111">
                  <c:v>39.264499999999998</c:v>
                </c:pt>
                <c:pt idx="112">
                  <c:v>38.240600000000001</c:v>
                </c:pt>
                <c:pt idx="113">
                  <c:v>39.676600000000001</c:v>
                </c:pt>
                <c:pt idx="114">
                  <c:v>48.103100000000005</c:v>
                </c:pt>
                <c:pt idx="115">
                  <c:v>41.017900000000004</c:v>
                </c:pt>
                <c:pt idx="116">
                  <c:v>43.549699999999994</c:v>
                </c:pt>
                <c:pt idx="117">
                  <c:v>40.151499999999999</c:v>
                </c:pt>
                <c:pt idx="118">
                  <c:v>35.154499999999999</c:v>
                </c:pt>
                <c:pt idx="119">
                  <c:v>45.598500000000001</c:v>
                </c:pt>
                <c:pt idx="120">
                  <c:v>34.897500000000001</c:v>
                </c:pt>
                <c:pt idx="121">
                  <c:v>32.169600000000003</c:v>
                </c:pt>
                <c:pt idx="122">
                  <c:v>25.370100000000001</c:v>
                </c:pt>
                <c:pt idx="123">
                  <c:v>36.411499999999997</c:v>
                </c:pt>
                <c:pt idx="124">
                  <c:v>37.441200000000002</c:v>
                </c:pt>
                <c:pt idx="125">
                  <c:v>39.797199999999997</c:v>
                </c:pt>
                <c:pt idx="126">
                  <c:v>63.269000000000005</c:v>
                </c:pt>
                <c:pt idx="127">
                  <c:v>84.696899999999999</c:v>
                </c:pt>
                <c:pt idx="128">
                  <c:v>40.349000000000004</c:v>
                </c:pt>
                <c:pt idx="129">
                  <c:v>31.654500000000002</c:v>
                </c:pt>
                <c:pt idx="130">
                  <c:v>38.628099999999996</c:v>
                </c:pt>
                <c:pt idx="131">
                  <c:v>30.675500000000003</c:v>
                </c:pt>
                <c:pt idx="132">
                  <c:v>25.790500000000002</c:v>
                </c:pt>
                <c:pt idx="133">
                  <c:v>25.606400000000001</c:v>
                </c:pt>
                <c:pt idx="134">
                  <c:v>27.604700000000001</c:v>
                </c:pt>
                <c:pt idx="135">
                  <c:v>25.874199999999998</c:v>
                </c:pt>
                <c:pt idx="136">
                  <c:v>28.975899999999999</c:v>
                </c:pt>
                <c:pt idx="137">
                  <c:v>26.6191</c:v>
                </c:pt>
                <c:pt idx="138">
                  <c:v>46.6053</c:v>
                </c:pt>
                <c:pt idx="139">
                  <c:v>35.272500000000001</c:v>
                </c:pt>
                <c:pt idx="140">
                  <c:v>52.599499999999999</c:v>
                </c:pt>
                <c:pt idx="141">
                  <c:v>46.0901</c:v>
                </c:pt>
                <c:pt idx="142">
                  <c:v>45.2517</c:v>
                </c:pt>
                <c:pt idx="143">
                  <c:v>31.843999999999998</c:v>
                </c:pt>
                <c:pt idx="144">
                  <c:v>32.4754</c:v>
                </c:pt>
                <c:pt idx="145">
                  <c:v>32.4467</c:v>
                </c:pt>
                <c:pt idx="146">
                  <c:v>28.4468</c:v>
                </c:pt>
                <c:pt idx="147">
                  <c:v>27.4299</c:v>
                </c:pt>
                <c:pt idx="148">
                  <c:v>48.3292</c:v>
                </c:pt>
                <c:pt idx="149">
                  <c:v>30.193000000000001</c:v>
                </c:pt>
                <c:pt idx="150">
                  <c:v>28.900700000000001</c:v>
                </c:pt>
                <c:pt idx="151">
                  <c:v>28.695899999999998</c:v>
                </c:pt>
                <c:pt idx="152">
                  <c:v>29.697299999999998</c:v>
                </c:pt>
                <c:pt idx="153">
                  <c:v>27.623600000000003</c:v>
                </c:pt>
                <c:pt idx="154">
                  <c:v>44.332299999999996</c:v>
                </c:pt>
                <c:pt idx="155">
                  <c:v>32.7806</c:v>
                </c:pt>
                <c:pt idx="156">
                  <c:v>34.586199999999998</c:v>
                </c:pt>
                <c:pt idx="157">
                  <c:v>32.230699999999999</c:v>
                </c:pt>
                <c:pt idx="158">
                  <c:v>34.111599999999996</c:v>
                </c:pt>
                <c:pt idx="159">
                  <c:v>29.1191</c:v>
                </c:pt>
                <c:pt idx="160">
                  <c:v>35.7059</c:v>
                </c:pt>
                <c:pt idx="161">
                  <c:v>32.857399999999998</c:v>
                </c:pt>
                <c:pt idx="162">
                  <c:v>30.2715</c:v>
                </c:pt>
                <c:pt idx="163">
                  <c:v>34.721599999999995</c:v>
                </c:pt>
                <c:pt idx="164">
                  <c:v>33.421600000000005</c:v>
                </c:pt>
                <c:pt idx="165">
                  <c:v>29.965199999999999</c:v>
                </c:pt>
                <c:pt idx="166">
                  <c:v>29.645600000000002</c:v>
                </c:pt>
                <c:pt idx="167">
                  <c:v>34.190100000000001</c:v>
                </c:pt>
                <c:pt idx="168">
                  <c:v>32.068300000000001</c:v>
                </c:pt>
                <c:pt idx="169">
                  <c:v>49.453900000000004</c:v>
                </c:pt>
                <c:pt idx="170">
                  <c:v>47.032900000000005</c:v>
                </c:pt>
                <c:pt idx="171">
                  <c:v>32.204999999999998</c:v>
                </c:pt>
                <c:pt idx="172">
                  <c:v>40.348500000000001</c:v>
                </c:pt>
                <c:pt idx="173">
                  <c:v>37.608999999999995</c:v>
                </c:pt>
                <c:pt idx="174">
                  <c:v>56.182600000000001</c:v>
                </c:pt>
                <c:pt idx="175">
                  <c:v>43.8795</c:v>
                </c:pt>
                <c:pt idx="176">
                  <c:v>45.658299999999997</c:v>
                </c:pt>
                <c:pt idx="177">
                  <c:v>43.278999999999996</c:v>
                </c:pt>
                <c:pt idx="178">
                  <c:v>45.5152</c:v>
                </c:pt>
                <c:pt idx="179">
                  <c:v>47.7575</c:v>
                </c:pt>
                <c:pt idx="180">
                  <c:v>42.327500000000001</c:v>
                </c:pt>
                <c:pt idx="181">
                  <c:v>38.7562</c:v>
                </c:pt>
                <c:pt idx="182">
                  <c:v>50.280499999999996</c:v>
                </c:pt>
                <c:pt idx="183">
                  <c:v>47.154499999999999</c:v>
                </c:pt>
                <c:pt idx="184">
                  <c:v>47.704299999999996</c:v>
                </c:pt>
                <c:pt idx="185">
                  <c:v>40.4099</c:v>
                </c:pt>
                <c:pt idx="186">
                  <c:v>37.020099999999999</c:v>
                </c:pt>
                <c:pt idx="187">
                  <c:v>40.322900000000004</c:v>
                </c:pt>
                <c:pt idx="188">
                  <c:v>42.229199999999999</c:v>
                </c:pt>
                <c:pt idx="189">
                  <c:v>53.830599999999997</c:v>
                </c:pt>
                <c:pt idx="190">
                  <c:v>47.233499999999999</c:v>
                </c:pt>
                <c:pt idx="191">
                  <c:v>36.177599999999998</c:v>
                </c:pt>
                <c:pt idx="192">
                  <c:v>52.134100000000004</c:v>
                </c:pt>
                <c:pt idx="193">
                  <c:v>35.829700000000003</c:v>
                </c:pt>
                <c:pt idx="194">
                  <c:v>36.227500000000006</c:v>
                </c:pt>
                <c:pt idx="195">
                  <c:v>36.387999999999998</c:v>
                </c:pt>
                <c:pt idx="196">
                  <c:v>38.617199999999997</c:v>
                </c:pt>
                <c:pt idx="197">
                  <c:v>44.853400000000001</c:v>
                </c:pt>
                <c:pt idx="198">
                  <c:v>49.952000000000005</c:v>
                </c:pt>
                <c:pt idx="199">
                  <c:v>48.795299999999997</c:v>
                </c:pt>
                <c:pt idx="200">
                  <c:v>47.490699999999997</c:v>
                </c:pt>
                <c:pt idx="201">
                  <c:v>69.777299999999997</c:v>
                </c:pt>
                <c:pt idx="202">
                  <c:v>73.254799999999989</c:v>
                </c:pt>
                <c:pt idx="203">
                  <c:v>54.105699999999999</c:v>
                </c:pt>
                <c:pt idx="204">
                  <c:v>44.614000000000004</c:v>
                </c:pt>
                <c:pt idx="205">
                  <c:v>38.226199999999999</c:v>
                </c:pt>
                <c:pt idx="206">
                  <c:v>39.087900000000005</c:v>
                </c:pt>
                <c:pt idx="207">
                  <c:v>40.003399999999999</c:v>
                </c:pt>
                <c:pt idx="208">
                  <c:v>79.286000000000001</c:v>
                </c:pt>
                <c:pt idx="209">
                  <c:v>56.496400000000001</c:v>
                </c:pt>
                <c:pt idx="210">
                  <c:v>53.594700000000003</c:v>
                </c:pt>
                <c:pt idx="211">
                  <c:v>51.794800000000002</c:v>
                </c:pt>
                <c:pt idx="212">
                  <c:v>60.038699999999999</c:v>
                </c:pt>
                <c:pt idx="213">
                  <c:v>63.582500000000003</c:v>
                </c:pt>
                <c:pt idx="214">
                  <c:v>55.959699999999998</c:v>
                </c:pt>
                <c:pt idx="215">
                  <c:v>42.7057</c:v>
                </c:pt>
                <c:pt idx="216">
                  <c:v>58.688900000000004</c:v>
                </c:pt>
                <c:pt idx="217">
                  <c:v>52.869700000000002</c:v>
                </c:pt>
                <c:pt idx="218">
                  <c:v>48.936199999999999</c:v>
                </c:pt>
                <c:pt idx="219">
                  <c:v>53.418300000000002</c:v>
                </c:pt>
                <c:pt idx="220">
                  <c:v>44.361900000000006</c:v>
                </c:pt>
                <c:pt idx="221">
                  <c:v>52.5916</c:v>
                </c:pt>
                <c:pt idx="222">
                  <c:v>63.157599999999995</c:v>
                </c:pt>
                <c:pt idx="223">
                  <c:v>75.640200000000007</c:v>
                </c:pt>
                <c:pt idx="224">
                  <c:v>43.857599999999998</c:v>
                </c:pt>
                <c:pt idx="225">
                  <c:v>72.149199999999993</c:v>
                </c:pt>
                <c:pt idx="226">
                  <c:v>48.020899999999997</c:v>
                </c:pt>
                <c:pt idx="227">
                  <c:v>50.164000000000001</c:v>
                </c:pt>
                <c:pt idx="228">
                  <c:v>50.938700000000004</c:v>
                </c:pt>
                <c:pt idx="229">
                  <c:v>49.330100000000002</c:v>
                </c:pt>
                <c:pt idx="230">
                  <c:v>48.2971</c:v>
                </c:pt>
                <c:pt idx="231">
                  <c:v>41.978099999999998</c:v>
                </c:pt>
                <c:pt idx="232">
                  <c:v>52.963000000000001</c:v>
                </c:pt>
                <c:pt idx="233">
                  <c:v>44.2971</c:v>
                </c:pt>
                <c:pt idx="234">
                  <c:v>43.404800000000002</c:v>
                </c:pt>
                <c:pt idx="235">
                  <c:v>47.322600000000001</c:v>
                </c:pt>
                <c:pt idx="236">
                  <c:v>43.820699999999995</c:v>
                </c:pt>
                <c:pt idx="237">
                  <c:v>46.550899999999999</c:v>
                </c:pt>
                <c:pt idx="238">
                  <c:v>42.7849</c:v>
                </c:pt>
                <c:pt idx="239">
                  <c:v>45.637900000000002</c:v>
                </c:pt>
                <c:pt idx="240">
                  <c:v>44.619799999999998</c:v>
                </c:pt>
                <c:pt idx="241">
                  <c:v>43.749299999999998</c:v>
                </c:pt>
                <c:pt idx="242">
                  <c:v>46.507600000000004</c:v>
                </c:pt>
                <c:pt idx="243">
                  <c:v>48.607300000000002</c:v>
                </c:pt>
                <c:pt idx="244">
                  <c:v>43.666800000000002</c:v>
                </c:pt>
                <c:pt idx="245">
                  <c:v>47.128299999999996</c:v>
                </c:pt>
                <c:pt idx="246">
                  <c:v>46.518099999999997</c:v>
                </c:pt>
                <c:pt idx="247">
                  <c:v>44.8339</c:v>
                </c:pt>
                <c:pt idx="248">
                  <c:v>49.389099999999999</c:v>
                </c:pt>
                <c:pt idx="249">
                  <c:v>76.637800000000013</c:v>
                </c:pt>
                <c:pt idx="250">
                  <c:v>60.867200000000004</c:v>
                </c:pt>
                <c:pt idx="251">
                  <c:v>48.147000000000006</c:v>
                </c:pt>
                <c:pt idx="252">
                  <c:v>47.088299999999997</c:v>
                </c:pt>
                <c:pt idx="253">
                  <c:v>47.948599999999999</c:v>
                </c:pt>
                <c:pt idx="254">
                  <c:v>47.037700000000001</c:v>
                </c:pt>
                <c:pt idx="255">
                  <c:v>48.308700000000002</c:v>
                </c:pt>
                <c:pt idx="256">
                  <c:v>48.043199999999999</c:v>
                </c:pt>
                <c:pt idx="257">
                  <c:v>53.6128</c:v>
                </c:pt>
                <c:pt idx="258">
                  <c:v>82.245699999999999</c:v>
                </c:pt>
                <c:pt idx="259">
                  <c:v>55.9251</c:v>
                </c:pt>
                <c:pt idx="260">
                  <c:v>52.830399999999997</c:v>
                </c:pt>
                <c:pt idx="261">
                  <c:v>54.445500000000003</c:v>
                </c:pt>
                <c:pt idx="262">
                  <c:v>54.7971</c:v>
                </c:pt>
                <c:pt idx="263">
                  <c:v>49.229399999999998</c:v>
                </c:pt>
                <c:pt idx="264">
                  <c:v>61.561999999999998</c:v>
                </c:pt>
                <c:pt idx="265">
                  <c:v>54.532299999999999</c:v>
                </c:pt>
                <c:pt idx="266">
                  <c:v>51.638300000000001</c:v>
                </c:pt>
                <c:pt idx="267">
                  <c:v>54.232599999999998</c:v>
                </c:pt>
                <c:pt idx="268">
                  <c:v>71.777299999999997</c:v>
                </c:pt>
                <c:pt idx="269">
                  <c:v>68.891599999999997</c:v>
                </c:pt>
                <c:pt idx="270">
                  <c:v>52.2684</c:v>
                </c:pt>
                <c:pt idx="271">
                  <c:v>56.006700000000002</c:v>
                </c:pt>
                <c:pt idx="272">
                  <c:v>53.5809</c:v>
                </c:pt>
                <c:pt idx="273">
                  <c:v>51.015000000000001</c:v>
                </c:pt>
                <c:pt idx="274">
                  <c:v>54.888300000000001</c:v>
                </c:pt>
                <c:pt idx="275">
                  <c:v>66.201399999999992</c:v>
                </c:pt>
                <c:pt idx="276">
                  <c:v>90.861899999999991</c:v>
                </c:pt>
                <c:pt idx="277">
                  <c:v>81.593500000000006</c:v>
                </c:pt>
                <c:pt idx="278">
                  <c:v>75.690600000000003</c:v>
                </c:pt>
                <c:pt idx="279">
                  <c:v>71.930300000000003</c:v>
                </c:pt>
                <c:pt idx="280">
                  <c:v>95.8108</c:v>
                </c:pt>
                <c:pt idx="281">
                  <c:v>87.262999999999991</c:v>
                </c:pt>
                <c:pt idx="282">
                  <c:v>92.109099999999998</c:v>
                </c:pt>
                <c:pt idx="283">
                  <c:v>92.319700000000012</c:v>
                </c:pt>
                <c:pt idx="284">
                  <c:v>131.26910000000001</c:v>
                </c:pt>
                <c:pt idx="285">
                  <c:v>78.964200000000005</c:v>
                </c:pt>
                <c:pt idx="286">
                  <c:v>129.48480000000001</c:v>
                </c:pt>
                <c:pt idx="287">
                  <c:v>165.21559999999999</c:v>
                </c:pt>
                <c:pt idx="288">
                  <c:v>115.05600000000001</c:v>
                </c:pt>
                <c:pt idx="289">
                  <c:v>99.11</c:v>
                </c:pt>
                <c:pt idx="290">
                  <c:v>91.063099999999991</c:v>
                </c:pt>
                <c:pt idx="291">
                  <c:v>81.239900000000006</c:v>
                </c:pt>
                <c:pt idx="292">
                  <c:v>67.576999999999998</c:v>
                </c:pt>
                <c:pt idx="293">
                  <c:v>55.855400000000003</c:v>
                </c:pt>
                <c:pt idx="294">
                  <c:v>74.120599999999996</c:v>
                </c:pt>
                <c:pt idx="295">
                  <c:v>54.850900000000003</c:v>
                </c:pt>
                <c:pt idx="296">
                  <c:v>81.32820000000001</c:v>
                </c:pt>
                <c:pt idx="297">
                  <c:v>52.360799999999998</c:v>
                </c:pt>
                <c:pt idx="298">
                  <c:v>72.148599999999988</c:v>
                </c:pt>
                <c:pt idx="299">
                  <c:v>54.267899999999997</c:v>
                </c:pt>
                <c:pt idx="300">
                  <c:v>58.226900000000001</c:v>
                </c:pt>
                <c:pt idx="301">
                  <c:v>55.6815</c:v>
                </c:pt>
                <c:pt idx="302">
                  <c:v>67.421700000000001</c:v>
                </c:pt>
                <c:pt idx="303">
                  <c:v>57.224400000000003</c:v>
                </c:pt>
                <c:pt idx="304">
                  <c:v>55.706199999999995</c:v>
                </c:pt>
                <c:pt idx="305">
                  <c:v>56.267900000000004</c:v>
                </c:pt>
                <c:pt idx="306">
                  <c:v>65.296700000000001</c:v>
                </c:pt>
                <c:pt idx="307">
                  <c:v>61.367900000000006</c:v>
                </c:pt>
                <c:pt idx="308">
                  <c:v>69.629599999999996</c:v>
                </c:pt>
                <c:pt idx="309">
                  <c:v>56.821100000000001</c:v>
                </c:pt>
                <c:pt idx="310">
                  <c:v>61.479399999999998</c:v>
                </c:pt>
                <c:pt idx="311">
                  <c:v>60.145200000000003</c:v>
                </c:pt>
                <c:pt idx="312">
                  <c:v>73.263499999999993</c:v>
                </c:pt>
                <c:pt idx="313">
                  <c:v>61.308599999999998</c:v>
                </c:pt>
                <c:pt idx="314">
                  <c:v>67.513300000000001</c:v>
                </c:pt>
                <c:pt idx="315">
                  <c:v>57.890799999999999</c:v>
                </c:pt>
                <c:pt idx="316">
                  <c:v>62.051099999999998</c:v>
                </c:pt>
                <c:pt idx="317">
                  <c:v>79.19189999999999</c:v>
                </c:pt>
                <c:pt idx="318">
                  <c:v>99.646799999999999</c:v>
                </c:pt>
                <c:pt idx="319">
                  <c:v>62.735600000000005</c:v>
                </c:pt>
                <c:pt idx="320">
                  <c:v>58.3628</c:v>
                </c:pt>
                <c:pt idx="321">
                  <c:v>57.978099999999998</c:v>
                </c:pt>
                <c:pt idx="322">
                  <c:v>84.9773</c:v>
                </c:pt>
                <c:pt idx="323">
                  <c:v>75.448399999999992</c:v>
                </c:pt>
                <c:pt idx="324">
                  <c:v>60.290499999999994</c:v>
                </c:pt>
                <c:pt idx="325">
                  <c:v>65.055599999999998</c:v>
                </c:pt>
                <c:pt idx="326">
                  <c:v>68.390199999999993</c:v>
                </c:pt>
                <c:pt idx="327">
                  <c:v>72.866799999999998</c:v>
                </c:pt>
                <c:pt idx="328">
                  <c:v>79.284999999999997</c:v>
                </c:pt>
                <c:pt idx="329">
                  <c:v>100.55160000000001</c:v>
                </c:pt>
                <c:pt idx="330">
                  <c:v>65.475099999999998</c:v>
                </c:pt>
                <c:pt idx="331">
                  <c:v>73.177599999999998</c:v>
                </c:pt>
                <c:pt idx="332">
                  <c:v>61.485100000000003</c:v>
                </c:pt>
                <c:pt idx="333">
                  <c:v>61.3489</c:v>
                </c:pt>
                <c:pt idx="334">
                  <c:v>61.456499999999998</c:v>
                </c:pt>
                <c:pt idx="335">
                  <c:v>65.808300000000003</c:v>
                </c:pt>
                <c:pt idx="336">
                  <c:v>63.665200000000006</c:v>
                </c:pt>
                <c:pt idx="337">
                  <c:v>62.233499999999999</c:v>
                </c:pt>
                <c:pt idx="338">
                  <c:v>70.237800000000007</c:v>
                </c:pt>
                <c:pt idx="339">
                  <c:v>66.797300000000007</c:v>
                </c:pt>
                <c:pt idx="340">
                  <c:v>67.12360000000001</c:v>
                </c:pt>
                <c:pt idx="341">
                  <c:v>80.857700000000008</c:v>
                </c:pt>
                <c:pt idx="342">
                  <c:v>66.6965</c:v>
                </c:pt>
                <c:pt idx="343">
                  <c:v>77.05080000000001</c:v>
                </c:pt>
                <c:pt idx="344">
                  <c:v>88.438600000000008</c:v>
                </c:pt>
                <c:pt idx="345">
                  <c:v>77.606800000000007</c:v>
                </c:pt>
                <c:pt idx="346">
                  <c:v>66.114999999999995</c:v>
                </c:pt>
                <c:pt idx="347">
                  <c:v>68.056799999999996</c:v>
                </c:pt>
                <c:pt idx="348">
                  <c:v>73.1113</c:v>
                </c:pt>
                <c:pt idx="349">
                  <c:v>70.640699999999995</c:v>
                </c:pt>
                <c:pt idx="350">
                  <c:v>67.463499999999996</c:v>
                </c:pt>
                <c:pt idx="351">
                  <c:v>79.319800000000001</c:v>
                </c:pt>
                <c:pt idx="352">
                  <c:v>89.7346</c:v>
                </c:pt>
                <c:pt idx="353">
                  <c:v>63.12</c:v>
                </c:pt>
                <c:pt idx="354">
                  <c:v>115.0275</c:v>
                </c:pt>
                <c:pt idx="355">
                  <c:v>79.014099999999999</c:v>
                </c:pt>
                <c:pt idx="356">
                  <c:v>79.105800000000002</c:v>
                </c:pt>
                <c:pt idx="357">
                  <c:v>66.930500000000009</c:v>
                </c:pt>
                <c:pt idx="358">
                  <c:v>85.512199999999993</c:v>
                </c:pt>
                <c:pt idx="359">
                  <c:v>79.190100000000001</c:v>
                </c:pt>
                <c:pt idx="360">
                  <c:v>74.046000000000006</c:v>
                </c:pt>
                <c:pt idx="361">
                  <c:v>67.755700000000004</c:v>
                </c:pt>
                <c:pt idx="362">
                  <c:v>105.45989999999999</c:v>
                </c:pt>
                <c:pt idx="363">
                  <c:v>73.467299999999994</c:v>
                </c:pt>
                <c:pt idx="364">
                  <c:v>73.643799999999999</c:v>
                </c:pt>
                <c:pt idx="365">
                  <c:v>70.200600000000009</c:v>
                </c:pt>
                <c:pt idx="366">
                  <c:v>72.8172</c:v>
                </c:pt>
                <c:pt idx="367">
                  <c:v>69.364499999999992</c:v>
                </c:pt>
                <c:pt idx="368">
                  <c:v>67.654600000000002</c:v>
                </c:pt>
                <c:pt idx="369">
                  <c:v>97.659499999999994</c:v>
                </c:pt>
                <c:pt idx="370">
                  <c:v>84.921199999999999</c:v>
                </c:pt>
                <c:pt idx="371">
                  <c:v>66.522899999999993</c:v>
                </c:pt>
                <c:pt idx="372">
                  <c:v>70.243600000000001</c:v>
                </c:pt>
                <c:pt idx="373">
                  <c:v>88.16749999999999</c:v>
                </c:pt>
                <c:pt idx="374">
                  <c:v>98.653900000000007</c:v>
                </c:pt>
                <c:pt idx="375">
                  <c:v>98.038299999999992</c:v>
                </c:pt>
                <c:pt idx="376">
                  <c:v>73.5351</c:v>
                </c:pt>
                <c:pt idx="377">
                  <c:v>86.255200000000002</c:v>
                </c:pt>
                <c:pt idx="378">
                  <c:v>59.1768</c:v>
                </c:pt>
                <c:pt idx="379">
                  <c:v>69.994200000000006</c:v>
                </c:pt>
                <c:pt idx="380">
                  <c:v>89.377700000000004</c:v>
                </c:pt>
                <c:pt idx="381">
                  <c:v>63.891699999999993</c:v>
                </c:pt>
                <c:pt idx="382">
                  <c:v>71.930599999999998</c:v>
                </c:pt>
                <c:pt idx="383">
                  <c:v>125.7461</c:v>
                </c:pt>
                <c:pt idx="384">
                  <c:v>73.919899999999998</c:v>
                </c:pt>
                <c:pt idx="385">
                  <c:v>84.77600000000001</c:v>
                </c:pt>
                <c:pt idx="386">
                  <c:v>77.690700000000007</c:v>
                </c:pt>
                <c:pt idx="387">
                  <c:v>91.362200000000001</c:v>
                </c:pt>
                <c:pt idx="388">
                  <c:v>66.814899999999994</c:v>
                </c:pt>
                <c:pt idx="389">
                  <c:v>70.811999999999998</c:v>
                </c:pt>
                <c:pt idx="390">
                  <c:v>66.3476</c:v>
                </c:pt>
                <c:pt idx="391">
                  <c:v>66.439700000000002</c:v>
                </c:pt>
                <c:pt idx="392">
                  <c:v>65.476000000000013</c:v>
                </c:pt>
                <c:pt idx="393">
                  <c:v>74.934899999999999</c:v>
                </c:pt>
                <c:pt idx="394">
                  <c:v>65.269499999999994</c:v>
                </c:pt>
                <c:pt idx="395">
                  <c:v>69.447499999999991</c:v>
                </c:pt>
                <c:pt idx="396">
                  <c:v>68.065399999999997</c:v>
                </c:pt>
                <c:pt idx="397">
                  <c:v>95.3797</c:v>
                </c:pt>
                <c:pt idx="398">
                  <c:v>67.963700000000003</c:v>
                </c:pt>
                <c:pt idx="399">
                  <c:v>67.408300000000011</c:v>
                </c:pt>
                <c:pt idx="400">
                  <c:v>71.779499999999999</c:v>
                </c:pt>
                <c:pt idx="401">
                  <c:v>87.2958</c:v>
                </c:pt>
                <c:pt idx="402">
                  <c:v>135.10040000000001</c:v>
                </c:pt>
                <c:pt idx="403">
                  <c:v>85.889300000000006</c:v>
                </c:pt>
                <c:pt idx="404">
                  <c:v>67.001000000000005</c:v>
                </c:pt>
                <c:pt idx="405">
                  <c:v>71.539099999999991</c:v>
                </c:pt>
                <c:pt idx="406">
                  <c:v>78.212000000000003</c:v>
                </c:pt>
                <c:pt idx="407">
                  <c:v>69.010199999999998</c:v>
                </c:pt>
                <c:pt idx="408">
                  <c:v>69.84129999999999</c:v>
                </c:pt>
                <c:pt idx="409">
                  <c:v>65.720100000000002</c:v>
                </c:pt>
                <c:pt idx="410">
                  <c:v>73.125100000000003</c:v>
                </c:pt>
                <c:pt idx="411">
                  <c:v>68.967399999999998</c:v>
                </c:pt>
                <c:pt idx="412">
                  <c:v>69.853899999999996</c:v>
                </c:pt>
                <c:pt idx="413">
                  <c:v>68.982100000000003</c:v>
                </c:pt>
                <c:pt idx="414">
                  <c:v>69.824700000000007</c:v>
                </c:pt>
                <c:pt idx="415">
                  <c:v>78.771199999999993</c:v>
                </c:pt>
                <c:pt idx="416">
                  <c:v>88.493399999999994</c:v>
                </c:pt>
                <c:pt idx="417">
                  <c:v>76.232599999999991</c:v>
                </c:pt>
                <c:pt idx="418">
                  <c:v>71.502399999999994</c:v>
                </c:pt>
                <c:pt idx="419">
                  <c:v>68.870800000000003</c:v>
                </c:pt>
                <c:pt idx="420">
                  <c:v>67.692100000000011</c:v>
                </c:pt>
                <c:pt idx="421">
                  <c:v>69.446700000000007</c:v>
                </c:pt>
                <c:pt idx="422">
                  <c:v>69.015999999999991</c:v>
                </c:pt>
                <c:pt idx="423">
                  <c:v>73.981000000000009</c:v>
                </c:pt>
                <c:pt idx="424">
                  <c:v>72.963899999999995</c:v>
                </c:pt>
                <c:pt idx="425">
                  <c:v>75.060500000000005</c:v>
                </c:pt>
                <c:pt idx="426">
                  <c:v>76.03540000000001</c:v>
                </c:pt>
                <c:pt idx="427">
                  <c:v>115.8146</c:v>
                </c:pt>
                <c:pt idx="428">
                  <c:v>76.171800000000005</c:v>
                </c:pt>
                <c:pt idx="429">
                  <c:v>76.18610000000001</c:v>
                </c:pt>
                <c:pt idx="430">
                  <c:v>77.910800000000009</c:v>
                </c:pt>
                <c:pt idx="431">
                  <c:v>101.8173</c:v>
                </c:pt>
                <c:pt idx="432">
                  <c:v>73.835399999999993</c:v>
                </c:pt>
                <c:pt idx="433">
                  <c:v>75.578599999999994</c:v>
                </c:pt>
                <c:pt idx="434">
                  <c:v>75.252499999999998</c:v>
                </c:pt>
                <c:pt idx="435">
                  <c:v>75.2988</c:v>
                </c:pt>
                <c:pt idx="436">
                  <c:v>78.53540000000001</c:v>
                </c:pt>
                <c:pt idx="437">
                  <c:v>72.956999999999994</c:v>
                </c:pt>
                <c:pt idx="438">
                  <c:v>72.289699999999996</c:v>
                </c:pt>
                <c:pt idx="439">
                  <c:v>72.400099999999995</c:v>
                </c:pt>
                <c:pt idx="440">
                  <c:v>71.169800000000009</c:v>
                </c:pt>
                <c:pt idx="441">
                  <c:v>72.607299999999995</c:v>
                </c:pt>
                <c:pt idx="442">
                  <c:v>76.524900000000002</c:v>
                </c:pt>
                <c:pt idx="443">
                  <c:v>81.406599999999997</c:v>
                </c:pt>
                <c:pt idx="444">
                  <c:v>72.817700000000002</c:v>
                </c:pt>
                <c:pt idx="445">
                  <c:v>92.091000000000008</c:v>
                </c:pt>
                <c:pt idx="446">
                  <c:v>128.27530000000002</c:v>
                </c:pt>
                <c:pt idx="447">
                  <c:v>76.777100000000004</c:v>
                </c:pt>
                <c:pt idx="448">
                  <c:v>73.842299999999994</c:v>
                </c:pt>
                <c:pt idx="449">
                  <c:v>76.540300000000002</c:v>
                </c:pt>
                <c:pt idx="450">
                  <c:v>72.677599999999998</c:v>
                </c:pt>
                <c:pt idx="451">
                  <c:v>76.15379999999999</c:v>
                </c:pt>
                <c:pt idx="452">
                  <c:v>74.350200000000001</c:v>
                </c:pt>
                <c:pt idx="453">
                  <c:v>77.256799999999998</c:v>
                </c:pt>
                <c:pt idx="454">
                  <c:v>74.631299999999996</c:v>
                </c:pt>
                <c:pt idx="455">
                  <c:v>79.9114</c:v>
                </c:pt>
                <c:pt idx="456">
                  <c:v>149.0907</c:v>
                </c:pt>
                <c:pt idx="457">
                  <c:v>74.100899999999996</c:v>
                </c:pt>
                <c:pt idx="458">
                  <c:v>82.700299999999999</c:v>
                </c:pt>
                <c:pt idx="459">
                  <c:v>81.273200000000003</c:v>
                </c:pt>
                <c:pt idx="460">
                  <c:v>75.492400000000004</c:v>
                </c:pt>
                <c:pt idx="461">
                  <c:v>84.391099999999994</c:v>
                </c:pt>
                <c:pt idx="462">
                  <c:v>82.705299999999994</c:v>
                </c:pt>
                <c:pt idx="463">
                  <c:v>80.153600000000012</c:v>
                </c:pt>
                <c:pt idx="464">
                  <c:v>76.076099999999997</c:v>
                </c:pt>
                <c:pt idx="465">
                  <c:v>78.872900000000001</c:v>
                </c:pt>
                <c:pt idx="466">
                  <c:v>112.1003</c:v>
                </c:pt>
                <c:pt idx="467">
                  <c:v>115.99299999999999</c:v>
                </c:pt>
                <c:pt idx="468">
                  <c:v>80.859799999999993</c:v>
                </c:pt>
                <c:pt idx="469">
                  <c:v>81.755600000000001</c:v>
                </c:pt>
                <c:pt idx="470">
                  <c:v>96.683400000000006</c:v>
                </c:pt>
                <c:pt idx="471">
                  <c:v>88.970799999999997</c:v>
                </c:pt>
                <c:pt idx="472">
                  <c:v>80.068899999999999</c:v>
                </c:pt>
                <c:pt idx="473">
                  <c:v>81.825299999999999</c:v>
                </c:pt>
                <c:pt idx="474">
                  <c:v>89.778199999999998</c:v>
                </c:pt>
                <c:pt idx="475">
                  <c:v>93.451800000000006</c:v>
                </c:pt>
                <c:pt idx="476">
                  <c:v>85.683999999999997</c:v>
                </c:pt>
                <c:pt idx="477">
                  <c:v>80.385300000000001</c:v>
                </c:pt>
                <c:pt idx="478">
                  <c:v>80.547800000000009</c:v>
                </c:pt>
                <c:pt idx="479">
                  <c:v>78.075699999999998</c:v>
                </c:pt>
                <c:pt idx="480">
                  <c:v>78.825800000000001</c:v>
                </c:pt>
                <c:pt idx="481">
                  <c:v>82.4131</c:v>
                </c:pt>
                <c:pt idx="482">
                  <c:v>80.189599999999999</c:v>
                </c:pt>
                <c:pt idx="483">
                  <c:v>84.958299999999994</c:v>
                </c:pt>
                <c:pt idx="484">
                  <c:v>84.229600000000005</c:v>
                </c:pt>
                <c:pt idx="485">
                  <c:v>81.454999999999998</c:v>
                </c:pt>
                <c:pt idx="486">
                  <c:v>98.895700000000005</c:v>
                </c:pt>
                <c:pt idx="487">
                  <c:v>79.435199999999995</c:v>
                </c:pt>
                <c:pt idx="488">
                  <c:v>81.599500000000006</c:v>
                </c:pt>
                <c:pt idx="489">
                  <c:v>80.915200000000013</c:v>
                </c:pt>
                <c:pt idx="490">
                  <c:v>80.561700000000002</c:v>
                </c:pt>
                <c:pt idx="491">
                  <c:v>112.14399999999999</c:v>
                </c:pt>
                <c:pt idx="492">
                  <c:v>83.01400000000001</c:v>
                </c:pt>
                <c:pt idx="493">
                  <c:v>79.835000000000008</c:v>
                </c:pt>
                <c:pt idx="494">
                  <c:v>83.289100000000005</c:v>
                </c:pt>
                <c:pt idx="495">
                  <c:v>88.938900000000004</c:v>
                </c:pt>
                <c:pt idx="496">
                  <c:v>91.248199999999997</c:v>
                </c:pt>
                <c:pt idx="497">
                  <c:v>84.352399999999989</c:v>
                </c:pt>
                <c:pt idx="498">
                  <c:v>82.222899999999996</c:v>
                </c:pt>
                <c:pt idx="499">
                  <c:v>82.531099999999995</c:v>
                </c:pt>
                <c:pt idx="500">
                  <c:v>83.775100000000009</c:v>
                </c:pt>
                <c:pt idx="501">
                  <c:v>89.713200000000001</c:v>
                </c:pt>
                <c:pt idx="502">
                  <c:v>102.04480000000001</c:v>
                </c:pt>
                <c:pt idx="503">
                  <c:v>82.386899999999997</c:v>
                </c:pt>
                <c:pt idx="504">
                  <c:v>83.133799999999994</c:v>
                </c:pt>
                <c:pt idx="505">
                  <c:v>83.159899999999993</c:v>
                </c:pt>
                <c:pt idx="506">
                  <c:v>87.187399999999997</c:v>
                </c:pt>
                <c:pt idx="507">
                  <c:v>92.630400000000009</c:v>
                </c:pt>
                <c:pt idx="508">
                  <c:v>84.067700000000002</c:v>
                </c:pt>
                <c:pt idx="509">
                  <c:v>93.787199999999999</c:v>
                </c:pt>
                <c:pt idx="510">
                  <c:v>89.856099999999998</c:v>
                </c:pt>
                <c:pt idx="511">
                  <c:v>84.1447</c:v>
                </c:pt>
                <c:pt idx="512">
                  <c:v>80.994700000000009</c:v>
                </c:pt>
                <c:pt idx="513">
                  <c:v>141.93339999999998</c:v>
                </c:pt>
                <c:pt idx="514">
                  <c:v>85.586200000000005</c:v>
                </c:pt>
                <c:pt idx="515">
                  <c:v>84.67819999999999</c:v>
                </c:pt>
                <c:pt idx="516">
                  <c:v>82.484899999999996</c:v>
                </c:pt>
                <c:pt idx="517">
                  <c:v>87.048600000000008</c:v>
                </c:pt>
                <c:pt idx="518">
                  <c:v>88.211700000000008</c:v>
                </c:pt>
                <c:pt idx="519">
                  <c:v>96.603200000000001</c:v>
                </c:pt>
                <c:pt idx="520">
                  <c:v>135.89339999999999</c:v>
                </c:pt>
                <c:pt idx="521">
                  <c:v>84.257299999999987</c:v>
                </c:pt>
                <c:pt idx="522">
                  <c:v>125.35869999999998</c:v>
                </c:pt>
                <c:pt idx="523">
                  <c:v>87.386500000000012</c:v>
                </c:pt>
                <c:pt idx="524">
                  <c:v>86.448399999999992</c:v>
                </c:pt>
                <c:pt idx="525">
                  <c:v>86.134299999999996</c:v>
                </c:pt>
                <c:pt idx="526">
                  <c:v>102.3365</c:v>
                </c:pt>
                <c:pt idx="527">
                  <c:v>80.9529</c:v>
                </c:pt>
                <c:pt idx="528">
                  <c:v>127.2856</c:v>
                </c:pt>
                <c:pt idx="529">
                  <c:v>88.954000000000008</c:v>
                </c:pt>
                <c:pt idx="530">
                  <c:v>80.474800000000002</c:v>
                </c:pt>
                <c:pt idx="531">
                  <c:v>92.053200000000004</c:v>
                </c:pt>
                <c:pt idx="532">
                  <c:v>86.772199999999998</c:v>
                </c:pt>
                <c:pt idx="533">
                  <c:v>79.728200000000001</c:v>
                </c:pt>
                <c:pt idx="534">
                  <c:v>85.496899999999997</c:v>
                </c:pt>
                <c:pt idx="535">
                  <c:v>81.385999999999996</c:v>
                </c:pt>
                <c:pt idx="536">
                  <c:v>81.602099999999993</c:v>
                </c:pt>
                <c:pt idx="537">
                  <c:v>81.648499999999999</c:v>
                </c:pt>
                <c:pt idx="538">
                  <c:v>84.286799999999999</c:v>
                </c:pt>
                <c:pt idx="539">
                  <c:v>83.1858</c:v>
                </c:pt>
                <c:pt idx="540">
                  <c:v>85.176500000000004</c:v>
                </c:pt>
                <c:pt idx="541">
                  <c:v>83.004999999999995</c:v>
                </c:pt>
                <c:pt idx="542">
                  <c:v>89.284199999999998</c:v>
                </c:pt>
                <c:pt idx="543">
                  <c:v>82.677700000000002</c:v>
                </c:pt>
                <c:pt idx="544">
                  <c:v>86.732399999999998</c:v>
                </c:pt>
                <c:pt idx="545">
                  <c:v>85.968000000000004</c:v>
                </c:pt>
                <c:pt idx="546">
                  <c:v>84.799700000000001</c:v>
                </c:pt>
                <c:pt idx="547">
                  <c:v>80.06</c:v>
                </c:pt>
                <c:pt idx="548">
                  <c:v>83.193299999999994</c:v>
                </c:pt>
                <c:pt idx="549">
                  <c:v>207.3955</c:v>
                </c:pt>
                <c:pt idx="550">
                  <c:v>106.64060000000001</c:v>
                </c:pt>
                <c:pt idx="551">
                  <c:v>119.24220000000001</c:v>
                </c:pt>
                <c:pt idx="552">
                  <c:v>107.35429999999999</c:v>
                </c:pt>
                <c:pt idx="553">
                  <c:v>120.40140000000001</c:v>
                </c:pt>
                <c:pt idx="554">
                  <c:v>167.87700000000001</c:v>
                </c:pt>
                <c:pt idx="555">
                  <c:v>103.9217</c:v>
                </c:pt>
                <c:pt idx="556">
                  <c:v>87.052800000000005</c:v>
                </c:pt>
                <c:pt idx="557">
                  <c:v>96.283699999999996</c:v>
                </c:pt>
                <c:pt idx="558">
                  <c:v>96.739199999999997</c:v>
                </c:pt>
                <c:pt idx="559">
                  <c:v>84.590299999999999</c:v>
                </c:pt>
                <c:pt idx="560">
                  <c:v>80.757899999999992</c:v>
                </c:pt>
                <c:pt idx="561">
                  <c:v>80.337599999999995</c:v>
                </c:pt>
                <c:pt idx="562">
                  <c:v>82.6798</c:v>
                </c:pt>
                <c:pt idx="563">
                  <c:v>82.465699999999998</c:v>
                </c:pt>
                <c:pt idx="564">
                  <c:v>84.377200000000002</c:v>
                </c:pt>
                <c:pt idx="565">
                  <c:v>81.127099999999999</c:v>
                </c:pt>
                <c:pt idx="566">
                  <c:v>89.35260000000001</c:v>
                </c:pt>
                <c:pt idx="567">
                  <c:v>84.136499999999998</c:v>
                </c:pt>
                <c:pt idx="568">
                  <c:v>89.774699999999996</c:v>
                </c:pt>
                <c:pt idx="569">
                  <c:v>81.790000000000006</c:v>
                </c:pt>
                <c:pt idx="570">
                  <c:v>84.587399999999988</c:v>
                </c:pt>
                <c:pt idx="571">
                  <c:v>84.88130000000001</c:v>
                </c:pt>
                <c:pt idx="572">
                  <c:v>83.010600000000011</c:v>
                </c:pt>
                <c:pt idx="573">
                  <c:v>82.183599999999998</c:v>
                </c:pt>
                <c:pt idx="574">
                  <c:v>115.28230000000001</c:v>
                </c:pt>
                <c:pt idx="575">
                  <c:v>86.194699999999997</c:v>
                </c:pt>
                <c:pt idx="576">
                  <c:v>87.480500000000006</c:v>
                </c:pt>
                <c:pt idx="577">
                  <c:v>87.832999999999998</c:v>
                </c:pt>
                <c:pt idx="578">
                  <c:v>82.011099999999999</c:v>
                </c:pt>
                <c:pt idx="579">
                  <c:v>92.249399999999994</c:v>
                </c:pt>
                <c:pt idx="580">
                  <c:v>85.7102</c:v>
                </c:pt>
                <c:pt idx="581">
                  <c:v>104.23780000000001</c:v>
                </c:pt>
                <c:pt idx="582">
                  <c:v>108.9864</c:v>
                </c:pt>
                <c:pt idx="583">
                  <c:v>81.184599999999989</c:v>
                </c:pt>
                <c:pt idx="584">
                  <c:v>85.265499999999989</c:v>
                </c:pt>
                <c:pt idx="585">
                  <c:v>78.827400000000011</c:v>
                </c:pt>
                <c:pt idx="586">
                  <c:v>80.041399999999996</c:v>
                </c:pt>
                <c:pt idx="587">
                  <c:v>84.638300000000001</c:v>
                </c:pt>
                <c:pt idx="588">
                  <c:v>78.108099999999993</c:v>
                </c:pt>
                <c:pt idx="589">
                  <c:v>76.046899999999994</c:v>
                </c:pt>
                <c:pt idx="590">
                  <c:v>81.276600000000002</c:v>
                </c:pt>
                <c:pt idx="591">
                  <c:v>82.3446</c:v>
                </c:pt>
                <c:pt idx="592">
                  <c:v>92.308399999999992</c:v>
                </c:pt>
                <c:pt idx="593">
                  <c:v>87.530600000000007</c:v>
                </c:pt>
                <c:pt idx="594">
                  <c:v>79.321899999999999</c:v>
                </c:pt>
                <c:pt idx="595">
                  <c:v>80.587500000000006</c:v>
                </c:pt>
                <c:pt idx="596">
                  <c:v>83.550299999999993</c:v>
                </c:pt>
                <c:pt idx="597">
                  <c:v>77.956499999999991</c:v>
                </c:pt>
                <c:pt idx="598">
                  <c:v>79.122399999999999</c:v>
                </c:pt>
                <c:pt idx="599">
                  <c:v>79.520600000000002</c:v>
                </c:pt>
                <c:pt idx="600">
                  <c:v>82.53670000000001</c:v>
                </c:pt>
                <c:pt idx="601">
                  <c:v>81.1447</c:v>
                </c:pt>
                <c:pt idx="602">
                  <c:v>80.807199999999995</c:v>
                </c:pt>
                <c:pt idx="603">
                  <c:v>82.631</c:v>
                </c:pt>
                <c:pt idx="604">
                  <c:v>80.404799999999994</c:v>
                </c:pt>
                <c:pt idx="605">
                  <c:v>91.474000000000004</c:v>
                </c:pt>
                <c:pt idx="606">
                  <c:v>81.189700000000002</c:v>
                </c:pt>
                <c:pt idx="607">
                  <c:v>80.048999999999992</c:v>
                </c:pt>
                <c:pt idx="608">
                  <c:v>77.506900000000002</c:v>
                </c:pt>
                <c:pt idx="609">
                  <c:v>85.456099999999992</c:v>
                </c:pt>
                <c:pt idx="610">
                  <c:v>104.7486</c:v>
                </c:pt>
                <c:pt idx="611">
                  <c:v>90.799400000000006</c:v>
                </c:pt>
                <c:pt idx="612">
                  <c:v>83.463899999999995</c:v>
                </c:pt>
                <c:pt idx="613">
                  <c:v>79.063299999999998</c:v>
                </c:pt>
                <c:pt idx="614">
                  <c:v>78.183400000000006</c:v>
                </c:pt>
                <c:pt idx="615">
                  <c:v>82.405999999999992</c:v>
                </c:pt>
                <c:pt idx="616">
                  <c:v>76.808599999999998</c:v>
                </c:pt>
                <c:pt idx="617">
                  <c:v>77.4071</c:v>
                </c:pt>
                <c:pt idx="618">
                  <c:v>90.8626</c:v>
                </c:pt>
                <c:pt idx="619">
                  <c:v>79.649800000000013</c:v>
                </c:pt>
                <c:pt idx="620">
                  <c:v>87.309399999999997</c:v>
                </c:pt>
                <c:pt idx="621">
                  <c:v>79.152500000000003</c:v>
                </c:pt>
                <c:pt idx="622">
                  <c:v>81.846299999999999</c:v>
                </c:pt>
                <c:pt idx="623">
                  <c:v>79.541899999999998</c:v>
                </c:pt>
                <c:pt idx="624">
                  <c:v>79.141600000000011</c:v>
                </c:pt>
                <c:pt idx="625">
                  <c:v>80.868899999999996</c:v>
                </c:pt>
                <c:pt idx="626">
                  <c:v>83.688800000000001</c:v>
                </c:pt>
                <c:pt idx="627">
                  <c:v>84.204899999999995</c:v>
                </c:pt>
                <c:pt idx="628">
                  <c:v>84.002300000000005</c:v>
                </c:pt>
                <c:pt idx="629">
                  <c:v>84.963399999999993</c:v>
                </c:pt>
                <c:pt idx="630">
                  <c:v>91.554000000000002</c:v>
                </c:pt>
                <c:pt idx="631">
                  <c:v>91.002600000000001</c:v>
                </c:pt>
                <c:pt idx="632">
                  <c:v>80.934300000000007</c:v>
                </c:pt>
                <c:pt idx="633">
                  <c:v>82.611000000000004</c:v>
                </c:pt>
                <c:pt idx="634">
                  <c:v>167.3595</c:v>
                </c:pt>
                <c:pt idx="635">
                  <c:v>85.078500000000005</c:v>
                </c:pt>
                <c:pt idx="636">
                  <c:v>79.00930000000001</c:v>
                </c:pt>
                <c:pt idx="637">
                  <c:v>97.388600000000011</c:v>
                </c:pt>
                <c:pt idx="638">
                  <c:v>109.0861</c:v>
                </c:pt>
                <c:pt idx="639">
                  <c:v>79.05919999999999</c:v>
                </c:pt>
                <c:pt idx="640">
                  <c:v>79.466200000000001</c:v>
                </c:pt>
                <c:pt idx="641">
                  <c:v>86.579400000000007</c:v>
                </c:pt>
                <c:pt idx="642">
                  <c:v>77.69</c:v>
                </c:pt>
                <c:pt idx="643">
                  <c:v>90.343000000000004</c:v>
                </c:pt>
                <c:pt idx="644">
                  <c:v>85.962899999999991</c:v>
                </c:pt>
                <c:pt idx="645">
                  <c:v>83.215499999999992</c:v>
                </c:pt>
                <c:pt idx="646">
                  <c:v>178.93690000000001</c:v>
                </c:pt>
                <c:pt idx="647">
                  <c:v>80.340800000000002</c:v>
                </c:pt>
                <c:pt idx="648">
                  <c:v>79.6952</c:v>
                </c:pt>
                <c:pt idx="649">
                  <c:v>80.44619999999999</c:v>
                </c:pt>
                <c:pt idx="650">
                  <c:v>76.286799999999999</c:v>
                </c:pt>
                <c:pt idx="651">
                  <c:v>81.402699999999996</c:v>
                </c:pt>
                <c:pt idx="652">
                  <c:v>83.994299999999996</c:v>
                </c:pt>
                <c:pt idx="653">
                  <c:v>78.364800000000002</c:v>
                </c:pt>
                <c:pt idx="654">
                  <c:v>79.4923</c:v>
                </c:pt>
                <c:pt idx="655">
                  <c:v>80.217300000000009</c:v>
                </c:pt>
                <c:pt idx="656">
                  <c:v>90.585700000000003</c:v>
                </c:pt>
                <c:pt idx="657">
                  <c:v>86.436199999999999</c:v>
                </c:pt>
                <c:pt idx="658">
                  <c:v>80.064099999999996</c:v>
                </c:pt>
                <c:pt idx="659">
                  <c:v>80.020300000000006</c:v>
                </c:pt>
                <c:pt idx="660">
                  <c:v>81.722499999999997</c:v>
                </c:pt>
                <c:pt idx="661">
                  <c:v>83.667400000000001</c:v>
                </c:pt>
                <c:pt idx="662">
                  <c:v>78.532599999999988</c:v>
                </c:pt>
                <c:pt idx="663">
                  <c:v>84.517400000000009</c:v>
                </c:pt>
                <c:pt idx="664">
                  <c:v>111.1788</c:v>
                </c:pt>
                <c:pt idx="665">
                  <c:v>86.167999999999992</c:v>
                </c:pt>
                <c:pt idx="666">
                  <c:v>118.5857</c:v>
                </c:pt>
                <c:pt idx="667">
                  <c:v>82.086199999999991</c:v>
                </c:pt>
                <c:pt idx="668">
                  <c:v>96.992599999999996</c:v>
                </c:pt>
                <c:pt idx="669">
                  <c:v>81.946399999999997</c:v>
                </c:pt>
                <c:pt idx="670">
                  <c:v>80.022300000000001</c:v>
                </c:pt>
                <c:pt idx="671">
                  <c:v>83.986900000000006</c:v>
                </c:pt>
                <c:pt idx="672">
                  <c:v>81.00269999999999</c:v>
                </c:pt>
                <c:pt idx="673">
                  <c:v>79.745599999999996</c:v>
                </c:pt>
                <c:pt idx="674">
                  <c:v>80.72590000000001</c:v>
                </c:pt>
                <c:pt idx="675">
                  <c:v>81.186800000000005</c:v>
                </c:pt>
                <c:pt idx="676">
                  <c:v>78.432400000000001</c:v>
                </c:pt>
                <c:pt idx="677">
                  <c:v>79.547999999999988</c:v>
                </c:pt>
                <c:pt idx="678">
                  <c:v>107.3706</c:v>
                </c:pt>
                <c:pt idx="679">
                  <c:v>80.049099999999996</c:v>
                </c:pt>
                <c:pt idx="680">
                  <c:v>83.300399999999996</c:v>
                </c:pt>
                <c:pt idx="681">
                  <c:v>81.814399999999992</c:v>
                </c:pt>
                <c:pt idx="682">
                  <c:v>86.59129999999999</c:v>
                </c:pt>
                <c:pt idx="683">
                  <c:v>81.972000000000008</c:v>
                </c:pt>
                <c:pt idx="684">
                  <c:v>79.936800000000005</c:v>
                </c:pt>
                <c:pt idx="685">
                  <c:v>81.277000000000001</c:v>
                </c:pt>
                <c:pt idx="686">
                  <c:v>82.389699999999991</c:v>
                </c:pt>
                <c:pt idx="687">
                  <c:v>83.417099999999991</c:v>
                </c:pt>
                <c:pt idx="688">
                  <c:v>77.948000000000008</c:v>
                </c:pt>
                <c:pt idx="689">
                  <c:v>82.936099999999996</c:v>
                </c:pt>
                <c:pt idx="690">
                  <c:v>83.034800000000004</c:v>
                </c:pt>
                <c:pt idx="691">
                  <c:v>88.561599999999999</c:v>
                </c:pt>
                <c:pt idx="692">
                  <c:v>84.4131</c:v>
                </c:pt>
                <c:pt idx="693">
                  <c:v>80.677099999999996</c:v>
                </c:pt>
                <c:pt idx="694">
                  <c:v>111.2392</c:v>
                </c:pt>
                <c:pt idx="695">
                  <c:v>146.916</c:v>
                </c:pt>
                <c:pt idx="696">
                  <c:v>82.860299999999995</c:v>
                </c:pt>
                <c:pt idx="697">
                  <c:v>82.7577</c:v>
                </c:pt>
                <c:pt idx="698">
                  <c:v>84.054299999999998</c:v>
                </c:pt>
                <c:pt idx="699">
                  <c:v>82.568399999999997</c:v>
                </c:pt>
                <c:pt idx="700">
                  <c:v>85.503500000000003</c:v>
                </c:pt>
                <c:pt idx="701">
                  <c:v>80.877099999999999</c:v>
                </c:pt>
                <c:pt idx="702">
                  <c:v>82.655900000000003</c:v>
                </c:pt>
                <c:pt idx="703">
                  <c:v>81.29079999999999</c:v>
                </c:pt>
                <c:pt idx="704">
                  <c:v>82.648799999999994</c:v>
                </c:pt>
                <c:pt idx="705">
                  <c:v>82.16</c:v>
                </c:pt>
                <c:pt idx="706">
                  <c:v>83.564399999999992</c:v>
                </c:pt>
                <c:pt idx="707">
                  <c:v>91.493600000000001</c:v>
                </c:pt>
                <c:pt idx="708">
                  <c:v>87.109400000000008</c:v>
                </c:pt>
                <c:pt idx="709">
                  <c:v>80.059799999999996</c:v>
                </c:pt>
                <c:pt idx="710">
                  <c:v>81.891300000000001</c:v>
                </c:pt>
                <c:pt idx="711">
                  <c:v>82.561099999999996</c:v>
                </c:pt>
                <c:pt idx="712">
                  <c:v>81.955200000000005</c:v>
                </c:pt>
                <c:pt idx="713">
                  <c:v>81.16579999999999</c:v>
                </c:pt>
                <c:pt idx="714">
                  <c:v>143.79079999999999</c:v>
                </c:pt>
                <c:pt idx="715">
                  <c:v>83.126599999999996</c:v>
                </c:pt>
                <c:pt idx="716">
                  <c:v>107.31010000000001</c:v>
                </c:pt>
                <c:pt idx="717">
                  <c:v>86.802900000000008</c:v>
                </c:pt>
                <c:pt idx="718">
                  <c:v>81.575299999999999</c:v>
                </c:pt>
                <c:pt idx="719">
                  <c:v>96.192799999999991</c:v>
                </c:pt>
                <c:pt idx="720">
                  <c:v>88.150800000000004</c:v>
                </c:pt>
                <c:pt idx="721">
                  <c:v>109.51300000000001</c:v>
                </c:pt>
                <c:pt idx="722">
                  <c:v>82.144900000000007</c:v>
                </c:pt>
                <c:pt idx="723">
                  <c:v>84.974900000000005</c:v>
                </c:pt>
                <c:pt idx="724">
                  <c:v>90.899299999999997</c:v>
                </c:pt>
                <c:pt idx="725">
                  <c:v>85.217799999999997</c:v>
                </c:pt>
                <c:pt idx="726">
                  <c:v>84.458099999999988</c:v>
                </c:pt>
                <c:pt idx="727">
                  <c:v>87.391499999999994</c:v>
                </c:pt>
                <c:pt idx="728">
                  <c:v>87.199100000000001</c:v>
                </c:pt>
                <c:pt idx="729">
                  <c:v>88.758399999999995</c:v>
                </c:pt>
                <c:pt idx="730">
                  <c:v>86.3947</c:v>
                </c:pt>
                <c:pt idx="731">
                  <c:v>89.0261</c:v>
                </c:pt>
                <c:pt idx="732">
                  <c:v>87.481000000000009</c:v>
                </c:pt>
                <c:pt idx="733">
                  <c:v>81.826300000000003</c:v>
                </c:pt>
                <c:pt idx="734">
                  <c:v>170.15780000000001</c:v>
                </c:pt>
                <c:pt idx="735">
                  <c:v>84.785299999999992</c:v>
                </c:pt>
                <c:pt idx="736">
                  <c:v>81.944100000000006</c:v>
                </c:pt>
                <c:pt idx="737">
                  <c:v>156.03439999999998</c:v>
                </c:pt>
                <c:pt idx="738">
                  <c:v>81.381599999999992</c:v>
                </c:pt>
                <c:pt idx="739">
                  <c:v>101.9958</c:v>
                </c:pt>
                <c:pt idx="740">
                  <c:v>84.69250000000001</c:v>
                </c:pt>
                <c:pt idx="741">
                  <c:v>83.642400000000009</c:v>
                </c:pt>
                <c:pt idx="742">
                  <c:v>90.942300000000003</c:v>
                </c:pt>
                <c:pt idx="743">
                  <c:v>99.457000000000008</c:v>
                </c:pt>
                <c:pt idx="744">
                  <c:v>105.8775</c:v>
                </c:pt>
                <c:pt idx="745">
                  <c:v>91.275400000000005</c:v>
                </c:pt>
                <c:pt idx="746">
                  <c:v>83.80980000000001</c:v>
                </c:pt>
                <c:pt idx="747">
                  <c:v>102.9759</c:v>
                </c:pt>
                <c:pt idx="748">
                  <c:v>137.44319999999999</c:v>
                </c:pt>
                <c:pt idx="749">
                  <c:v>87.581400000000002</c:v>
                </c:pt>
                <c:pt idx="750">
                  <c:v>82.875399999999999</c:v>
                </c:pt>
                <c:pt idx="751">
                  <c:v>93.811400000000006</c:v>
                </c:pt>
                <c:pt idx="752">
                  <c:v>113.98519999999999</c:v>
                </c:pt>
                <c:pt idx="753">
                  <c:v>89.025300000000001</c:v>
                </c:pt>
                <c:pt idx="754">
                  <c:v>125.54640000000001</c:v>
                </c:pt>
                <c:pt idx="755">
                  <c:v>96.354400000000012</c:v>
                </c:pt>
                <c:pt idx="756">
                  <c:v>84.681999999999988</c:v>
                </c:pt>
                <c:pt idx="757">
                  <c:v>89.786799999999999</c:v>
                </c:pt>
                <c:pt idx="758">
                  <c:v>87.227200000000011</c:v>
                </c:pt>
                <c:pt idx="759">
                  <c:v>91.509399999999999</c:v>
                </c:pt>
                <c:pt idx="760">
                  <c:v>89.054400000000001</c:v>
                </c:pt>
                <c:pt idx="761">
                  <c:v>84.3369</c:v>
                </c:pt>
                <c:pt idx="762">
                  <c:v>81.294799999999995</c:v>
                </c:pt>
                <c:pt idx="763">
                  <c:v>85.651200000000003</c:v>
                </c:pt>
                <c:pt idx="764">
                  <c:v>83.879099999999994</c:v>
                </c:pt>
                <c:pt idx="765">
                  <c:v>99.196999999999989</c:v>
                </c:pt>
                <c:pt idx="766">
                  <c:v>81.757800000000003</c:v>
                </c:pt>
                <c:pt idx="767">
                  <c:v>92.266999999999996</c:v>
                </c:pt>
                <c:pt idx="768">
                  <c:v>85.092299999999994</c:v>
                </c:pt>
                <c:pt idx="769">
                  <c:v>83.596100000000007</c:v>
                </c:pt>
                <c:pt idx="770">
                  <c:v>87.160499999999999</c:v>
                </c:pt>
                <c:pt idx="771">
                  <c:v>84.371799999999993</c:v>
                </c:pt>
                <c:pt idx="772">
                  <c:v>98.657200000000003</c:v>
                </c:pt>
                <c:pt idx="773">
                  <c:v>126.45490000000001</c:v>
                </c:pt>
                <c:pt idx="774">
                  <c:v>85.20750000000001</c:v>
                </c:pt>
                <c:pt idx="775">
                  <c:v>86.684700000000007</c:v>
                </c:pt>
                <c:pt idx="776">
                  <c:v>84.890499999999989</c:v>
                </c:pt>
                <c:pt idx="777">
                  <c:v>83.344000000000008</c:v>
                </c:pt>
                <c:pt idx="778">
                  <c:v>166.7542</c:v>
                </c:pt>
                <c:pt idx="779">
                  <c:v>84.342100000000002</c:v>
                </c:pt>
                <c:pt idx="780">
                  <c:v>84.214500000000001</c:v>
                </c:pt>
                <c:pt idx="781">
                  <c:v>81.524100000000004</c:v>
                </c:pt>
                <c:pt idx="782">
                  <c:v>87.655699999999996</c:v>
                </c:pt>
                <c:pt idx="783">
                  <c:v>83.006100000000004</c:v>
                </c:pt>
                <c:pt idx="784">
                  <c:v>82.909199999999998</c:v>
                </c:pt>
                <c:pt idx="785">
                  <c:v>84.279200000000003</c:v>
                </c:pt>
                <c:pt idx="786">
                  <c:v>84.186099999999996</c:v>
                </c:pt>
                <c:pt idx="787">
                  <c:v>85.950600000000009</c:v>
                </c:pt>
                <c:pt idx="788">
                  <c:v>85.414100000000005</c:v>
                </c:pt>
                <c:pt idx="789">
                  <c:v>86.616600000000005</c:v>
                </c:pt>
                <c:pt idx="790">
                  <c:v>91.132099999999994</c:v>
                </c:pt>
                <c:pt idx="791">
                  <c:v>86.909899999999993</c:v>
                </c:pt>
                <c:pt idx="792">
                  <c:v>82.722799999999992</c:v>
                </c:pt>
                <c:pt idx="793">
                  <c:v>81.368499999999997</c:v>
                </c:pt>
                <c:pt idx="794">
                  <c:v>80.497799999999998</c:v>
                </c:pt>
                <c:pt idx="795">
                  <c:v>78.6828</c:v>
                </c:pt>
                <c:pt idx="796">
                  <c:v>78.800600000000003</c:v>
                </c:pt>
                <c:pt idx="797">
                  <c:v>87.128500000000003</c:v>
                </c:pt>
                <c:pt idx="798">
                  <c:v>84.003999999999991</c:v>
                </c:pt>
                <c:pt idx="799">
                  <c:v>78.113699999999994</c:v>
                </c:pt>
                <c:pt idx="800">
                  <c:v>81.958100000000002</c:v>
                </c:pt>
                <c:pt idx="801">
                  <c:v>121.8488</c:v>
                </c:pt>
                <c:pt idx="802">
                  <c:v>82.907700000000006</c:v>
                </c:pt>
                <c:pt idx="803">
                  <c:v>91.458300000000008</c:v>
                </c:pt>
                <c:pt idx="804">
                  <c:v>130.96279999999999</c:v>
                </c:pt>
                <c:pt idx="805">
                  <c:v>83.416000000000011</c:v>
                </c:pt>
                <c:pt idx="806">
                  <c:v>94.036900000000003</c:v>
                </c:pt>
                <c:pt idx="807">
                  <c:v>84.6768</c:v>
                </c:pt>
                <c:pt idx="808">
                  <c:v>79.506299999999996</c:v>
                </c:pt>
                <c:pt idx="809">
                  <c:v>83.5672</c:v>
                </c:pt>
                <c:pt idx="810">
                  <c:v>79.988500000000002</c:v>
                </c:pt>
                <c:pt idx="811">
                  <c:v>78.625100000000003</c:v>
                </c:pt>
                <c:pt idx="812">
                  <c:v>80.11269999999999</c:v>
                </c:pt>
                <c:pt idx="813">
                  <c:v>109.4195</c:v>
                </c:pt>
                <c:pt idx="814">
                  <c:v>83.384700000000009</c:v>
                </c:pt>
                <c:pt idx="815">
                  <c:v>89.040099999999995</c:v>
                </c:pt>
                <c:pt idx="816">
                  <c:v>82.905799999999999</c:v>
                </c:pt>
                <c:pt idx="817">
                  <c:v>78.23769999999999</c:v>
                </c:pt>
                <c:pt idx="818">
                  <c:v>77.164200000000008</c:v>
                </c:pt>
                <c:pt idx="819">
                  <c:v>81.861800000000002</c:v>
                </c:pt>
                <c:pt idx="820">
                  <c:v>76.226199999999992</c:v>
                </c:pt>
                <c:pt idx="821">
                  <c:v>80.391300000000001</c:v>
                </c:pt>
                <c:pt idx="822">
                  <c:v>81.806399999999996</c:v>
                </c:pt>
                <c:pt idx="823">
                  <c:v>75.667700000000011</c:v>
                </c:pt>
                <c:pt idx="824">
                  <c:v>76.4482</c:v>
                </c:pt>
                <c:pt idx="825">
                  <c:v>82.799800000000005</c:v>
                </c:pt>
                <c:pt idx="826">
                  <c:v>77.942399999999992</c:v>
                </c:pt>
                <c:pt idx="827">
                  <c:v>83.349099999999993</c:v>
                </c:pt>
                <c:pt idx="828">
                  <c:v>77.899300000000011</c:v>
                </c:pt>
                <c:pt idx="829">
                  <c:v>101.0386</c:v>
                </c:pt>
                <c:pt idx="830">
                  <c:v>140.56319999999999</c:v>
                </c:pt>
                <c:pt idx="831">
                  <c:v>78.620999999999995</c:v>
                </c:pt>
                <c:pt idx="832">
                  <c:v>82.523099999999999</c:v>
                </c:pt>
                <c:pt idx="833">
                  <c:v>77.831800000000001</c:v>
                </c:pt>
                <c:pt idx="834">
                  <c:v>79.849500000000006</c:v>
                </c:pt>
                <c:pt idx="835">
                  <c:v>104.91300000000001</c:v>
                </c:pt>
                <c:pt idx="836">
                  <c:v>114.94640000000001</c:v>
                </c:pt>
                <c:pt idx="837">
                  <c:v>83.796800000000005</c:v>
                </c:pt>
                <c:pt idx="838">
                  <c:v>78.499799999999993</c:v>
                </c:pt>
                <c:pt idx="839">
                  <c:v>79.746499999999997</c:v>
                </c:pt>
                <c:pt idx="840">
                  <c:v>79.935400000000001</c:v>
                </c:pt>
                <c:pt idx="841">
                  <c:v>90.135800000000003</c:v>
                </c:pt>
                <c:pt idx="842">
                  <c:v>88.301199999999994</c:v>
                </c:pt>
                <c:pt idx="843">
                  <c:v>81.789100000000005</c:v>
                </c:pt>
                <c:pt idx="844">
                  <c:v>82.2119</c:v>
                </c:pt>
                <c:pt idx="845">
                  <c:v>80.1952</c:v>
                </c:pt>
                <c:pt idx="846">
                  <c:v>83.625299999999996</c:v>
                </c:pt>
                <c:pt idx="847">
                  <c:v>79.380600000000001</c:v>
                </c:pt>
                <c:pt idx="848">
                  <c:v>85.31</c:v>
                </c:pt>
                <c:pt idx="849">
                  <c:v>80.801100000000005</c:v>
                </c:pt>
                <c:pt idx="850">
                  <c:v>79.270800000000008</c:v>
                </c:pt>
                <c:pt idx="851">
                  <c:v>77.185900000000004</c:v>
                </c:pt>
                <c:pt idx="852">
                  <c:v>81.3005</c:v>
                </c:pt>
                <c:pt idx="853">
                  <c:v>110.0715</c:v>
                </c:pt>
                <c:pt idx="854">
                  <c:v>129.6156</c:v>
                </c:pt>
                <c:pt idx="855">
                  <c:v>82.91940000000001</c:v>
                </c:pt>
                <c:pt idx="856">
                  <c:v>98.207699999999988</c:v>
                </c:pt>
                <c:pt idx="857">
                  <c:v>94.5428</c:v>
                </c:pt>
                <c:pt idx="858">
                  <c:v>110.3904</c:v>
                </c:pt>
                <c:pt idx="859">
                  <c:v>100.9605</c:v>
                </c:pt>
                <c:pt idx="860">
                  <c:v>81.667000000000002</c:v>
                </c:pt>
                <c:pt idx="861">
                  <c:v>78.699799999999996</c:v>
                </c:pt>
                <c:pt idx="862">
                  <c:v>79.341999999999999</c:v>
                </c:pt>
                <c:pt idx="863">
                  <c:v>77.336799999999997</c:v>
                </c:pt>
                <c:pt idx="864">
                  <c:v>83.690600000000003</c:v>
                </c:pt>
                <c:pt idx="865">
                  <c:v>82.251099999999994</c:v>
                </c:pt>
                <c:pt idx="866">
                  <c:v>87.487899999999996</c:v>
                </c:pt>
                <c:pt idx="867">
                  <c:v>79.769199999999998</c:v>
                </c:pt>
                <c:pt idx="868">
                  <c:v>84.182099999999991</c:v>
                </c:pt>
                <c:pt idx="869">
                  <c:v>173.11579999999998</c:v>
                </c:pt>
                <c:pt idx="870">
                  <c:v>83.056299999999993</c:v>
                </c:pt>
                <c:pt idx="871">
                  <c:v>78.957399999999993</c:v>
                </c:pt>
                <c:pt idx="872">
                  <c:v>81.832499999999996</c:v>
                </c:pt>
                <c:pt idx="873">
                  <c:v>95.706100000000006</c:v>
                </c:pt>
                <c:pt idx="874">
                  <c:v>98.940200000000004</c:v>
                </c:pt>
                <c:pt idx="875">
                  <c:v>198.61309999999997</c:v>
                </c:pt>
                <c:pt idx="876">
                  <c:v>124.07459999999999</c:v>
                </c:pt>
                <c:pt idx="877">
                  <c:v>180.7627</c:v>
                </c:pt>
                <c:pt idx="878">
                  <c:v>109.13459999999999</c:v>
                </c:pt>
                <c:pt idx="879">
                  <c:v>152.73439999999999</c:v>
                </c:pt>
                <c:pt idx="880">
                  <c:v>129.8322</c:v>
                </c:pt>
                <c:pt idx="881">
                  <c:v>126.92570000000001</c:v>
                </c:pt>
                <c:pt idx="882">
                  <c:v>101.54649999999999</c:v>
                </c:pt>
                <c:pt idx="883">
                  <c:v>95.432699999999997</c:v>
                </c:pt>
                <c:pt idx="884">
                  <c:v>89.152100000000004</c:v>
                </c:pt>
                <c:pt idx="885">
                  <c:v>79.136099999999999</c:v>
                </c:pt>
                <c:pt idx="886">
                  <c:v>116.0253</c:v>
                </c:pt>
                <c:pt idx="887">
                  <c:v>110.51130000000001</c:v>
                </c:pt>
                <c:pt idx="888">
                  <c:v>83.569800000000001</c:v>
                </c:pt>
                <c:pt idx="889">
                  <c:v>82.097899999999996</c:v>
                </c:pt>
                <c:pt idx="890">
                  <c:v>82.31280000000001</c:v>
                </c:pt>
                <c:pt idx="891">
                  <c:v>95.96929999999999</c:v>
                </c:pt>
                <c:pt idx="892">
                  <c:v>79.957499999999996</c:v>
                </c:pt>
                <c:pt idx="893">
                  <c:v>80.867199999999997</c:v>
                </c:pt>
                <c:pt idx="894">
                  <c:v>104.0361</c:v>
                </c:pt>
                <c:pt idx="895">
                  <c:v>93.201099999999997</c:v>
                </c:pt>
                <c:pt idx="896">
                  <c:v>92.818399999999997</c:v>
                </c:pt>
                <c:pt idx="897">
                  <c:v>84.122699999999995</c:v>
                </c:pt>
                <c:pt idx="898">
                  <c:v>86.083699999999993</c:v>
                </c:pt>
                <c:pt idx="899">
                  <c:v>150.47319999999999</c:v>
                </c:pt>
                <c:pt idx="900">
                  <c:v>84.068399999999997</c:v>
                </c:pt>
                <c:pt idx="901">
                  <c:v>80.84429999999999</c:v>
                </c:pt>
                <c:pt idx="902">
                  <c:v>83.273099999999999</c:v>
                </c:pt>
                <c:pt idx="903">
                  <c:v>110.63549999999999</c:v>
                </c:pt>
                <c:pt idx="904">
                  <c:v>80.534900000000007</c:v>
                </c:pt>
                <c:pt idx="905">
                  <c:v>92.081699999999998</c:v>
                </c:pt>
                <c:pt idx="906">
                  <c:v>97.289400000000001</c:v>
                </c:pt>
                <c:pt idx="907">
                  <c:v>89.213099999999997</c:v>
                </c:pt>
                <c:pt idx="908">
                  <c:v>81.069500000000005</c:v>
                </c:pt>
                <c:pt idx="909">
                  <c:v>84.049399999999991</c:v>
                </c:pt>
                <c:pt idx="910">
                  <c:v>83.677999999999997</c:v>
                </c:pt>
                <c:pt idx="911">
                  <c:v>156.90470000000002</c:v>
                </c:pt>
                <c:pt idx="912">
                  <c:v>86.029900000000012</c:v>
                </c:pt>
                <c:pt idx="913">
                  <c:v>83.09320000000001</c:v>
                </c:pt>
                <c:pt idx="914">
                  <c:v>220.52160000000001</c:v>
                </c:pt>
                <c:pt idx="915">
                  <c:v>81.240600000000001</c:v>
                </c:pt>
                <c:pt idx="916">
                  <c:v>83.573599999999999</c:v>
                </c:pt>
                <c:pt idx="917">
                  <c:v>80.787599999999998</c:v>
                </c:pt>
                <c:pt idx="918">
                  <c:v>81.296900000000008</c:v>
                </c:pt>
                <c:pt idx="919">
                  <c:v>83.305800000000005</c:v>
                </c:pt>
                <c:pt idx="920">
                  <c:v>80.786799999999999</c:v>
                </c:pt>
                <c:pt idx="921">
                  <c:v>80.347899999999996</c:v>
                </c:pt>
                <c:pt idx="922">
                  <c:v>90.492000000000004</c:v>
                </c:pt>
                <c:pt idx="923">
                  <c:v>88.093599999999995</c:v>
                </c:pt>
                <c:pt idx="924">
                  <c:v>82.503</c:v>
                </c:pt>
                <c:pt idx="925">
                  <c:v>83.390699999999995</c:v>
                </c:pt>
                <c:pt idx="926">
                  <c:v>81.227900000000005</c:v>
                </c:pt>
                <c:pt idx="927">
                  <c:v>84.129499999999993</c:v>
                </c:pt>
                <c:pt idx="928">
                  <c:v>82.375399999999999</c:v>
                </c:pt>
                <c:pt idx="929">
                  <c:v>89.731500000000011</c:v>
                </c:pt>
                <c:pt idx="930">
                  <c:v>85.444500000000005</c:v>
                </c:pt>
                <c:pt idx="931">
                  <c:v>87.331599999999995</c:v>
                </c:pt>
                <c:pt idx="932">
                  <c:v>89.091600000000014</c:v>
                </c:pt>
                <c:pt idx="933">
                  <c:v>129.17929999999998</c:v>
                </c:pt>
                <c:pt idx="934">
                  <c:v>83.150899999999993</c:v>
                </c:pt>
                <c:pt idx="935">
                  <c:v>86.347400000000007</c:v>
                </c:pt>
                <c:pt idx="936">
                  <c:v>83.188700000000011</c:v>
                </c:pt>
                <c:pt idx="937">
                  <c:v>88.917300000000012</c:v>
                </c:pt>
                <c:pt idx="938">
                  <c:v>86.489399999999989</c:v>
                </c:pt>
                <c:pt idx="939">
                  <c:v>81.958399999999997</c:v>
                </c:pt>
                <c:pt idx="940">
                  <c:v>87.416900000000012</c:v>
                </c:pt>
                <c:pt idx="941">
                  <c:v>83.547600000000003</c:v>
                </c:pt>
                <c:pt idx="942">
                  <c:v>80.305400000000006</c:v>
                </c:pt>
                <c:pt idx="943">
                  <c:v>89.888099999999994</c:v>
                </c:pt>
                <c:pt idx="944">
                  <c:v>92.528999999999996</c:v>
                </c:pt>
                <c:pt idx="945">
                  <c:v>83.668999999999997</c:v>
                </c:pt>
                <c:pt idx="946">
                  <c:v>82.711499999999987</c:v>
                </c:pt>
                <c:pt idx="947">
                  <c:v>91.8733</c:v>
                </c:pt>
                <c:pt idx="948">
                  <c:v>86.54910000000001</c:v>
                </c:pt>
                <c:pt idx="949">
                  <c:v>85.744100000000003</c:v>
                </c:pt>
                <c:pt idx="950">
                  <c:v>82.728899999999996</c:v>
                </c:pt>
                <c:pt idx="951">
                  <c:v>85.409700000000001</c:v>
                </c:pt>
                <c:pt idx="952">
                  <c:v>81.351599999999991</c:v>
                </c:pt>
                <c:pt idx="953">
                  <c:v>80.614000000000004</c:v>
                </c:pt>
                <c:pt idx="954">
                  <c:v>83.523399999999995</c:v>
                </c:pt>
                <c:pt idx="955">
                  <c:v>82.864599999999996</c:v>
                </c:pt>
                <c:pt idx="956">
                  <c:v>83.529500000000013</c:v>
                </c:pt>
                <c:pt idx="957">
                  <c:v>87.934100000000001</c:v>
                </c:pt>
                <c:pt idx="958">
                  <c:v>85.224099999999993</c:v>
                </c:pt>
                <c:pt idx="959">
                  <c:v>145.952</c:v>
                </c:pt>
                <c:pt idx="960">
                  <c:v>184.25120000000001</c:v>
                </c:pt>
                <c:pt idx="961">
                  <c:v>86.282899999999998</c:v>
                </c:pt>
                <c:pt idx="962">
                  <c:v>82.314300000000003</c:v>
                </c:pt>
                <c:pt idx="963">
                  <c:v>79.701900000000009</c:v>
                </c:pt>
                <c:pt idx="964">
                  <c:v>85.487300000000005</c:v>
                </c:pt>
                <c:pt idx="965">
                  <c:v>82.162099999999995</c:v>
                </c:pt>
                <c:pt idx="966">
                  <c:v>80.598100000000002</c:v>
                </c:pt>
                <c:pt idx="967">
                  <c:v>83.590899999999991</c:v>
                </c:pt>
                <c:pt idx="968">
                  <c:v>83.382899999999992</c:v>
                </c:pt>
                <c:pt idx="969">
                  <c:v>79.620899999999992</c:v>
                </c:pt>
                <c:pt idx="970">
                  <c:v>83.407499999999999</c:v>
                </c:pt>
                <c:pt idx="971">
                  <c:v>80.959299999999999</c:v>
                </c:pt>
                <c:pt idx="972">
                  <c:v>88.377099999999999</c:v>
                </c:pt>
                <c:pt idx="973">
                  <c:v>88.075500000000005</c:v>
                </c:pt>
                <c:pt idx="974">
                  <c:v>86.517300000000006</c:v>
                </c:pt>
                <c:pt idx="975">
                  <c:v>82.454099999999997</c:v>
                </c:pt>
                <c:pt idx="976">
                  <c:v>86.385500000000008</c:v>
                </c:pt>
                <c:pt idx="977">
                  <c:v>94.638300000000001</c:v>
                </c:pt>
                <c:pt idx="978">
                  <c:v>88.031199999999998</c:v>
                </c:pt>
                <c:pt idx="979">
                  <c:v>90.045600000000007</c:v>
                </c:pt>
                <c:pt idx="980">
                  <c:v>86.233099999999993</c:v>
                </c:pt>
                <c:pt idx="981">
                  <c:v>85.172200000000004</c:v>
                </c:pt>
                <c:pt idx="982">
                  <c:v>82.9148</c:v>
                </c:pt>
                <c:pt idx="983">
                  <c:v>85.236999999999995</c:v>
                </c:pt>
                <c:pt idx="984">
                  <c:v>92.0398</c:v>
                </c:pt>
                <c:pt idx="985">
                  <c:v>89.029300000000006</c:v>
                </c:pt>
                <c:pt idx="986">
                  <c:v>84.928799999999995</c:v>
                </c:pt>
                <c:pt idx="987">
                  <c:v>99.336999999999989</c:v>
                </c:pt>
                <c:pt idx="988">
                  <c:v>138.89070000000001</c:v>
                </c:pt>
                <c:pt idx="989">
                  <c:v>87.485399999999998</c:v>
                </c:pt>
                <c:pt idx="990">
                  <c:v>84.549299999999988</c:v>
                </c:pt>
                <c:pt idx="991">
                  <c:v>83.882899999999992</c:v>
                </c:pt>
                <c:pt idx="992">
                  <c:v>89.458300000000008</c:v>
                </c:pt>
                <c:pt idx="993">
                  <c:v>91.361000000000004</c:v>
                </c:pt>
                <c:pt idx="994">
                  <c:v>85.367499999999993</c:v>
                </c:pt>
                <c:pt idx="995">
                  <c:v>88.133199999999988</c:v>
                </c:pt>
                <c:pt idx="996">
                  <c:v>84.466399999999993</c:v>
                </c:pt>
                <c:pt idx="997">
                  <c:v>88.938800000000001</c:v>
                </c:pt>
                <c:pt idx="998">
                  <c:v>83.259900000000002</c:v>
                </c:pt>
                <c:pt idx="999">
                  <c:v>82.70089999999999</c:v>
                </c:pt>
                <c:pt idx="1000">
                  <c:v>80.720799999999997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144.48779999999999</c:v>
                </c:pt>
                <c:pt idx="1502">
                  <c:v>129.91839999999999</c:v>
                </c:pt>
                <c:pt idx="1503">
                  <c:v>116.81819999999999</c:v>
                </c:pt>
                <c:pt idx="1504">
                  <c:v>126.9924</c:v>
                </c:pt>
                <c:pt idx="1505">
                  <c:v>123.01779999999999</c:v>
                </c:pt>
                <c:pt idx="1506">
                  <c:v>157.41399999999999</c:v>
                </c:pt>
                <c:pt idx="1507">
                  <c:v>93.849000000000004</c:v>
                </c:pt>
                <c:pt idx="1508">
                  <c:v>87.680700000000002</c:v>
                </c:pt>
                <c:pt idx="1509">
                  <c:v>99.564499999999995</c:v>
                </c:pt>
                <c:pt idx="1510">
                  <c:v>96.529899999999998</c:v>
                </c:pt>
                <c:pt idx="1511">
                  <c:v>111.33199999999999</c:v>
                </c:pt>
                <c:pt idx="1512">
                  <c:v>101.15159999999999</c:v>
                </c:pt>
                <c:pt idx="1513">
                  <c:v>158.5772</c:v>
                </c:pt>
                <c:pt idx="1514">
                  <c:v>116.1442</c:v>
                </c:pt>
                <c:pt idx="1515">
                  <c:v>148.38820000000001</c:v>
                </c:pt>
                <c:pt idx="1516">
                  <c:v>108.2333</c:v>
                </c:pt>
                <c:pt idx="1517">
                  <c:v>151.07780000000002</c:v>
                </c:pt>
                <c:pt idx="1518">
                  <c:v>168.29579999999999</c:v>
                </c:pt>
                <c:pt idx="1519">
                  <c:v>119.61790000000001</c:v>
                </c:pt>
                <c:pt idx="1520">
                  <c:v>110.0217</c:v>
                </c:pt>
                <c:pt idx="1521">
                  <c:v>140.95740000000001</c:v>
                </c:pt>
                <c:pt idx="1522">
                  <c:v>102.05749999999999</c:v>
                </c:pt>
                <c:pt idx="1523">
                  <c:v>116.23260000000001</c:v>
                </c:pt>
                <c:pt idx="1524">
                  <c:v>152.4777</c:v>
                </c:pt>
                <c:pt idx="1525">
                  <c:v>157.2784</c:v>
                </c:pt>
                <c:pt idx="1526">
                  <c:v>193.8329</c:v>
                </c:pt>
                <c:pt idx="1527">
                  <c:v>223.4049</c:v>
                </c:pt>
                <c:pt idx="1528">
                  <c:v>104.71940000000001</c:v>
                </c:pt>
                <c:pt idx="1529">
                  <c:v>105.3051</c:v>
                </c:pt>
                <c:pt idx="1530">
                  <c:v>152.95759999999999</c:v>
                </c:pt>
                <c:pt idx="1531">
                  <c:v>119.06619999999999</c:v>
                </c:pt>
                <c:pt idx="1532">
                  <c:v>189.44749999999999</c:v>
                </c:pt>
                <c:pt idx="1533">
                  <c:v>189.74959999999999</c:v>
                </c:pt>
                <c:pt idx="1534">
                  <c:v>127.73650000000001</c:v>
                </c:pt>
                <c:pt idx="1535">
                  <c:v>144.66989999999998</c:v>
                </c:pt>
                <c:pt idx="1536">
                  <c:v>155.56909999999999</c:v>
                </c:pt>
                <c:pt idx="1537">
                  <c:v>131.58860000000001</c:v>
                </c:pt>
                <c:pt idx="1538">
                  <c:v>170.63909999999998</c:v>
                </c:pt>
                <c:pt idx="1539">
                  <c:v>163.87989999999999</c:v>
                </c:pt>
                <c:pt idx="1540">
                  <c:v>183.8518</c:v>
                </c:pt>
                <c:pt idx="1541">
                  <c:v>126.6352</c:v>
                </c:pt>
                <c:pt idx="1542">
                  <c:v>120.2593</c:v>
                </c:pt>
                <c:pt idx="1543">
                  <c:v>188.37599999999998</c:v>
                </c:pt>
                <c:pt idx="1544">
                  <c:v>119.31780000000001</c:v>
                </c:pt>
                <c:pt idx="1545">
                  <c:v>110.07859999999999</c:v>
                </c:pt>
                <c:pt idx="1546">
                  <c:v>129.7218</c:v>
                </c:pt>
                <c:pt idx="1547">
                  <c:v>123.4568</c:v>
                </c:pt>
                <c:pt idx="1548">
                  <c:v>173.505</c:v>
                </c:pt>
                <c:pt idx="1549">
                  <c:v>129.98750000000001</c:v>
                </c:pt>
                <c:pt idx="1550">
                  <c:v>93.505799999999994</c:v>
                </c:pt>
                <c:pt idx="1551">
                  <c:v>120.0596</c:v>
                </c:pt>
                <c:pt idx="1552">
                  <c:v>112.99549999999999</c:v>
                </c:pt>
                <c:pt idx="1553">
                  <c:v>147.67689999999999</c:v>
                </c:pt>
                <c:pt idx="1554">
                  <c:v>120.072</c:v>
                </c:pt>
                <c:pt idx="1555">
                  <c:v>257.61309999999997</c:v>
                </c:pt>
                <c:pt idx="1556">
                  <c:v>105.65769999999999</c:v>
                </c:pt>
                <c:pt idx="1557">
                  <c:v>117.36149999999999</c:v>
                </c:pt>
                <c:pt idx="1558">
                  <c:v>133.08110000000002</c:v>
                </c:pt>
                <c:pt idx="1559">
                  <c:v>145.44660000000002</c:v>
                </c:pt>
                <c:pt idx="1560">
                  <c:v>126.57270000000001</c:v>
                </c:pt>
                <c:pt idx="1561">
                  <c:v>111.336</c:v>
                </c:pt>
                <c:pt idx="1562">
                  <c:v>144.50979999999998</c:v>
                </c:pt>
                <c:pt idx="1563">
                  <c:v>139.81899999999999</c:v>
                </c:pt>
                <c:pt idx="1564">
                  <c:v>150.89430000000002</c:v>
                </c:pt>
                <c:pt idx="1565">
                  <c:v>156.28330000000003</c:v>
                </c:pt>
                <c:pt idx="1566">
                  <c:v>120.7179</c:v>
                </c:pt>
                <c:pt idx="1567">
                  <c:v>132.48670000000001</c:v>
                </c:pt>
                <c:pt idx="1568">
                  <c:v>97.749499999999998</c:v>
                </c:pt>
                <c:pt idx="1569">
                  <c:v>202.95310000000001</c:v>
                </c:pt>
                <c:pt idx="1570">
                  <c:v>88.715100000000007</c:v>
                </c:pt>
                <c:pt idx="1571">
                  <c:v>91.244799999999998</c:v>
                </c:pt>
                <c:pt idx="1572">
                  <c:v>165.9006</c:v>
                </c:pt>
                <c:pt idx="1573">
                  <c:v>153.16379999999998</c:v>
                </c:pt>
                <c:pt idx="1574">
                  <c:v>105.0369</c:v>
                </c:pt>
                <c:pt idx="1575">
                  <c:v>120.38939999999999</c:v>
                </c:pt>
                <c:pt idx="1576">
                  <c:v>106.5784</c:v>
                </c:pt>
                <c:pt idx="1577">
                  <c:v>112.5172</c:v>
                </c:pt>
                <c:pt idx="1578">
                  <c:v>132.77449999999999</c:v>
                </c:pt>
                <c:pt idx="1579">
                  <c:v>146.28120000000001</c:v>
                </c:pt>
                <c:pt idx="1580">
                  <c:v>140.7286</c:v>
                </c:pt>
                <c:pt idx="1581">
                  <c:v>117.5809</c:v>
                </c:pt>
                <c:pt idx="1582">
                  <c:v>144.32039999999998</c:v>
                </c:pt>
                <c:pt idx="1583">
                  <c:v>134.66370000000001</c:v>
                </c:pt>
                <c:pt idx="1584">
                  <c:v>83.711999999999989</c:v>
                </c:pt>
                <c:pt idx="1585">
                  <c:v>85.026799999999994</c:v>
                </c:pt>
                <c:pt idx="1586">
                  <c:v>112.6942</c:v>
                </c:pt>
                <c:pt idx="1587">
                  <c:v>84.346500000000006</c:v>
                </c:pt>
                <c:pt idx="1588">
                  <c:v>86.60990000000001</c:v>
                </c:pt>
                <c:pt idx="1589">
                  <c:v>109.6533</c:v>
                </c:pt>
                <c:pt idx="1590">
                  <c:v>97.344999999999999</c:v>
                </c:pt>
                <c:pt idx="1591">
                  <c:v>108.8095</c:v>
                </c:pt>
                <c:pt idx="1592">
                  <c:v>86.221000000000004</c:v>
                </c:pt>
                <c:pt idx="1593">
                  <c:v>99.555500000000009</c:v>
                </c:pt>
                <c:pt idx="1594">
                  <c:v>87.460499999999996</c:v>
                </c:pt>
                <c:pt idx="1595">
                  <c:v>113.45610000000001</c:v>
                </c:pt>
                <c:pt idx="1596">
                  <c:v>99.71520000000001</c:v>
                </c:pt>
                <c:pt idx="1597">
                  <c:v>110.84769999999999</c:v>
                </c:pt>
                <c:pt idx="1598">
                  <c:v>99.1661</c:v>
                </c:pt>
                <c:pt idx="1599">
                  <c:v>175.23859999999999</c:v>
                </c:pt>
                <c:pt idx="1600">
                  <c:v>89.009</c:v>
                </c:pt>
                <c:pt idx="1601">
                  <c:v>91.125500000000002</c:v>
                </c:pt>
                <c:pt idx="1602">
                  <c:v>131.50059999999999</c:v>
                </c:pt>
                <c:pt idx="1603">
                  <c:v>148.96549999999999</c:v>
                </c:pt>
                <c:pt idx="1604">
                  <c:v>170.78280000000001</c:v>
                </c:pt>
                <c:pt idx="1605">
                  <c:v>85.173400000000001</c:v>
                </c:pt>
                <c:pt idx="1606">
                  <c:v>86.259799999999998</c:v>
                </c:pt>
                <c:pt idx="1607">
                  <c:v>100.1895</c:v>
                </c:pt>
                <c:pt idx="1608">
                  <c:v>86.869500000000002</c:v>
                </c:pt>
                <c:pt idx="1609">
                  <c:v>91.312699999999992</c:v>
                </c:pt>
                <c:pt idx="1610">
                  <c:v>108.69040000000001</c:v>
                </c:pt>
                <c:pt idx="1611">
                  <c:v>145.59269999999998</c:v>
                </c:pt>
                <c:pt idx="1612">
                  <c:v>98.407600000000002</c:v>
                </c:pt>
                <c:pt idx="1613">
                  <c:v>91.718299999999999</c:v>
                </c:pt>
                <c:pt idx="1614">
                  <c:v>87.792599999999993</c:v>
                </c:pt>
                <c:pt idx="1615">
                  <c:v>167.17240000000001</c:v>
                </c:pt>
                <c:pt idx="1616">
                  <c:v>87.391899999999993</c:v>
                </c:pt>
                <c:pt idx="1617">
                  <c:v>112.37350000000001</c:v>
                </c:pt>
                <c:pt idx="1618">
                  <c:v>97.646899999999988</c:v>
                </c:pt>
                <c:pt idx="1619">
                  <c:v>157.17429999999999</c:v>
                </c:pt>
                <c:pt idx="1620">
                  <c:v>110.8819</c:v>
                </c:pt>
                <c:pt idx="1621">
                  <c:v>87.484700000000004</c:v>
                </c:pt>
                <c:pt idx="1622">
                  <c:v>85.9786</c:v>
                </c:pt>
                <c:pt idx="1623">
                  <c:v>107.35409999999999</c:v>
                </c:pt>
                <c:pt idx="1624">
                  <c:v>89.072100000000006</c:v>
                </c:pt>
                <c:pt idx="1625">
                  <c:v>122.4157</c:v>
                </c:pt>
                <c:pt idx="1626">
                  <c:v>86.489399999999989</c:v>
                </c:pt>
                <c:pt idx="1627">
                  <c:v>119.02709999999999</c:v>
                </c:pt>
                <c:pt idx="1628">
                  <c:v>93.58850000000001</c:v>
                </c:pt>
                <c:pt idx="1629">
                  <c:v>101.187</c:v>
                </c:pt>
                <c:pt idx="1630">
                  <c:v>86.451399999999992</c:v>
                </c:pt>
                <c:pt idx="1631">
                  <c:v>95.412599999999998</c:v>
                </c:pt>
                <c:pt idx="1632">
                  <c:v>109.648</c:v>
                </c:pt>
                <c:pt idx="1633">
                  <c:v>143.45569999999998</c:v>
                </c:pt>
                <c:pt idx="1634">
                  <c:v>106.9828</c:v>
                </c:pt>
                <c:pt idx="1635">
                  <c:v>105.85300000000001</c:v>
                </c:pt>
                <c:pt idx="1636">
                  <c:v>84.730700000000013</c:v>
                </c:pt>
                <c:pt idx="1637">
                  <c:v>169.56829999999999</c:v>
                </c:pt>
                <c:pt idx="1638">
                  <c:v>94.573800000000006</c:v>
                </c:pt>
                <c:pt idx="1639">
                  <c:v>152.1969</c:v>
                </c:pt>
                <c:pt idx="1640">
                  <c:v>123.06060000000001</c:v>
                </c:pt>
                <c:pt idx="1641">
                  <c:v>136.79769999999999</c:v>
                </c:pt>
                <c:pt idx="1642">
                  <c:v>94.964399999999998</c:v>
                </c:pt>
                <c:pt idx="1643">
                  <c:v>90.802199999999999</c:v>
                </c:pt>
                <c:pt idx="1644">
                  <c:v>74.0959</c:v>
                </c:pt>
                <c:pt idx="1645">
                  <c:v>57.602199999999996</c:v>
                </c:pt>
                <c:pt idx="1646">
                  <c:v>113.5248</c:v>
                </c:pt>
                <c:pt idx="1647">
                  <c:v>120.26190000000001</c:v>
                </c:pt>
                <c:pt idx="1648">
                  <c:v>82.944199999999995</c:v>
                </c:pt>
                <c:pt idx="1649">
                  <c:v>85.780899999999988</c:v>
                </c:pt>
                <c:pt idx="1650">
                  <c:v>83.9953</c:v>
                </c:pt>
                <c:pt idx="1651">
                  <c:v>116.31710000000001</c:v>
                </c:pt>
                <c:pt idx="1652">
                  <c:v>106.26090000000001</c:v>
                </c:pt>
                <c:pt idx="1653">
                  <c:v>82.625399999999999</c:v>
                </c:pt>
                <c:pt idx="1654">
                  <c:v>87.363100000000003</c:v>
                </c:pt>
                <c:pt idx="1655">
                  <c:v>92.806200000000004</c:v>
                </c:pt>
                <c:pt idx="1656">
                  <c:v>85.847800000000007</c:v>
                </c:pt>
                <c:pt idx="1657">
                  <c:v>81.425600000000003</c:v>
                </c:pt>
                <c:pt idx="1658">
                  <c:v>87.307899999999989</c:v>
                </c:pt>
                <c:pt idx="1659">
                  <c:v>89.518000000000001</c:v>
                </c:pt>
                <c:pt idx="1660">
                  <c:v>80.460700000000003</c:v>
                </c:pt>
                <c:pt idx="1661">
                  <c:v>83.876999999999995</c:v>
                </c:pt>
                <c:pt idx="1662">
                  <c:v>87.520499999999998</c:v>
                </c:pt>
                <c:pt idx="1663">
                  <c:v>83.022299999999987</c:v>
                </c:pt>
                <c:pt idx="1664">
                  <c:v>86.219799999999992</c:v>
                </c:pt>
                <c:pt idx="1665">
                  <c:v>126.6948</c:v>
                </c:pt>
                <c:pt idx="1666">
                  <c:v>106.413</c:v>
                </c:pt>
                <c:pt idx="1667">
                  <c:v>78.805299999999988</c:v>
                </c:pt>
                <c:pt idx="1668">
                  <c:v>80.739500000000007</c:v>
                </c:pt>
                <c:pt idx="1669">
                  <c:v>86.3322</c:v>
                </c:pt>
                <c:pt idx="1670">
                  <c:v>115.8484</c:v>
                </c:pt>
                <c:pt idx="1671">
                  <c:v>95.808400000000006</c:v>
                </c:pt>
                <c:pt idx="1672">
                  <c:v>112.46420000000001</c:v>
                </c:pt>
                <c:pt idx="1673">
                  <c:v>106.0449</c:v>
                </c:pt>
                <c:pt idx="1674">
                  <c:v>127.91669999999999</c:v>
                </c:pt>
                <c:pt idx="1675">
                  <c:v>81.941700000000012</c:v>
                </c:pt>
                <c:pt idx="1676">
                  <c:v>85.25</c:v>
                </c:pt>
                <c:pt idx="1677">
                  <c:v>118.9211</c:v>
                </c:pt>
                <c:pt idx="1678">
                  <c:v>80.439399999999992</c:v>
                </c:pt>
                <c:pt idx="1679">
                  <c:v>82.277699999999996</c:v>
                </c:pt>
                <c:pt idx="1680">
                  <c:v>83.845600000000005</c:v>
                </c:pt>
                <c:pt idx="1681">
                  <c:v>89.797600000000003</c:v>
                </c:pt>
                <c:pt idx="1682">
                  <c:v>82.223299999999995</c:v>
                </c:pt>
                <c:pt idx="1683">
                  <c:v>93.822699999999998</c:v>
                </c:pt>
                <c:pt idx="1684">
                  <c:v>92.725399999999993</c:v>
                </c:pt>
                <c:pt idx="1685">
                  <c:v>96.800600000000003</c:v>
                </c:pt>
                <c:pt idx="1686">
                  <c:v>87.503800000000012</c:v>
                </c:pt>
                <c:pt idx="1687">
                  <c:v>80.223299999999995</c:v>
                </c:pt>
                <c:pt idx="1688">
                  <c:v>143.4119</c:v>
                </c:pt>
                <c:pt idx="1689">
                  <c:v>92.173900000000003</c:v>
                </c:pt>
                <c:pt idx="1690">
                  <c:v>88.458100000000002</c:v>
                </c:pt>
                <c:pt idx="1691">
                  <c:v>98.535300000000007</c:v>
                </c:pt>
                <c:pt idx="1692">
                  <c:v>91.507199999999997</c:v>
                </c:pt>
                <c:pt idx="1693">
                  <c:v>86.997099999999989</c:v>
                </c:pt>
                <c:pt idx="1694">
                  <c:v>128.94659999999999</c:v>
                </c:pt>
                <c:pt idx="1695">
                  <c:v>87.783000000000001</c:v>
                </c:pt>
                <c:pt idx="1696">
                  <c:v>115.9602</c:v>
                </c:pt>
                <c:pt idx="1697">
                  <c:v>83.787599999999998</c:v>
                </c:pt>
                <c:pt idx="1698">
                  <c:v>83.228099999999998</c:v>
                </c:pt>
                <c:pt idx="1699">
                  <c:v>82.74</c:v>
                </c:pt>
                <c:pt idx="1700">
                  <c:v>80.471299999999999</c:v>
                </c:pt>
                <c:pt idx="1701">
                  <c:v>81.000100000000003</c:v>
                </c:pt>
                <c:pt idx="1702">
                  <c:v>83.834800000000001</c:v>
                </c:pt>
                <c:pt idx="1703">
                  <c:v>81.755400000000009</c:v>
                </c:pt>
                <c:pt idx="1704">
                  <c:v>110.6318</c:v>
                </c:pt>
                <c:pt idx="1705">
                  <c:v>84.75739999999999</c:v>
                </c:pt>
                <c:pt idx="1706">
                  <c:v>79.894800000000004</c:v>
                </c:pt>
                <c:pt idx="1707">
                  <c:v>84.005200000000002</c:v>
                </c:pt>
                <c:pt idx="1708">
                  <c:v>92.266500000000008</c:v>
                </c:pt>
                <c:pt idx="1709">
                  <c:v>95.538899999999998</c:v>
                </c:pt>
                <c:pt idx="1710">
                  <c:v>149.8896</c:v>
                </c:pt>
                <c:pt idx="1711">
                  <c:v>81.978099999999998</c:v>
                </c:pt>
                <c:pt idx="1712">
                  <c:v>102.83799999999999</c:v>
                </c:pt>
                <c:pt idx="1713">
                  <c:v>90.995599999999996</c:v>
                </c:pt>
                <c:pt idx="1714">
                  <c:v>79.796500000000009</c:v>
                </c:pt>
                <c:pt idx="1715">
                  <c:v>80.686499999999995</c:v>
                </c:pt>
                <c:pt idx="1716">
                  <c:v>81.401600000000002</c:v>
                </c:pt>
                <c:pt idx="1717">
                  <c:v>81.312400000000011</c:v>
                </c:pt>
                <c:pt idx="1718">
                  <c:v>80.508600000000001</c:v>
                </c:pt>
                <c:pt idx="1719">
                  <c:v>82.586699999999993</c:v>
                </c:pt>
                <c:pt idx="1720">
                  <c:v>84.292000000000002</c:v>
                </c:pt>
                <c:pt idx="1721">
                  <c:v>85.805500000000009</c:v>
                </c:pt>
                <c:pt idx="1722">
                  <c:v>92.730499999999992</c:v>
                </c:pt>
                <c:pt idx="1723">
                  <c:v>81.349199999999996</c:v>
                </c:pt>
                <c:pt idx="1724">
                  <c:v>82.534399999999991</c:v>
                </c:pt>
                <c:pt idx="1725">
                  <c:v>87.749600000000001</c:v>
                </c:pt>
                <c:pt idx="1726">
                  <c:v>82.97</c:v>
                </c:pt>
                <c:pt idx="1727">
                  <c:v>83.589500000000001</c:v>
                </c:pt>
                <c:pt idx="1728">
                  <c:v>86.785200000000003</c:v>
                </c:pt>
                <c:pt idx="1729">
                  <c:v>86.239699999999999</c:v>
                </c:pt>
                <c:pt idx="1730">
                  <c:v>84.133899999999997</c:v>
                </c:pt>
                <c:pt idx="1731">
                  <c:v>128.4984</c:v>
                </c:pt>
                <c:pt idx="1732">
                  <c:v>82.180199999999999</c:v>
                </c:pt>
                <c:pt idx="1733">
                  <c:v>82.191299999999998</c:v>
                </c:pt>
                <c:pt idx="1734">
                  <c:v>96.728999999999999</c:v>
                </c:pt>
                <c:pt idx="1735">
                  <c:v>120.0873</c:v>
                </c:pt>
                <c:pt idx="1736">
                  <c:v>82.020700000000005</c:v>
                </c:pt>
                <c:pt idx="1737">
                  <c:v>81.870100000000008</c:v>
                </c:pt>
                <c:pt idx="1738">
                  <c:v>87.636600000000001</c:v>
                </c:pt>
                <c:pt idx="1739">
                  <c:v>117.1842</c:v>
                </c:pt>
                <c:pt idx="1740">
                  <c:v>88.452799999999996</c:v>
                </c:pt>
                <c:pt idx="1741">
                  <c:v>110.7103</c:v>
                </c:pt>
                <c:pt idx="1742">
                  <c:v>83.501599999999996</c:v>
                </c:pt>
                <c:pt idx="1743">
                  <c:v>92.8035</c:v>
                </c:pt>
                <c:pt idx="1744">
                  <c:v>81.943399999999997</c:v>
                </c:pt>
                <c:pt idx="1745">
                  <c:v>83.112400000000008</c:v>
                </c:pt>
                <c:pt idx="1746">
                  <c:v>95.204800000000006</c:v>
                </c:pt>
                <c:pt idx="1747">
                  <c:v>84.65209999999999</c:v>
                </c:pt>
                <c:pt idx="1748">
                  <c:v>157.0891</c:v>
                </c:pt>
                <c:pt idx="1749">
                  <c:v>85.215799999999987</c:v>
                </c:pt>
                <c:pt idx="1750">
                  <c:v>85.354900000000001</c:v>
                </c:pt>
                <c:pt idx="1751">
                  <c:v>84.502499999999998</c:v>
                </c:pt>
                <c:pt idx="1752">
                  <c:v>110.83120000000001</c:v>
                </c:pt>
                <c:pt idx="1753">
                  <c:v>125.54560000000001</c:v>
                </c:pt>
                <c:pt idx="1754">
                  <c:v>87.061499999999995</c:v>
                </c:pt>
                <c:pt idx="1755">
                  <c:v>80.526899999999998</c:v>
                </c:pt>
                <c:pt idx="1756">
                  <c:v>97.404899999999998</c:v>
                </c:pt>
                <c:pt idx="1757">
                  <c:v>82.362200000000001</c:v>
                </c:pt>
                <c:pt idx="1758">
                  <c:v>108.80109999999999</c:v>
                </c:pt>
                <c:pt idx="1759">
                  <c:v>86.633299999999991</c:v>
                </c:pt>
                <c:pt idx="1760">
                  <c:v>85.861199999999997</c:v>
                </c:pt>
                <c:pt idx="1761">
                  <c:v>96.884500000000003</c:v>
                </c:pt>
                <c:pt idx="1762">
                  <c:v>84.662699999999987</c:v>
                </c:pt>
                <c:pt idx="1763">
                  <c:v>90.938299999999998</c:v>
                </c:pt>
                <c:pt idx="1764">
                  <c:v>81.322000000000003</c:v>
                </c:pt>
                <c:pt idx="1765">
                  <c:v>82.138600000000011</c:v>
                </c:pt>
                <c:pt idx="1766">
                  <c:v>86.257500000000007</c:v>
                </c:pt>
                <c:pt idx="1767">
                  <c:v>183.87549999999999</c:v>
                </c:pt>
                <c:pt idx="1768">
                  <c:v>86.856499999999997</c:v>
                </c:pt>
                <c:pt idx="1769">
                  <c:v>82.083500000000001</c:v>
                </c:pt>
                <c:pt idx="1770">
                  <c:v>90.746800000000007</c:v>
                </c:pt>
                <c:pt idx="1771">
                  <c:v>187.99889999999999</c:v>
                </c:pt>
                <c:pt idx="1772">
                  <c:v>120.9402</c:v>
                </c:pt>
                <c:pt idx="1773">
                  <c:v>113.036</c:v>
                </c:pt>
                <c:pt idx="1774">
                  <c:v>87.103399999999993</c:v>
                </c:pt>
                <c:pt idx="1775">
                  <c:v>87.053399999999996</c:v>
                </c:pt>
                <c:pt idx="1776">
                  <c:v>81.914200000000008</c:v>
                </c:pt>
                <c:pt idx="1777">
                  <c:v>80.085100000000011</c:v>
                </c:pt>
                <c:pt idx="1778">
                  <c:v>80.250799999999998</c:v>
                </c:pt>
                <c:pt idx="1779">
                  <c:v>81.597100000000012</c:v>
                </c:pt>
                <c:pt idx="1780">
                  <c:v>84.404700000000005</c:v>
                </c:pt>
                <c:pt idx="1781">
                  <c:v>80.225000000000009</c:v>
                </c:pt>
                <c:pt idx="1782">
                  <c:v>82.206400000000002</c:v>
                </c:pt>
                <c:pt idx="1783">
                  <c:v>79.070799999999991</c:v>
                </c:pt>
                <c:pt idx="1784">
                  <c:v>80.316299999999998</c:v>
                </c:pt>
                <c:pt idx="1785">
                  <c:v>82.771900000000002</c:v>
                </c:pt>
                <c:pt idx="1786">
                  <c:v>86.499300000000005</c:v>
                </c:pt>
                <c:pt idx="1787">
                  <c:v>81.989000000000004</c:v>
                </c:pt>
                <c:pt idx="1788">
                  <c:v>89.711600000000004</c:v>
                </c:pt>
                <c:pt idx="1789">
                  <c:v>79.823900000000009</c:v>
                </c:pt>
                <c:pt idx="1790">
                  <c:v>83.613399999999999</c:v>
                </c:pt>
                <c:pt idx="1791">
                  <c:v>81.832799999999992</c:v>
                </c:pt>
                <c:pt idx="1792">
                  <c:v>79.2136</c:v>
                </c:pt>
                <c:pt idx="1793">
                  <c:v>81.413899999999998</c:v>
                </c:pt>
                <c:pt idx="1794">
                  <c:v>84.622500000000002</c:v>
                </c:pt>
                <c:pt idx="1795">
                  <c:v>81.21929999999999</c:v>
                </c:pt>
                <c:pt idx="1796">
                  <c:v>78.845299999999995</c:v>
                </c:pt>
                <c:pt idx="1797">
                  <c:v>91.104599999999991</c:v>
                </c:pt>
                <c:pt idx="1798">
                  <c:v>97.151600000000002</c:v>
                </c:pt>
                <c:pt idx="1799">
                  <c:v>81.651499999999999</c:v>
                </c:pt>
                <c:pt idx="1800">
                  <c:v>82.311400000000006</c:v>
                </c:pt>
                <c:pt idx="1801">
                  <c:v>89.930700000000002</c:v>
                </c:pt>
                <c:pt idx="1802">
                  <c:v>102.10220000000001</c:v>
                </c:pt>
                <c:pt idx="1803">
                  <c:v>85.584599999999995</c:v>
                </c:pt>
                <c:pt idx="1804">
                  <c:v>82.334400000000002</c:v>
                </c:pt>
                <c:pt idx="1805">
                  <c:v>82.650100000000009</c:v>
                </c:pt>
                <c:pt idx="1806">
                  <c:v>105.1767</c:v>
                </c:pt>
                <c:pt idx="1807">
                  <c:v>81.697800000000001</c:v>
                </c:pt>
                <c:pt idx="1808">
                  <c:v>97.092600000000004</c:v>
                </c:pt>
                <c:pt idx="1809">
                  <c:v>83.493099999999998</c:v>
                </c:pt>
                <c:pt idx="1810">
                  <c:v>80.9148</c:v>
                </c:pt>
                <c:pt idx="1811">
                  <c:v>81.12769999999999</c:v>
                </c:pt>
                <c:pt idx="1812">
                  <c:v>95.252100000000013</c:v>
                </c:pt>
                <c:pt idx="1813">
                  <c:v>85.742899999999992</c:v>
                </c:pt>
                <c:pt idx="1814">
                  <c:v>82.7791</c:v>
                </c:pt>
                <c:pt idx="1815">
                  <c:v>131.6824</c:v>
                </c:pt>
                <c:pt idx="1816">
                  <c:v>82.187200000000004</c:v>
                </c:pt>
                <c:pt idx="1817">
                  <c:v>82.812200000000004</c:v>
                </c:pt>
                <c:pt idx="1818">
                  <c:v>87.336800000000011</c:v>
                </c:pt>
                <c:pt idx="1819">
                  <c:v>86.652000000000001</c:v>
                </c:pt>
                <c:pt idx="1820">
                  <c:v>89.262</c:v>
                </c:pt>
                <c:pt idx="1821">
                  <c:v>80.7363</c:v>
                </c:pt>
                <c:pt idx="1822">
                  <c:v>81.215899999999991</c:v>
                </c:pt>
                <c:pt idx="1823">
                  <c:v>85.986199999999997</c:v>
                </c:pt>
                <c:pt idx="1824">
                  <c:v>79.835100000000011</c:v>
                </c:pt>
                <c:pt idx="1825">
                  <c:v>97.191900000000004</c:v>
                </c:pt>
                <c:pt idx="1826">
                  <c:v>82.403900000000007</c:v>
                </c:pt>
                <c:pt idx="1827">
                  <c:v>81.285899999999998</c:v>
                </c:pt>
                <c:pt idx="1828">
                  <c:v>83.4773</c:v>
                </c:pt>
                <c:pt idx="1829">
                  <c:v>82.396000000000001</c:v>
                </c:pt>
                <c:pt idx="1830">
                  <c:v>122.4795</c:v>
                </c:pt>
                <c:pt idx="1831">
                  <c:v>81.19319999999999</c:v>
                </c:pt>
                <c:pt idx="1832">
                  <c:v>83.721199999999996</c:v>
                </c:pt>
                <c:pt idx="1833">
                  <c:v>84.373900000000006</c:v>
                </c:pt>
                <c:pt idx="1834">
                  <c:v>81.131</c:v>
                </c:pt>
                <c:pt idx="1835">
                  <c:v>109.8322</c:v>
                </c:pt>
                <c:pt idx="1836">
                  <c:v>84.314499999999995</c:v>
                </c:pt>
                <c:pt idx="1837">
                  <c:v>85.000799999999998</c:v>
                </c:pt>
                <c:pt idx="1838">
                  <c:v>83.994900000000001</c:v>
                </c:pt>
                <c:pt idx="1839">
                  <c:v>84.593299999999999</c:v>
                </c:pt>
                <c:pt idx="1840">
                  <c:v>91.044600000000003</c:v>
                </c:pt>
                <c:pt idx="1841">
                  <c:v>85.327200000000005</c:v>
                </c:pt>
                <c:pt idx="1842">
                  <c:v>80.890299999999996</c:v>
                </c:pt>
                <c:pt idx="1843">
                  <c:v>84.428100000000001</c:v>
                </c:pt>
                <c:pt idx="1844">
                  <c:v>136.70940000000002</c:v>
                </c:pt>
                <c:pt idx="1845">
                  <c:v>82.435099999999991</c:v>
                </c:pt>
                <c:pt idx="1846">
                  <c:v>92.981499999999997</c:v>
                </c:pt>
                <c:pt idx="1847">
                  <c:v>84.930099999999996</c:v>
                </c:pt>
                <c:pt idx="1848">
                  <c:v>82.252200000000002</c:v>
                </c:pt>
                <c:pt idx="1849">
                  <c:v>80.561700000000002</c:v>
                </c:pt>
                <c:pt idx="1850">
                  <c:v>83.062899999999999</c:v>
                </c:pt>
                <c:pt idx="1851">
                  <c:v>81.90740000000001</c:v>
                </c:pt>
                <c:pt idx="1852">
                  <c:v>88.066299999999998</c:v>
                </c:pt>
                <c:pt idx="1853">
                  <c:v>143.08799999999999</c:v>
                </c:pt>
                <c:pt idx="1854">
                  <c:v>93.449699999999993</c:v>
                </c:pt>
                <c:pt idx="1855">
                  <c:v>90.02300000000001</c:v>
                </c:pt>
                <c:pt idx="1856">
                  <c:v>96.903800000000004</c:v>
                </c:pt>
                <c:pt idx="1857">
                  <c:v>85.5886</c:v>
                </c:pt>
                <c:pt idx="1858">
                  <c:v>123.8415</c:v>
                </c:pt>
                <c:pt idx="1859">
                  <c:v>85.113</c:v>
                </c:pt>
                <c:pt idx="1860">
                  <c:v>85.545599999999993</c:v>
                </c:pt>
                <c:pt idx="1861">
                  <c:v>82.61699999999999</c:v>
                </c:pt>
                <c:pt idx="1862">
                  <c:v>93.590599999999995</c:v>
                </c:pt>
                <c:pt idx="1863">
                  <c:v>87.799199999999999</c:v>
                </c:pt>
                <c:pt idx="1864">
                  <c:v>83.126000000000005</c:v>
                </c:pt>
                <c:pt idx="1865">
                  <c:v>81.695599999999999</c:v>
                </c:pt>
                <c:pt idx="1866">
                  <c:v>132.0446</c:v>
                </c:pt>
                <c:pt idx="1867">
                  <c:v>95.118200000000002</c:v>
                </c:pt>
                <c:pt idx="1868">
                  <c:v>84.717399999999998</c:v>
                </c:pt>
                <c:pt idx="1869">
                  <c:v>83.978700000000003</c:v>
                </c:pt>
                <c:pt idx="1870">
                  <c:v>81.149500000000003</c:v>
                </c:pt>
                <c:pt idx="1871">
                  <c:v>81.222799999999992</c:v>
                </c:pt>
                <c:pt idx="1872">
                  <c:v>80.456999999999994</c:v>
                </c:pt>
                <c:pt idx="1873">
                  <c:v>83.710900000000009</c:v>
                </c:pt>
                <c:pt idx="1874">
                  <c:v>79.078699999999998</c:v>
                </c:pt>
                <c:pt idx="1875">
                  <c:v>83.994399999999999</c:v>
                </c:pt>
                <c:pt idx="1876">
                  <c:v>157.27379999999999</c:v>
                </c:pt>
                <c:pt idx="1877">
                  <c:v>83.338499999999996</c:v>
                </c:pt>
                <c:pt idx="1878">
                  <c:v>83.551400000000001</c:v>
                </c:pt>
                <c:pt idx="1879">
                  <c:v>82.726400000000012</c:v>
                </c:pt>
                <c:pt idx="1880">
                  <c:v>82.860500000000002</c:v>
                </c:pt>
                <c:pt idx="1881">
                  <c:v>83.144599999999997</c:v>
                </c:pt>
                <c:pt idx="1882">
                  <c:v>79.957099999999997</c:v>
                </c:pt>
                <c:pt idx="1883">
                  <c:v>82.8767</c:v>
                </c:pt>
                <c:pt idx="1884">
                  <c:v>83.209099999999992</c:v>
                </c:pt>
                <c:pt idx="1885">
                  <c:v>82.152199999999993</c:v>
                </c:pt>
                <c:pt idx="1886">
                  <c:v>87.470199999999991</c:v>
                </c:pt>
                <c:pt idx="1887">
                  <c:v>79.836799999999997</c:v>
                </c:pt>
                <c:pt idx="1888">
                  <c:v>80.883399999999995</c:v>
                </c:pt>
                <c:pt idx="1889">
                  <c:v>85.021100000000004</c:v>
                </c:pt>
                <c:pt idx="1890">
                  <c:v>83.617499999999993</c:v>
                </c:pt>
                <c:pt idx="1891">
                  <c:v>95.872299999999996</c:v>
                </c:pt>
                <c:pt idx="1892">
                  <c:v>113.8151</c:v>
                </c:pt>
                <c:pt idx="1893">
                  <c:v>85.440899999999999</c:v>
                </c:pt>
                <c:pt idx="1894">
                  <c:v>83.013400000000004</c:v>
                </c:pt>
                <c:pt idx="1895">
                  <c:v>82.200999999999993</c:v>
                </c:pt>
                <c:pt idx="1896">
                  <c:v>95.974599999999995</c:v>
                </c:pt>
                <c:pt idx="1897">
                  <c:v>81.748900000000006</c:v>
                </c:pt>
                <c:pt idx="1898">
                  <c:v>81.577200000000005</c:v>
                </c:pt>
                <c:pt idx="1899">
                  <c:v>91.393299999999996</c:v>
                </c:pt>
                <c:pt idx="1900">
                  <c:v>105.99690000000001</c:v>
                </c:pt>
                <c:pt idx="1901">
                  <c:v>89.750800000000012</c:v>
                </c:pt>
                <c:pt idx="1902">
                  <c:v>116.62430000000001</c:v>
                </c:pt>
                <c:pt idx="1903">
                  <c:v>85.739099999999993</c:v>
                </c:pt>
                <c:pt idx="1904">
                  <c:v>82.513300000000001</c:v>
                </c:pt>
                <c:pt idx="1905">
                  <c:v>124.1764</c:v>
                </c:pt>
                <c:pt idx="1906">
                  <c:v>84.398600000000002</c:v>
                </c:pt>
                <c:pt idx="1907">
                  <c:v>84.877300000000005</c:v>
                </c:pt>
                <c:pt idx="1908">
                  <c:v>84.4268</c:v>
                </c:pt>
                <c:pt idx="1909">
                  <c:v>87.262</c:v>
                </c:pt>
                <c:pt idx="1910">
                  <c:v>90.395799999999994</c:v>
                </c:pt>
                <c:pt idx="1911">
                  <c:v>85.547499999999999</c:v>
                </c:pt>
                <c:pt idx="1912">
                  <c:v>82.584000000000003</c:v>
                </c:pt>
                <c:pt idx="1913">
                  <c:v>129.03490000000002</c:v>
                </c:pt>
                <c:pt idx="1914">
                  <c:v>85.9983</c:v>
                </c:pt>
                <c:pt idx="1915">
                  <c:v>83.860500000000002</c:v>
                </c:pt>
                <c:pt idx="1916">
                  <c:v>88.7714</c:v>
                </c:pt>
                <c:pt idx="1917">
                  <c:v>87.2864</c:v>
                </c:pt>
                <c:pt idx="1918">
                  <c:v>80.906099999999995</c:v>
                </c:pt>
                <c:pt idx="1919">
                  <c:v>86.782300000000006</c:v>
                </c:pt>
                <c:pt idx="1920">
                  <c:v>88.773200000000003</c:v>
                </c:pt>
                <c:pt idx="1921">
                  <c:v>94.776399999999995</c:v>
                </c:pt>
                <c:pt idx="1922">
                  <c:v>81.72</c:v>
                </c:pt>
                <c:pt idx="1923">
                  <c:v>88.336399999999998</c:v>
                </c:pt>
                <c:pt idx="1924">
                  <c:v>94.174900000000008</c:v>
                </c:pt>
                <c:pt idx="1925">
                  <c:v>82.623000000000005</c:v>
                </c:pt>
                <c:pt idx="1926">
                  <c:v>82.589500000000001</c:v>
                </c:pt>
                <c:pt idx="1927">
                  <c:v>87.296399999999991</c:v>
                </c:pt>
                <c:pt idx="1928">
                  <c:v>83.853999999999999</c:v>
                </c:pt>
                <c:pt idx="1929">
                  <c:v>156.21260000000001</c:v>
                </c:pt>
                <c:pt idx="1930">
                  <c:v>119.55759999999999</c:v>
                </c:pt>
                <c:pt idx="1931">
                  <c:v>102.6541</c:v>
                </c:pt>
                <c:pt idx="1932">
                  <c:v>81.335099999999997</c:v>
                </c:pt>
                <c:pt idx="1933">
                  <c:v>114.10810000000001</c:v>
                </c:pt>
                <c:pt idx="1934">
                  <c:v>89.781499999999994</c:v>
                </c:pt>
                <c:pt idx="1935">
                  <c:v>123.27109999999999</c:v>
                </c:pt>
                <c:pt idx="1936">
                  <c:v>78.855999999999995</c:v>
                </c:pt>
                <c:pt idx="1937">
                  <c:v>80.698800000000006</c:v>
                </c:pt>
                <c:pt idx="1938">
                  <c:v>88.367699999999999</c:v>
                </c:pt>
                <c:pt idx="1939">
                  <c:v>80.0672</c:v>
                </c:pt>
                <c:pt idx="1940">
                  <c:v>80.381</c:v>
                </c:pt>
                <c:pt idx="1941">
                  <c:v>80.39739999999999</c:v>
                </c:pt>
                <c:pt idx="1942">
                  <c:v>90.821299999999994</c:v>
                </c:pt>
                <c:pt idx="1943">
                  <c:v>130.74740000000003</c:v>
                </c:pt>
                <c:pt idx="1944">
                  <c:v>85.988</c:v>
                </c:pt>
                <c:pt idx="1945">
                  <c:v>87.165400000000005</c:v>
                </c:pt>
                <c:pt idx="1946">
                  <c:v>87.200600000000009</c:v>
                </c:pt>
                <c:pt idx="1947">
                  <c:v>97.022999999999996</c:v>
                </c:pt>
                <c:pt idx="1948">
                  <c:v>85.484999999999999</c:v>
                </c:pt>
                <c:pt idx="1949">
                  <c:v>86.979600000000005</c:v>
                </c:pt>
                <c:pt idx="1950">
                  <c:v>81.280199999999994</c:v>
                </c:pt>
                <c:pt idx="1951">
                  <c:v>82.372900000000001</c:v>
                </c:pt>
                <c:pt idx="1952">
                  <c:v>90.301900000000003</c:v>
                </c:pt>
                <c:pt idx="1953">
                  <c:v>82.462699999999998</c:v>
                </c:pt>
                <c:pt idx="1954">
                  <c:v>96.494900000000001</c:v>
                </c:pt>
                <c:pt idx="1955">
                  <c:v>83.016199999999998</c:v>
                </c:pt>
                <c:pt idx="1956">
                  <c:v>85.036500000000004</c:v>
                </c:pt>
                <c:pt idx="1957">
                  <c:v>90.810199999999995</c:v>
                </c:pt>
                <c:pt idx="1958">
                  <c:v>84.081699999999998</c:v>
                </c:pt>
                <c:pt idx="1959">
                  <c:v>84.190299999999993</c:v>
                </c:pt>
                <c:pt idx="1960">
                  <c:v>83.369500000000002</c:v>
                </c:pt>
                <c:pt idx="1961">
                  <c:v>89.698599999999999</c:v>
                </c:pt>
                <c:pt idx="1962">
                  <c:v>84.545400000000001</c:v>
                </c:pt>
                <c:pt idx="1963">
                  <c:v>81.933800000000005</c:v>
                </c:pt>
                <c:pt idx="1964">
                  <c:v>83.748500000000007</c:v>
                </c:pt>
                <c:pt idx="1965">
                  <c:v>108.93559999999999</c:v>
                </c:pt>
                <c:pt idx="1966">
                  <c:v>81.1113</c:v>
                </c:pt>
                <c:pt idx="1967">
                  <c:v>86.455500000000001</c:v>
                </c:pt>
                <c:pt idx="1968">
                  <c:v>82.625</c:v>
                </c:pt>
                <c:pt idx="1969">
                  <c:v>80.948900000000009</c:v>
                </c:pt>
                <c:pt idx="1970">
                  <c:v>81.554600000000008</c:v>
                </c:pt>
                <c:pt idx="1971">
                  <c:v>83.965799999999987</c:v>
                </c:pt>
                <c:pt idx="1972">
                  <c:v>85.614199999999997</c:v>
                </c:pt>
                <c:pt idx="1973">
                  <c:v>81.172200000000004</c:v>
                </c:pt>
                <c:pt idx="1974">
                  <c:v>86.65440000000001</c:v>
                </c:pt>
                <c:pt idx="1975">
                  <c:v>82.268900000000002</c:v>
                </c:pt>
                <c:pt idx="1976">
                  <c:v>84.186700000000002</c:v>
                </c:pt>
                <c:pt idx="1977">
                  <c:v>83.366399999999999</c:v>
                </c:pt>
                <c:pt idx="1978">
                  <c:v>80.819800000000001</c:v>
                </c:pt>
                <c:pt idx="1979">
                  <c:v>83.395200000000003</c:v>
                </c:pt>
                <c:pt idx="1980">
                  <c:v>86.157399999999996</c:v>
                </c:pt>
                <c:pt idx="1981">
                  <c:v>83.353700000000003</c:v>
                </c:pt>
                <c:pt idx="1982">
                  <c:v>112.9802</c:v>
                </c:pt>
                <c:pt idx="1983">
                  <c:v>87.234500000000011</c:v>
                </c:pt>
                <c:pt idx="1984">
                  <c:v>87.243600000000001</c:v>
                </c:pt>
                <c:pt idx="1985">
                  <c:v>82.921599999999998</c:v>
                </c:pt>
                <c:pt idx="1986">
                  <c:v>85.791200000000003</c:v>
                </c:pt>
                <c:pt idx="1987">
                  <c:v>84.590100000000007</c:v>
                </c:pt>
                <c:pt idx="1988">
                  <c:v>86.195900000000009</c:v>
                </c:pt>
                <c:pt idx="1989">
                  <c:v>84.334500000000006</c:v>
                </c:pt>
                <c:pt idx="1990">
                  <c:v>86.863100000000003</c:v>
                </c:pt>
                <c:pt idx="1991">
                  <c:v>82.304299999999998</c:v>
                </c:pt>
                <c:pt idx="1992">
                  <c:v>85.033500000000004</c:v>
                </c:pt>
                <c:pt idx="1993">
                  <c:v>83.001199999999997</c:v>
                </c:pt>
                <c:pt idx="1994">
                  <c:v>83.473799999999997</c:v>
                </c:pt>
                <c:pt idx="1995">
                  <c:v>85.007899999999992</c:v>
                </c:pt>
                <c:pt idx="1996">
                  <c:v>95.379199999999997</c:v>
                </c:pt>
                <c:pt idx="1997">
                  <c:v>95.825299999999999</c:v>
                </c:pt>
                <c:pt idx="1998">
                  <c:v>88.516999999999996</c:v>
                </c:pt>
                <c:pt idx="1999">
                  <c:v>88.213099999999997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B0-4511-B5A7-E26C34E80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103"/>
        <c:axId val="177906543"/>
      </c:lineChart>
      <c:catAx>
        <c:axId val="1779051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6543"/>
        <c:crosses val="autoZero"/>
        <c:auto val="1"/>
        <c:lblAlgn val="ctr"/>
        <c:lblOffset val="100"/>
        <c:noMultiLvlLbl val="0"/>
      </c:catAx>
      <c:valAx>
        <c:axId val="17790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6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4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1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6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7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5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092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8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0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7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8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1443840"/>
            <a:ext cx="54271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3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1FA00C6-8134-CCB9-B1CC-B22130623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0163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F657482-FC0E-0D52-B91F-B9CA1298D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6067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943F50F6-0810-4E7E-4CB9-9CD4784CE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7956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1C76062C-132B-9174-DF21-70077C9BE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7160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1C76062C-132B-9174-DF21-70077C9BE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9163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DEBFD2E3-C3F1-218F-4813-AC418DB98E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6400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C90211D-5BA7-BB7C-DEF7-93DA24AF5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383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14ED5974-AA15-09D5-4C75-53BEA3963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70739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8377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514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554824" y="727600"/>
            <a:ext cx="2994477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954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3432475" y="727600"/>
            <a:ext cx="2994477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148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6313038" y="727600"/>
            <a:ext cx="2994477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799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F19C32A-E5B9-5C2A-5DA4-E2814F37B680}"/>
              </a:ext>
            </a:extLst>
          </p:cNvPr>
          <p:cNvSpPr/>
          <p:nvPr/>
        </p:nvSpPr>
        <p:spPr>
          <a:xfrm>
            <a:off x="9234742" y="727600"/>
            <a:ext cx="2844905" cy="607289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0FCBCB1-7CED-572C-B8D7-1759A6ADDC7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068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FADAC-F3F7-6E6C-AA5F-1658DA8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E80100-47AE-E592-F1FD-87B98EBCD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620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7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BFBE3F-95F3-87A3-B56C-056471B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43</a:t>
            </a:fld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94DDB1CC-C1ED-9E2B-BFD4-CB357F2A4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296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14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723CC5-6A0F-2ACE-5960-B1453934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44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84D96AC-3D74-BDF1-855F-5C4547FE9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565221"/>
              </p:ext>
            </p:extLst>
          </p:nvPr>
        </p:nvGraphicFramePr>
        <p:xfrm>
          <a:off x="-1" y="0"/>
          <a:ext cx="1219200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1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4F3990-46B8-78DC-7B0C-FCF118B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625B1D7-7217-E480-7407-7BA159F8F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990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7317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101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圖表 的圖片&#10;&#10;自動產生的描述">
            <a:hlinkClick r:id="rId2" action="ppaction://hlinksldjump"/>
            <a:extLst>
              <a:ext uri="{FF2B5EF4-FFF2-40B4-BE49-F238E27FC236}">
                <a16:creationId xmlns:a16="http://schemas.microsoft.com/office/drawing/2014/main" id="{90BC4543-516D-33B1-3D70-0B44B5C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0998E5-D1B4-9406-7E0F-51CA48A8D9DD}"/>
              </a:ext>
            </a:extLst>
          </p:cNvPr>
          <p:cNvSpPr/>
          <p:nvPr/>
        </p:nvSpPr>
        <p:spPr>
          <a:xfrm>
            <a:off x="5461051" y="40804"/>
            <a:ext cx="12698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latin typeface="+mj-lt"/>
              </a:rPr>
              <a:t>AMA</a:t>
            </a:r>
            <a:endParaRPr lang="zh-TW" altLang="en-US" sz="4400" b="0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1" name="圖片 30">
            <a:hlinkClick r:id="rId4" action="ppaction://hlinksldjump"/>
            <a:extLst>
              <a:ext uri="{FF2B5EF4-FFF2-40B4-BE49-F238E27FC236}">
                <a16:creationId xmlns:a16="http://schemas.microsoft.com/office/drawing/2014/main" id="{515E9C69-691A-1EFD-8FA4-EC65FE9C3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B4CB03E-C248-3E66-2D8E-15FB26C16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F90911-827B-508A-EB80-7F57FE2FA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9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27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537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1167</Words>
  <Application>Microsoft Office PowerPoint</Application>
  <PresentationFormat>寬螢幕</PresentationFormat>
  <Paragraphs>361</Paragraphs>
  <Slides>50</Slides>
  <Notes>9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15</cp:revision>
  <dcterms:created xsi:type="dcterms:W3CDTF">2024-09-22T06:49:48Z</dcterms:created>
  <dcterms:modified xsi:type="dcterms:W3CDTF">2024-09-25T05:04:54Z</dcterms:modified>
</cp:coreProperties>
</file>