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03" r:id="rId13"/>
    <p:sldId id="298" r:id="rId14"/>
    <p:sldId id="265" r:id="rId15"/>
    <p:sldId id="325" r:id="rId16"/>
    <p:sldId id="312" r:id="rId17"/>
    <p:sldId id="313" r:id="rId18"/>
    <p:sldId id="260" r:id="rId19"/>
    <p:sldId id="299" r:id="rId20"/>
    <p:sldId id="300" r:id="rId21"/>
    <p:sldId id="314" r:id="rId22"/>
    <p:sldId id="319" r:id="rId23"/>
    <p:sldId id="320" r:id="rId24"/>
    <p:sldId id="259" r:id="rId25"/>
    <p:sldId id="326" r:id="rId26"/>
    <p:sldId id="283" r:id="rId27"/>
    <p:sldId id="32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sz="2800" dirty="0"/>
              <a:t>Transaction</a:t>
            </a:r>
            <a:r>
              <a:rPr lang="en-US" altLang="zh-TW" sz="2800" baseline="0" dirty="0"/>
              <a:t> Per Second</a:t>
            </a:r>
            <a:endParaRPr lang="en-US" altLang="zh-TW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TPS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778707349081366E-2"/>
                  <c:y val="-5.7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47-4B2E-9DEB-5BC395440685}"/>
                </c:ext>
              </c:extLst>
            </c:dLbl>
            <c:dLbl>
              <c:idx val="1"/>
              <c:layout>
                <c:manualLayout>
                  <c:x val="-2.220833333333341E-2"/>
                  <c:y val="-6.2962962962962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47-4B2E-9DEB-5BC395440685}"/>
                </c:ext>
              </c:extLst>
            </c:dLbl>
            <c:dLbl>
              <c:idx val="2"/>
              <c:layout>
                <c:manualLayout>
                  <c:x val="-3.5562499999999997E-2"/>
                  <c:y val="0.11481481481481481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1000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47-4B2E-9DEB-5BC395440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47-4B2E-9DEB-5BC395440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46183840"/>
        <c:axId val="1646189120"/>
      </c:lineChart>
      <c:catAx>
        <c:axId val="16461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9120"/>
        <c:crossesAt val="1"/>
        <c:auto val="1"/>
        <c:lblAlgn val="ctr"/>
        <c:lblOffset val="100"/>
        <c:noMultiLvlLbl val="0"/>
      </c:catAx>
      <c:valAx>
        <c:axId val="16461891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fb6a56bbf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fb6a56bbf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6033" y="91820"/>
            <a:ext cx="11848800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10800" y="1450433"/>
            <a:ext cx="11848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1645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  <a:defRPr sz="3333">
                <a:solidFill>
                  <a:srgbClr val="000000"/>
                </a:solidFill>
              </a:defRPr>
            </a:lvl1pPr>
            <a:lvl2pPr marL="1219170" lvl="1" indent="-474121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667">
                <a:solidFill>
                  <a:srgbClr val="000000"/>
                </a:solidFill>
              </a:defRPr>
            </a:lvl2pPr>
            <a:lvl3pPr marL="1828754" lvl="2" indent="-423323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lnSpc>
                <a:spcPct val="130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12192000" cy="18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4"/>
          <p:cNvGrpSpPr/>
          <p:nvPr/>
        </p:nvGrpSpPr>
        <p:grpSpPr>
          <a:xfrm>
            <a:off x="281799" y="365231"/>
            <a:ext cx="2235269" cy="441228"/>
            <a:chOff x="144850" y="208850"/>
            <a:chExt cx="2316181" cy="457200"/>
          </a:xfrm>
        </p:grpSpPr>
        <p:pic>
          <p:nvPicPr>
            <p:cNvPr id="34" name="Google Shape;3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850" y="213800"/>
              <a:ext cx="450522" cy="447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3">
              <a:alphaModFix/>
            </a:blip>
            <a:srcRect t="29597" b="25894"/>
            <a:stretch/>
          </p:blipFill>
          <p:spPr>
            <a:xfrm>
              <a:off x="705350" y="208850"/>
              <a:ext cx="1029614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44953" y="213914"/>
              <a:ext cx="616078" cy="44805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12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606-E794-4FA6-8A70-0359C95C12A9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808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Decoupling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64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06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2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book matching method analyzing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 + Hash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2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D8DAE74-7DF2-ED87-629E-E4A6401B8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820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4"/>
          <p:cNvSpPr/>
          <p:nvPr/>
        </p:nvSpPr>
        <p:spPr>
          <a:xfrm>
            <a:off x="4554623" y="339613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87" name="Google Shape;587;p64"/>
          <p:cNvSpPr/>
          <p:nvPr/>
        </p:nvSpPr>
        <p:spPr>
          <a:xfrm>
            <a:off x="3696799" y="3137133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91" name="Google Shape;591;p64"/>
          <p:cNvSpPr txBox="1"/>
          <p:nvPr/>
        </p:nvSpPr>
        <p:spPr>
          <a:xfrm>
            <a:off x="8905740" y="1092343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5871723" y="1141647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97" name="Google Shape;5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8" y="5259001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799" y="4156100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123" y="169377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3140" y="1693790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8716" y="4152467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4822" y="356453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2896" y="1693773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64"/>
          <p:cNvCxnSpPr>
            <a:endCxn id="598" idx="2"/>
          </p:cNvCxnSpPr>
          <p:nvPr/>
        </p:nvCxnSpPr>
        <p:spPr>
          <a:xfrm rot="10800000">
            <a:off x="1352199" y="4968900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64"/>
          <p:cNvCxnSpPr>
            <a:stCxn id="598" idx="3"/>
            <a:endCxn id="601" idx="1"/>
          </p:cNvCxnSpPr>
          <p:nvPr/>
        </p:nvCxnSpPr>
        <p:spPr>
          <a:xfrm rot="10800000" flipH="1">
            <a:off x="1758599" y="4558900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64"/>
          <p:cNvSpPr txBox="1"/>
          <p:nvPr/>
        </p:nvSpPr>
        <p:spPr>
          <a:xfrm>
            <a:off x="182200" y="3335877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11" name="Google Shape;611;p64"/>
          <p:cNvSpPr txBox="1"/>
          <p:nvPr/>
        </p:nvSpPr>
        <p:spPr>
          <a:xfrm>
            <a:off x="2106917" y="3335867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12" name="Google Shape;612;p64"/>
          <p:cNvSpPr txBox="1"/>
          <p:nvPr/>
        </p:nvSpPr>
        <p:spPr>
          <a:xfrm>
            <a:off x="3911032" y="5848501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613" name="Google Shape;613;p64"/>
          <p:cNvCxnSpPr>
            <a:cxnSpLocks/>
            <a:stCxn id="601" idx="3"/>
            <a:endCxn id="588" idx="1"/>
          </p:cNvCxnSpPr>
          <p:nvPr/>
        </p:nvCxnSpPr>
        <p:spPr>
          <a:xfrm flipV="1">
            <a:off x="3281516" y="3970933"/>
            <a:ext cx="1273107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64"/>
          <p:cNvCxnSpPr>
            <a:cxnSpLocks/>
            <a:stCxn id="601" idx="3"/>
            <a:endCxn id="615" idx="1"/>
          </p:cNvCxnSpPr>
          <p:nvPr/>
        </p:nvCxnSpPr>
        <p:spPr>
          <a:xfrm>
            <a:off x="3281516" y="4558867"/>
            <a:ext cx="1265474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" name="Google Shape;621;p64"/>
          <p:cNvCxnSpPr>
            <a:cxnSpLocks/>
            <a:stCxn id="599" idx="2"/>
            <a:endCxn id="22" idx="0"/>
          </p:cNvCxnSpPr>
          <p:nvPr/>
        </p:nvCxnSpPr>
        <p:spPr>
          <a:xfrm rot="16200000" flipH="1">
            <a:off x="7193951" y="2518144"/>
            <a:ext cx="1553168" cy="1530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15" name="Google Shape;615;p64"/>
          <p:cNvSpPr/>
          <p:nvPr/>
        </p:nvSpPr>
        <p:spPr>
          <a:xfrm>
            <a:off x="4546990" y="4615049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22" name="Google Shape;622;p64"/>
          <p:cNvPicPr preferRelativeResize="0"/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709608" y="4767289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64"/>
          <p:cNvSpPr txBox="1"/>
          <p:nvPr/>
        </p:nvSpPr>
        <p:spPr>
          <a:xfrm>
            <a:off x="4469296" y="1016255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29" name="Google Shape;629;p64"/>
          <p:cNvPicPr preferRelativeResize="0"/>
          <p:nvPr/>
        </p:nvPicPr>
        <p:blipFill>
          <a:blip r:embed="rId10">
            <a:alphaModFix amt="0"/>
          </a:blip>
          <a:stretch>
            <a:fillRect/>
          </a:stretch>
        </p:blipFill>
        <p:spPr>
          <a:xfrm>
            <a:off x="7494608" y="2201724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4"/>
          <p:cNvPicPr preferRelativeResize="0"/>
          <p:nvPr/>
        </p:nvPicPr>
        <p:blipFill>
          <a:blip r:embed="rId10">
            <a:alphaModFix amt="0"/>
          </a:blip>
          <a:stretch>
            <a:fillRect/>
          </a:stretch>
        </p:blipFill>
        <p:spPr>
          <a:xfrm>
            <a:off x="7654508" y="2201724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632" name="Google Shape;632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1222" y="5821701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4"/>
          <p:cNvSpPr txBox="1"/>
          <p:nvPr/>
        </p:nvSpPr>
        <p:spPr>
          <a:xfrm>
            <a:off x="2936435" y="331834"/>
            <a:ext cx="3643600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535353"/>
              </a:buClr>
              <a:buSzPts val="2200"/>
            </a:pPr>
            <a:r>
              <a:rPr lang="en" sz="2933" dirty="0">
                <a:solidFill>
                  <a:srgbClr val="535353"/>
                </a:solidFill>
                <a:latin typeface="Noto Sans"/>
                <a:ea typeface="Noto Sans"/>
                <a:cs typeface="Noto Sans"/>
                <a:sym typeface="Noto Sans"/>
              </a:rPr>
              <a:t>架構圖</a:t>
            </a:r>
            <a:endParaRPr sz="2400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" name="Google Shape;588;p64">
            <a:extLst>
              <a:ext uri="{FF2B5EF4-FFF2-40B4-BE49-F238E27FC236}">
                <a16:creationId xmlns:a16="http://schemas.microsoft.com/office/drawing/2014/main" id="{09B9B9D3-1FAA-9491-3A2D-9C5C8B9DE80E}"/>
              </a:ext>
            </a:extLst>
          </p:cNvPr>
          <p:cNvSpPr/>
          <p:nvPr/>
        </p:nvSpPr>
        <p:spPr>
          <a:xfrm>
            <a:off x="8155494" y="4059741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3" name="Google Shape;602;p64">
            <a:extLst>
              <a:ext uri="{FF2B5EF4-FFF2-40B4-BE49-F238E27FC236}">
                <a16:creationId xmlns:a16="http://schemas.microsoft.com/office/drawing/2014/main" id="{EE7A84E1-A1DB-5913-17C5-B953F62E3C0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9148" y="420864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C37200CE-8D66-A0F5-1D6A-8B0D7DA9685C}"/>
              </a:ext>
            </a:extLst>
          </p:cNvPr>
          <p:cNvCxnSpPr>
            <a:stCxn id="22" idx="0"/>
            <a:endCxn id="600" idx="2"/>
          </p:cNvCxnSpPr>
          <p:nvPr/>
        </p:nvCxnSpPr>
        <p:spPr>
          <a:xfrm rot="5400000" flipH="1" flipV="1">
            <a:off x="8710969" y="2531170"/>
            <a:ext cx="1553151" cy="150399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551E851-8F78-B03C-8DE4-D03841FDC1FA}"/>
              </a:ext>
            </a:extLst>
          </p:cNvPr>
          <p:cNvCxnSpPr>
            <a:cxnSpLocks/>
            <a:stCxn id="587" idx="0"/>
            <a:endCxn id="604" idx="2"/>
          </p:cNvCxnSpPr>
          <p:nvPr/>
        </p:nvCxnSpPr>
        <p:spPr>
          <a:xfrm flipH="1" flipV="1">
            <a:off x="5109296" y="2506573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6B3AB50E-12F9-1201-35A1-240395561D62}"/>
              </a:ext>
            </a:extLst>
          </p:cNvPr>
          <p:cNvCxnSpPr>
            <a:cxnSpLocks/>
            <a:stCxn id="588" idx="3"/>
            <a:endCxn id="22" idx="1"/>
          </p:cNvCxnSpPr>
          <p:nvPr/>
        </p:nvCxnSpPr>
        <p:spPr>
          <a:xfrm>
            <a:off x="5699406" y="3970933"/>
            <a:ext cx="2456088" cy="644117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5384216-2AE3-EBC9-EA57-43FCFC12ADB7}"/>
              </a:ext>
            </a:extLst>
          </p:cNvPr>
          <p:cNvCxnSpPr>
            <a:cxnSpLocks/>
            <a:stCxn id="615" idx="3"/>
            <a:endCxn id="22" idx="1"/>
          </p:cNvCxnSpPr>
          <p:nvPr/>
        </p:nvCxnSpPr>
        <p:spPr>
          <a:xfrm flipV="1">
            <a:off x="5691773" y="4615050"/>
            <a:ext cx="2463721" cy="549599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2" name="Google Shape;611;p64">
            <a:extLst>
              <a:ext uri="{FF2B5EF4-FFF2-40B4-BE49-F238E27FC236}">
                <a16:creationId xmlns:a16="http://schemas.microsoft.com/office/drawing/2014/main" id="{EC7FF79E-DE7D-8E59-40B5-B8858C5C31F0}"/>
              </a:ext>
            </a:extLst>
          </p:cNvPr>
          <p:cNvSpPr txBox="1"/>
          <p:nvPr/>
        </p:nvSpPr>
        <p:spPr>
          <a:xfrm>
            <a:off x="7896809" y="5233966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0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quantity)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quantity)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quantity)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quantity)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373</Words>
  <Application>Microsoft Office PowerPoint</Application>
  <PresentationFormat>寬螢幕</PresentationFormat>
  <Paragraphs>122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Test Case</vt:lpstr>
      <vt:lpstr>PowerPoint 簡報</vt:lpstr>
      <vt:lpstr>PowerPoint 簡報</vt:lpstr>
      <vt:lpstr>PowerPoint 簡報</vt:lpstr>
      <vt:lpstr>PowerPoint 簡報</vt:lpstr>
      <vt:lpstr>PowerPoint 簡報</vt:lpstr>
      <vt:lpstr>Tuning</vt:lpstr>
      <vt:lpstr>PowerPoint 簡報</vt:lpstr>
      <vt:lpstr>Decoupling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3</cp:revision>
  <dcterms:created xsi:type="dcterms:W3CDTF">2024-10-01T01:00:24Z</dcterms:created>
  <dcterms:modified xsi:type="dcterms:W3CDTF">2024-10-01T05:32:56Z</dcterms:modified>
</cp:coreProperties>
</file>