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325" r:id="rId17"/>
    <p:sldId id="260" r:id="rId18"/>
    <p:sldId id="312" r:id="rId19"/>
    <p:sldId id="313" r:id="rId20"/>
    <p:sldId id="337" r:id="rId21"/>
    <p:sldId id="333" r:id="rId22"/>
    <p:sldId id="334" r:id="rId23"/>
    <p:sldId id="299" r:id="rId24"/>
    <p:sldId id="332" r:id="rId25"/>
    <p:sldId id="338" r:id="rId26"/>
    <p:sldId id="339" r:id="rId27"/>
    <p:sldId id="259" r:id="rId28"/>
    <p:sldId id="340" r:id="rId29"/>
    <p:sldId id="346" r:id="rId30"/>
    <p:sldId id="344" r:id="rId31"/>
    <p:sldId id="345" r:id="rId32"/>
    <p:sldId id="341" r:id="rId33"/>
    <p:sldId id="343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577"/>
  </p:normalViewPr>
  <p:slideViewPr>
    <p:cSldViewPr snapToGrid="0">
      <p:cViewPr varScale="1">
        <p:scale>
          <a:sx n="116" d="100"/>
          <a:sy n="11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Transaction Per Second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5416666666666666E-2"/>
                  <c:y val="2.2222222222222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BE-4456-9530-197C08D428E0}"/>
                </c:ext>
              </c:extLst>
            </c:dLbl>
            <c:dLbl>
              <c:idx val="1"/>
              <c:layout>
                <c:manualLayout>
                  <c:x val="1.5624999999999924E-2"/>
                  <c:y val="3.1481481481481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BE-4456-9530-197C08D428E0}"/>
                </c:ext>
              </c:extLst>
            </c:dLbl>
            <c:dLbl>
              <c:idx val="2"/>
              <c:layout>
                <c:manualLayout>
                  <c:x val="2.0833333333333333E-3"/>
                  <c:y val="9.62962962962962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BE-4456-9530-197C08D42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650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CBE-4456-9530-197C08D4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835552"/>
        <c:axId val="332703264"/>
      </c:lineChart>
      <c:catAx>
        <c:axId val="5378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2703264"/>
        <c:crosses val="autoZero"/>
        <c:auto val="1"/>
        <c:lblAlgn val="ctr"/>
        <c:lblOffset val="100"/>
        <c:noMultiLvlLbl val="0"/>
      </c:catAx>
      <c:valAx>
        <c:axId val="332703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83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sq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F46-8E64-5048-B09F-57DAE6BB9083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7E839BD-7188-45F0-8F69-61F68D3C0D7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8DB-7065-F043-AF69-0577B2361A84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D2D0-A7FB-5C43-B56F-4DBB31C0F566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5478-0E60-364A-AA04-DDBF13828D1A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8728-488E-A149-8139-821857E51646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796"/>
            <a:ext cx="2743200" cy="365125"/>
          </a:xfrm>
        </p:spPr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0231-E161-374D-9C64-DD178997E288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F5B-0B09-C34F-AFFC-BEAE0B9438D9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C88-4F91-1C42-8B1B-089635CED968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1DBA-5449-6B48-8A35-CDA11CB33B91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6F5-85E7-C944-8425-E47F779A7BD9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E0B0-BFB4-C447-9BF7-58E5476126D9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F2A5E-BC3D-E846-9F90-6D67316C91C1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3C162A-058D-D738-A1C2-E6DE332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067BAA-53E8-FDFB-7F31-CA1DCEA2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156F85-3D74-F963-5C30-6B305000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1DB1CB1-2622-570E-6F13-7A09388E70D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F017DA72-1B0B-7C21-7826-D4791E3C2A4F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D7FDB24-F39B-EC2C-AEB8-CBC79A4F6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572BAC6C-552D-80B6-ED04-C9DC4ECA507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BCCF8810-779E-DABF-C5DA-F7AD11761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D49C851-2328-0CCA-2680-066C85038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98787F2-8EC6-D7D8-82B3-DEDD472B7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413A5735-D54A-121B-9230-608CF0C4F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B83B231F-1A59-D336-B034-FA5AF96DC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B85B30E3-F91B-15AA-C44C-8FF616A8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A91B12-AB4C-3122-CA44-F36A3F08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9E483-B49E-F82C-CF57-4502BA01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97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0C97D16-A5AF-8563-9A9E-362BD6B8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AA05C-463A-4388-CF1C-C041F7D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B28A5-4DD5-4012-D927-5DC8BDB3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7EA82-DFA0-AC78-CFC5-0D491D8B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8BD2D3-C443-5FCE-7848-697168F7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9B9-6E34-03FC-2583-4BBACBCE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C55F6B-EA47-2C9E-2242-29037A62ED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42BA0-1582-A3E6-59EC-0D6DCB7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0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CE94-5B2F-257D-D962-CDA694A7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A9F8A7-D1BB-8C9E-9905-4B75F2CE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5971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B7527-9D3E-7909-6F0B-B9079FB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5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73A8-A9FA-943F-66F8-2289DA95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332900-7830-9B5F-EF6B-95ED0C21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0930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017A94-CAF1-B37A-F809-66B8A95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38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76C91-5B70-4364-3831-DF11FE59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BFA7-1B13-5EBF-8613-C9203D4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D4BE59-CEEA-82CE-27B7-61DE506E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41082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37CB80-E6F7-4E02-587D-EE3040F5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4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4B86-91A9-1096-50C0-8BB6C02D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F0EA0D-C31E-791B-3C64-EB67A946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924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CE659-B0AB-ED47-6ED9-22DBE94D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553DB-8A3C-1A83-9483-50CC4812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0A3950-619C-4B7F-DFF1-158B2D53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81733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266CE-47D9-3561-D516-1F57FDA0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2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6826969-88BC-7F7A-13AC-BA8E91E4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52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15BF5-0157-4E9A-5DCA-579122F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E3B9FF-06EE-F874-F1E1-11B6E4E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998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81987-6512-C55D-F935-8B0E6A7E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90E9BA-62A8-3AC4-756E-E314BF1DAD44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113F17-134C-B0D7-7ECD-1A5C9B06EA84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DFFD8D-D3E2-378D-E640-CA8AA26E00FA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15AAFE-32C7-30FC-FEA2-BD6C7587DCE4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1E22D8-DB66-412F-1761-919FECFB55B1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78A135-685F-98EB-AC24-BF24126103BA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7BDD79-C7F9-C36B-D07B-89294E66C88D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D4161FD6-2284-C822-DDD1-5DD889A069EE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1C5BF6-46C5-95C2-82AA-948292E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8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32827E-9EB7-94AC-3504-38EBEC87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9E0A06-3BBE-4ECE-5437-4A7BF6E9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3" y="1490907"/>
            <a:ext cx="10622756" cy="50501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3632825" y="508000"/>
            <a:ext cx="49263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Mean and Median Comparison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48C66E-AFA8-E55E-EAC7-2226F66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546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1546851" y="1990095"/>
            <a:ext cx="31404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Standard</a:t>
            </a:r>
            <a:r>
              <a:rPr lang="zh-TW" altLang="en-US" sz="2800" dirty="0"/>
              <a:t> </a:t>
            </a:r>
            <a:r>
              <a:rPr lang="en-US" altLang="zh-TW" sz="2800" dirty="0"/>
              <a:t>Deviation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75E537-AFEE-D4AC-B6FD-EC3E1261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7" y="3076433"/>
            <a:ext cx="5605463" cy="2621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8FBAB4-F01E-291D-960F-3547059D23B9}"/>
              </a:ext>
            </a:extLst>
          </p:cNvPr>
          <p:cNvSpPr txBox="1"/>
          <p:nvPr/>
        </p:nvSpPr>
        <p:spPr>
          <a:xfrm>
            <a:off x="7567079" y="1990095"/>
            <a:ext cx="31466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Number of Outliers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8C2374-1F20-451A-D5B4-F42BAC29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1" y="3029916"/>
            <a:ext cx="5736431" cy="26679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E3654C-25DE-85D2-0322-067610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0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9A4AE241-8C4E-92AD-AFA9-F0C4A8DB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0" y="164353"/>
            <a:ext cx="10076140" cy="65292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102867-3219-F9FC-9FBC-75C218F5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05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7200" dirty="0"/>
              <a:t>Thanks for listening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82CB1-E2B8-B6D3-430E-334B65F0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53" y="1001540"/>
            <a:ext cx="1643293" cy="1233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4707F-3AA1-C8B9-1E22-395CE750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4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76536-CB39-B518-720A-CF079BE2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B8502-8712-4304-5294-47E58A8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CCEAD-456A-8242-81B4-11546E31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7A64DC-E4CA-4098-F14E-DB84A068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2D042-C4C0-1804-C5CC-8D2E2B5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3C48B-22EA-5977-68C4-36FDBCEC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468</Words>
  <Application>Microsoft Macintosh PowerPoint</Application>
  <PresentationFormat>寬螢幕</PresentationFormat>
  <Paragraphs>236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Cloud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T52_疊代_ 鄭翼祥</cp:lastModifiedBy>
  <cp:revision>11</cp:revision>
  <dcterms:created xsi:type="dcterms:W3CDTF">2024-10-01T01:00:24Z</dcterms:created>
  <dcterms:modified xsi:type="dcterms:W3CDTF">2024-10-15T02:37:39Z</dcterms:modified>
</cp:coreProperties>
</file>