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321" r:id="rId4"/>
    <p:sldId id="322" r:id="rId5"/>
    <p:sldId id="323" r:id="rId6"/>
    <p:sldId id="324" r:id="rId7"/>
    <p:sldId id="302" r:id="rId8"/>
    <p:sldId id="269" r:id="rId9"/>
    <p:sldId id="279" r:id="rId10"/>
    <p:sldId id="281" r:id="rId11"/>
    <p:sldId id="286" r:id="rId12"/>
    <p:sldId id="326" r:id="rId13"/>
    <p:sldId id="330" r:id="rId14"/>
    <p:sldId id="351" r:id="rId15"/>
    <p:sldId id="352" r:id="rId16"/>
    <p:sldId id="303" r:id="rId17"/>
    <p:sldId id="353" r:id="rId18"/>
    <p:sldId id="298" r:id="rId19"/>
    <p:sldId id="325" r:id="rId20"/>
    <p:sldId id="260" r:id="rId21"/>
    <p:sldId id="312" r:id="rId22"/>
    <p:sldId id="313" r:id="rId23"/>
    <p:sldId id="337" r:id="rId24"/>
    <p:sldId id="333" r:id="rId25"/>
    <p:sldId id="334" r:id="rId26"/>
    <p:sldId id="299" r:id="rId27"/>
    <p:sldId id="332" r:id="rId28"/>
    <p:sldId id="338" r:id="rId29"/>
    <p:sldId id="339" r:id="rId30"/>
    <p:sldId id="259" r:id="rId31"/>
    <p:sldId id="354" r:id="rId32"/>
    <p:sldId id="340" r:id="rId33"/>
    <p:sldId id="346" r:id="rId34"/>
    <p:sldId id="341" r:id="rId35"/>
    <p:sldId id="344" r:id="rId36"/>
    <p:sldId id="345" r:id="rId37"/>
    <p:sldId id="347" r:id="rId38"/>
    <p:sldId id="348" r:id="rId39"/>
    <p:sldId id="349" r:id="rId40"/>
    <p:sldId id="350" r:id="rId41"/>
    <p:sldId id="343" r:id="rId4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55" autoAdjust="0"/>
    <p:restoredTop sz="94677"/>
  </p:normalViewPr>
  <p:slideViewPr>
    <p:cSldViewPr snapToGrid="0">
      <p:cViewPr varScale="1">
        <p:scale>
          <a:sx n="62" d="100"/>
          <a:sy n="62" d="100"/>
        </p:scale>
        <p:origin x="22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400" dirty="0"/>
              <a:t>Total Processing Time (</a:t>
            </a:r>
            <a:r>
              <a:rPr lang="en-US" altLang="zh-TW" sz="2400" dirty="0" err="1"/>
              <a:t>ms</a:t>
            </a:r>
            <a:r>
              <a:rPr lang="en-US" altLang="zh-TW" sz="240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5.939854002624672E-2"/>
          <c:y val="0.18056022163896179"/>
          <c:w val="0.92914312664041998"/>
          <c:h val="0.70506911636045499"/>
        </c:manualLayout>
      </c:layout>
      <c:lineChart>
        <c:grouping val="standard"/>
        <c:varyColors val="0"/>
        <c:ser>
          <c:idx val="0"/>
          <c:order val="0"/>
          <c:tx>
            <c:strRef>
              <c:f>'Order Processing Times'!$S$1</c:f>
              <c:strCache>
                <c:ptCount val="1"/>
                <c:pt idx="0">
                  <c:v>Total Processing Time 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Times'!$S$2:$S$2001</c:f>
              <c:numCache>
                <c:formatCode>General</c:formatCode>
                <c:ptCount val="2000"/>
                <c:pt idx="0">
                  <c:v>16.054400000000001</c:v>
                </c:pt>
                <c:pt idx="1">
                  <c:v>7.9732999999999992</c:v>
                </c:pt>
                <c:pt idx="2">
                  <c:v>8.6650000000000009</c:v>
                </c:pt>
                <c:pt idx="3">
                  <c:v>13.147499999999999</c:v>
                </c:pt>
                <c:pt idx="4">
                  <c:v>20.4481</c:v>
                </c:pt>
                <c:pt idx="5">
                  <c:v>19.801500000000001</c:v>
                </c:pt>
                <c:pt idx="6">
                  <c:v>10.058</c:v>
                </c:pt>
                <c:pt idx="7">
                  <c:v>11.8363</c:v>
                </c:pt>
                <c:pt idx="8">
                  <c:v>11.1027</c:v>
                </c:pt>
                <c:pt idx="9">
                  <c:v>11.007100000000001</c:v>
                </c:pt>
                <c:pt idx="10">
                  <c:v>9.5759999999999987</c:v>
                </c:pt>
                <c:pt idx="11">
                  <c:v>9.2749000000000006</c:v>
                </c:pt>
                <c:pt idx="12">
                  <c:v>10.386899999999999</c:v>
                </c:pt>
                <c:pt idx="13">
                  <c:v>9.4146999999999998</c:v>
                </c:pt>
                <c:pt idx="14">
                  <c:v>18.001999999999999</c:v>
                </c:pt>
                <c:pt idx="15">
                  <c:v>19.279999999999998</c:v>
                </c:pt>
                <c:pt idx="16">
                  <c:v>10.4206</c:v>
                </c:pt>
                <c:pt idx="17">
                  <c:v>11.034000000000001</c:v>
                </c:pt>
                <c:pt idx="18">
                  <c:v>9.7582999999999984</c:v>
                </c:pt>
                <c:pt idx="19">
                  <c:v>9.8236999999999988</c:v>
                </c:pt>
                <c:pt idx="20">
                  <c:v>16.513999999999999</c:v>
                </c:pt>
                <c:pt idx="21">
                  <c:v>7.7470000000000008</c:v>
                </c:pt>
                <c:pt idx="22">
                  <c:v>11.8142</c:v>
                </c:pt>
                <c:pt idx="23">
                  <c:v>13.513900000000001</c:v>
                </c:pt>
                <c:pt idx="24">
                  <c:v>13.110899999999999</c:v>
                </c:pt>
                <c:pt idx="25">
                  <c:v>12.2264</c:v>
                </c:pt>
                <c:pt idx="26">
                  <c:v>11.1045</c:v>
                </c:pt>
                <c:pt idx="27">
                  <c:v>8.6832000000000011</c:v>
                </c:pt>
                <c:pt idx="28">
                  <c:v>10.414100000000001</c:v>
                </c:pt>
                <c:pt idx="29">
                  <c:v>16.566700000000001</c:v>
                </c:pt>
                <c:pt idx="30">
                  <c:v>22.103000000000002</c:v>
                </c:pt>
                <c:pt idx="31">
                  <c:v>24.551600000000001</c:v>
                </c:pt>
                <c:pt idx="32">
                  <c:v>41.013099999999994</c:v>
                </c:pt>
                <c:pt idx="33">
                  <c:v>19.012</c:v>
                </c:pt>
                <c:pt idx="34">
                  <c:v>13.1035</c:v>
                </c:pt>
                <c:pt idx="35">
                  <c:v>12.57</c:v>
                </c:pt>
                <c:pt idx="36">
                  <c:v>12.2614</c:v>
                </c:pt>
                <c:pt idx="37">
                  <c:v>18.2911</c:v>
                </c:pt>
                <c:pt idx="38">
                  <c:v>20.506</c:v>
                </c:pt>
                <c:pt idx="39">
                  <c:v>20.3309</c:v>
                </c:pt>
                <c:pt idx="40">
                  <c:v>25.343700000000002</c:v>
                </c:pt>
                <c:pt idx="41">
                  <c:v>24.179099999999998</c:v>
                </c:pt>
                <c:pt idx="42">
                  <c:v>36.0839</c:v>
                </c:pt>
                <c:pt idx="43">
                  <c:v>33.933100000000003</c:v>
                </c:pt>
                <c:pt idx="44">
                  <c:v>29.822800000000001</c:v>
                </c:pt>
                <c:pt idx="45">
                  <c:v>18.5122</c:v>
                </c:pt>
                <c:pt idx="46">
                  <c:v>34.946400000000004</c:v>
                </c:pt>
                <c:pt idx="47">
                  <c:v>20.347100000000001</c:v>
                </c:pt>
                <c:pt idx="48">
                  <c:v>17.724699999999999</c:v>
                </c:pt>
                <c:pt idx="49">
                  <c:v>16.720400000000001</c:v>
                </c:pt>
                <c:pt idx="50">
                  <c:v>16.4025</c:v>
                </c:pt>
                <c:pt idx="51">
                  <c:v>20.805899999999998</c:v>
                </c:pt>
                <c:pt idx="52">
                  <c:v>27.424500000000002</c:v>
                </c:pt>
                <c:pt idx="53">
                  <c:v>29.133699999999997</c:v>
                </c:pt>
                <c:pt idx="54">
                  <c:v>35.723799999999997</c:v>
                </c:pt>
                <c:pt idx="55">
                  <c:v>33.387300000000003</c:v>
                </c:pt>
                <c:pt idx="56">
                  <c:v>19.556000000000001</c:v>
                </c:pt>
                <c:pt idx="57">
                  <c:v>29.9923</c:v>
                </c:pt>
                <c:pt idx="58">
                  <c:v>22.255500000000001</c:v>
                </c:pt>
                <c:pt idx="59">
                  <c:v>20.959299999999999</c:v>
                </c:pt>
                <c:pt idx="60">
                  <c:v>24.278000000000002</c:v>
                </c:pt>
                <c:pt idx="61">
                  <c:v>19.060099999999998</c:v>
                </c:pt>
                <c:pt idx="62">
                  <c:v>51.426899999999996</c:v>
                </c:pt>
                <c:pt idx="63">
                  <c:v>23.333199999999998</c:v>
                </c:pt>
                <c:pt idx="64">
                  <c:v>16.853400000000001</c:v>
                </c:pt>
                <c:pt idx="65">
                  <c:v>22.596899999999998</c:v>
                </c:pt>
                <c:pt idx="66">
                  <c:v>23.141999999999999</c:v>
                </c:pt>
                <c:pt idx="67">
                  <c:v>29.262699999999999</c:v>
                </c:pt>
                <c:pt idx="68">
                  <c:v>24.164499999999997</c:v>
                </c:pt>
                <c:pt idx="69">
                  <c:v>29.216200000000001</c:v>
                </c:pt>
                <c:pt idx="70">
                  <c:v>30.727600000000002</c:v>
                </c:pt>
                <c:pt idx="71">
                  <c:v>20.0593</c:v>
                </c:pt>
                <c:pt idx="72">
                  <c:v>23.568100000000001</c:v>
                </c:pt>
                <c:pt idx="73">
                  <c:v>28.334800000000001</c:v>
                </c:pt>
                <c:pt idx="74">
                  <c:v>20.601100000000002</c:v>
                </c:pt>
                <c:pt idx="75">
                  <c:v>26.3583</c:v>
                </c:pt>
                <c:pt idx="76">
                  <c:v>28.997800000000002</c:v>
                </c:pt>
                <c:pt idx="77">
                  <c:v>21.013000000000002</c:v>
                </c:pt>
                <c:pt idx="78">
                  <c:v>24.86</c:v>
                </c:pt>
                <c:pt idx="79">
                  <c:v>23.932400000000001</c:v>
                </c:pt>
                <c:pt idx="80">
                  <c:v>46.0212</c:v>
                </c:pt>
                <c:pt idx="81">
                  <c:v>27.116</c:v>
                </c:pt>
                <c:pt idx="82">
                  <c:v>22.8504</c:v>
                </c:pt>
                <c:pt idx="83">
                  <c:v>21.571400000000001</c:v>
                </c:pt>
                <c:pt idx="84">
                  <c:v>41.359699999999997</c:v>
                </c:pt>
                <c:pt idx="85">
                  <c:v>32.354099999999995</c:v>
                </c:pt>
                <c:pt idx="86">
                  <c:v>26.449100000000001</c:v>
                </c:pt>
                <c:pt idx="87">
                  <c:v>16.980499999999999</c:v>
                </c:pt>
                <c:pt idx="88">
                  <c:v>25.688200000000002</c:v>
                </c:pt>
                <c:pt idx="89">
                  <c:v>22.561399999999999</c:v>
                </c:pt>
                <c:pt idx="90">
                  <c:v>28.2334</c:v>
                </c:pt>
                <c:pt idx="91">
                  <c:v>19.237500000000001</c:v>
                </c:pt>
                <c:pt idx="92">
                  <c:v>27.221599999999999</c:v>
                </c:pt>
                <c:pt idx="93">
                  <c:v>27.740399999999998</c:v>
                </c:pt>
                <c:pt idx="94">
                  <c:v>43.882200000000005</c:v>
                </c:pt>
                <c:pt idx="95">
                  <c:v>28.132300000000001</c:v>
                </c:pt>
                <c:pt idx="96">
                  <c:v>38.721199999999996</c:v>
                </c:pt>
                <c:pt idx="97">
                  <c:v>34.730800000000002</c:v>
                </c:pt>
                <c:pt idx="98">
                  <c:v>27.224499999999999</c:v>
                </c:pt>
                <c:pt idx="99">
                  <c:v>25.838900000000002</c:v>
                </c:pt>
                <c:pt idx="100">
                  <c:v>31.515300000000003</c:v>
                </c:pt>
                <c:pt idx="101">
                  <c:v>23.655700000000003</c:v>
                </c:pt>
                <c:pt idx="102">
                  <c:v>38.744599999999998</c:v>
                </c:pt>
                <c:pt idx="103">
                  <c:v>35.120400000000004</c:v>
                </c:pt>
                <c:pt idx="104">
                  <c:v>21.676199999999998</c:v>
                </c:pt>
                <c:pt idx="105">
                  <c:v>25.449200000000001</c:v>
                </c:pt>
                <c:pt idx="106">
                  <c:v>25.846399999999999</c:v>
                </c:pt>
                <c:pt idx="107">
                  <c:v>25.4084</c:v>
                </c:pt>
                <c:pt idx="108">
                  <c:v>24.6538</c:v>
                </c:pt>
                <c:pt idx="109">
                  <c:v>25.352599999999999</c:v>
                </c:pt>
                <c:pt idx="110">
                  <c:v>37.1006</c:v>
                </c:pt>
                <c:pt idx="111">
                  <c:v>39.535499999999999</c:v>
                </c:pt>
                <c:pt idx="112">
                  <c:v>38.471699999999998</c:v>
                </c:pt>
                <c:pt idx="113">
                  <c:v>39.9298</c:v>
                </c:pt>
                <c:pt idx="114">
                  <c:v>48.306399999999996</c:v>
                </c:pt>
                <c:pt idx="115">
                  <c:v>41.299500000000002</c:v>
                </c:pt>
                <c:pt idx="116">
                  <c:v>43.879399999999997</c:v>
                </c:pt>
                <c:pt idx="117">
                  <c:v>40.456199999999995</c:v>
                </c:pt>
                <c:pt idx="118">
                  <c:v>35.337699999999998</c:v>
                </c:pt>
                <c:pt idx="119">
                  <c:v>45.803100000000001</c:v>
                </c:pt>
                <c:pt idx="120">
                  <c:v>35.007999999999996</c:v>
                </c:pt>
                <c:pt idx="121">
                  <c:v>32.462600000000002</c:v>
                </c:pt>
                <c:pt idx="122">
                  <c:v>25.619</c:v>
                </c:pt>
                <c:pt idx="123">
                  <c:v>36.692700000000002</c:v>
                </c:pt>
                <c:pt idx="124">
                  <c:v>37.634</c:v>
                </c:pt>
                <c:pt idx="125">
                  <c:v>39.925699999999999</c:v>
                </c:pt>
                <c:pt idx="126">
                  <c:v>63.7181</c:v>
                </c:pt>
                <c:pt idx="127">
                  <c:v>86.848799999999997</c:v>
                </c:pt>
                <c:pt idx="128">
                  <c:v>40.722800000000007</c:v>
                </c:pt>
                <c:pt idx="129">
                  <c:v>31.829700000000003</c:v>
                </c:pt>
                <c:pt idx="130">
                  <c:v>38.883000000000003</c:v>
                </c:pt>
                <c:pt idx="131">
                  <c:v>30.871500000000001</c:v>
                </c:pt>
                <c:pt idx="132">
                  <c:v>25.980599999999999</c:v>
                </c:pt>
                <c:pt idx="133">
                  <c:v>25.795999999999999</c:v>
                </c:pt>
                <c:pt idx="134">
                  <c:v>27.825099999999999</c:v>
                </c:pt>
                <c:pt idx="135">
                  <c:v>26.0518</c:v>
                </c:pt>
                <c:pt idx="136">
                  <c:v>29.222000000000001</c:v>
                </c:pt>
                <c:pt idx="137">
                  <c:v>26.7865</c:v>
                </c:pt>
                <c:pt idx="138">
                  <c:v>46.740200000000002</c:v>
                </c:pt>
                <c:pt idx="139">
                  <c:v>35.551000000000002</c:v>
                </c:pt>
                <c:pt idx="140">
                  <c:v>52.785199999999996</c:v>
                </c:pt>
                <c:pt idx="141">
                  <c:v>46.441000000000003</c:v>
                </c:pt>
                <c:pt idx="142">
                  <c:v>45.521899999999995</c:v>
                </c:pt>
                <c:pt idx="143">
                  <c:v>32.0627</c:v>
                </c:pt>
                <c:pt idx="144">
                  <c:v>32.637799999999999</c:v>
                </c:pt>
                <c:pt idx="145">
                  <c:v>32.758600000000001</c:v>
                </c:pt>
                <c:pt idx="146">
                  <c:v>28.668499999999998</c:v>
                </c:pt>
                <c:pt idx="147">
                  <c:v>27.628699999999998</c:v>
                </c:pt>
                <c:pt idx="148">
                  <c:v>48.717100000000002</c:v>
                </c:pt>
                <c:pt idx="149">
                  <c:v>30.330099999999998</c:v>
                </c:pt>
                <c:pt idx="150">
                  <c:v>29.139000000000003</c:v>
                </c:pt>
                <c:pt idx="151">
                  <c:v>28.842600000000001</c:v>
                </c:pt>
                <c:pt idx="152">
                  <c:v>29.8459</c:v>
                </c:pt>
                <c:pt idx="153">
                  <c:v>27.866499999999998</c:v>
                </c:pt>
                <c:pt idx="154">
                  <c:v>44.805499999999995</c:v>
                </c:pt>
                <c:pt idx="155">
                  <c:v>32.940799999999996</c:v>
                </c:pt>
                <c:pt idx="156">
                  <c:v>34.829599999999999</c:v>
                </c:pt>
                <c:pt idx="157">
                  <c:v>32.444300000000005</c:v>
                </c:pt>
                <c:pt idx="158">
                  <c:v>34.270899999999997</c:v>
                </c:pt>
                <c:pt idx="159">
                  <c:v>29.2438</c:v>
                </c:pt>
                <c:pt idx="160">
                  <c:v>35.9465</c:v>
                </c:pt>
                <c:pt idx="161">
                  <c:v>33.080100000000002</c:v>
                </c:pt>
                <c:pt idx="162">
                  <c:v>30.464200000000002</c:v>
                </c:pt>
                <c:pt idx="163">
                  <c:v>34.842100000000002</c:v>
                </c:pt>
                <c:pt idx="164">
                  <c:v>33.529400000000003</c:v>
                </c:pt>
                <c:pt idx="165">
                  <c:v>30.514400000000002</c:v>
                </c:pt>
                <c:pt idx="166">
                  <c:v>29.939599999999999</c:v>
                </c:pt>
                <c:pt idx="167">
                  <c:v>34.427300000000002</c:v>
                </c:pt>
                <c:pt idx="168">
                  <c:v>32.189</c:v>
                </c:pt>
                <c:pt idx="169">
                  <c:v>49.613</c:v>
                </c:pt>
                <c:pt idx="170">
                  <c:v>47.253</c:v>
                </c:pt>
                <c:pt idx="171">
                  <c:v>32.313300000000005</c:v>
                </c:pt>
                <c:pt idx="172">
                  <c:v>40.479900000000001</c:v>
                </c:pt>
                <c:pt idx="173">
                  <c:v>37.785699999999999</c:v>
                </c:pt>
                <c:pt idx="174">
                  <c:v>56.291699999999999</c:v>
                </c:pt>
                <c:pt idx="175">
                  <c:v>44.091999999999999</c:v>
                </c:pt>
                <c:pt idx="176">
                  <c:v>45.9251</c:v>
                </c:pt>
                <c:pt idx="177">
                  <c:v>43.466799999999999</c:v>
                </c:pt>
                <c:pt idx="178">
                  <c:v>45.688899999999997</c:v>
                </c:pt>
                <c:pt idx="179">
                  <c:v>48.010100000000001</c:v>
                </c:pt>
                <c:pt idx="180">
                  <c:v>42.464799999999997</c:v>
                </c:pt>
                <c:pt idx="181">
                  <c:v>38.911099999999998</c:v>
                </c:pt>
                <c:pt idx="182">
                  <c:v>50.558999999999997</c:v>
                </c:pt>
                <c:pt idx="183">
                  <c:v>47.3352</c:v>
                </c:pt>
                <c:pt idx="184">
                  <c:v>47.849600000000002</c:v>
                </c:pt>
                <c:pt idx="185">
                  <c:v>40.661999999999999</c:v>
                </c:pt>
                <c:pt idx="186">
                  <c:v>37.153100000000002</c:v>
                </c:pt>
                <c:pt idx="187">
                  <c:v>40.465200000000003</c:v>
                </c:pt>
                <c:pt idx="188">
                  <c:v>42.409700000000001</c:v>
                </c:pt>
                <c:pt idx="189">
                  <c:v>54.061</c:v>
                </c:pt>
                <c:pt idx="190">
                  <c:v>47.401400000000002</c:v>
                </c:pt>
                <c:pt idx="191">
                  <c:v>36.329599999999999</c:v>
                </c:pt>
                <c:pt idx="192">
                  <c:v>52.381999999999998</c:v>
                </c:pt>
                <c:pt idx="193">
                  <c:v>36.058</c:v>
                </c:pt>
                <c:pt idx="194">
                  <c:v>36.382899999999999</c:v>
                </c:pt>
                <c:pt idx="195">
                  <c:v>36.673299999999998</c:v>
                </c:pt>
                <c:pt idx="196">
                  <c:v>38.740700000000004</c:v>
                </c:pt>
                <c:pt idx="197">
                  <c:v>44.987699999999997</c:v>
                </c:pt>
                <c:pt idx="198">
                  <c:v>50.176199999999994</c:v>
                </c:pt>
                <c:pt idx="199">
                  <c:v>48.940899999999999</c:v>
                </c:pt>
                <c:pt idx="200">
                  <c:v>47.648999999999994</c:v>
                </c:pt>
                <c:pt idx="201">
                  <c:v>70.110399999999998</c:v>
                </c:pt>
                <c:pt idx="202">
                  <c:v>73.483699999999999</c:v>
                </c:pt>
                <c:pt idx="203">
                  <c:v>54.281299999999995</c:v>
                </c:pt>
                <c:pt idx="204">
                  <c:v>44.7744</c:v>
                </c:pt>
                <c:pt idx="205">
                  <c:v>38.345700000000001</c:v>
                </c:pt>
                <c:pt idx="206">
                  <c:v>39.233600000000003</c:v>
                </c:pt>
                <c:pt idx="207">
                  <c:v>40.171699999999994</c:v>
                </c:pt>
                <c:pt idx="208">
                  <c:v>79.599600000000009</c:v>
                </c:pt>
                <c:pt idx="209">
                  <c:v>56.728500000000004</c:v>
                </c:pt>
                <c:pt idx="210">
                  <c:v>53.796799999999998</c:v>
                </c:pt>
                <c:pt idx="211">
                  <c:v>51.999299999999998</c:v>
                </c:pt>
                <c:pt idx="212">
                  <c:v>60.290100000000002</c:v>
                </c:pt>
                <c:pt idx="213">
                  <c:v>63.851199999999999</c:v>
                </c:pt>
                <c:pt idx="214">
                  <c:v>56.169899999999998</c:v>
                </c:pt>
                <c:pt idx="215">
                  <c:v>42.9253</c:v>
                </c:pt>
                <c:pt idx="216">
                  <c:v>58.891600000000004</c:v>
                </c:pt>
                <c:pt idx="217">
                  <c:v>53.162700000000001</c:v>
                </c:pt>
                <c:pt idx="218">
                  <c:v>49.060899999999997</c:v>
                </c:pt>
                <c:pt idx="219">
                  <c:v>53.593200000000003</c:v>
                </c:pt>
                <c:pt idx="220">
                  <c:v>44.524800000000006</c:v>
                </c:pt>
                <c:pt idx="221">
                  <c:v>52.712799999999994</c:v>
                </c:pt>
                <c:pt idx="222">
                  <c:v>63.478699999999996</c:v>
                </c:pt>
                <c:pt idx="223">
                  <c:v>75.856999999999999</c:v>
                </c:pt>
                <c:pt idx="224">
                  <c:v>44.070499999999996</c:v>
                </c:pt>
                <c:pt idx="225">
                  <c:v>72.259799999999998</c:v>
                </c:pt>
                <c:pt idx="226">
                  <c:v>48.164000000000001</c:v>
                </c:pt>
                <c:pt idx="227">
                  <c:v>50.302399999999999</c:v>
                </c:pt>
                <c:pt idx="228">
                  <c:v>51.189400000000006</c:v>
                </c:pt>
                <c:pt idx="229">
                  <c:v>49.474700000000006</c:v>
                </c:pt>
                <c:pt idx="230">
                  <c:v>48.410000000000004</c:v>
                </c:pt>
                <c:pt idx="231">
                  <c:v>42.136299999999999</c:v>
                </c:pt>
                <c:pt idx="232">
                  <c:v>53.100300000000004</c:v>
                </c:pt>
                <c:pt idx="233">
                  <c:v>44.419699999999999</c:v>
                </c:pt>
                <c:pt idx="234">
                  <c:v>43.567900000000002</c:v>
                </c:pt>
                <c:pt idx="235">
                  <c:v>47.506500000000003</c:v>
                </c:pt>
                <c:pt idx="236">
                  <c:v>44.028400000000005</c:v>
                </c:pt>
                <c:pt idx="237">
                  <c:v>46.647300000000001</c:v>
                </c:pt>
                <c:pt idx="238">
                  <c:v>42.894500000000001</c:v>
                </c:pt>
                <c:pt idx="239">
                  <c:v>45.775700000000001</c:v>
                </c:pt>
                <c:pt idx="240">
                  <c:v>44.811399999999999</c:v>
                </c:pt>
                <c:pt idx="241">
                  <c:v>43.878100000000003</c:v>
                </c:pt>
                <c:pt idx="242">
                  <c:v>46.626099999999994</c:v>
                </c:pt>
                <c:pt idx="243">
                  <c:v>48.792400000000001</c:v>
                </c:pt>
                <c:pt idx="244">
                  <c:v>43.892599999999995</c:v>
                </c:pt>
                <c:pt idx="245">
                  <c:v>47.2545</c:v>
                </c:pt>
                <c:pt idx="246">
                  <c:v>46.617899999999999</c:v>
                </c:pt>
                <c:pt idx="247">
                  <c:v>44.978200000000001</c:v>
                </c:pt>
                <c:pt idx="248">
                  <c:v>49.559199999999997</c:v>
                </c:pt>
                <c:pt idx="249">
                  <c:v>76.779899999999998</c:v>
                </c:pt>
                <c:pt idx="250">
                  <c:v>61.037500000000001</c:v>
                </c:pt>
                <c:pt idx="251">
                  <c:v>48.273600000000002</c:v>
                </c:pt>
                <c:pt idx="252">
                  <c:v>47.333300000000001</c:v>
                </c:pt>
                <c:pt idx="253">
                  <c:v>48.051600000000001</c:v>
                </c:pt>
                <c:pt idx="254">
                  <c:v>47.147500000000001</c:v>
                </c:pt>
                <c:pt idx="255">
                  <c:v>48.527000000000001</c:v>
                </c:pt>
                <c:pt idx="256">
                  <c:v>48.368899999999996</c:v>
                </c:pt>
                <c:pt idx="257">
                  <c:v>53.737899999999996</c:v>
                </c:pt>
                <c:pt idx="258">
                  <c:v>82.3904</c:v>
                </c:pt>
                <c:pt idx="259">
                  <c:v>56.164299999999997</c:v>
                </c:pt>
                <c:pt idx="260">
                  <c:v>52.926099999999998</c:v>
                </c:pt>
                <c:pt idx="261">
                  <c:v>54.591999999999999</c:v>
                </c:pt>
                <c:pt idx="262">
                  <c:v>54.908799999999999</c:v>
                </c:pt>
                <c:pt idx="263">
                  <c:v>49.343400000000003</c:v>
                </c:pt>
                <c:pt idx="264">
                  <c:v>61.757199999999997</c:v>
                </c:pt>
                <c:pt idx="265">
                  <c:v>54.672400000000003</c:v>
                </c:pt>
                <c:pt idx="266">
                  <c:v>51.771999999999998</c:v>
                </c:pt>
                <c:pt idx="267">
                  <c:v>54.435699999999997</c:v>
                </c:pt>
                <c:pt idx="268">
                  <c:v>71.886899999999997</c:v>
                </c:pt>
                <c:pt idx="269">
                  <c:v>69.160700000000006</c:v>
                </c:pt>
                <c:pt idx="270">
                  <c:v>52.441099999999999</c:v>
                </c:pt>
                <c:pt idx="271">
                  <c:v>56.195599999999999</c:v>
                </c:pt>
                <c:pt idx="272">
                  <c:v>53.962899999999998</c:v>
                </c:pt>
                <c:pt idx="273">
                  <c:v>51.142899999999997</c:v>
                </c:pt>
                <c:pt idx="274">
                  <c:v>55.011200000000002</c:v>
                </c:pt>
                <c:pt idx="275">
                  <c:v>66.369399999999999</c:v>
                </c:pt>
                <c:pt idx="276">
                  <c:v>91.10029999999999</c:v>
                </c:pt>
                <c:pt idx="277">
                  <c:v>81.7804</c:v>
                </c:pt>
                <c:pt idx="278">
                  <c:v>75.9084</c:v>
                </c:pt>
                <c:pt idx="279">
                  <c:v>72.099099999999993</c:v>
                </c:pt>
                <c:pt idx="280">
                  <c:v>95.976500000000001</c:v>
                </c:pt>
                <c:pt idx="281">
                  <c:v>87.645600000000002</c:v>
                </c:pt>
                <c:pt idx="282">
                  <c:v>92.278000000000006</c:v>
                </c:pt>
                <c:pt idx="283">
                  <c:v>92.5989</c:v>
                </c:pt>
                <c:pt idx="284">
                  <c:v>131.4768</c:v>
                </c:pt>
                <c:pt idx="285">
                  <c:v>79.176599999999993</c:v>
                </c:pt>
                <c:pt idx="286">
                  <c:v>129.64490000000001</c:v>
                </c:pt>
                <c:pt idx="287">
                  <c:v>165.46169999999998</c:v>
                </c:pt>
                <c:pt idx="288">
                  <c:v>115.46080000000001</c:v>
                </c:pt>
                <c:pt idx="289">
                  <c:v>99.352499999999992</c:v>
                </c:pt>
                <c:pt idx="290">
                  <c:v>91.218599999999995</c:v>
                </c:pt>
                <c:pt idx="291">
                  <c:v>81.4495</c:v>
                </c:pt>
                <c:pt idx="292">
                  <c:v>67.785600000000002</c:v>
                </c:pt>
                <c:pt idx="293">
                  <c:v>56.027799999999999</c:v>
                </c:pt>
                <c:pt idx="294">
                  <c:v>74.216800000000006</c:v>
                </c:pt>
                <c:pt idx="295">
                  <c:v>55.006700000000002</c:v>
                </c:pt>
                <c:pt idx="296">
                  <c:v>81.475400000000008</c:v>
                </c:pt>
                <c:pt idx="297">
                  <c:v>52.491099999999996</c:v>
                </c:pt>
                <c:pt idx="298">
                  <c:v>72.285399999999996</c:v>
                </c:pt>
                <c:pt idx="299">
                  <c:v>54.553699999999999</c:v>
                </c:pt>
                <c:pt idx="300">
                  <c:v>58.384599999999999</c:v>
                </c:pt>
                <c:pt idx="301">
                  <c:v>55.817400000000006</c:v>
                </c:pt>
                <c:pt idx="302">
                  <c:v>67.606499999999997</c:v>
                </c:pt>
                <c:pt idx="303">
                  <c:v>57.355000000000004</c:v>
                </c:pt>
                <c:pt idx="304">
                  <c:v>55.945</c:v>
                </c:pt>
                <c:pt idx="305">
                  <c:v>56.459000000000003</c:v>
                </c:pt>
                <c:pt idx="306">
                  <c:v>65.4328</c:v>
                </c:pt>
                <c:pt idx="307">
                  <c:v>61.478499999999997</c:v>
                </c:pt>
                <c:pt idx="308">
                  <c:v>69.823999999999998</c:v>
                </c:pt>
                <c:pt idx="309">
                  <c:v>57.001899999999999</c:v>
                </c:pt>
                <c:pt idx="310">
                  <c:v>61.612200000000001</c:v>
                </c:pt>
                <c:pt idx="311">
                  <c:v>60.449000000000005</c:v>
                </c:pt>
                <c:pt idx="312">
                  <c:v>73.484800000000007</c:v>
                </c:pt>
                <c:pt idx="313">
                  <c:v>61.507300000000001</c:v>
                </c:pt>
                <c:pt idx="314">
                  <c:v>67.713099999999997</c:v>
                </c:pt>
                <c:pt idx="315">
                  <c:v>58.079100000000004</c:v>
                </c:pt>
                <c:pt idx="316">
                  <c:v>62.214600000000004</c:v>
                </c:pt>
                <c:pt idx="317">
                  <c:v>79.326800000000006</c:v>
                </c:pt>
                <c:pt idx="318">
                  <c:v>99.871499999999997</c:v>
                </c:pt>
                <c:pt idx="319">
                  <c:v>62.872300000000003</c:v>
                </c:pt>
                <c:pt idx="320">
                  <c:v>58.506099999999996</c:v>
                </c:pt>
                <c:pt idx="321">
                  <c:v>58.079799999999999</c:v>
                </c:pt>
                <c:pt idx="322">
                  <c:v>85.119600000000005</c:v>
                </c:pt>
                <c:pt idx="323">
                  <c:v>75.608499999999992</c:v>
                </c:pt>
                <c:pt idx="324">
                  <c:v>60.484299999999998</c:v>
                </c:pt>
                <c:pt idx="325">
                  <c:v>65.229400000000012</c:v>
                </c:pt>
                <c:pt idx="326">
                  <c:v>68.558499999999995</c:v>
                </c:pt>
                <c:pt idx="327">
                  <c:v>72.967099999999988</c:v>
                </c:pt>
                <c:pt idx="328">
                  <c:v>79.445499999999996</c:v>
                </c:pt>
                <c:pt idx="329">
                  <c:v>100.75919999999999</c:v>
                </c:pt>
                <c:pt idx="330">
                  <c:v>65.662099999999995</c:v>
                </c:pt>
                <c:pt idx="331">
                  <c:v>73.676500000000004</c:v>
                </c:pt>
                <c:pt idx="332">
                  <c:v>61.629799999999996</c:v>
                </c:pt>
                <c:pt idx="333">
                  <c:v>61.509399999999999</c:v>
                </c:pt>
                <c:pt idx="334">
                  <c:v>61.625999999999998</c:v>
                </c:pt>
                <c:pt idx="335">
                  <c:v>66.083199999999991</c:v>
                </c:pt>
                <c:pt idx="336">
                  <c:v>63.853599999999993</c:v>
                </c:pt>
                <c:pt idx="337">
                  <c:v>62.334699999999998</c:v>
                </c:pt>
                <c:pt idx="338">
                  <c:v>70.337499999999991</c:v>
                </c:pt>
                <c:pt idx="339">
                  <c:v>67.077600000000004</c:v>
                </c:pt>
                <c:pt idx="340">
                  <c:v>67.293400000000005</c:v>
                </c:pt>
                <c:pt idx="341">
                  <c:v>81.000699999999995</c:v>
                </c:pt>
                <c:pt idx="342">
                  <c:v>66.799800000000005</c:v>
                </c:pt>
                <c:pt idx="343">
                  <c:v>77.197900000000004</c:v>
                </c:pt>
                <c:pt idx="344">
                  <c:v>88.615799999999993</c:v>
                </c:pt>
                <c:pt idx="345">
                  <c:v>77.701800000000006</c:v>
                </c:pt>
                <c:pt idx="346">
                  <c:v>66.241399999999999</c:v>
                </c:pt>
                <c:pt idx="347">
                  <c:v>68.25</c:v>
                </c:pt>
                <c:pt idx="348">
                  <c:v>73.367800000000003</c:v>
                </c:pt>
                <c:pt idx="349">
                  <c:v>70.8596</c:v>
                </c:pt>
                <c:pt idx="350">
                  <c:v>67.766599999999997</c:v>
                </c:pt>
                <c:pt idx="351">
                  <c:v>79.415599999999998</c:v>
                </c:pt>
                <c:pt idx="352">
                  <c:v>89.973300000000009</c:v>
                </c:pt>
                <c:pt idx="353">
                  <c:v>63.208399999999997</c:v>
                </c:pt>
                <c:pt idx="354">
                  <c:v>115.16200000000001</c:v>
                </c:pt>
                <c:pt idx="355">
                  <c:v>79.202200000000005</c:v>
                </c:pt>
                <c:pt idx="356">
                  <c:v>79.255300000000005</c:v>
                </c:pt>
                <c:pt idx="357">
                  <c:v>67.096199999999996</c:v>
                </c:pt>
                <c:pt idx="358">
                  <c:v>85.684100000000001</c:v>
                </c:pt>
                <c:pt idx="359">
                  <c:v>79.394000000000005</c:v>
                </c:pt>
                <c:pt idx="360">
                  <c:v>74.154300000000006</c:v>
                </c:pt>
                <c:pt idx="361">
                  <c:v>67.906300000000002</c:v>
                </c:pt>
                <c:pt idx="362">
                  <c:v>106.47790000000001</c:v>
                </c:pt>
                <c:pt idx="363">
                  <c:v>73.5672</c:v>
                </c:pt>
                <c:pt idx="364">
                  <c:v>73.775199999999998</c:v>
                </c:pt>
                <c:pt idx="365">
                  <c:v>70.597200000000001</c:v>
                </c:pt>
                <c:pt idx="366">
                  <c:v>72.97059999999999</c:v>
                </c:pt>
                <c:pt idx="367">
                  <c:v>69.538899999999998</c:v>
                </c:pt>
                <c:pt idx="368">
                  <c:v>67.785700000000006</c:v>
                </c:pt>
                <c:pt idx="369">
                  <c:v>97.898200000000003</c:v>
                </c:pt>
                <c:pt idx="370">
                  <c:v>85.11290000000001</c:v>
                </c:pt>
                <c:pt idx="371">
                  <c:v>66.700800000000001</c:v>
                </c:pt>
                <c:pt idx="372">
                  <c:v>70.367799999999988</c:v>
                </c:pt>
                <c:pt idx="373">
                  <c:v>88.423000000000002</c:v>
                </c:pt>
                <c:pt idx="374">
                  <c:v>98.774699999999996</c:v>
                </c:pt>
                <c:pt idx="375">
                  <c:v>98.219899999999996</c:v>
                </c:pt>
                <c:pt idx="376">
                  <c:v>73.705000000000013</c:v>
                </c:pt>
                <c:pt idx="377">
                  <c:v>86.42519999999999</c:v>
                </c:pt>
                <c:pt idx="378">
                  <c:v>59.327800000000003</c:v>
                </c:pt>
                <c:pt idx="379">
                  <c:v>70.138400000000004</c:v>
                </c:pt>
                <c:pt idx="380">
                  <c:v>89.831299999999999</c:v>
                </c:pt>
                <c:pt idx="381">
                  <c:v>63.997599999999998</c:v>
                </c:pt>
                <c:pt idx="382">
                  <c:v>72.19</c:v>
                </c:pt>
                <c:pt idx="383">
                  <c:v>126.00639999999999</c:v>
                </c:pt>
                <c:pt idx="384">
                  <c:v>74.122900000000001</c:v>
                </c:pt>
                <c:pt idx="385">
                  <c:v>84.899799999999999</c:v>
                </c:pt>
                <c:pt idx="386">
                  <c:v>77.83189999999999</c:v>
                </c:pt>
                <c:pt idx="387">
                  <c:v>91.5124</c:v>
                </c:pt>
                <c:pt idx="388">
                  <c:v>66.9422</c:v>
                </c:pt>
                <c:pt idx="389">
                  <c:v>70.927300000000002</c:v>
                </c:pt>
                <c:pt idx="390">
                  <c:v>66.518799999999999</c:v>
                </c:pt>
                <c:pt idx="391">
                  <c:v>66.6173</c:v>
                </c:pt>
                <c:pt idx="392">
                  <c:v>65.633200000000002</c:v>
                </c:pt>
                <c:pt idx="393">
                  <c:v>75.078800000000001</c:v>
                </c:pt>
                <c:pt idx="394">
                  <c:v>65.429100000000005</c:v>
                </c:pt>
                <c:pt idx="395">
                  <c:v>69.607100000000003</c:v>
                </c:pt>
                <c:pt idx="396">
                  <c:v>68.207300000000004</c:v>
                </c:pt>
                <c:pt idx="397">
                  <c:v>96.741699999999994</c:v>
                </c:pt>
                <c:pt idx="398">
                  <c:v>68.108000000000004</c:v>
                </c:pt>
                <c:pt idx="399">
                  <c:v>67.503199999999993</c:v>
                </c:pt>
                <c:pt idx="400">
                  <c:v>71.915700000000001</c:v>
                </c:pt>
                <c:pt idx="401">
                  <c:v>87.637599999999992</c:v>
                </c:pt>
                <c:pt idx="402">
                  <c:v>135.33080000000001</c:v>
                </c:pt>
                <c:pt idx="403">
                  <c:v>86.027699999999996</c:v>
                </c:pt>
                <c:pt idx="404">
                  <c:v>67.105899999999991</c:v>
                </c:pt>
                <c:pt idx="405">
                  <c:v>71.663899999999998</c:v>
                </c:pt>
                <c:pt idx="406">
                  <c:v>78.397099999999995</c:v>
                </c:pt>
                <c:pt idx="407">
                  <c:v>69.108000000000004</c:v>
                </c:pt>
                <c:pt idx="408">
                  <c:v>70.06750000000001</c:v>
                </c:pt>
                <c:pt idx="409">
                  <c:v>65.877700000000004</c:v>
                </c:pt>
                <c:pt idx="410">
                  <c:v>73.263599999999997</c:v>
                </c:pt>
                <c:pt idx="411">
                  <c:v>69.126199999999997</c:v>
                </c:pt>
                <c:pt idx="412">
                  <c:v>69.997500000000002</c:v>
                </c:pt>
                <c:pt idx="413">
                  <c:v>69.131700000000009</c:v>
                </c:pt>
                <c:pt idx="414">
                  <c:v>69.982900000000001</c:v>
                </c:pt>
                <c:pt idx="415">
                  <c:v>78.9345</c:v>
                </c:pt>
                <c:pt idx="416">
                  <c:v>88.6798</c:v>
                </c:pt>
                <c:pt idx="417">
                  <c:v>76.695999999999998</c:v>
                </c:pt>
                <c:pt idx="418">
                  <c:v>71.6357</c:v>
                </c:pt>
                <c:pt idx="419">
                  <c:v>68.991</c:v>
                </c:pt>
                <c:pt idx="420">
                  <c:v>67.883299999999991</c:v>
                </c:pt>
                <c:pt idx="421">
                  <c:v>69.570099999999996</c:v>
                </c:pt>
                <c:pt idx="422">
                  <c:v>69.1614</c:v>
                </c:pt>
                <c:pt idx="423">
                  <c:v>74.087700000000012</c:v>
                </c:pt>
                <c:pt idx="424">
                  <c:v>73.085599999999999</c:v>
                </c:pt>
                <c:pt idx="425">
                  <c:v>75.184699999999992</c:v>
                </c:pt>
                <c:pt idx="426">
                  <c:v>76.166200000000003</c:v>
                </c:pt>
                <c:pt idx="427">
                  <c:v>115.9465</c:v>
                </c:pt>
                <c:pt idx="428">
                  <c:v>76.277500000000003</c:v>
                </c:pt>
                <c:pt idx="429">
                  <c:v>76.418599999999998</c:v>
                </c:pt>
                <c:pt idx="430">
                  <c:v>78.014499999999998</c:v>
                </c:pt>
                <c:pt idx="431">
                  <c:v>101.9392</c:v>
                </c:pt>
                <c:pt idx="432">
                  <c:v>73.975200000000001</c:v>
                </c:pt>
                <c:pt idx="433">
                  <c:v>75.692899999999995</c:v>
                </c:pt>
                <c:pt idx="434">
                  <c:v>75.369900000000001</c:v>
                </c:pt>
                <c:pt idx="435">
                  <c:v>75.607599999999991</c:v>
                </c:pt>
                <c:pt idx="436">
                  <c:v>78.648700000000005</c:v>
                </c:pt>
                <c:pt idx="437">
                  <c:v>73.074799999999996</c:v>
                </c:pt>
                <c:pt idx="438">
                  <c:v>72.396699999999996</c:v>
                </c:pt>
                <c:pt idx="439">
                  <c:v>72.585599999999999</c:v>
                </c:pt>
                <c:pt idx="440">
                  <c:v>71.3001</c:v>
                </c:pt>
                <c:pt idx="441">
                  <c:v>72.731799999999993</c:v>
                </c:pt>
                <c:pt idx="442">
                  <c:v>76.622399999999999</c:v>
                </c:pt>
                <c:pt idx="443">
                  <c:v>81.680600000000013</c:v>
                </c:pt>
                <c:pt idx="444">
                  <c:v>73.081499999999991</c:v>
                </c:pt>
                <c:pt idx="445">
                  <c:v>92.189599999999999</c:v>
                </c:pt>
                <c:pt idx="446">
                  <c:v>128.45490000000001</c:v>
                </c:pt>
                <c:pt idx="447">
                  <c:v>77.33850000000001</c:v>
                </c:pt>
                <c:pt idx="448">
                  <c:v>74.112099999999998</c:v>
                </c:pt>
                <c:pt idx="449">
                  <c:v>76.757500000000007</c:v>
                </c:pt>
                <c:pt idx="450">
                  <c:v>72.781999999999996</c:v>
                </c:pt>
                <c:pt idx="451">
                  <c:v>76.2624</c:v>
                </c:pt>
                <c:pt idx="452">
                  <c:v>74.478200000000001</c:v>
                </c:pt>
                <c:pt idx="453">
                  <c:v>77.442800000000005</c:v>
                </c:pt>
                <c:pt idx="454">
                  <c:v>74.728200000000001</c:v>
                </c:pt>
                <c:pt idx="455">
                  <c:v>80.191200000000009</c:v>
                </c:pt>
                <c:pt idx="456">
                  <c:v>149.22710000000001</c:v>
                </c:pt>
                <c:pt idx="457">
                  <c:v>74.254200000000012</c:v>
                </c:pt>
                <c:pt idx="458">
                  <c:v>82.881899999999987</c:v>
                </c:pt>
                <c:pt idx="459">
                  <c:v>81.368899999999996</c:v>
                </c:pt>
                <c:pt idx="460">
                  <c:v>75.646299999999997</c:v>
                </c:pt>
                <c:pt idx="461">
                  <c:v>84.511199999999988</c:v>
                </c:pt>
                <c:pt idx="462">
                  <c:v>82.80510000000001</c:v>
                </c:pt>
                <c:pt idx="463">
                  <c:v>80.386200000000002</c:v>
                </c:pt>
                <c:pt idx="464">
                  <c:v>76.210399999999993</c:v>
                </c:pt>
                <c:pt idx="465">
                  <c:v>78.992999999999995</c:v>
                </c:pt>
                <c:pt idx="466">
                  <c:v>112.3229</c:v>
                </c:pt>
                <c:pt idx="467">
                  <c:v>116.1053</c:v>
                </c:pt>
                <c:pt idx="468">
                  <c:v>81.104200000000006</c:v>
                </c:pt>
                <c:pt idx="469">
                  <c:v>82.019499999999994</c:v>
                </c:pt>
                <c:pt idx="470">
                  <c:v>96.782900000000012</c:v>
                </c:pt>
                <c:pt idx="471">
                  <c:v>89.307100000000005</c:v>
                </c:pt>
                <c:pt idx="472">
                  <c:v>80.298699999999997</c:v>
                </c:pt>
                <c:pt idx="473">
                  <c:v>82.178699999999992</c:v>
                </c:pt>
                <c:pt idx="474">
                  <c:v>89.978999999999999</c:v>
                </c:pt>
                <c:pt idx="475">
                  <c:v>93.599000000000004</c:v>
                </c:pt>
                <c:pt idx="476">
                  <c:v>85.7864</c:v>
                </c:pt>
                <c:pt idx="477">
                  <c:v>80.499899999999997</c:v>
                </c:pt>
                <c:pt idx="478">
                  <c:v>80.71050000000001</c:v>
                </c:pt>
                <c:pt idx="479">
                  <c:v>78.209500000000006</c:v>
                </c:pt>
                <c:pt idx="480">
                  <c:v>78.933300000000003</c:v>
                </c:pt>
                <c:pt idx="481">
                  <c:v>82.643900000000002</c:v>
                </c:pt>
                <c:pt idx="482">
                  <c:v>80.335799999999992</c:v>
                </c:pt>
                <c:pt idx="483">
                  <c:v>85.067000000000007</c:v>
                </c:pt>
                <c:pt idx="484">
                  <c:v>84.38</c:v>
                </c:pt>
                <c:pt idx="485">
                  <c:v>81.559000000000012</c:v>
                </c:pt>
                <c:pt idx="486">
                  <c:v>99.100700000000003</c:v>
                </c:pt>
                <c:pt idx="487">
                  <c:v>79.533699999999996</c:v>
                </c:pt>
                <c:pt idx="488">
                  <c:v>81.824200000000005</c:v>
                </c:pt>
                <c:pt idx="489">
                  <c:v>81.030900000000003</c:v>
                </c:pt>
                <c:pt idx="490">
                  <c:v>80.72999999999999</c:v>
                </c:pt>
                <c:pt idx="491">
                  <c:v>112.4568</c:v>
                </c:pt>
                <c:pt idx="492">
                  <c:v>83.171899999999994</c:v>
                </c:pt>
                <c:pt idx="493">
                  <c:v>79.965199999999996</c:v>
                </c:pt>
                <c:pt idx="494">
                  <c:v>83.509500000000003</c:v>
                </c:pt>
                <c:pt idx="495">
                  <c:v>89.056300000000007</c:v>
                </c:pt>
                <c:pt idx="496">
                  <c:v>91.439000000000007</c:v>
                </c:pt>
                <c:pt idx="497">
                  <c:v>84.467500000000001</c:v>
                </c:pt>
                <c:pt idx="498">
                  <c:v>82.338099999999997</c:v>
                </c:pt>
                <c:pt idx="499">
                  <c:v>82.633099999999999</c:v>
                </c:pt>
                <c:pt idx="500">
                  <c:v>84.0107</c:v>
                </c:pt>
                <c:pt idx="501">
                  <c:v>89.852699999999999</c:v>
                </c:pt>
                <c:pt idx="502">
                  <c:v>102.1922</c:v>
                </c:pt>
                <c:pt idx="503">
                  <c:v>82.490800000000007</c:v>
                </c:pt>
                <c:pt idx="504">
                  <c:v>83.2851</c:v>
                </c:pt>
                <c:pt idx="505">
                  <c:v>83.271200000000007</c:v>
                </c:pt>
                <c:pt idx="506">
                  <c:v>87.283100000000005</c:v>
                </c:pt>
                <c:pt idx="507">
                  <c:v>92.792100000000005</c:v>
                </c:pt>
                <c:pt idx="508">
                  <c:v>84.2072</c:v>
                </c:pt>
                <c:pt idx="509">
                  <c:v>94.103200000000001</c:v>
                </c:pt>
                <c:pt idx="510">
                  <c:v>89.956299999999999</c:v>
                </c:pt>
                <c:pt idx="511">
                  <c:v>84.240700000000004</c:v>
                </c:pt>
                <c:pt idx="512">
                  <c:v>81.106200000000001</c:v>
                </c:pt>
                <c:pt idx="513">
                  <c:v>142.04159999999999</c:v>
                </c:pt>
                <c:pt idx="514">
                  <c:v>85.754599999999996</c:v>
                </c:pt>
                <c:pt idx="515">
                  <c:v>84.921499999999995</c:v>
                </c:pt>
                <c:pt idx="516">
                  <c:v>82.581800000000001</c:v>
                </c:pt>
                <c:pt idx="517">
                  <c:v>87.382999999999996</c:v>
                </c:pt>
                <c:pt idx="518">
                  <c:v>88.379300000000001</c:v>
                </c:pt>
                <c:pt idx="519">
                  <c:v>96.698300000000003</c:v>
                </c:pt>
                <c:pt idx="520">
                  <c:v>136.02349999999998</c:v>
                </c:pt>
                <c:pt idx="521">
                  <c:v>84.354200000000006</c:v>
                </c:pt>
                <c:pt idx="522">
                  <c:v>125.47199999999999</c:v>
                </c:pt>
                <c:pt idx="523">
                  <c:v>87.493099999999998</c:v>
                </c:pt>
                <c:pt idx="524">
                  <c:v>86.590800000000002</c:v>
                </c:pt>
                <c:pt idx="525">
                  <c:v>86.393100000000004</c:v>
                </c:pt>
                <c:pt idx="526">
                  <c:v>102.43180000000001</c:v>
                </c:pt>
                <c:pt idx="527">
                  <c:v>81.210999999999999</c:v>
                </c:pt>
                <c:pt idx="528">
                  <c:v>127.46959999999999</c:v>
                </c:pt>
                <c:pt idx="529">
                  <c:v>89.080799999999996</c:v>
                </c:pt>
                <c:pt idx="530">
                  <c:v>80.592200000000005</c:v>
                </c:pt>
                <c:pt idx="531">
                  <c:v>92.191400000000002</c:v>
                </c:pt>
                <c:pt idx="532">
                  <c:v>86.930999999999997</c:v>
                </c:pt>
                <c:pt idx="533">
                  <c:v>79.829700000000003</c:v>
                </c:pt>
                <c:pt idx="534">
                  <c:v>85.718900000000005</c:v>
                </c:pt>
                <c:pt idx="535">
                  <c:v>81.512900000000002</c:v>
                </c:pt>
                <c:pt idx="536">
                  <c:v>81.758399999999995</c:v>
                </c:pt>
                <c:pt idx="537">
                  <c:v>81.918199999999999</c:v>
                </c:pt>
                <c:pt idx="538">
                  <c:v>84.424999999999997</c:v>
                </c:pt>
                <c:pt idx="539">
                  <c:v>83.3386</c:v>
                </c:pt>
                <c:pt idx="540">
                  <c:v>85.273699999999991</c:v>
                </c:pt>
                <c:pt idx="541">
                  <c:v>83.127499999999998</c:v>
                </c:pt>
                <c:pt idx="542">
                  <c:v>89.441000000000003</c:v>
                </c:pt>
                <c:pt idx="543">
                  <c:v>82.774100000000004</c:v>
                </c:pt>
                <c:pt idx="544">
                  <c:v>86.873099999999994</c:v>
                </c:pt>
                <c:pt idx="545">
                  <c:v>86.116700000000009</c:v>
                </c:pt>
                <c:pt idx="546">
                  <c:v>84.929500000000004</c:v>
                </c:pt>
                <c:pt idx="547">
                  <c:v>80.282300000000006</c:v>
                </c:pt>
                <c:pt idx="548">
                  <c:v>83.320800000000006</c:v>
                </c:pt>
                <c:pt idx="549">
                  <c:v>207.70079999999999</c:v>
                </c:pt>
                <c:pt idx="550">
                  <c:v>106.7685</c:v>
                </c:pt>
                <c:pt idx="551">
                  <c:v>119.34060000000001</c:v>
                </c:pt>
                <c:pt idx="552">
                  <c:v>107.68650000000001</c:v>
                </c:pt>
                <c:pt idx="553">
                  <c:v>120.62649999999999</c:v>
                </c:pt>
                <c:pt idx="554">
                  <c:v>168.11970000000002</c:v>
                </c:pt>
                <c:pt idx="555">
                  <c:v>104.15249999999999</c:v>
                </c:pt>
                <c:pt idx="556">
                  <c:v>87.289400000000001</c:v>
                </c:pt>
                <c:pt idx="557">
                  <c:v>96.448300000000003</c:v>
                </c:pt>
                <c:pt idx="558">
                  <c:v>96.950900000000004</c:v>
                </c:pt>
                <c:pt idx="559">
                  <c:v>84.766900000000007</c:v>
                </c:pt>
                <c:pt idx="560">
                  <c:v>80.927499999999995</c:v>
                </c:pt>
                <c:pt idx="561">
                  <c:v>80.458600000000004</c:v>
                </c:pt>
                <c:pt idx="562">
                  <c:v>82.821399999999997</c:v>
                </c:pt>
                <c:pt idx="563">
                  <c:v>82.578699999999998</c:v>
                </c:pt>
                <c:pt idx="564">
                  <c:v>84.752400000000009</c:v>
                </c:pt>
                <c:pt idx="565">
                  <c:v>81.234499999999997</c:v>
                </c:pt>
                <c:pt idx="566">
                  <c:v>89.491100000000003</c:v>
                </c:pt>
                <c:pt idx="567">
                  <c:v>84.271500000000003</c:v>
                </c:pt>
                <c:pt idx="568">
                  <c:v>89.976200000000006</c:v>
                </c:pt>
                <c:pt idx="569">
                  <c:v>81.917900000000003</c:v>
                </c:pt>
                <c:pt idx="570">
                  <c:v>84.71</c:v>
                </c:pt>
                <c:pt idx="571">
                  <c:v>85.002700000000004</c:v>
                </c:pt>
                <c:pt idx="572">
                  <c:v>83.105899999999991</c:v>
                </c:pt>
                <c:pt idx="573">
                  <c:v>82.300799999999995</c:v>
                </c:pt>
                <c:pt idx="574">
                  <c:v>115.41419999999999</c:v>
                </c:pt>
                <c:pt idx="575">
                  <c:v>86.334400000000002</c:v>
                </c:pt>
                <c:pt idx="576">
                  <c:v>87.627300000000005</c:v>
                </c:pt>
                <c:pt idx="577">
                  <c:v>87.946200000000005</c:v>
                </c:pt>
                <c:pt idx="578">
                  <c:v>82.310299999999998</c:v>
                </c:pt>
                <c:pt idx="579">
                  <c:v>92.419399999999996</c:v>
                </c:pt>
                <c:pt idx="580">
                  <c:v>85.977499999999992</c:v>
                </c:pt>
                <c:pt idx="581">
                  <c:v>104.345</c:v>
                </c:pt>
                <c:pt idx="582">
                  <c:v>109.25229999999999</c:v>
                </c:pt>
                <c:pt idx="583">
                  <c:v>81.302099999999996</c:v>
                </c:pt>
                <c:pt idx="584">
                  <c:v>85.423900000000003</c:v>
                </c:pt>
                <c:pt idx="585">
                  <c:v>79.060299999999998</c:v>
                </c:pt>
                <c:pt idx="586">
                  <c:v>80.177300000000002</c:v>
                </c:pt>
                <c:pt idx="587">
                  <c:v>84.802799999999991</c:v>
                </c:pt>
                <c:pt idx="588">
                  <c:v>78.26700000000001</c:v>
                </c:pt>
                <c:pt idx="589">
                  <c:v>76.160799999999995</c:v>
                </c:pt>
                <c:pt idx="590">
                  <c:v>81.375600000000006</c:v>
                </c:pt>
                <c:pt idx="591">
                  <c:v>82.581500000000005</c:v>
                </c:pt>
                <c:pt idx="592">
                  <c:v>92.447600000000008</c:v>
                </c:pt>
                <c:pt idx="593">
                  <c:v>87.708200000000005</c:v>
                </c:pt>
                <c:pt idx="594">
                  <c:v>79.553700000000006</c:v>
                </c:pt>
                <c:pt idx="595">
                  <c:v>80.729100000000003</c:v>
                </c:pt>
                <c:pt idx="596">
                  <c:v>83.663699999999992</c:v>
                </c:pt>
                <c:pt idx="597">
                  <c:v>78.11569999999999</c:v>
                </c:pt>
                <c:pt idx="598">
                  <c:v>79.253199999999993</c:v>
                </c:pt>
                <c:pt idx="599">
                  <c:v>79.670599999999993</c:v>
                </c:pt>
                <c:pt idx="600">
                  <c:v>82.646800000000013</c:v>
                </c:pt>
                <c:pt idx="601">
                  <c:v>81.385000000000005</c:v>
                </c:pt>
                <c:pt idx="602">
                  <c:v>80.996399999999994</c:v>
                </c:pt>
                <c:pt idx="603">
                  <c:v>82.849199999999996</c:v>
                </c:pt>
                <c:pt idx="604">
                  <c:v>80.504400000000004</c:v>
                </c:pt>
                <c:pt idx="605">
                  <c:v>91.708399999999997</c:v>
                </c:pt>
                <c:pt idx="606">
                  <c:v>81.347699999999989</c:v>
                </c:pt>
                <c:pt idx="607">
                  <c:v>80.188400000000001</c:v>
                </c:pt>
                <c:pt idx="608">
                  <c:v>77.706100000000006</c:v>
                </c:pt>
                <c:pt idx="609">
                  <c:v>85.572299999999998</c:v>
                </c:pt>
                <c:pt idx="610">
                  <c:v>104.90520000000001</c:v>
                </c:pt>
                <c:pt idx="611">
                  <c:v>91.169399999999996</c:v>
                </c:pt>
                <c:pt idx="612">
                  <c:v>83.608500000000006</c:v>
                </c:pt>
                <c:pt idx="613">
                  <c:v>79.174300000000002</c:v>
                </c:pt>
                <c:pt idx="614">
                  <c:v>78.3596</c:v>
                </c:pt>
                <c:pt idx="615">
                  <c:v>82.520399999999995</c:v>
                </c:pt>
                <c:pt idx="616">
                  <c:v>76.971399999999988</c:v>
                </c:pt>
                <c:pt idx="617">
                  <c:v>77.548900000000003</c:v>
                </c:pt>
                <c:pt idx="618">
                  <c:v>90.99369999999999</c:v>
                </c:pt>
                <c:pt idx="619">
                  <c:v>79.777200000000008</c:v>
                </c:pt>
                <c:pt idx="620">
                  <c:v>87.487400000000008</c:v>
                </c:pt>
                <c:pt idx="621">
                  <c:v>79.267399999999995</c:v>
                </c:pt>
                <c:pt idx="622">
                  <c:v>82.002300000000005</c:v>
                </c:pt>
                <c:pt idx="623">
                  <c:v>79.646499999999989</c:v>
                </c:pt>
                <c:pt idx="624">
                  <c:v>79.253199999999993</c:v>
                </c:pt>
                <c:pt idx="625">
                  <c:v>81.017600000000002</c:v>
                </c:pt>
                <c:pt idx="626">
                  <c:v>83.828900000000004</c:v>
                </c:pt>
                <c:pt idx="627">
                  <c:v>84.302999999999997</c:v>
                </c:pt>
                <c:pt idx="628">
                  <c:v>84.180900000000008</c:v>
                </c:pt>
                <c:pt idx="629">
                  <c:v>85.073700000000002</c:v>
                </c:pt>
                <c:pt idx="630">
                  <c:v>91.655500000000004</c:v>
                </c:pt>
                <c:pt idx="631">
                  <c:v>91.151499999999999</c:v>
                </c:pt>
                <c:pt idx="632">
                  <c:v>81.08550000000001</c:v>
                </c:pt>
                <c:pt idx="633">
                  <c:v>82.796400000000006</c:v>
                </c:pt>
                <c:pt idx="634">
                  <c:v>167.6096</c:v>
                </c:pt>
                <c:pt idx="635">
                  <c:v>85.213700000000003</c:v>
                </c:pt>
                <c:pt idx="636">
                  <c:v>79.180799999999991</c:v>
                </c:pt>
                <c:pt idx="637">
                  <c:v>97.630900000000011</c:v>
                </c:pt>
                <c:pt idx="638">
                  <c:v>109.3121</c:v>
                </c:pt>
                <c:pt idx="639">
                  <c:v>79.184699999999992</c:v>
                </c:pt>
                <c:pt idx="640">
                  <c:v>79.614000000000004</c:v>
                </c:pt>
                <c:pt idx="641">
                  <c:v>86.723600000000005</c:v>
                </c:pt>
                <c:pt idx="642">
                  <c:v>77.805299999999988</c:v>
                </c:pt>
                <c:pt idx="643">
                  <c:v>90.467199999999991</c:v>
                </c:pt>
                <c:pt idx="644">
                  <c:v>86.0899</c:v>
                </c:pt>
                <c:pt idx="645">
                  <c:v>83.346500000000006</c:v>
                </c:pt>
                <c:pt idx="646">
                  <c:v>179.17060000000001</c:v>
                </c:pt>
                <c:pt idx="647">
                  <c:v>80.482600000000005</c:v>
                </c:pt>
                <c:pt idx="648">
                  <c:v>79.816799999999986</c:v>
                </c:pt>
                <c:pt idx="649">
                  <c:v>80.643299999999996</c:v>
                </c:pt>
                <c:pt idx="650">
                  <c:v>76.418000000000006</c:v>
                </c:pt>
                <c:pt idx="651">
                  <c:v>81.508899999999997</c:v>
                </c:pt>
                <c:pt idx="652">
                  <c:v>84.168099999999995</c:v>
                </c:pt>
                <c:pt idx="653">
                  <c:v>78.494499999999988</c:v>
                </c:pt>
                <c:pt idx="654">
                  <c:v>79.613500000000002</c:v>
                </c:pt>
                <c:pt idx="655">
                  <c:v>80.343499999999992</c:v>
                </c:pt>
                <c:pt idx="656">
                  <c:v>90.690200000000004</c:v>
                </c:pt>
                <c:pt idx="657">
                  <c:v>86.544499999999999</c:v>
                </c:pt>
                <c:pt idx="658">
                  <c:v>80.214400000000012</c:v>
                </c:pt>
                <c:pt idx="659">
                  <c:v>80.166799999999995</c:v>
                </c:pt>
                <c:pt idx="660">
                  <c:v>81.829799999999992</c:v>
                </c:pt>
                <c:pt idx="661">
                  <c:v>83.921599999999998</c:v>
                </c:pt>
                <c:pt idx="662">
                  <c:v>78.660300000000007</c:v>
                </c:pt>
                <c:pt idx="663">
                  <c:v>84.760300000000001</c:v>
                </c:pt>
                <c:pt idx="664">
                  <c:v>111.39709999999999</c:v>
                </c:pt>
                <c:pt idx="665">
                  <c:v>86.322099999999992</c:v>
                </c:pt>
                <c:pt idx="666">
                  <c:v>118.8188</c:v>
                </c:pt>
                <c:pt idx="667">
                  <c:v>82.205100000000002</c:v>
                </c:pt>
                <c:pt idx="668">
                  <c:v>97.105099999999993</c:v>
                </c:pt>
                <c:pt idx="669">
                  <c:v>82.077600000000004</c:v>
                </c:pt>
                <c:pt idx="670">
                  <c:v>80.210100000000011</c:v>
                </c:pt>
                <c:pt idx="671">
                  <c:v>84.135199999999998</c:v>
                </c:pt>
                <c:pt idx="672">
                  <c:v>81.113900000000001</c:v>
                </c:pt>
                <c:pt idx="673">
                  <c:v>79.873200000000011</c:v>
                </c:pt>
                <c:pt idx="674">
                  <c:v>80.848100000000002</c:v>
                </c:pt>
                <c:pt idx="675">
                  <c:v>81.3202</c:v>
                </c:pt>
                <c:pt idx="676">
                  <c:v>78.600300000000004</c:v>
                </c:pt>
                <c:pt idx="677">
                  <c:v>79.680000000000007</c:v>
                </c:pt>
                <c:pt idx="678">
                  <c:v>107.474</c:v>
                </c:pt>
                <c:pt idx="679">
                  <c:v>80.198800000000006</c:v>
                </c:pt>
                <c:pt idx="680">
                  <c:v>83.389200000000002</c:v>
                </c:pt>
                <c:pt idx="681">
                  <c:v>81.916799999999995</c:v>
                </c:pt>
                <c:pt idx="682">
                  <c:v>86.771699999999996</c:v>
                </c:pt>
                <c:pt idx="683">
                  <c:v>82.460099999999997</c:v>
                </c:pt>
                <c:pt idx="684">
                  <c:v>80.097699999999989</c:v>
                </c:pt>
                <c:pt idx="685">
                  <c:v>81.378299999999996</c:v>
                </c:pt>
                <c:pt idx="686">
                  <c:v>82.487300000000005</c:v>
                </c:pt>
                <c:pt idx="687">
                  <c:v>83.537499999999994</c:v>
                </c:pt>
                <c:pt idx="688">
                  <c:v>78.233899999999991</c:v>
                </c:pt>
                <c:pt idx="689">
                  <c:v>83.058000000000007</c:v>
                </c:pt>
                <c:pt idx="690">
                  <c:v>83.148899999999998</c:v>
                </c:pt>
                <c:pt idx="691">
                  <c:v>88.685299999999998</c:v>
                </c:pt>
                <c:pt idx="692">
                  <c:v>84.551900000000003</c:v>
                </c:pt>
                <c:pt idx="693">
                  <c:v>80.808000000000007</c:v>
                </c:pt>
                <c:pt idx="694">
                  <c:v>111.4883</c:v>
                </c:pt>
                <c:pt idx="695">
                  <c:v>147.2389</c:v>
                </c:pt>
                <c:pt idx="696">
                  <c:v>82.994600000000005</c:v>
                </c:pt>
                <c:pt idx="697">
                  <c:v>82.860299999999995</c:v>
                </c:pt>
                <c:pt idx="698">
                  <c:v>84.205600000000004</c:v>
                </c:pt>
                <c:pt idx="699">
                  <c:v>82.702600000000004</c:v>
                </c:pt>
                <c:pt idx="700">
                  <c:v>85.932900000000004</c:v>
                </c:pt>
                <c:pt idx="701">
                  <c:v>81.006</c:v>
                </c:pt>
                <c:pt idx="702">
                  <c:v>82.81819999999999</c:v>
                </c:pt>
                <c:pt idx="703">
                  <c:v>81.38130000000001</c:v>
                </c:pt>
                <c:pt idx="704">
                  <c:v>82.916299999999993</c:v>
                </c:pt>
                <c:pt idx="705">
                  <c:v>82.384299999999996</c:v>
                </c:pt>
                <c:pt idx="706">
                  <c:v>83.790900000000008</c:v>
                </c:pt>
                <c:pt idx="707">
                  <c:v>91.644100000000009</c:v>
                </c:pt>
                <c:pt idx="708">
                  <c:v>87.245800000000003</c:v>
                </c:pt>
                <c:pt idx="709">
                  <c:v>80.207899999999995</c:v>
                </c:pt>
                <c:pt idx="710">
                  <c:v>82.025000000000006</c:v>
                </c:pt>
                <c:pt idx="711">
                  <c:v>82.764899999999997</c:v>
                </c:pt>
                <c:pt idx="712">
                  <c:v>82.093100000000007</c:v>
                </c:pt>
                <c:pt idx="713">
                  <c:v>81.376000000000005</c:v>
                </c:pt>
                <c:pt idx="714">
                  <c:v>144.26149999999998</c:v>
                </c:pt>
                <c:pt idx="715">
                  <c:v>83.292699999999996</c:v>
                </c:pt>
                <c:pt idx="716">
                  <c:v>107.41439999999999</c:v>
                </c:pt>
                <c:pt idx="717">
                  <c:v>86.918400000000005</c:v>
                </c:pt>
                <c:pt idx="718">
                  <c:v>81.724500000000006</c:v>
                </c:pt>
                <c:pt idx="719">
                  <c:v>96.306600000000003</c:v>
                </c:pt>
                <c:pt idx="720">
                  <c:v>88.303100000000001</c:v>
                </c:pt>
                <c:pt idx="721">
                  <c:v>109.7603</c:v>
                </c:pt>
                <c:pt idx="722">
                  <c:v>82.4358</c:v>
                </c:pt>
                <c:pt idx="723">
                  <c:v>85.1404</c:v>
                </c:pt>
                <c:pt idx="724">
                  <c:v>91.301199999999994</c:v>
                </c:pt>
                <c:pt idx="725">
                  <c:v>85.344699999999989</c:v>
                </c:pt>
                <c:pt idx="726">
                  <c:v>84.556599999999989</c:v>
                </c:pt>
                <c:pt idx="727">
                  <c:v>87.514099999999999</c:v>
                </c:pt>
                <c:pt idx="728">
                  <c:v>87.433199999999999</c:v>
                </c:pt>
                <c:pt idx="729">
                  <c:v>88.854199999999992</c:v>
                </c:pt>
                <c:pt idx="730">
                  <c:v>86.493799999999993</c:v>
                </c:pt>
                <c:pt idx="731">
                  <c:v>89.152599999999993</c:v>
                </c:pt>
                <c:pt idx="732">
                  <c:v>87.7102</c:v>
                </c:pt>
                <c:pt idx="733">
                  <c:v>81.998400000000004</c:v>
                </c:pt>
                <c:pt idx="734">
                  <c:v>170.3151</c:v>
                </c:pt>
                <c:pt idx="735">
                  <c:v>85.037600000000012</c:v>
                </c:pt>
                <c:pt idx="736">
                  <c:v>82.044799999999995</c:v>
                </c:pt>
                <c:pt idx="737">
                  <c:v>156.16940000000002</c:v>
                </c:pt>
                <c:pt idx="738">
                  <c:v>81.545599999999993</c:v>
                </c:pt>
                <c:pt idx="739">
                  <c:v>102.9838</c:v>
                </c:pt>
                <c:pt idx="740">
                  <c:v>84.801199999999994</c:v>
                </c:pt>
                <c:pt idx="741">
                  <c:v>83.822299999999998</c:v>
                </c:pt>
                <c:pt idx="742">
                  <c:v>91.070399999999992</c:v>
                </c:pt>
                <c:pt idx="743">
                  <c:v>99.677199999999999</c:v>
                </c:pt>
                <c:pt idx="744">
                  <c:v>106.0127</c:v>
                </c:pt>
                <c:pt idx="745">
                  <c:v>91.397000000000006</c:v>
                </c:pt>
                <c:pt idx="746">
                  <c:v>83.921499999999995</c:v>
                </c:pt>
                <c:pt idx="747">
                  <c:v>103.143</c:v>
                </c:pt>
                <c:pt idx="748">
                  <c:v>137.55080000000001</c:v>
                </c:pt>
                <c:pt idx="749">
                  <c:v>87.74560000000001</c:v>
                </c:pt>
                <c:pt idx="750">
                  <c:v>83.007999999999996</c:v>
                </c:pt>
                <c:pt idx="751">
                  <c:v>93.9375</c:v>
                </c:pt>
                <c:pt idx="752">
                  <c:v>114.10090000000001</c:v>
                </c:pt>
                <c:pt idx="753">
                  <c:v>89.222999999999999</c:v>
                </c:pt>
                <c:pt idx="754">
                  <c:v>125.67190000000001</c:v>
                </c:pt>
                <c:pt idx="755">
                  <c:v>96.452800000000011</c:v>
                </c:pt>
                <c:pt idx="756">
                  <c:v>84.803699999999992</c:v>
                </c:pt>
                <c:pt idx="757">
                  <c:v>89.94489999999999</c:v>
                </c:pt>
                <c:pt idx="758">
                  <c:v>87.46520000000001</c:v>
                </c:pt>
                <c:pt idx="759">
                  <c:v>91.604099999999988</c:v>
                </c:pt>
                <c:pt idx="760">
                  <c:v>89.2791</c:v>
                </c:pt>
                <c:pt idx="761">
                  <c:v>84.567000000000007</c:v>
                </c:pt>
                <c:pt idx="762">
                  <c:v>81.412999999999997</c:v>
                </c:pt>
                <c:pt idx="763">
                  <c:v>85.784299999999988</c:v>
                </c:pt>
                <c:pt idx="764">
                  <c:v>83.984300000000005</c:v>
                </c:pt>
                <c:pt idx="765">
                  <c:v>99.392499999999998</c:v>
                </c:pt>
                <c:pt idx="766">
                  <c:v>81.895600000000002</c:v>
                </c:pt>
                <c:pt idx="767">
                  <c:v>92.589299999999994</c:v>
                </c:pt>
                <c:pt idx="768">
                  <c:v>85.220199999999991</c:v>
                </c:pt>
                <c:pt idx="769">
                  <c:v>83.899799999999999</c:v>
                </c:pt>
                <c:pt idx="770">
                  <c:v>87.293399999999991</c:v>
                </c:pt>
                <c:pt idx="771">
                  <c:v>84.593600000000009</c:v>
                </c:pt>
                <c:pt idx="772">
                  <c:v>98.776699999999991</c:v>
                </c:pt>
                <c:pt idx="773">
                  <c:v>126.5724</c:v>
                </c:pt>
                <c:pt idx="774">
                  <c:v>85.369</c:v>
                </c:pt>
                <c:pt idx="775">
                  <c:v>86.785699999999991</c:v>
                </c:pt>
                <c:pt idx="776">
                  <c:v>85.018300000000011</c:v>
                </c:pt>
                <c:pt idx="777">
                  <c:v>83.456299999999999</c:v>
                </c:pt>
                <c:pt idx="778">
                  <c:v>166.8922</c:v>
                </c:pt>
                <c:pt idx="779">
                  <c:v>84.5762</c:v>
                </c:pt>
                <c:pt idx="780">
                  <c:v>84.335599999999999</c:v>
                </c:pt>
                <c:pt idx="781">
                  <c:v>81.666299999999993</c:v>
                </c:pt>
                <c:pt idx="782">
                  <c:v>87.792000000000002</c:v>
                </c:pt>
                <c:pt idx="783">
                  <c:v>83.203000000000003</c:v>
                </c:pt>
                <c:pt idx="784">
                  <c:v>83.0672</c:v>
                </c:pt>
                <c:pt idx="785">
                  <c:v>84.422300000000007</c:v>
                </c:pt>
                <c:pt idx="786">
                  <c:v>84.281999999999996</c:v>
                </c:pt>
                <c:pt idx="787">
                  <c:v>86.065600000000003</c:v>
                </c:pt>
                <c:pt idx="788">
                  <c:v>85.509799999999998</c:v>
                </c:pt>
                <c:pt idx="789">
                  <c:v>86.937100000000001</c:v>
                </c:pt>
                <c:pt idx="790">
                  <c:v>91.257500000000007</c:v>
                </c:pt>
                <c:pt idx="791">
                  <c:v>87.140799999999999</c:v>
                </c:pt>
                <c:pt idx="792">
                  <c:v>82.836799999999997</c:v>
                </c:pt>
                <c:pt idx="793">
                  <c:v>81.491900000000001</c:v>
                </c:pt>
                <c:pt idx="794">
                  <c:v>80.628199999999993</c:v>
                </c:pt>
                <c:pt idx="795">
                  <c:v>78.83120000000001</c:v>
                </c:pt>
                <c:pt idx="796">
                  <c:v>78.921300000000002</c:v>
                </c:pt>
                <c:pt idx="797">
                  <c:v>87.283200000000008</c:v>
                </c:pt>
                <c:pt idx="798">
                  <c:v>84.234200000000001</c:v>
                </c:pt>
                <c:pt idx="799">
                  <c:v>78.281400000000005</c:v>
                </c:pt>
                <c:pt idx="800">
                  <c:v>82.104900000000001</c:v>
                </c:pt>
                <c:pt idx="801">
                  <c:v>122.03890000000001</c:v>
                </c:pt>
                <c:pt idx="802">
                  <c:v>83.072199999999995</c:v>
                </c:pt>
                <c:pt idx="803">
                  <c:v>91.689900000000009</c:v>
                </c:pt>
                <c:pt idx="804">
                  <c:v>131.16</c:v>
                </c:pt>
                <c:pt idx="805">
                  <c:v>83.652799999999999</c:v>
                </c:pt>
                <c:pt idx="806">
                  <c:v>94.152799999999999</c:v>
                </c:pt>
                <c:pt idx="807">
                  <c:v>84.790599999999998</c:v>
                </c:pt>
                <c:pt idx="808">
                  <c:v>79.656900000000007</c:v>
                </c:pt>
                <c:pt idx="809">
                  <c:v>83.687899999999999</c:v>
                </c:pt>
                <c:pt idx="810">
                  <c:v>80.111800000000002</c:v>
                </c:pt>
                <c:pt idx="811">
                  <c:v>78.760499999999993</c:v>
                </c:pt>
                <c:pt idx="812">
                  <c:v>80.233400000000003</c:v>
                </c:pt>
                <c:pt idx="813">
                  <c:v>109.5675</c:v>
                </c:pt>
                <c:pt idx="814">
                  <c:v>83.529700000000005</c:v>
                </c:pt>
                <c:pt idx="815">
                  <c:v>89.167999999999992</c:v>
                </c:pt>
                <c:pt idx="816">
                  <c:v>83.056699999999992</c:v>
                </c:pt>
                <c:pt idx="817">
                  <c:v>78.382199999999997</c:v>
                </c:pt>
                <c:pt idx="818">
                  <c:v>77.286699999999996</c:v>
                </c:pt>
                <c:pt idx="819">
                  <c:v>81.990600000000001</c:v>
                </c:pt>
                <c:pt idx="820">
                  <c:v>76.397599999999997</c:v>
                </c:pt>
                <c:pt idx="821">
                  <c:v>80.551200000000009</c:v>
                </c:pt>
                <c:pt idx="822">
                  <c:v>81.943899999999999</c:v>
                </c:pt>
                <c:pt idx="823">
                  <c:v>75.815300000000008</c:v>
                </c:pt>
                <c:pt idx="824">
                  <c:v>76.575900000000004</c:v>
                </c:pt>
                <c:pt idx="825">
                  <c:v>82.911600000000007</c:v>
                </c:pt>
                <c:pt idx="826">
                  <c:v>78.073999999999998</c:v>
                </c:pt>
                <c:pt idx="827">
                  <c:v>83.483100000000007</c:v>
                </c:pt>
                <c:pt idx="828">
                  <c:v>78.017299999999992</c:v>
                </c:pt>
                <c:pt idx="829">
                  <c:v>101.1713</c:v>
                </c:pt>
                <c:pt idx="830">
                  <c:v>141.0008</c:v>
                </c:pt>
                <c:pt idx="831">
                  <c:v>78.770700000000005</c:v>
                </c:pt>
                <c:pt idx="832">
                  <c:v>82.703500000000005</c:v>
                </c:pt>
                <c:pt idx="833">
                  <c:v>77.946899999999999</c:v>
                </c:pt>
                <c:pt idx="834">
                  <c:v>80.132800000000003</c:v>
                </c:pt>
                <c:pt idx="835">
                  <c:v>105.2381</c:v>
                </c:pt>
                <c:pt idx="836">
                  <c:v>115.07080000000001</c:v>
                </c:pt>
                <c:pt idx="837">
                  <c:v>83.940100000000001</c:v>
                </c:pt>
                <c:pt idx="838">
                  <c:v>78.610799999999998</c:v>
                </c:pt>
                <c:pt idx="839">
                  <c:v>80.074000000000012</c:v>
                </c:pt>
                <c:pt idx="840">
                  <c:v>80.147800000000004</c:v>
                </c:pt>
                <c:pt idx="841">
                  <c:v>90.25030000000001</c:v>
                </c:pt>
                <c:pt idx="842">
                  <c:v>88.545700000000011</c:v>
                </c:pt>
                <c:pt idx="843">
                  <c:v>81.916799999999995</c:v>
                </c:pt>
                <c:pt idx="844">
                  <c:v>82.334800000000001</c:v>
                </c:pt>
                <c:pt idx="845">
                  <c:v>80.345100000000002</c:v>
                </c:pt>
                <c:pt idx="846">
                  <c:v>83.733900000000006</c:v>
                </c:pt>
                <c:pt idx="847">
                  <c:v>79.508700000000005</c:v>
                </c:pt>
                <c:pt idx="848">
                  <c:v>85.4298</c:v>
                </c:pt>
                <c:pt idx="849">
                  <c:v>80.920400000000001</c:v>
                </c:pt>
                <c:pt idx="850">
                  <c:v>79.430700000000002</c:v>
                </c:pt>
                <c:pt idx="851">
                  <c:v>77.318899999999999</c:v>
                </c:pt>
                <c:pt idx="852">
                  <c:v>81.455399999999997</c:v>
                </c:pt>
                <c:pt idx="853">
                  <c:v>110.1691</c:v>
                </c:pt>
                <c:pt idx="854">
                  <c:v>129.75880000000001</c:v>
                </c:pt>
                <c:pt idx="855">
                  <c:v>83.034999999999997</c:v>
                </c:pt>
                <c:pt idx="856">
                  <c:v>98.334400000000002</c:v>
                </c:pt>
                <c:pt idx="857">
                  <c:v>94.768000000000001</c:v>
                </c:pt>
                <c:pt idx="858">
                  <c:v>110.5314</c:v>
                </c:pt>
                <c:pt idx="859">
                  <c:v>101.20489999999999</c:v>
                </c:pt>
                <c:pt idx="860">
                  <c:v>81.763800000000003</c:v>
                </c:pt>
                <c:pt idx="861">
                  <c:v>78.819000000000003</c:v>
                </c:pt>
                <c:pt idx="862">
                  <c:v>79.472499999999997</c:v>
                </c:pt>
                <c:pt idx="863">
                  <c:v>77.498800000000003</c:v>
                </c:pt>
                <c:pt idx="864">
                  <c:v>83.966799999999992</c:v>
                </c:pt>
                <c:pt idx="865">
                  <c:v>82.364599999999996</c:v>
                </c:pt>
                <c:pt idx="866">
                  <c:v>87.62</c:v>
                </c:pt>
                <c:pt idx="867">
                  <c:v>79.981499999999997</c:v>
                </c:pt>
                <c:pt idx="868">
                  <c:v>84.312100000000001</c:v>
                </c:pt>
                <c:pt idx="869">
                  <c:v>173.24609999999998</c:v>
                </c:pt>
                <c:pt idx="870">
                  <c:v>83.226300000000009</c:v>
                </c:pt>
                <c:pt idx="871">
                  <c:v>79.064700000000002</c:v>
                </c:pt>
                <c:pt idx="872">
                  <c:v>81.973299999999995</c:v>
                </c:pt>
                <c:pt idx="873">
                  <c:v>95.841800000000006</c:v>
                </c:pt>
                <c:pt idx="874">
                  <c:v>99.145099999999999</c:v>
                </c:pt>
                <c:pt idx="875">
                  <c:v>198.92359999999999</c:v>
                </c:pt>
                <c:pt idx="876">
                  <c:v>124.25609999999999</c:v>
                </c:pt>
                <c:pt idx="877">
                  <c:v>180.93790000000001</c:v>
                </c:pt>
                <c:pt idx="878">
                  <c:v>109.3784</c:v>
                </c:pt>
                <c:pt idx="879">
                  <c:v>152.93970000000002</c:v>
                </c:pt>
                <c:pt idx="880">
                  <c:v>130.03709999999998</c:v>
                </c:pt>
                <c:pt idx="881">
                  <c:v>127.0877</c:v>
                </c:pt>
                <c:pt idx="882">
                  <c:v>101.9205</c:v>
                </c:pt>
                <c:pt idx="883">
                  <c:v>95.734399999999994</c:v>
                </c:pt>
                <c:pt idx="884">
                  <c:v>89.337600000000009</c:v>
                </c:pt>
                <c:pt idx="885">
                  <c:v>79.279299999999992</c:v>
                </c:pt>
                <c:pt idx="886">
                  <c:v>116.19699999999999</c:v>
                </c:pt>
                <c:pt idx="887">
                  <c:v>110.61</c:v>
                </c:pt>
                <c:pt idx="888">
                  <c:v>83.736199999999997</c:v>
                </c:pt>
                <c:pt idx="889">
                  <c:v>82.27470000000001</c:v>
                </c:pt>
                <c:pt idx="890">
                  <c:v>82.414400000000001</c:v>
                </c:pt>
                <c:pt idx="891">
                  <c:v>96.112499999999997</c:v>
                </c:pt>
                <c:pt idx="892">
                  <c:v>80.125</c:v>
                </c:pt>
                <c:pt idx="893">
                  <c:v>80.986400000000003</c:v>
                </c:pt>
                <c:pt idx="894">
                  <c:v>104.23910000000001</c:v>
                </c:pt>
                <c:pt idx="895">
                  <c:v>93.4114</c:v>
                </c:pt>
                <c:pt idx="896">
                  <c:v>92.967300000000009</c:v>
                </c:pt>
                <c:pt idx="897">
                  <c:v>84.2517</c:v>
                </c:pt>
                <c:pt idx="898">
                  <c:v>86.236999999999995</c:v>
                </c:pt>
                <c:pt idx="899">
                  <c:v>150.65549999999999</c:v>
                </c:pt>
                <c:pt idx="900">
                  <c:v>84.207599999999999</c:v>
                </c:pt>
                <c:pt idx="901">
                  <c:v>80.960000000000008</c:v>
                </c:pt>
                <c:pt idx="902">
                  <c:v>83.446999999999989</c:v>
                </c:pt>
                <c:pt idx="903">
                  <c:v>110.73819999999999</c:v>
                </c:pt>
                <c:pt idx="904">
                  <c:v>80.672200000000004</c:v>
                </c:pt>
                <c:pt idx="905">
                  <c:v>92.200699999999998</c:v>
                </c:pt>
                <c:pt idx="906">
                  <c:v>97.4572</c:v>
                </c:pt>
                <c:pt idx="907">
                  <c:v>89.342299999999994</c:v>
                </c:pt>
                <c:pt idx="908">
                  <c:v>81.214200000000005</c:v>
                </c:pt>
                <c:pt idx="909">
                  <c:v>84.197299999999998</c:v>
                </c:pt>
                <c:pt idx="910">
                  <c:v>83.816199999999995</c:v>
                </c:pt>
                <c:pt idx="911">
                  <c:v>157.23870000000002</c:v>
                </c:pt>
                <c:pt idx="912">
                  <c:v>86.166200000000003</c:v>
                </c:pt>
                <c:pt idx="913">
                  <c:v>83.191699999999997</c:v>
                </c:pt>
                <c:pt idx="914">
                  <c:v>220.7637</c:v>
                </c:pt>
                <c:pt idx="915">
                  <c:v>81.389499999999998</c:v>
                </c:pt>
                <c:pt idx="916">
                  <c:v>83.688100000000006</c:v>
                </c:pt>
                <c:pt idx="917">
                  <c:v>80.896200000000007</c:v>
                </c:pt>
                <c:pt idx="918">
                  <c:v>81.614800000000002</c:v>
                </c:pt>
                <c:pt idx="919">
                  <c:v>83.452299999999994</c:v>
                </c:pt>
                <c:pt idx="920">
                  <c:v>80.926899999999989</c:v>
                </c:pt>
                <c:pt idx="921">
                  <c:v>80.470399999999998</c:v>
                </c:pt>
                <c:pt idx="922">
                  <c:v>90.600499999999997</c:v>
                </c:pt>
                <c:pt idx="923">
                  <c:v>88.181700000000006</c:v>
                </c:pt>
                <c:pt idx="924">
                  <c:v>82.605200000000011</c:v>
                </c:pt>
                <c:pt idx="925">
                  <c:v>83.494799999999998</c:v>
                </c:pt>
                <c:pt idx="926">
                  <c:v>81.349599999999995</c:v>
                </c:pt>
                <c:pt idx="927">
                  <c:v>84.314700000000002</c:v>
                </c:pt>
                <c:pt idx="928">
                  <c:v>82.500199999999992</c:v>
                </c:pt>
                <c:pt idx="929">
                  <c:v>89.904600000000002</c:v>
                </c:pt>
                <c:pt idx="930">
                  <c:v>85.546099999999996</c:v>
                </c:pt>
                <c:pt idx="931">
                  <c:v>87.428100000000001</c:v>
                </c:pt>
                <c:pt idx="932">
                  <c:v>89.212400000000002</c:v>
                </c:pt>
                <c:pt idx="933">
                  <c:v>129.38079999999999</c:v>
                </c:pt>
                <c:pt idx="934">
                  <c:v>83.301100000000005</c:v>
                </c:pt>
                <c:pt idx="935">
                  <c:v>86.47</c:v>
                </c:pt>
                <c:pt idx="936">
                  <c:v>83.422200000000004</c:v>
                </c:pt>
                <c:pt idx="937">
                  <c:v>89.139899999999997</c:v>
                </c:pt>
                <c:pt idx="938">
                  <c:v>86.589299999999994</c:v>
                </c:pt>
                <c:pt idx="939">
                  <c:v>82.0886</c:v>
                </c:pt>
                <c:pt idx="940">
                  <c:v>87.58059999999999</c:v>
                </c:pt>
                <c:pt idx="941">
                  <c:v>83.667400000000001</c:v>
                </c:pt>
                <c:pt idx="942">
                  <c:v>80.430899999999994</c:v>
                </c:pt>
                <c:pt idx="943">
                  <c:v>90.024000000000001</c:v>
                </c:pt>
                <c:pt idx="944">
                  <c:v>92.733499999999992</c:v>
                </c:pt>
                <c:pt idx="945">
                  <c:v>83.779500000000013</c:v>
                </c:pt>
                <c:pt idx="946">
                  <c:v>82.857600000000005</c:v>
                </c:pt>
                <c:pt idx="947">
                  <c:v>92.009499999999989</c:v>
                </c:pt>
                <c:pt idx="948">
                  <c:v>86.728999999999999</c:v>
                </c:pt>
                <c:pt idx="949">
                  <c:v>86.001599999999996</c:v>
                </c:pt>
                <c:pt idx="950">
                  <c:v>82.847899999999996</c:v>
                </c:pt>
                <c:pt idx="951">
                  <c:v>85.561799999999991</c:v>
                </c:pt>
                <c:pt idx="952">
                  <c:v>81.453400000000002</c:v>
                </c:pt>
                <c:pt idx="953">
                  <c:v>80.731800000000007</c:v>
                </c:pt>
                <c:pt idx="954">
                  <c:v>83.683599999999998</c:v>
                </c:pt>
                <c:pt idx="955">
                  <c:v>82.963300000000004</c:v>
                </c:pt>
                <c:pt idx="956">
                  <c:v>83.626000000000005</c:v>
                </c:pt>
                <c:pt idx="957">
                  <c:v>88.047899999999998</c:v>
                </c:pt>
                <c:pt idx="958">
                  <c:v>85.358500000000006</c:v>
                </c:pt>
                <c:pt idx="959">
                  <c:v>146.27340000000001</c:v>
                </c:pt>
                <c:pt idx="960">
                  <c:v>184.4126</c:v>
                </c:pt>
                <c:pt idx="961">
                  <c:v>86.384299999999996</c:v>
                </c:pt>
                <c:pt idx="962">
                  <c:v>82.457499999999996</c:v>
                </c:pt>
                <c:pt idx="963">
                  <c:v>79.862000000000009</c:v>
                </c:pt>
                <c:pt idx="964">
                  <c:v>85.627700000000004</c:v>
                </c:pt>
                <c:pt idx="965">
                  <c:v>82.287899999999993</c:v>
                </c:pt>
                <c:pt idx="966">
                  <c:v>80.717100000000002</c:v>
                </c:pt>
                <c:pt idx="967">
                  <c:v>83.699200000000005</c:v>
                </c:pt>
                <c:pt idx="968">
                  <c:v>83.495000000000005</c:v>
                </c:pt>
                <c:pt idx="969">
                  <c:v>79.763400000000004</c:v>
                </c:pt>
                <c:pt idx="970">
                  <c:v>83.515299999999996</c:v>
                </c:pt>
                <c:pt idx="971">
                  <c:v>81.059599999999989</c:v>
                </c:pt>
                <c:pt idx="972">
                  <c:v>88.50030000000001</c:v>
                </c:pt>
                <c:pt idx="973">
                  <c:v>88.378</c:v>
                </c:pt>
                <c:pt idx="974">
                  <c:v>86.631500000000003</c:v>
                </c:pt>
                <c:pt idx="975">
                  <c:v>82.646000000000001</c:v>
                </c:pt>
                <c:pt idx="976">
                  <c:v>86.54</c:v>
                </c:pt>
                <c:pt idx="977">
                  <c:v>94.77</c:v>
                </c:pt>
                <c:pt idx="978">
                  <c:v>88.27300000000001</c:v>
                </c:pt>
                <c:pt idx="979">
                  <c:v>90.362799999999993</c:v>
                </c:pt>
                <c:pt idx="980">
                  <c:v>86.352999999999994</c:v>
                </c:pt>
                <c:pt idx="981">
                  <c:v>85.296899999999994</c:v>
                </c:pt>
                <c:pt idx="982">
                  <c:v>83.012199999999993</c:v>
                </c:pt>
                <c:pt idx="983">
                  <c:v>85.523199999999989</c:v>
                </c:pt>
                <c:pt idx="984">
                  <c:v>92.184600000000003</c:v>
                </c:pt>
                <c:pt idx="985">
                  <c:v>89.184100000000001</c:v>
                </c:pt>
                <c:pt idx="986">
                  <c:v>85.244900000000001</c:v>
                </c:pt>
                <c:pt idx="987">
                  <c:v>99.530199999999994</c:v>
                </c:pt>
                <c:pt idx="988">
                  <c:v>139.173</c:v>
                </c:pt>
                <c:pt idx="989">
                  <c:v>87.582800000000006</c:v>
                </c:pt>
                <c:pt idx="990">
                  <c:v>84.659499999999994</c:v>
                </c:pt>
                <c:pt idx="991">
                  <c:v>84.009500000000003</c:v>
                </c:pt>
                <c:pt idx="992">
                  <c:v>89.714799999999997</c:v>
                </c:pt>
                <c:pt idx="993">
                  <c:v>91.512</c:v>
                </c:pt>
                <c:pt idx="994">
                  <c:v>85.5017</c:v>
                </c:pt>
                <c:pt idx="995">
                  <c:v>88.284500000000008</c:v>
                </c:pt>
                <c:pt idx="996">
                  <c:v>84.600300000000004</c:v>
                </c:pt>
                <c:pt idx="997">
                  <c:v>89.037199999999999</c:v>
                </c:pt>
                <c:pt idx="998">
                  <c:v>83.447900000000004</c:v>
                </c:pt>
                <c:pt idx="999">
                  <c:v>82.839100000000002</c:v>
                </c:pt>
                <c:pt idx="1000">
                  <c:v>80.842399999999998</c:v>
                </c:pt>
                <c:pt idx="1001">
                  <c:v>281.8922</c:v>
                </c:pt>
                <c:pt idx="1002">
                  <c:v>266.43509999999998</c:v>
                </c:pt>
                <c:pt idx="1003">
                  <c:v>185.29409999999999</c:v>
                </c:pt>
                <c:pt idx="1004">
                  <c:v>222.11199999999999</c:v>
                </c:pt>
                <c:pt idx="1005">
                  <c:v>204.3038</c:v>
                </c:pt>
                <c:pt idx="1006">
                  <c:v>192.73190000000002</c:v>
                </c:pt>
                <c:pt idx="1007">
                  <c:v>234.411</c:v>
                </c:pt>
                <c:pt idx="1008">
                  <c:v>246.06210000000002</c:v>
                </c:pt>
                <c:pt idx="1009">
                  <c:v>189.6045</c:v>
                </c:pt>
                <c:pt idx="1010">
                  <c:v>195.94370000000001</c:v>
                </c:pt>
                <c:pt idx="1011">
                  <c:v>299.33530000000002</c:v>
                </c:pt>
                <c:pt idx="1012">
                  <c:v>218.6378</c:v>
                </c:pt>
                <c:pt idx="1013">
                  <c:v>216.92670000000001</c:v>
                </c:pt>
                <c:pt idx="1014">
                  <c:v>185.23839999999998</c:v>
                </c:pt>
                <c:pt idx="1015">
                  <c:v>236.8193</c:v>
                </c:pt>
                <c:pt idx="1016">
                  <c:v>182.64150000000001</c:v>
                </c:pt>
                <c:pt idx="1017">
                  <c:v>199.88030000000001</c:v>
                </c:pt>
                <c:pt idx="1018">
                  <c:v>227.06829999999999</c:v>
                </c:pt>
                <c:pt idx="1019">
                  <c:v>175.17060000000001</c:v>
                </c:pt>
                <c:pt idx="1020">
                  <c:v>197.40079999999998</c:v>
                </c:pt>
                <c:pt idx="1021">
                  <c:v>191.3792</c:v>
                </c:pt>
                <c:pt idx="1022">
                  <c:v>198.08690000000001</c:v>
                </c:pt>
                <c:pt idx="1023">
                  <c:v>181.21719999999999</c:v>
                </c:pt>
                <c:pt idx="1024">
                  <c:v>232.66540000000001</c:v>
                </c:pt>
                <c:pt idx="1025">
                  <c:v>185.31489999999999</c:v>
                </c:pt>
                <c:pt idx="1026">
                  <c:v>184.5437</c:v>
                </c:pt>
                <c:pt idx="1027">
                  <c:v>185.58089999999999</c:v>
                </c:pt>
                <c:pt idx="1028">
                  <c:v>280.44809999999995</c:v>
                </c:pt>
                <c:pt idx="1029">
                  <c:v>218.21199999999999</c:v>
                </c:pt>
                <c:pt idx="1030">
                  <c:v>203.11150000000001</c:v>
                </c:pt>
                <c:pt idx="1031">
                  <c:v>183.10909999999998</c:v>
                </c:pt>
                <c:pt idx="1032">
                  <c:v>191.42159999999998</c:v>
                </c:pt>
                <c:pt idx="1033">
                  <c:v>228.83590000000001</c:v>
                </c:pt>
                <c:pt idx="1034">
                  <c:v>184.6464</c:v>
                </c:pt>
                <c:pt idx="1035">
                  <c:v>322.32870000000003</c:v>
                </c:pt>
                <c:pt idx="1036">
                  <c:v>241.52709999999999</c:v>
                </c:pt>
                <c:pt idx="1037">
                  <c:v>184.66800000000001</c:v>
                </c:pt>
                <c:pt idx="1038">
                  <c:v>282.7337</c:v>
                </c:pt>
                <c:pt idx="1039">
                  <c:v>234.0617</c:v>
                </c:pt>
                <c:pt idx="1040">
                  <c:v>174.8304</c:v>
                </c:pt>
                <c:pt idx="1041">
                  <c:v>180.90890000000002</c:v>
                </c:pt>
                <c:pt idx="1042">
                  <c:v>180.2467</c:v>
                </c:pt>
                <c:pt idx="1043">
                  <c:v>180.97239999999999</c:v>
                </c:pt>
                <c:pt idx="1044">
                  <c:v>174.90790000000001</c:v>
                </c:pt>
                <c:pt idx="1045">
                  <c:v>182.7766</c:v>
                </c:pt>
                <c:pt idx="1046">
                  <c:v>172.09040000000002</c:v>
                </c:pt>
                <c:pt idx="1047">
                  <c:v>185.57900000000001</c:v>
                </c:pt>
                <c:pt idx="1048">
                  <c:v>180.42759999999998</c:v>
                </c:pt>
                <c:pt idx="1049">
                  <c:v>183.79480000000001</c:v>
                </c:pt>
                <c:pt idx="1050">
                  <c:v>172.08100000000002</c:v>
                </c:pt>
                <c:pt idx="1051">
                  <c:v>211.43529999999998</c:v>
                </c:pt>
                <c:pt idx="1052">
                  <c:v>181.07059999999998</c:v>
                </c:pt>
                <c:pt idx="1053">
                  <c:v>192.06799999999998</c:v>
                </c:pt>
                <c:pt idx="1054">
                  <c:v>176.93260000000001</c:v>
                </c:pt>
                <c:pt idx="1055">
                  <c:v>186.4819</c:v>
                </c:pt>
                <c:pt idx="1056">
                  <c:v>183.68460000000002</c:v>
                </c:pt>
                <c:pt idx="1057">
                  <c:v>195.3305</c:v>
                </c:pt>
                <c:pt idx="1058">
                  <c:v>232.08840000000001</c:v>
                </c:pt>
                <c:pt idx="1059">
                  <c:v>193.45570000000001</c:v>
                </c:pt>
                <c:pt idx="1060">
                  <c:v>276.90589999999997</c:v>
                </c:pt>
                <c:pt idx="1061">
                  <c:v>216.15180000000001</c:v>
                </c:pt>
                <c:pt idx="1062">
                  <c:v>214.26750000000001</c:v>
                </c:pt>
                <c:pt idx="1063">
                  <c:v>245.54490000000001</c:v>
                </c:pt>
                <c:pt idx="1064">
                  <c:v>177.77350000000001</c:v>
                </c:pt>
                <c:pt idx="1065">
                  <c:v>178.10580000000002</c:v>
                </c:pt>
                <c:pt idx="1066">
                  <c:v>179.00830000000002</c:v>
                </c:pt>
                <c:pt idx="1067">
                  <c:v>179.99619999999999</c:v>
                </c:pt>
                <c:pt idx="1068">
                  <c:v>221.74859999999998</c:v>
                </c:pt>
                <c:pt idx="1069">
                  <c:v>177.3766</c:v>
                </c:pt>
                <c:pt idx="1070">
                  <c:v>178.6951</c:v>
                </c:pt>
                <c:pt idx="1071">
                  <c:v>171.4854</c:v>
                </c:pt>
                <c:pt idx="1072">
                  <c:v>175.0515</c:v>
                </c:pt>
                <c:pt idx="1073">
                  <c:v>172.50219999999999</c:v>
                </c:pt>
                <c:pt idx="1074">
                  <c:v>211.25910000000002</c:v>
                </c:pt>
                <c:pt idx="1075">
                  <c:v>209.57159999999999</c:v>
                </c:pt>
                <c:pt idx="1076">
                  <c:v>179.1678</c:v>
                </c:pt>
                <c:pt idx="1077">
                  <c:v>181.6001</c:v>
                </c:pt>
                <c:pt idx="1078">
                  <c:v>183.20580000000001</c:v>
                </c:pt>
                <c:pt idx="1079">
                  <c:v>182.512</c:v>
                </c:pt>
                <c:pt idx="1080">
                  <c:v>183.4522</c:v>
                </c:pt>
                <c:pt idx="1081">
                  <c:v>191.7569</c:v>
                </c:pt>
                <c:pt idx="1082">
                  <c:v>187.39789999999999</c:v>
                </c:pt>
                <c:pt idx="1083">
                  <c:v>187.8554</c:v>
                </c:pt>
                <c:pt idx="1084">
                  <c:v>189.18389999999999</c:v>
                </c:pt>
                <c:pt idx="1085">
                  <c:v>188.87639999999999</c:v>
                </c:pt>
                <c:pt idx="1086">
                  <c:v>284.80450000000002</c:v>
                </c:pt>
                <c:pt idx="1087">
                  <c:v>221.99769999999998</c:v>
                </c:pt>
                <c:pt idx="1088">
                  <c:v>174.58920000000001</c:v>
                </c:pt>
                <c:pt idx="1089">
                  <c:v>178.46880000000002</c:v>
                </c:pt>
                <c:pt idx="1090">
                  <c:v>177.92340000000002</c:v>
                </c:pt>
                <c:pt idx="1091">
                  <c:v>180.88660000000002</c:v>
                </c:pt>
                <c:pt idx="1092">
                  <c:v>263.84499999999997</c:v>
                </c:pt>
                <c:pt idx="1093">
                  <c:v>229.89490000000001</c:v>
                </c:pt>
                <c:pt idx="1094">
                  <c:v>184.45740000000001</c:v>
                </c:pt>
                <c:pt idx="1095">
                  <c:v>183.79070000000002</c:v>
                </c:pt>
                <c:pt idx="1096">
                  <c:v>177.94470000000001</c:v>
                </c:pt>
                <c:pt idx="1097">
                  <c:v>204.34800000000001</c:v>
                </c:pt>
                <c:pt idx="1098">
                  <c:v>234.78620000000001</c:v>
                </c:pt>
                <c:pt idx="1099">
                  <c:v>190.5137</c:v>
                </c:pt>
                <c:pt idx="1100">
                  <c:v>265.33879999999999</c:v>
                </c:pt>
                <c:pt idx="1101">
                  <c:v>187.30759999999998</c:v>
                </c:pt>
                <c:pt idx="1102">
                  <c:v>192.48009999999999</c:v>
                </c:pt>
                <c:pt idx="1103">
                  <c:v>246.2784</c:v>
                </c:pt>
                <c:pt idx="1104">
                  <c:v>197.86279999999999</c:v>
                </c:pt>
                <c:pt idx="1105">
                  <c:v>190.75069999999999</c:v>
                </c:pt>
                <c:pt idx="1106">
                  <c:v>228.57910000000001</c:v>
                </c:pt>
                <c:pt idx="1107">
                  <c:v>224.56139999999999</c:v>
                </c:pt>
                <c:pt idx="1108">
                  <c:v>193.3451</c:v>
                </c:pt>
                <c:pt idx="1109">
                  <c:v>216.65270000000001</c:v>
                </c:pt>
                <c:pt idx="1110">
                  <c:v>276.185</c:v>
                </c:pt>
                <c:pt idx="1111">
                  <c:v>207.52539999999999</c:v>
                </c:pt>
                <c:pt idx="1112">
                  <c:v>185.7062</c:v>
                </c:pt>
                <c:pt idx="1113">
                  <c:v>234.67940000000002</c:v>
                </c:pt>
                <c:pt idx="1114">
                  <c:v>182.0838</c:v>
                </c:pt>
                <c:pt idx="1115">
                  <c:v>258.42059999999998</c:v>
                </c:pt>
                <c:pt idx="1116">
                  <c:v>181.0909</c:v>
                </c:pt>
                <c:pt idx="1117">
                  <c:v>194.3083</c:v>
                </c:pt>
                <c:pt idx="1118">
                  <c:v>191.64860000000002</c:v>
                </c:pt>
                <c:pt idx="1119">
                  <c:v>239.5164</c:v>
                </c:pt>
                <c:pt idx="1120">
                  <c:v>180.05699999999999</c:v>
                </c:pt>
                <c:pt idx="1121">
                  <c:v>203.465</c:v>
                </c:pt>
                <c:pt idx="1122">
                  <c:v>202.22</c:v>
                </c:pt>
                <c:pt idx="1123">
                  <c:v>178.1516</c:v>
                </c:pt>
                <c:pt idx="1124">
                  <c:v>183.5438</c:v>
                </c:pt>
                <c:pt idx="1125">
                  <c:v>210.54949999999999</c:v>
                </c:pt>
                <c:pt idx="1126">
                  <c:v>217.91170000000002</c:v>
                </c:pt>
                <c:pt idx="1127">
                  <c:v>180.3237</c:v>
                </c:pt>
                <c:pt idx="1128">
                  <c:v>215.04040000000001</c:v>
                </c:pt>
                <c:pt idx="1129">
                  <c:v>219.81319999999999</c:v>
                </c:pt>
                <c:pt idx="1130">
                  <c:v>180.09240000000003</c:v>
                </c:pt>
                <c:pt idx="1131">
                  <c:v>174.31070000000003</c:v>
                </c:pt>
                <c:pt idx="1132">
                  <c:v>180.52979999999999</c:v>
                </c:pt>
                <c:pt idx="1133">
                  <c:v>170.64670000000001</c:v>
                </c:pt>
                <c:pt idx="1134">
                  <c:v>179.34220000000002</c:v>
                </c:pt>
                <c:pt idx="1135">
                  <c:v>199.07489999999999</c:v>
                </c:pt>
                <c:pt idx="1136">
                  <c:v>179.16299999999998</c:v>
                </c:pt>
                <c:pt idx="1137">
                  <c:v>180.9888</c:v>
                </c:pt>
                <c:pt idx="1138">
                  <c:v>179.39150000000001</c:v>
                </c:pt>
                <c:pt idx="1139">
                  <c:v>177.92530000000002</c:v>
                </c:pt>
                <c:pt idx="1140">
                  <c:v>174.2816</c:v>
                </c:pt>
                <c:pt idx="1141">
                  <c:v>176.75119999999998</c:v>
                </c:pt>
                <c:pt idx="1142">
                  <c:v>191.38050000000001</c:v>
                </c:pt>
                <c:pt idx="1143">
                  <c:v>180.93729999999999</c:v>
                </c:pt>
                <c:pt idx="1144">
                  <c:v>173.97720000000001</c:v>
                </c:pt>
                <c:pt idx="1145">
                  <c:v>180.3553</c:v>
                </c:pt>
                <c:pt idx="1146">
                  <c:v>178.68220000000002</c:v>
                </c:pt>
                <c:pt idx="1147">
                  <c:v>184.2687</c:v>
                </c:pt>
                <c:pt idx="1148">
                  <c:v>182.53720000000001</c:v>
                </c:pt>
                <c:pt idx="1149">
                  <c:v>187.94569999999999</c:v>
                </c:pt>
                <c:pt idx="1150">
                  <c:v>211.05460000000002</c:v>
                </c:pt>
                <c:pt idx="1151">
                  <c:v>180.13630000000001</c:v>
                </c:pt>
                <c:pt idx="1152">
                  <c:v>260.14549999999997</c:v>
                </c:pt>
                <c:pt idx="1153">
                  <c:v>169.8853</c:v>
                </c:pt>
                <c:pt idx="1154">
                  <c:v>212.58569999999997</c:v>
                </c:pt>
                <c:pt idx="1155">
                  <c:v>169.18340000000001</c:v>
                </c:pt>
                <c:pt idx="1156">
                  <c:v>175.66540000000001</c:v>
                </c:pt>
                <c:pt idx="1157">
                  <c:v>175.63029999999998</c:v>
                </c:pt>
                <c:pt idx="1158">
                  <c:v>174.63799999999998</c:v>
                </c:pt>
                <c:pt idx="1159">
                  <c:v>185.51400000000001</c:v>
                </c:pt>
                <c:pt idx="1160">
                  <c:v>184.8005</c:v>
                </c:pt>
                <c:pt idx="1161">
                  <c:v>193.19839999999999</c:v>
                </c:pt>
                <c:pt idx="1162">
                  <c:v>233.68289999999999</c:v>
                </c:pt>
                <c:pt idx="1163">
                  <c:v>202.34530000000001</c:v>
                </c:pt>
                <c:pt idx="1164">
                  <c:v>188.46470000000002</c:v>
                </c:pt>
                <c:pt idx="1165">
                  <c:v>178.78459999999998</c:v>
                </c:pt>
                <c:pt idx="1166">
                  <c:v>189.3596</c:v>
                </c:pt>
                <c:pt idx="1167">
                  <c:v>173.38490000000002</c:v>
                </c:pt>
                <c:pt idx="1168">
                  <c:v>175.6379</c:v>
                </c:pt>
                <c:pt idx="1169">
                  <c:v>178.63329999999999</c:v>
                </c:pt>
                <c:pt idx="1170">
                  <c:v>194.7551</c:v>
                </c:pt>
                <c:pt idx="1171">
                  <c:v>178.66480000000001</c:v>
                </c:pt>
                <c:pt idx="1172">
                  <c:v>174.86449999999999</c:v>
                </c:pt>
                <c:pt idx="1173">
                  <c:v>180.6815</c:v>
                </c:pt>
                <c:pt idx="1174">
                  <c:v>178.05</c:v>
                </c:pt>
                <c:pt idx="1175">
                  <c:v>173.0883</c:v>
                </c:pt>
                <c:pt idx="1176">
                  <c:v>224.922</c:v>
                </c:pt>
                <c:pt idx="1177">
                  <c:v>183.39869999999999</c:v>
                </c:pt>
                <c:pt idx="1178">
                  <c:v>186.20919999999998</c:v>
                </c:pt>
                <c:pt idx="1179">
                  <c:v>233.98749999999998</c:v>
                </c:pt>
                <c:pt idx="1180">
                  <c:v>237.90780000000001</c:v>
                </c:pt>
                <c:pt idx="1181">
                  <c:v>231.65030000000002</c:v>
                </c:pt>
                <c:pt idx="1182">
                  <c:v>241.35390000000001</c:v>
                </c:pt>
                <c:pt idx="1183">
                  <c:v>182.86060000000001</c:v>
                </c:pt>
                <c:pt idx="1184">
                  <c:v>179.9725</c:v>
                </c:pt>
                <c:pt idx="1185">
                  <c:v>268.15219999999999</c:v>
                </c:pt>
                <c:pt idx="1186">
                  <c:v>277.69749999999999</c:v>
                </c:pt>
                <c:pt idx="1187">
                  <c:v>255.48520000000002</c:v>
                </c:pt>
                <c:pt idx="1188">
                  <c:v>211.0718</c:v>
                </c:pt>
                <c:pt idx="1189">
                  <c:v>176.7388</c:v>
                </c:pt>
                <c:pt idx="1190">
                  <c:v>175.9734</c:v>
                </c:pt>
                <c:pt idx="1191">
                  <c:v>168.2621</c:v>
                </c:pt>
                <c:pt idx="1192">
                  <c:v>172.62110000000001</c:v>
                </c:pt>
                <c:pt idx="1193">
                  <c:v>183.4837</c:v>
                </c:pt>
                <c:pt idx="1194">
                  <c:v>167.78199999999998</c:v>
                </c:pt>
                <c:pt idx="1195">
                  <c:v>167.6353</c:v>
                </c:pt>
                <c:pt idx="1196">
                  <c:v>175.0127</c:v>
                </c:pt>
                <c:pt idx="1197">
                  <c:v>170.47109999999998</c:v>
                </c:pt>
                <c:pt idx="1198">
                  <c:v>224.15719999999999</c:v>
                </c:pt>
                <c:pt idx="1199">
                  <c:v>196.2242</c:v>
                </c:pt>
                <c:pt idx="1200">
                  <c:v>186.465</c:v>
                </c:pt>
                <c:pt idx="1201">
                  <c:v>177.12970000000001</c:v>
                </c:pt>
                <c:pt idx="1202">
                  <c:v>196.61249999999998</c:v>
                </c:pt>
                <c:pt idx="1203">
                  <c:v>175.93780000000001</c:v>
                </c:pt>
                <c:pt idx="1204">
                  <c:v>178.5668</c:v>
                </c:pt>
                <c:pt idx="1205">
                  <c:v>171.2705</c:v>
                </c:pt>
                <c:pt idx="1206">
                  <c:v>177.80529999999999</c:v>
                </c:pt>
                <c:pt idx="1207">
                  <c:v>187.88260000000002</c:v>
                </c:pt>
                <c:pt idx="1208">
                  <c:v>176.5394</c:v>
                </c:pt>
                <c:pt idx="1209">
                  <c:v>173.06949999999998</c:v>
                </c:pt>
                <c:pt idx="1210">
                  <c:v>178.89340000000001</c:v>
                </c:pt>
                <c:pt idx="1211">
                  <c:v>175.90810000000002</c:v>
                </c:pt>
                <c:pt idx="1212">
                  <c:v>178.26939999999999</c:v>
                </c:pt>
                <c:pt idx="1213">
                  <c:v>210.4633</c:v>
                </c:pt>
                <c:pt idx="1214">
                  <c:v>253.23560000000001</c:v>
                </c:pt>
                <c:pt idx="1215">
                  <c:v>192.26760000000002</c:v>
                </c:pt>
                <c:pt idx="1216">
                  <c:v>177.3614</c:v>
                </c:pt>
                <c:pt idx="1217">
                  <c:v>169.2961</c:v>
                </c:pt>
                <c:pt idx="1218">
                  <c:v>179.1927</c:v>
                </c:pt>
                <c:pt idx="1219">
                  <c:v>221.86099999999999</c:v>
                </c:pt>
                <c:pt idx="1220">
                  <c:v>175.04990000000001</c:v>
                </c:pt>
                <c:pt idx="1221">
                  <c:v>169.9683</c:v>
                </c:pt>
                <c:pt idx="1222">
                  <c:v>172.30339999999998</c:v>
                </c:pt>
                <c:pt idx="1223">
                  <c:v>177.8408</c:v>
                </c:pt>
                <c:pt idx="1224">
                  <c:v>173.55</c:v>
                </c:pt>
                <c:pt idx="1225">
                  <c:v>193.726</c:v>
                </c:pt>
                <c:pt idx="1226">
                  <c:v>177.04610000000002</c:v>
                </c:pt>
                <c:pt idx="1227">
                  <c:v>274.25400000000002</c:v>
                </c:pt>
                <c:pt idx="1228">
                  <c:v>212.86199999999999</c:v>
                </c:pt>
                <c:pt idx="1229">
                  <c:v>175.26310000000001</c:v>
                </c:pt>
                <c:pt idx="1230">
                  <c:v>215.66419999999999</c:v>
                </c:pt>
                <c:pt idx="1231">
                  <c:v>230.1671</c:v>
                </c:pt>
                <c:pt idx="1232">
                  <c:v>171.32049999999998</c:v>
                </c:pt>
                <c:pt idx="1233">
                  <c:v>173.1711</c:v>
                </c:pt>
                <c:pt idx="1234">
                  <c:v>174.9325</c:v>
                </c:pt>
                <c:pt idx="1235">
                  <c:v>205.33070000000001</c:v>
                </c:pt>
                <c:pt idx="1236">
                  <c:v>190.6054</c:v>
                </c:pt>
                <c:pt idx="1237">
                  <c:v>238.88300000000001</c:v>
                </c:pt>
                <c:pt idx="1238">
                  <c:v>173.0616</c:v>
                </c:pt>
                <c:pt idx="1239">
                  <c:v>206.69570000000002</c:v>
                </c:pt>
                <c:pt idx="1240">
                  <c:v>234.9871</c:v>
                </c:pt>
                <c:pt idx="1241">
                  <c:v>252.16559999999998</c:v>
                </c:pt>
                <c:pt idx="1242">
                  <c:v>164.73830000000001</c:v>
                </c:pt>
                <c:pt idx="1243">
                  <c:v>172.27880000000002</c:v>
                </c:pt>
                <c:pt idx="1244">
                  <c:v>163.916</c:v>
                </c:pt>
                <c:pt idx="1245">
                  <c:v>198.58880000000002</c:v>
                </c:pt>
                <c:pt idx="1246">
                  <c:v>175.26759999999999</c:v>
                </c:pt>
                <c:pt idx="1247">
                  <c:v>168.1403</c:v>
                </c:pt>
                <c:pt idx="1248">
                  <c:v>189.00579999999999</c:v>
                </c:pt>
                <c:pt idx="1249">
                  <c:v>210.3254</c:v>
                </c:pt>
                <c:pt idx="1250">
                  <c:v>228.63079999999999</c:v>
                </c:pt>
                <c:pt idx="1251">
                  <c:v>183.06819999999999</c:v>
                </c:pt>
                <c:pt idx="1252">
                  <c:v>181.04650000000001</c:v>
                </c:pt>
                <c:pt idx="1253">
                  <c:v>176.72149999999999</c:v>
                </c:pt>
                <c:pt idx="1254">
                  <c:v>174.9743</c:v>
                </c:pt>
                <c:pt idx="1255">
                  <c:v>171.30439999999999</c:v>
                </c:pt>
                <c:pt idx="1256">
                  <c:v>180.41879999999998</c:v>
                </c:pt>
                <c:pt idx="1257">
                  <c:v>173.1105</c:v>
                </c:pt>
                <c:pt idx="1258">
                  <c:v>168.84989999999999</c:v>
                </c:pt>
                <c:pt idx="1259">
                  <c:v>197.72139999999999</c:v>
                </c:pt>
                <c:pt idx="1260">
                  <c:v>197.7568</c:v>
                </c:pt>
                <c:pt idx="1261">
                  <c:v>187.9307</c:v>
                </c:pt>
                <c:pt idx="1262">
                  <c:v>185.62260000000001</c:v>
                </c:pt>
                <c:pt idx="1263">
                  <c:v>179.48729999999998</c:v>
                </c:pt>
                <c:pt idx="1264">
                  <c:v>176.298</c:v>
                </c:pt>
                <c:pt idx="1265">
                  <c:v>192.77209999999999</c:v>
                </c:pt>
                <c:pt idx="1266">
                  <c:v>353.26439999999997</c:v>
                </c:pt>
                <c:pt idx="1267">
                  <c:v>183.32040000000001</c:v>
                </c:pt>
                <c:pt idx="1268">
                  <c:v>243.21420000000001</c:v>
                </c:pt>
                <c:pt idx="1269">
                  <c:v>173.07249999999999</c:v>
                </c:pt>
                <c:pt idx="1270">
                  <c:v>172.84229999999999</c:v>
                </c:pt>
                <c:pt idx="1271">
                  <c:v>188.2355</c:v>
                </c:pt>
                <c:pt idx="1272">
                  <c:v>272.3467</c:v>
                </c:pt>
                <c:pt idx="1273">
                  <c:v>175.0067</c:v>
                </c:pt>
                <c:pt idx="1274">
                  <c:v>174.15720000000002</c:v>
                </c:pt>
                <c:pt idx="1275">
                  <c:v>210.44909999999999</c:v>
                </c:pt>
                <c:pt idx="1276">
                  <c:v>186.73129999999998</c:v>
                </c:pt>
                <c:pt idx="1277">
                  <c:v>192.14259999999999</c:v>
                </c:pt>
                <c:pt idx="1278">
                  <c:v>178.22820000000002</c:v>
                </c:pt>
                <c:pt idx="1279">
                  <c:v>187.0042</c:v>
                </c:pt>
                <c:pt idx="1280">
                  <c:v>178.58180000000002</c:v>
                </c:pt>
                <c:pt idx="1281">
                  <c:v>185.28919999999999</c:v>
                </c:pt>
                <c:pt idx="1282">
                  <c:v>181.63670000000002</c:v>
                </c:pt>
                <c:pt idx="1283">
                  <c:v>195.91679999999999</c:v>
                </c:pt>
                <c:pt idx="1284">
                  <c:v>179.4999</c:v>
                </c:pt>
                <c:pt idx="1285">
                  <c:v>215.833</c:v>
                </c:pt>
                <c:pt idx="1286">
                  <c:v>180.66409999999999</c:v>
                </c:pt>
                <c:pt idx="1287">
                  <c:v>224.6138</c:v>
                </c:pt>
                <c:pt idx="1288">
                  <c:v>235.0367</c:v>
                </c:pt>
                <c:pt idx="1289">
                  <c:v>170.58860000000001</c:v>
                </c:pt>
                <c:pt idx="1290">
                  <c:v>181.32329999999999</c:v>
                </c:pt>
                <c:pt idx="1291">
                  <c:v>271.85270000000003</c:v>
                </c:pt>
                <c:pt idx="1292">
                  <c:v>177.74509999999998</c:v>
                </c:pt>
                <c:pt idx="1293">
                  <c:v>244.53710000000001</c:v>
                </c:pt>
                <c:pt idx="1294">
                  <c:v>249.70570000000001</c:v>
                </c:pt>
                <c:pt idx="1295">
                  <c:v>250.86599999999999</c:v>
                </c:pt>
                <c:pt idx="1296">
                  <c:v>171.72219999999999</c:v>
                </c:pt>
                <c:pt idx="1297">
                  <c:v>170.92429999999999</c:v>
                </c:pt>
                <c:pt idx="1298">
                  <c:v>170.9923</c:v>
                </c:pt>
                <c:pt idx="1299">
                  <c:v>172.01230000000001</c:v>
                </c:pt>
                <c:pt idx="1300">
                  <c:v>169.643</c:v>
                </c:pt>
                <c:pt idx="1301">
                  <c:v>176.54810000000001</c:v>
                </c:pt>
                <c:pt idx="1302">
                  <c:v>169.84780000000001</c:v>
                </c:pt>
                <c:pt idx="1303">
                  <c:v>169.47</c:v>
                </c:pt>
                <c:pt idx="1304">
                  <c:v>169.78620000000001</c:v>
                </c:pt>
                <c:pt idx="1305">
                  <c:v>240.65389999999999</c:v>
                </c:pt>
                <c:pt idx="1306">
                  <c:v>188.71299999999999</c:v>
                </c:pt>
                <c:pt idx="1307">
                  <c:v>171.05850000000001</c:v>
                </c:pt>
                <c:pt idx="1308">
                  <c:v>168.71249999999998</c:v>
                </c:pt>
                <c:pt idx="1309">
                  <c:v>210.90719999999999</c:v>
                </c:pt>
                <c:pt idx="1310">
                  <c:v>181.12719999999999</c:v>
                </c:pt>
                <c:pt idx="1311">
                  <c:v>187.7732</c:v>
                </c:pt>
                <c:pt idx="1312">
                  <c:v>170.09440000000001</c:v>
                </c:pt>
                <c:pt idx="1313">
                  <c:v>181.70869999999999</c:v>
                </c:pt>
                <c:pt idx="1314">
                  <c:v>178.24019999999999</c:v>
                </c:pt>
                <c:pt idx="1315">
                  <c:v>183.18549999999999</c:v>
                </c:pt>
                <c:pt idx="1316">
                  <c:v>213.1123</c:v>
                </c:pt>
                <c:pt idx="1317">
                  <c:v>237.57560000000001</c:v>
                </c:pt>
                <c:pt idx="1318">
                  <c:v>210.69820000000001</c:v>
                </c:pt>
                <c:pt idx="1319">
                  <c:v>229.5591</c:v>
                </c:pt>
                <c:pt idx="1320">
                  <c:v>172.32259999999999</c:v>
                </c:pt>
                <c:pt idx="1321">
                  <c:v>177.155</c:v>
                </c:pt>
                <c:pt idx="1322">
                  <c:v>168.9444</c:v>
                </c:pt>
                <c:pt idx="1323">
                  <c:v>172.43289999999999</c:v>
                </c:pt>
                <c:pt idx="1324">
                  <c:v>173.09959999999998</c:v>
                </c:pt>
                <c:pt idx="1325">
                  <c:v>173.65520000000001</c:v>
                </c:pt>
                <c:pt idx="1326">
                  <c:v>171.12979999999999</c:v>
                </c:pt>
                <c:pt idx="1327">
                  <c:v>177.62339999999998</c:v>
                </c:pt>
                <c:pt idx="1328">
                  <c:v>218.58169999999998</c:v>
                </c:pt>
                <c:pt idx="1329">
                  <c:v>169.82</c:v>
                </c:pt>
                <c:pt idx="1330">
                  <c:v>249.20849999999999</c:v>
                </c:pt>
                <c:pt idx="1331">
                  <c:v>254.803</c:v>
                </c:pt>
                <c:pt idx="1332">
                  <c:v>177.07690000000002</c:v>
                </c:pt>
                <c:pt idx="1333">
                  <c:v>209.2063</c:v>
                </c:pt>
                <c:pt idx="1334">
                  <c:v>319.82040000000001</c:v>
                </c:pt>
                <c:pt idx="1335">
                  <c:v>285.28540000000004</c:v>
                </c:pt>
                <c:pt idx="1336">
                  <c:v>277.68549999999999</c:v>
                </c:pt>
                <c:pt idx="1337">
                  <c:v>256.46940000000001</c:v>
                </c:pt>
                <c:pt idx="1338">
                  <c:v>231.75909999999999</c:v>
                </c:pt>
                <c:pt idx="1339">
                  <c:v>184.1045</c:v>
                </c:pt>
                <c:pt idx="1340">
                  <c:v>334.15620000000001</c:v>
                </c:pt>
                <c:pt idx="1341">
                  <c:v>185.11099999999999</c:v>
                </c:pt>
                <c:pt idx="1342">
                  <c:v>183.44299999999998</c:v>
                </c:pt>
                <c:pt idx="1343">
                  <c:v>222.18049999999999</c:v>
                </c:pt>
                <c:pt idx="1344">
                  <c:v>185.12120000000002</c:v>
                </c:pt>
                <c:pt idx="1345">
                  <c:v>181.33250000000001</c:v>
                </c:pt>
                <c:pt idx="1346">
                  <c:v>177.37279999999998</c:v>
                </c:pt>
                <c:pt idx="1347">
                  <c:v>186.41759999999999</c:v>
                </c:pt>
                <c:pt idx="1348">
                  <c:v>176.05100000000002</c:v>
                </c:pt>
                <c:pt idx="1349">
                  <c:v>181.3092</c:v>
                </c:pt>
                <c:pt idx="1350">
                  <c:v>190.33670000000001</c:v>
                </c:pt>
                <c:pt idx="1351">
                  <c:v>208.44879999999998</c:v>
                </c:pt>
                <c:pt idx="1352">
                  <c:v>166.0343</c:v>
                </c:pt>
                <c:pt idx="1353">
                  <c:v>177.46290000000002</c:v>
                </c:pt>
                <c:pt idx="1354">
                  <c:v>170.65630000000002</c:v>
                </c:pt>
                <c:pt idx="1355">
                  <c:v>174.37219999999999</c:v>
                </c:pt>
                <c:pt idx="1356">
                  <c:v>171.92850000000001</c:v>
                </c:pt>
                <c:pt idx="1357">
                  <c:v>180.84990000000002</c:v>
                </c:pt>
                <c:pt idx="1358">
                  <c:v>176.57310000000001</c:v>
                </c:pt>
                <c:pt idx="1359">
                  <c:v>178.97840000000002</c:v>
                </c:pt>
                <c:pt idx="1360">
                  <c:v>177.31710000000001</c:v>
                </c:pt>
                <c:pt idx="1361">
                  <c:v>184.45570000000001</c:v>
                </c:pt>
                <c:pt idx="1362">
                  <c:v>190.97639999999998</c:v>
                </c:pt>
                <c:pt idx="1363">
                  <c:v>271.4153</c:v>
                </c:pt>
                <c:pt idx="1364">
                  <c:v>289.12890000000004</c:v>
                </c:pt>
                <c:pt idx="1365">
                  <c:v>336.34480000000002</c:v>
                </c:pt>
                <c:pt idx="1366">
                  <c:v>213.9787</c:v>
                </c:pt>
                <c:pt idx="1367">
                  <c:v>245.11350000000002</c:v>
                </c:pt>
                <c:pt idx="1368">
                  <c:v>287.36660000000001</c:v>
                </c:pt>
                <c:pt idx="1369">
                  <c:v>225.3023</c:v>
                </c:pt>
                <c:pt idx="1370">
                  <c:v>217.44730000000001</c:v>
                </c:pt>
                <c:pt idx="1371">
                  <c:v>298.245</c:v>
                </c:pt>
                <c:pt idx="1372">
                  <c:v>331.55</c:v>
                </c:pt>
                <c:pt idx="1373">
                  <c:v>236.49980000000002</c:v>
                </c:pt>
                <c:pt idx="1374">
                  <c:v>214.58369999999999</c:v>
                </c:pt>
                <c:pt idx="1375">
                  <c:v>229.23850000000002</c:v>
                </c:pt>
                <c:pt idx="1376">
                  <c:v>256.18270000000001</c:v>
                </c:pt>
                <c:pt idx="1377">
                  <c:v>188.84909999999999</c:v>
                </c:pt>
                <c:pt idx="1378">
                  <c:v>197.69550000000001</c:v>
                </c:pt>
                <c:pt idx="1379">
                  <c:v>202.98689999999999</c:v>
                </c:pt>
                <c:pt idx="1380">
                  <c:v>178.9933</c:v>
                </c:pt>
                <c:pt idx="1381">
                  <c:v>177.05549999999999</c:v>
                </c:pt>
                <c:pt idx="1382">
                  <c:v>180.2287</c:v>
                </c:pt>
                <c:pt idx="1383">
                  <c:v>188.10309999999998</c:v>
                </c:pt>
                <c:pt idx="1384">
                  <c:v>179.60590000000002</c:v>
                </c:pt>
                <c:pt idx="1385">
                  <c:v>179.37479999999999</c:v>
                </c:pt>
                <c:pt idx="1386">
                  <c:v>178.67079999999999</c:v>
                </c:pt>
                <c:pt idx="1387">
                  <c:v>179.77440000000001</c:v>
                </c:pt>
                <c:pt idx="1388">
                  <c:v>232.19980000000001</c:v>
                </c:pt>
                <c:pt idx="1389">
                  <c:v>181.76610000000002</c:v>
                </c:pt>
                <c:pt idx="1390">
                  <c:v>184.87260000000001</c:v>
                </c:pt>
                <c:pt idx="1391">
                  <c:v>183.92149999999998</c:v>
                </c:pt>
                <c:pt idx="1392">
                  <c:v>211.97499999999999</c:v>
                </c:pt>
                <c:pt idx="1393">
                  <c:v>245.15880000000001</c:v>
                </c:pt>
                <c:pt idx="1394">
                  <c:v>191.9906</c:v>
                </c:pt>
                <c:pt idx="1395">
                  <c:v>180.4151</c:v>
                </c:pt>
                <c:pt idx="1396">
                  <c:v>187.36779999999999</c:v>
                </c:pt>
                <c:pt idx="1397">
                  <c:v>205.65890000000002</c:v>
                </c:pt>
                <c:pt idx="1398">
                  <c:v>261.68540000000002</c:v>
                </c:pt>
                <c:pt idx="1399">
                  <c:v>176.5505</c:v>
                </c:pt>
                <c:pt idx="1400">
                  <c:v>176.20150000000001</c:v>
                </c:pt>
                <c:pt idx="1401">
                  <c:v>187.05240000000001</c:v>
                </c:pt>
                <c:pt idx="1402">
                  <c:v>220.14410000000001</c:v>
                </c:pt>
                <c:pt idx="1403">
                  <c:v>244.874</c:v>
                </c:pt>
                <c:pt idx="1404">
                  <c:v>178.34530000000001</c:v>
                </c:pt>
                <c:pt idx="1405">
                  <c:v>190.9769</c:v>
                </c:pt>
                <c:pt idx="1406">
                  <c:v>320.70440000000002</c:v>
                </c:pt>
                <c:pt idx="1407">
                  <c:v>173.12359999999998</c:v>
                </c:pt>
                <c:pt idx="1408">
                  <c:v>173.63509999999999</c:v>
                </c:pt>
                <c:pt idx="1409">
                  <c:v>264.38460000000003</c:v>
                </c:pt>
                <c:pt idx="1410">
                  <c:v>366.53710000000001</c:v>
                </c:pt>
                <c:pt idx="1411">
                  <c:v>377.8295</c:v>
                </c:pt>
                <c:pt idx="1412">
                  <c:v>408.29729999999995</c:v>
                </c:pt>
                <c:pt idx="1413">
                  <c:v>400.05169999999998</c:v>
                </c:pt>
                <c:pt idx="1414">
                  <c:v>349.95409999999998</c:v>
                </c:pt>
                <c:pt idx="1415">
                  <c:v>313.40160000000003</c:v>
                </c:pt>
                <c:pt idx="1416">
                  <c:v>314.06979999999999</c:v>
                </c:pt>
                <c:pt idx="1417">
                  <c:v>336.06290000000001</c:v>
                </c:pt>
                <c:pt idx="1418">
                  <c:v>343.49639999999999</c:v>
                </c:pt>
                <c:pt idx="1419">
                  <c:v>310.82080000000002</c:v>
                </c:pt>
                <c:pt idx="1420">
                  <c:v>306.84530000000001</c:v>
                </c:pt>
                <c:pt idx="1421">
                  <c:v>360.2088</c:v>
                </c:pt>
                <c:pt idx="1422">
                  <c:v>315.25490000000002</c:v>
                </c:pt>
                <c:pt idx="1423">
                  <c:v>377.88189999999997</c:v>
                </c:pt>
                <c:pt idx="1424">
                  <c:v>298.65890000000002</c:v>
                </c:pt>
                <c:pt idx="1425">
                  <c:v>387.18649999999997</c:v>
                </c:pt>
                <c:pt idx="1426">
                  <c:v>363.80600000000004</c:v>
                </c:pt>
                <c:pt idx="1427">
                  <c:v>310.28480000000002</c:v>
                </c:pt>
                <c:pt idx="1428">
                  <c:v>303.15360000000004</c:v>
                </c:pt>
                <c:pt idx="1429">
                  <c:v>365.78880000000004</c:v>
                </c:pt>
                <c:pt idx="1430">
                  <c:v>301.24349999999998</c:v>
                </c:pt>
                <c:pt idx="1431">
                  <c:v>259.5333</c:v>
                </c:pt>
                <c:pt idx="1432">
                  <c:v>262.19490000000002</c:v>
                </c:pt>
                <c:pt idx="1433">
                  <c:v>180.8066</c:v>
                </c:pt>
                <c:pt idx="1434">
                  <c:v>207.19560000000001</c:v>
                </c:pt>
                <c:pt idx="1435">
                  <c:v>188.23750000000001</c:v>
                </c:pt>
                <c:pt idx="1436">
                  <c:v>258.7448</c:v>
                </c:pt>
                <c:pt idx="1437">
                  <c:v>172.25049999999999</c:v>
                </c:pt>
                <c:pt idx="1438">
                  <c:v>251.54369999999997</c:v>
                </c:pt>
                <c:pt idx="1439">
                  <c:v>388.0403</c:v>
                </c:pt>
                <c:pt idx="1440">
                  <c:v>384.964</c:v>
                </c:pt>
                <c:pt idx="1441">
                  <c:v>364.5394</c:v>
                </c:pt>
                <c:pt idx="1442">
                  <c:v>433.45769999999999</c:v>
                </c:pt>
                <c:pt idx="1443">
                  <c:v>453.5342</c:v>
                </c:pt>
                <c:pt idx="1444">
                  <c:v>366.87019999999995</c:v>
                </c:pt>
                <c:pt idx="1445">
                  <c:v>386.9076</c:v>
                </c:pt>
                <c:pt idx="1446">
                  <c:v>228.36200000000002</c:v>
                </c:pt>
                <c:pt idx="1447">
                  <c:v>214.45009999999999</c:v>
                </c:pt>
                <c:pt idx="1448">
                  <c:v>259.99529999999999</c:v>
                </c:pt>
                <c:pt idx="1449">
                  <c:v>266.3245</c:v>
                </c:pt>
                <c:pt idx="1450">
                  <c:v>316.41829999999999</c:v>
                </c:pt>
                <c:pt idx="1451">
                  <c:v>193.1832</c:v>
                </c:pt>
                <c:pt idx="1452">
                  <c:v>198.23910000000001</c:v>
                </c:pt>
                <c:pt idx="1453">
                  <c:v>298.10569999999996</c:v>
                </c:pt>
                <c:pt idx="1454">
                  <c:v>262.43189999999998</c:v>
                </c:pt>
                <c:pt idx="1455">
                  <c:v>254.55499999999998</c:v>
                </c:pt>
                <c:pt idx="1456">
                  <c:v>195.10720000000001</c:v>
                </c:pt>
                <c:pt idx="1457">
                  <c:v>264.87129999999996</c:v>
                </c:pt>
                <c:pt idx="1458">
                  <c:v>293.93170000000003</c:v>
                </c:pt>
                <c:pt idx="1459">
                  <c:v>270.97250000000003</c:v>
                </c:pt>
                <c:pt idx="1460">
                  <c:v>439.28909999999996</c:v>
                </c:pt>
                <c:pt idx="1461">
                  <c:v>303.346</c:v>
                </c:pt>
                <c:pt idx="1462">
                  <c:v>277.61070000000001</c:v>
                </c:pt>
                <c:pt idx="1463">
                  <c:v>249.76229999999998</c:v>
                </c:pt>
                <c:pt idx="1464">
                  <c:v>252.51580000000001</c:v>
                </c:pt>
                <c:pt idx="1465">
                  <c:v>230.864</c:v>
                </c:pt>
                <c:pt idx="1466">
                  <c:v>253.7587</c:v>
                </c:pt>
                <c:pt idx="1467">
                  <c:v>363.68549999999999</c:v>
                </c:pt>
                <c:pt idx="1468">
                  <c:v>247.6045</c:v>
                </c:pt>
                <c:pt idx="1469">
                  <c:v>189.0239</c:v>
                </c:pt>
                <c:pt idx="1470">
                  <c:v>288.73769999999996</c:v>
                </c:pt>
                <c:pt idx="1471">
                  <c:v>196.56440000000001</c:v>
                </c:pt>
                <c:pt idx="1472">
                  <c:v>302.60219999999998</c:v>
                </c:pt>
                <c:pt idx="1473">
                  <c:v>212.38309999999998</c:v>
                </c:pt>
                <c:pt idx="1474">
                  <c:v>205.41290000000001</c:v>
                </c:pt>
                <c:pt idx="1475">
                  <c:v>201.48669999999998</c:v>
                </c:pt>
                <c:pt idx="1476">
                  <c:v>352.72649999999999</c:v>
                </c:pt>
                <c:pt idx="1477">
                  <c:v>288.5908</c:v>
                </c:pt>
                <c:pt idx="1478">
                  <c:v>188.27779999999998</c:v>
                </c:pt>
                <c:pt idx="1479">
                  <c:v>287.44579999999996</c:v>
                </c:pt>
                <c:pt idx="1480">
                  <c:v>297.86149999999998</c:v>
                </c:pt>
                <c:pt idx="1481">
                  <c:v>338.36349999999999</c:v>
                </c:pt>
                <c:pt idx="1482">
                  <c:v>332.77539999999999</c:v>
                </c:pt>
                <c:pt idx="1483">
                  <c:v>263.34530000000001</c:v>
                </c:pt>
                <c:pt idx="1484">
                  <c:v>184.39320000000001</c:v>
                </c:pt>
                <c:pt idx="1485">
                  <c:v>156.9666</c:v>
                </c:pt>
                <c:pt idx="1486">
                  <c:v>158.083</c:v>
                </c:pt>
                <c:pt idx="1487">
                  <c:v>281.2312</c:v>
                </c:pt>
                <c:pt idx="1488">
                  <c:v>407.25799999999998</c:v>
                </c:pt>
                <c:pt idx="1489">
                  <c:v>272.89089999999999</c:v>
                </c:pt>
                <c:pt idx="1490">
                  <c:v>263.52049999999997</c:v>
                </c:pt>
                <c:pt idx="1491">
                  <c:v>255.75069999999999</c:v>
                </c:pt>
                <c:pt idx="1492">
                  <c:v>230.50809999999998</c:v>
                </c:pt>
                <c:pt idx="1493">
                  <c:v>267.9538</c:v>
                </c:pt>
                <c:pt idx="1494">
                  <c:v>410.80739999999997</c:v>
                </c:pt>
                <c:pt idx="1495">
                  <c:v>296.3526</c:v>
                </c:pt>
                <c:pt idx="1496">
                  <c:v>330.33139999999997</c:v>
                </c:pt>
                <c:pt idx="1497">
                  <c:v>408.95559999999995</c:v>
                </c:pt>
                <c:pt idx="1498">
                  <c:v>418.91319999999996</c:v>
                </c:pt>
                <c:pt idx="1499">
                  <c:v>317.2149</c:v>
                </c:pt>
                <c:pt idx="1500">
                  <c:v>335.78819999999996</c:v>
                </c:pt>
                <c:pt idx="1501">
                  <c:v>636.84829999999999</c:v>
                </c:pt>
                <c:pt idx="1502">
                  <c:v>566.11040000000003</c:v>
                </c:pt>
                <c:pt idx="1503">
                  <c:v>590.61479999999995</c:v>
                </c:pt>
                <c:pt idx="1504">
                  <c:v>638.25400000000002</c:v>
                </c:pt>
                <c:pt idx="1505">
                  <c:v>553.4828</c:v>
                </c:pt>
                <c:pt idx="1506">
                  <c:v>666.80669999999998</c:v>
                </c:pt>
                <c:pt idx="1507">
                  <c:v>486.66449999999998</c:v>
                </c:pt>
                <c:pt idx="1508">
                  <c:v>470.7296</c:v>
                </c:pt>
                <c:pt idx="1509">
                  <c:v>417.25640000000004</c:v>
                </c:pt>
                <c:pt idx="1510">
                  <c:v>417.29820000000001</c:v>
                </c:pt>
                <c:pt idx="1511">
                  <c:v>467.99529999999999</c:v>
                </c:pt>
                <c:pt idx="1512">
                  <c:v>452.64300000000003</c:v>
                </c:pt>
                <c:pt idx="1513">
                  <c:v>521.11599999999999</c:v>
                </c:pt>
                <c:pt idx="1514">
                  <c:v>547.00940000000003</c:v>
                </c:pt>
                <c:pt idx="1515">
                  <c:v>609.88419999999996</c:v>
                </c:pt>
                <c:pt idx="1516">
                  <c:v>540.61749999999995</c:v>
                </c:pt>
                <c:pt idx="1517">
                  <c:v>531.63099999999997</c:v>
                </c:pt>
                <c:pt idx="1518">
                  <c:v>654.28980000000001</c:v>
                </c:pt>
                <c:pt idx="1519">
                  <c:v>582.45000000000005</c:v>
                </c:pt>
                <c:pt idx="1520">
                  <c:v>494.7808</c:v>
                </c:pt>
                <c:pt idx="1521">
                  <c:v>705.23159999999996</c:v>
                </c:pt>
                <c:pt idx="1522">
                  <c:v>503.21590000000003</c:v>
                </c:pt>
                <c:pt idx="1523">
                  <c:v>576.22589999999991</c:v>
                </c:pt>
                <c:pt idx="1524">
                  <c:v>590.98740000000009</c:v>
                </c:pt>
                <c:pt idx="1525">
                  <c:v>625.72370000000001</c:v>
                </c:pt>
                <c:pt idx="1526">
                  <c:v>646.26879999999994</c:v>
                </c:pt>
                <c:pt idx="1527">
                  <c:v>801.2553999999999</c:v>
                </c:pt>
                <c:pt idx="1528">
                  <c:v>511.05690000000004</c:v>
                </c:pt>
                <c:pt idx="1529">
                  <c:v>507.69229999999999</c:v>
                </c:pt>
                <c:pt idx="1530">
                  <c:v>539.44119999999998</c:v>
                </c:pt>
                <c:pt idx="1531">
                  <c:v>545.56290000000001</c:v>
                </c:pt>
                <c:pt idx="1532">
                  <c:v>717.5027</c:v>
                </c:pt>
                <c:pt idx="1533">
                  <c:v>662.7283000000001</c:v>
                </c:pt>
                <c:pt idx="1534">
                  <c:v>785.41539999999998</c:v>
                </c:pt>
                <c:pt idx="1535">
                  <c:v>601.2944</c:v>
                </c:pt>
                <c:pt idx="1536">
                  <c:v>586.6902</c:v>
                </c:pt>
                <c:pt idx="1537">
                  <c:v>556.08529999999996</c:v>
                </c:pt>
                <c:pt idx="1538">
                  <c:v>566.0634</c:v>
                </c:pt>
                <c:pt idx="1539">
                  <c:v>599.39859999999999</c:v>
                </c:pt>
                <c:pt idx="1540">
                  <c:v>631.6966000000001</c:v>
                </c:pt>
                <c:pt idx="1541">
                  <c:v>635.62149999999997</c:v>
                </c:pt>
                <c:pt idx="1542">
                  <c:v>535.93399999999997</c:v>
                </c:pt>
                <c:pt idx="1543">
                  <c:v>697.91399999999999</c:v>
                </c:pt>
                <c:pt idx="1544">
                  <c:v>516.29780000000005</c:v>
                </c:pt>
                <c:pt idx="1545">
                  <c:v>561.04520000000002</c:v>
                </c:pt>
                <c:pt idx="1546">
                  <c:v>593.84370000000001</c:v>
                </c:pt>
                <c:pt idx="1547">
                  <c:v>559.35349999999994</c:v>
                </c:pt>
                <c:pt idx="1548">
                  <c:v>699.67430000000002</c:v>
                </c:pt>
                <c:pt idx="1549">
                  <c:v>594.32359999999994</c:v>
                </c:pt>
                <c:pt idx="1550">
                  <c:v>435.92649999999998</c:v>
                </c:pt>
                <c:pt idx="1551">
                  <c:v>449.53250000000003</c:v>
                </c:pt>
                <c:pt idx="1552">
                  <c:v>522.25649999999996</c:v>
                </c:pt>
                <c:pt idx="1553">
                  <c:v>569.28700000000003</c:v>
                </c:pt>
                <c:pt idx="1554">
                  <c:v>553.80219999999997</c:v>
                </c:pt>
                <c:pt idx="1555">
                  <c:v>711.19659999999999</c:v>
                </c:pt>
                <c:pt idx="1556">
                  <c:v>615.7903</c:v>
                </c:pt>
                <c:pt idx="1557">
                  <c:v>482.80869999999999</c:v>
                </c:pt>
                <c:pt idx="1558">
                  <c:v>485.8082</c:v>
                </c:pt>
                <c:pt idx="1559">
                  <c:v>501.61239999999998</c:v>
                </c:pt>
                <c:pt idx="1560">
                  <c:v>546.5</c:v>
                </c:pt>
                <c:pt idx="1561">
                  <c:v>499.56260000000003</c:v>
                </c:pt>
                <c:pt idx="1562">
                  <c:v>626.98489999999993</c:v>
                </c:pt>
                <c:pt idx="1563">
                  <c:v>569.99880000000007</c:v>
                </c:pt>
                <c:pt idx="1564">
                  <c:v>562.62819999999999</c:v>
                </c:pt>
                <c:pt idx="1565">
                  <c:v>650.18629999999996</c:v>
                </c:pt>
                <c:pt idx="1566">
                  <c:v>607.28750000000002</c:v>
                </c:pt>
                <c:pt idx="1567">
                  <c:v>682.65410000000008</c:v>
                </c:pt>
                <c:pt idx="1568">
                  <c:v>516.85669999999993</c:v>
                </c:pt>
                <c:pt idx="1569">
                  <c:v>771.81920000000002</c:v>
                </c:pt>
                <c:pt idx="1570">
                  <c:v>486.82459999999998</c:v>
                </c:pt>
                <c:pt idx="1571">
                  <c:v>478.09309999999999</c:v>
                </c:pt>
                <c:pt idx="1572">
                  <c:v>546.88190000000009</c:v>
                </c:pt>
                <c:pt idx="1573">
                  <c:v>559.16010000000006</c:v>
                </c:pt>
                <c:pt idx="1574">
                  <c:v>490.1164</c:v>
                </c:pt>
                <c:pt idx="1575">
                  <c:v>462.28560000000004</c:v>
                </c:pt>
                <c:pt idx="1576">
                  <c:v>541.02260000000001</c:v>
                </c:pt>
                <c:pt idx="1577">
                  <c:v>766.39800000000002</c:v>
                </c:pt>
                <c:pt idx="1578">
                  <c:v>627.23479999999995</c:v>
                </c:pt>
                <c:pt idx="1579">
                  <c:v>715.72680000000003</c:v>
                </c:pt>
                <c:pt idx="1580">
                  <c:v>525.24760000000003</c:v>
                </c:pt>
                <c:pt idx="1581">
                  <c:v>475.87230000000005</c:v>
                </c:pt>
                <c:pt idx="1582">
                  <c:v>634.49059999999997</c:v>
                </c:pt>
                <c:pt idx="1583">
                  <c:v>453.65809999999999</c:v>
                </c:pt>
                <c:pt idx="1584">
                  <c:v>491.28929999999997</c:v>
                </c:pt>
                <c:pt idx="1585">
                  <c:v>373.34270000000004</c:v>
                </c:pt>
                <c:pt idx="1586">
                  <c:v>401.9615</c:v>
                </c:pt>
                <c:pt idx="1587">
                  <c:v>371.06040000000002</c:v>
                </c:pt>
                <c:pt idx="1588">
                  <c:v>461.11489999999998</c:v>
                </c:pt>
                <c:pt idx="1589">
                  <c:v>408.27719999999999</c:v>
                </c:pt>
                <c:pt idx="1590">
                  <c:v>392.79150000000004</c:v>
                </c:pt>
                <c:pt idx="1591">
                  <c:v>466.50550000000004</c:v>
                </c:pt>
                <c:pt idx="1592">
                  <c:v>374.10110000000003</c:v>
                </c:pt>
                <c:pt idx="1593">
                  <c:v>421.9932</c:v>
                </c:pt>
                <c:pt idx="1594">
                  <c:v>431.76589999999999</c:v>
                </c:pt>
                <c:pt idx="1595">
                  <c:v>532.38499999999999</c:v>
                </c:pt>
                <c:pt idx="1596">
                  <c:v>385.07249999999999</c:v>
                </c:pt>
                <c:pt idx="1597">
                  <c:v>433.54379999999998</c:v>
                </c:pt>
                <c:pt idx="1598">
                  <c:v>434.12760000000003</c:v>
                </c:pt>
                <c:pt idx="1599">
                  <c:v>533.15719999999999</c:v>
                </c:pt>
                <c:pt idx="1600">
                  <c:v>483.36089999999996</c:v>
                </c:pt>
                <c:pt idx="1601">
                  <c:v>412.0163</c:v>
                </c:pt>
                <c:pt idx="1602">
                  <c:v>451.76119999999997</c:v>
                </c:pt>
                <c:pt idx="1603">
                  <c:v>532.48559999999998</c:v>
                </c:pt>
                <c:pt idx="1604">
                  <c:v>473.69420000000002</c:v>
                </c:pt>
                <c:pt idx="1605">
                  <c:v>421.8954</c:v>
                </c:pt>
                <c:pt idx="1606">
                  <c:v>355.91289999999998</c:v>
                </c:pt>
                <c:pt idx="1607">
                  <c:v>386.83510000000001</c:v>
                </c:pt>
                <c:pt idx="1608">
                  <c:v>371.98949999999996</c:v>
                </c:pt>
                <c:pt idx="1609">
                  <c:v>432.63689999999997</c:v>
                </c:pt>
                <c:pt idx="1610">
                  <c:v>441.74649999999997</c:v>
                </c:pt>
                <c:pt idx="1611">
                  <c:v>469.52329999999995</c:v>
                </c:pt>
                <c:pt idx="1612">
                  <c:v>531.84649999999999</c:v>
                </c:pt>
                <c:pt idx="1613">
                  <c:v>406.96359999999999</c:v>
                </c:pt>
                <c:pt idx="1614">
                  <c:v>411.59479999999996</c:v>
                </c:pt>
                <c:pt idx="1615">
                  <c:v>553.60569999999996</c:v>
                </c:pt>
                <c:pt idx="1616">
                  <c:v>428.59320000000002</c:v>
                </c:pt>
                <c:pt idx="1617">
                  <c:v>476.4991</c:v>
                </c:pt>
                <c:pt idx="1618">
                  <c:v>474.27200000000005</c:v>
                </c:pt>
                <c:pt idx="1619">
                  <c:v>709.45130000000006</c:v>
                </c:pt>
                <c:pt idx="1620">
                  <c:v>606.4036000000001</c:v>
                </c:pt>
                <c:pt idx="1621">
                  <c:v>436.32619999999997</c:v>
                </c:pt>
                <c:pt idx="1622">
                  <c:v>409.39060000000001</c:v>
                </c:pt>
                <c:pt idx="1623">
                  <c:v>552.24700000000007</c:v>
                </c:pt>
                <c:pt idx="1624">
                  <c:v>410.36</c:v>
                </c:pt>
                <c:pt idx="1625">
                  <c:v>446.18790000000001</c:v>
                </c:pt>
                <c:pt idx="1626">
                  <c:v>365.69589999999999</c:v>
                </c:pt>
                <c:pt idx="1627">
                  <c:v>458.57759999999996</c:v>
                </c:pt>
                <c:pt idx="1628">
                  <c:v>415.9579</c:v>
                </c:pt>
                <c:pt idx="1629">
                  <c:v>507.5609</c:v>
                </c:pt>
                <c:pt idx="1630">
                  <c:v>398.63069999999999</c:v>
                </c:pt>
                <c:pt idx="1631">
                  <c:v>427.53629999999998</c:v>
                </c:pt>
                <c:pt idx="1632">
                  <c:v>560.20240000000001</c:v>
                </c:pt>
                <c:pt idx="1633">
                  <c:v>536.43200000000002</c:v>
                </c:pt>
                <c:pt idx="1634">
                  <c:v>456.2294</c:v>
                </c:pt>
                <c:pt idx="1635">
                  <c:v>503.75479999999993</c:v>
                </c:pt>
                <c:pt idx="1636">
                  <c:v>470.6429</c:v>
                </c:pt>
                <c:pt idx="1637">
                  <c:v>549.25490000000002</c:v>
                </c:pt>
                <c:pt idx="1638">
                  <c:v>409.15390000000002</c:v>
                </c:pt>
                <c:pt idx="1639">
                  <c:v>495.94959999999998</c:v>
                </c:pt>
                <c:pt idx="1640">
                  <c:v>562.98149999999998</c:v>
                </c:pt>
                <c:pt idx="1641">
                  <c:v>528.31799999999998</c:v>
                </c:pt>
                <c:pt idx="1642">
                  <c:v>445.32040000000001</c:v>
                </c:pt>
                <c:pt idx="1643">
                  <c:v>447.36860000000001</c:v>
                </c:pt>
                <c:pt idx="1644">
                  <c:v>387.58969999999999</c:v>
                </c:pt>
                <c:pt idx="1645">
                  <c:v>238.21510000000001</c:v>
                </c:pt>
                <c:pt idx="1646">
                  <c:v>516.27920000000006</c:v>
                </c:pt>
                <c:pt idx="1647">
                  <c:v>462.71139999999997</c:v>
                </c:pt>
                <c:pt idx="1648">
                  <c:v>375.81299999999999</c:v>
                </c:pt>
                <c:pt idx="1649">
                  <c:v>382.59449999999998</c:v>
                </c:pt>
                <c:pt idx="1650">
                  <c:v>354.75389999999999</c:v>
                </c:pt>
                <c:pt idx="1651">
                  <c:v>523.66769999999997</c:v>
                </c:pt>
                <c:pt idx="1652">
                  <c:v>736.87549999999999</c:v>
                </c:pt>
                <c:pt idx="1653">
                  <c:v>415.59069999999997</c:v>
                </c:pt>
                <c:pt idx="1654">
                  <c:v>387.41680000000002</c:v>
                </c:pt>
                <c:pt idx="1655">
                  <c:v>521.80040000000008</c:v>
                </c:pt>
                <c:pt idx="1656">
                  <c:v>428.18360000000001</c:v>
                </c:pt>
                <c:pt idx="1657">
                  <c:v>420.32730000000004</c:v>
                </c:pt>
                <c:pt idx="1658">
                  <c:v>343.77809999999999</c:v>
                </c:pt>
                <c:pt idx="1659">
                  <c:v>344.48250000000002</c:v>
                </c:pt>
                <c:pt idx="1660">
                  <c:v>350.43110000000001</c:v>
                </c:pt>
                <c:pt idx="1661">
                  <c:v>381.947</c:v>
                </c:pt>
                <c:pt idx="1662">
                  <c:v>355.69119999999998</c:v>
                </c:pt>
                <c:pt idx="1663">
                  <c:v>389.2885</c:v>
                </c:pt>
                <c:pt idx="1664">
                  <c:v>358.82969999999995</c:v>
                </c:pt>
                <c:pt idx="1665">
                  <c:v>541.66070000000002</c:v>
                </c:pt>
                <c:pt idx="1666">
                  <c:v>414.12559999999996</c:v>
                </c:pt>
                <c:pt idx="1667">
                  <c:v>340.70740000000001</c:v>
                </c:pt>
                <c:pt idx="1668">
                  <c:v>390.291</c:v>
                </c:pt>
                <c:pt idx="1669">
                  <c:v>344.72289999999998</c:v>
                </c:pt>
                <c:pt idx="1670">
                  <c:v>422.03629999999998</c:v>
                </c:pt>
                <c:pt idx="1671">
                  <c:v>370.74720000000002</c:v>
                </c:pt>
                <c:pt idx="1672">
                  <c:v>447.97030000000001</c:v>
                </c:pt>
                <c:pt idx="1673">
                  <c:v>465.07280000000003</c:v>
                </c:pt>
                <c:pt idx="1674">
                  <c:v>785.19849999999997</c:v>
                </c:pt>
                <c:pt idx="1675">
                  <c:v>347.32639999999998</c:v>
                </c:pt>
                <c:pt idx="1676">
                  <c:v>350.27619999999996</c:v>
                </c:pt>
                <c:pt idx="1677">
                  <c:v>388.12119999999999</c:v>
                </c:pt>
                <c:pt idx="1678">
                  <c:v>341.10910000000001</c:v>
                </c:pt>
                <c:pt idx="1679">
                  <c:v>408.80539999999996</c:v>
                </c:pt>
                <c:pt idx="1680">
                  <c:v>343.51080000000002</c:v>
                </c:pt>
                <c:pt idx="1681">
                  <c:v>387.05329999999998</c:v>
                </c:pt>
                <c:pt idx="1682">
                  <c:v>514.39330000000007</c:v>
                </c:pt>
                <c:pt idx="1683">
                  <c:v>472.15289999999999</c:v>
                </c:pt>
                <c:pt idx="1684">
                  <c:v>383.03070000000002</c:v>
                </c:pt>
                <c:pt idx="1685">
                  <c:v>381.08859999999999</c:v>
                </c:pt>
                <c:pt idx="1686">
                  <c:v>386.37479999999999</c:v>
                </c:pt>
                <c:pt idx="1687">
                  <c:v>390.78739999999999</c:v>
                </c:pt>
                <c:pt idx="1688">
                  <c:v>450.07830000000001</c:v>
                </c:pt>
                <c:pt idx="1689">
                  <c:v>422.3657</c:v>
                </c:pt>
                <c:pt idx="1690">
                  <c:v>522.86929999999995</c:v>
                </c:pt>
                <c:pt idx="1691">
                  <c:v>388.76749999999998</c:v>
                </c:pt>
                <c:pt idx="1692">
                  <c:v>389.0994</c:v>
                </c:pt>
                <c:pt idx="1693">
                  <c:v>356.14099999999996</c:v>
                </c:pt>
                <c:pt idx="1694">
                  <c:v>554.87520000000006</c:v>
                </c:pt>
                <c:pt idx="1695">
                  <c:v>423.68529999999998</c:v>
                </c:pt>
                <c:pt idx="1696">
                  <c:v>411.88</c:v>
                </c:pt>
                <c:pt idx="1697">
                  <c:v>348.99130000000002</c:v>
                </c:pt>
                <c:pt idx="1698">
                  <c:v>416.36770000000001</c:v>
                </c:pt>
                <c:pt idx="1699">
                  <c:v>367.37689999999998</c:v>
                </c:pt>
                <c:pt idx="1700">
                  <c:v>374.18520000000001</c:v>
                </c:pt>
                <c:pt idx="1701">
                  <c:v>488.7731</c:v>
                </c:pt>
                <c:pt idx="1702">
                  <c:v>342.83590000000004</c:v>
                </c:pt>
                <c:pt idx="1703">
                  <c:v>342.548</c:v>
                </c:pt>
                <c:pt idx="1704">
                  <c:v>397.36270000000002</c:v>
                </c:pt>
                <c:pt idx="1705">
                  <c:v>351.72320000000002</c:v>
                </c:pt>
                <c:pt idx="1706">
                  <c:v>406.13349999999997</c:v>
                </c:pt>
                <c:pt idx="1707">
                  <c:v>344.33339999999998</c:v>
                </c:pt>
                <c:pt idx="1708">
                  <c:v>356.48540000000003</c:v>
                </c:pt>
                <c:pt idx="1709">
                  <c:v>468.06199999999995</c:v>
                </c:pt>
                <c:pt idx="1710">
                  <c:v>621.1</c:v>
                </c:pt>
                <c:pt idx="1711">
                  <c:v>359.7878</c:v>
                </c:pt>
                <c:pt idx="1712">
                  <c:v>391.666</c:v>
                </c:pt>
                <c:pt idx="1713">
                  <c:v>392.47710000000001</c:v>
                </c:pt>
                <c:pt idx="1714">
                  <c:v>371.60419999999999</c:v>
                </c:pt>
                <c:pt idx="1715">
                  <c:v>356.70499999999998</c:v>
                </c:pt>
                <c:pt idx="1716">
                  <c:v>359.71899999999999</c:v>
                </c:pt>
                <c:pt idx="1717">
                  <c:v>344.64240000000001</c:v>
                </c:pt>
                <c:pt idx="1718">
                  <c:v>352.76769999999999</c:v>
                </c:pt>
                <c:pt idx="1719">
                  <c:v>366.69040000000001</c:v>
                </c:pt>
                <c:pt idx="1720">
                  <c:v>418.32100000000003</c:v>
                </c:pt>
                <c:pt idx="1721">
                  <c:v>359.45</c:v>
                </c:pt>
                <c:pt idx="1722">
                  <c:v>368.29519999999997</c:v>
                </c:pt>
                <c:pt idx="1723">
                  <c:v>345.93620000000004</c:v>
                </c:pt>
                <c:pt idx="1724">
                  <c:v>356.40749999999997</c:v>
                </c:pt>
                <c:pt idx="1725">
                  <c:v>425.98999999999995</c:v>
                </c:pt>
                <c:pt idx="1726">
                  <c:v>350.43900000000002</c:v>
                </c:pt>
                <c:pt idx="1727">
                  <c:v>358.17520000000002</c:v>
                </c:pt>
                <c:pt idx="1728">
                  <c:v>353.87819999999999</c:v>
                </c:pt>
                <c:pt idx="1729">
                  <c:v>358.06659999999999</c:v>
                </c:pt>
                <c:pt idx="1730">
                  <c:v>406.72720000000004</c:v>
                </c:pt>
                <c:pt idx="1731">
                  <c:v>444.04250000000002</c:v>
                </c:pt>
                <c:pt idx="1732">
                  <c:v>352.5967</c:v>
                </c:pt>
                <c:pt idx="1733">
                  <c:v>352.73880000000003</c:v>
                </c:pt>
                <c:pt idx="1734">
                  <c:v>370.07250000000005</c:v>
                </c:pt>
                <c:pt idx="1735">
                  <c:v>460.49060000000003</c:v>
                </c:pt>
                <c:pt idx="1736">
                  <c:v>368.54170000000005</c:v>
                </c:pt>
                <c:pt idx="1737">
                  <c:v>344.64150000000001</c:v>
                </c:pt>
                <c:pt idx="1738">
                  <c:v>350.9194</c:v>
                </c:pt>
                <c:pt idx="1739">
                  <c:v>401.56880000000001</c:v>
                </c:pt>
                <c:pt idx="1740">
                  <c:v>354.71289999999999</c:v>
                </c:pt>
                <c:pt idx="1741">
                  <c:v>399.47860000000003</c:v>
                </c:pt>
                <c:pt idx="1742">
                  <c:v>354.3186</c:v>
                </c:pt>
                <c:pt idx="1743">
                  <c:v>362.70229999999998</c:v>
                </c:pt>
                <c:pt idx="1744">
                  <c:v>443.83580000000001</c:v>
                </c:pt>
                <c:pt idx="1745">
                  <c:v>352.83579999999995</c:v>
                </c:pt>
                <c:pt idx="1746">
                  <c:v>435.93779999999998</c:v>
                </c:pt>
                <c:pt idx="1747">
                  <c:v>358.04660000000001</c:v>
                </c:pt>
                <c:pt idx="1748">
                  <c:v>427.40010000000001</c:v>
                </c:pt>
                <c:pt idx="1749">
                  <c:v>389.2704</c:v>
                </c:pt>
                <c:pt idx="1750">
                  <c:v>355.90690000000001</c:v>
                </c:pt>
                <c:pt idx="1751">
                  <c:v>342.1361</c:v>
                </c:pt>
                <c:pt idx="1752">
                  <c:v>408.71910000000003</c:v>
                </c:pt>
                <c:pt idx="1753">
                  <c:v>448.0421</c:v>
                </c:pt>
                <c:pt idx="1754">
                  <c:v>357.65559999999999</c:v>
                </c:pt>
                <c:pt idx="1755">
                  <c:v>348.2484</c:v>
                </c:pt>
                <c:pt idx="1756">
                  <c:v>378.26320000000004</c:v>
                </c:pt>
                <c:pt idx="1757">
                  <c:v>387.65410000000003</c:v>
                </c:pt>
                <c:pt idx="1758">
                  <c:v>423.9282</c:v>
                </c:pt>
                <c:pt idx="1759">
                  <c:v>374.68090000000001</c:v>
                </c:pt>
                <c:pt idx="1760">
                  <c:v>356.69230000000005</c:v>
                </c:pt>
                <c:pt idx="1761">
                  <c:v>383.78970000000004</c:v>
                </c:pt>
                <c:pt idx="1762">
                  <c:v>346.40910000000002</c:v>
                </c:pt>
                <c:pt idx="1763">
                  <c:v>421.1782</c:v>
                </c:pt>
                <c:pt idx="1764">
                  <c:v>348.69109999999995</c:v>
                </c:pt>
                <c:pt idx="1765">
                  <c:v>355.17840000000001</c:v>
                </c:pt>
                <c:pt idx="1766">
                  <c:v>357.43079999999998</c:v>
                </c:pt>
                <c:pt idx="1767">
                  <c:v>656.50850000000003</c:v>
                </c:pt>
                <c:pt idx="1768">
                  <c:v>377.06479999999999</c:v>
                </c:pt>
                <c:pt idx="1769">
                  <c:v>338.56709999999998</c:v>
                </c:pt>
                <c:pt idx="1770">
                  <c:v>352.43170000000003</c:v>
                </c:pt>
                <c:pt idx="1771">
                  <c:v>466.30619999999999</c:v>
                </c:pt>
                <c:pt idx="1772">
                  <c:v>555.76279999999997</c:v>
                </c:pt>
                <c:pt idx="1773">
                  <c:v>560.7011</c:v>
                </c:pt>
                <c:pt idx="1774">
                  <c:v>419.91910000000001</c:v>
                </c:pt>
                <c:pt idx="1775">
                  <c:v>425.31669999999997</c:v>
                </c:pt>
                <c:pt idx="1776">
                  <c:v>517.80839999999989</c:v>
                </c:pt>
                <c:pt idx="1777">
                  <c:v>369.98660000000001</c:v>
                </c:pt>
                <c:pt idx="1778">
                  <c:v>445.13319999999999</c:v>
                </c:pt>
                <c:pt idx="1779">
                  <c:v>333.44760000000002</c:v>
                </c:pt>
                <c:pt idx="1780">
                  <c:v>352.28920000000005</c:v>
                </c:pt>
                <c:pt idx="1781">
                  <c:v>389.54230000000001</c:v>
                </c:pt>
                <c:pt idx="1782">
                  <c:v>331.76179999999999</c:v>
                </c:pt>
                <c:pt idx="1783">
                  <c:v>351.54340000000002</c:v>
                </c:pt>
                <c:pt idx="1784">
                  <c:v>348.14879999999999</c:v>
                </c:pt>
                <c:pt idx="1785">
                  <c:v>342.61489999999998</c:v>
                </c:pt>
                <c:pt idx="1786">
                  <c:v>423.85240000000005</c:v>
                </c:pt>
                <c:pt idx="1787">
                  <c:v>427.38049999999998</c:v>
                </c:pt>
                <c:pt idx="1788">
                  <c:v>385.44760000000002</c:v>
                </c:pt>
                <c:pt idx="1789">
                  <c:v>335.57599999999996</c:v>
                </c:pt>
                <c:pt idx="1790">
                  <c:v>350.41070000000002</c:v>
                </c:pt>
                <c:pt idx="1791">
                  <c:v>373.8501</c:v>
                </c:pt>
                <c:pt idx="1792">
                  <c:v>345.37220000000002</c:v>
                </c:pt>
                <c:pt idx="1793">
                  <c:v>343.96700000000004</c:v>
                </c:pt>
                <c:pt idx="1794">
                  <c:v>394.58839999999998</c:v>
                </c:pt>
                <c:pt idx="1795">
                  <c:v>340.41829999999999</c:v>
                </c:pt>
                <c:pt idx="1796">
                  <c:v>364.45030000000003</c:v>
                </c:pt>
                <c:pt idx="1797">
                  <c:v>355.25700000000001</c:v>
                </c:pt>
                <c:pt idx="1798">
                  <c:v>475.63689999999997</c:v>
                </c:pt>
                <c:pt idx="1799">
                  <c:v>334.0838</c:v>
                </c:pt>
                <c:pt idx="1800">
                  <c:v>339.7543</c:v>
                </c:pt>
                <c:pt idx="1801">
                  <c:v>393.56549999999999</c:v>
                </c:pt>
                <c:pt idx="1802">
                  <c:v>401.15719999999999</c:v>
                </c:pt>
                <c:pt idx="1803">
                  <c:v>356.72900000000004</c:v>
                </c:pt>
                <c:pt idx="1804">
                  <c:v>351.55459999999999</c:v>
                </c:pt>
                <c:pt idx="1805">
                  <c:v>346.67529999999999</c:v>
                </c:pt>
                <c:pt idx="1806">
                  <c:v>487.25069999999999</c:v>
                </c:pt>
                <c:pt idx="1807">
                  <c:v>374.75889999999998</c:v>
                </c:pt>
                <c:pt idx="1808">
                  <c:v>353.23349999999999</c:v>
                </c:pt>
                <c:pt idx="1809">
                  <c:v>339.18219999999997</c:v>
                </c:pt>
                <c:pt idx="1810">
                  <c:v>338.40480000000002</c:v>
                </c:pt>
                <c:pt idx="1811">
                  <c:v>388.21510000000001</c:v>
                </c:pt>
                <c:pt idx="1812">
                  <c:v>424.44690000000003</c:v>
                </c:pt>
                <c:pt idx="1813">
                  <c:v>450.87049999999999</c:v>
                </c:pt>
                <c:pt idx="1814">
                  <c:v>348.53499999999997</c:v>
                </c:pt>
                <c:pt idx="1815">
                  <c:v>404.59610000000004</c:v>
                </c:pt>
                <c:pt idx="1816">
                  <c:v>431.34270000000004</c:v>
                </c:pt>
                <c:pt idx="1817">
                  <c:v>351.51060000000001</c:v>
                </c:pt>
                <c:pt idx="1818">
                  <c:v>357.1121</c:v>
                </c:pt>
                <c:pt idx="1819">
                  <c:v>419.6823</c:v>
                </c:pt>
                <c:pt idx="1820">
                  <c:v>381.52799999999996</c:v>
                </c:pt>
                <c:pt idx="1821">
                  <c:v>343.76459999999997</c:v>
                </c:pt>
                <c:pt idx="1822">
                  <c:v>345.67700000000002</c:v>
                </c:pt>
                <c:pt idx="1823">
                  <c:v>355.59780000000001</c:v>
                </c:pt>
                <c:pt idx="1824">
                  <c:v>357.9495</c:v>
                </c:pt>
                <c:pt idx="1825">
                  <c:v>397.94589999999999</c:v>
                </c:pt>
                <c:pt idx="1826">
                  <c:v>361.13620000000003</c:v>
                </c:pt>
                <c:pt idx="1827">
                  <c:v>346.13670000000002</c:v>
                </c:pt>
                <c:pt idx="1828">
                  <c:v>353.51589999999999</c:v>
                </c:pt>
                <c:pt idx="1829">
                  <c:v>354.95609999999999</c:v>
                </c:pt>
                <c:pt idx="1830">
                  <c:v>490.4554</c:v>
                </c:pt>
                <c:pt idx="1831">
                  <c:v>343.16480000000001</c:v>
                </c:pt>
                <c:pt idx="1832">
                  <c:v>337.95459999999997</c:v>
                </c:pt>
                <c:pt idx="1833">
                  <c:v>344.21410000000003</c:v>
                </c:pt>
                <c:pt idx="1834">
                  <c:v>438.14940000000001</c:v>
                </c:pt>
                <c:pt idx="1835">
                  <c:v>385.41520000000003</c:v>
                </c:pt>
                <c:pt idx="1836">
                  <c:v>345.9855</c:v>
                </c:pt>
                <c:pt idx="1837">
                  <c:v>450.58100000000002</c:v>
                </c:pt>
                <c:pt idx="1838">
                  <c:v>343.4006</c:v>
                </c:pt>
                <c:pt idx="1839">
                  <c:v>356.15019999999998</c:v>
                </c:pt>
                <c:pt idx="1840">
                  <c:v>414.43130000000002</c:v>
                </c:pt>
                <c:pt idx="1841">
                  <c:v>415.86759999999998</c:v>
                </c:pt>
                <c:pt idx="1842">
                  <c:v>377.82839999999999</c:v>
                </c:pt>
                <c:pt idx="1843">
                  <c:v>460.7097</c:v>
                </c:pt>
                <c:pt idx="1844">
                  <c:v>432.54050000000001</c:v>
                </c:pt>
                <c:pt idx="1845">
                  <c:v>353.1782</c:v>
                </c:pt>
                <c:pt idx="1846">
                  <c:v>542.8999</c:v>
                </c:pt>
                <c:pt idx="1847">
                  <c:v>346.40019999999998</c:v>
                </c:pt>
                <c:pt idx="1848">
                  <c:v>340.83870000000002</c:v>
                </c:pt>
                <c:pt idx="1849">
                  <c:v>380.47660000000002</c:v>
                </c:pt>
                <c:pt idx="1850">
                  <c:v>352.71799999999996</c:v>
                </c:pt>
                <c:pt idx="1851">
                  <c:v>424.245</c:v>
                </c:pt>
                <c:pt idx="1852">
                  <c:v>444.1044</c:v>
                </c:pt>
                <c:pt idx="1853">
                  <c:v>442.46190000000001</c:v>
                </c:pt>
                <c:pt idx="1854">
                  <c:v>379.13849999999996</c:v>
                </c:pt>
                <c:pt idx="1855">
                  <c:v>373.75969999999995</c:v>
                </c:pt>
                <c:pt idx="1856">
                  <c:v>392.93990000000002</c:v>
                </c:pt>
                <c:pt idx="1857">
                  <c:v>375.7407</c:v>
                </c:pt>
                <c:pt idx="1858">
                  <c:v>581.55510000000004</c:v>
                </c:pt>
                <c:pt idx="1859">
                  <c:v>358.7715</c:v>
                </c:pt>
                <c:pt idx="1860">
                  <c:v>334.99889999999999</c:v>
                </c:pt>
                <c:pt idx="1861">
                  <c:v>391.18550000000005</c:v>
                </c:pt>
                <c:pt idx="1862">
                  <c:v>357.07299999999998</c:v>
                </c:pt>
                <c:pt idx="1863">
                  <c:v>354.12120000000004</c:v>
                </c:pt>
                <c:pt idx="1864">
                  <c:v>346.37150000000003</c:v>
                </c:pt>
                <c:pt idx="1865">
                  <c:v>343.92679999999996</c:v>
                </c:pt>
                <c:pt idx="1866">
                  <c:v>404.34</c:v>
                </c:pt>
                <c:pt idx="1867">
                  <c:v>399.3</c:v>
                </c:pt>
                <c:pt idx="1868">
                  <c:v>462.40179999999998</c:v>
                </c:pt>
                <c:pt idx="1869">
                  <c:v>365.1234</c:v>
                </c:pt>
                <c:pt idx="1870">
                  <c:v>387.86340000000001</c:v>
                </c:pt>
                <c:pt idx="1871">
                  <c:v>372.31490000000002</c:v>
                </c:pt>
                <c:pt idx="1872">
                  <c:v>379.15629999999999</c:v>
                </c:pt>
                <c:pt idx="1873">
                  <c:v>338.15210000000002</c:v>
                </c:pt>
                <c:pt idx="1874">
                  <c:v>419.14359999999999</c:v>
                </c:pt>
                <c:pt idx="1875">
                  <c:v>338.15260000000001</c:v>
                </c:pt>
                <c:pt idx="1876">
                  <c:v>463.24739999999997</c:v>
                </c:pt>
                <c:pt idx="1877">
                  <c:v>380.53269999999998</c:v>
                </c:pt>
                <c:pt idx="1878">
                  <c:v>339.24520000000001</c:v>
                </c:pt>
                <c:pt idx="1879">
                  <c:v>426.2722</c:v>
                </c:pt>
                <c:pt idx="1880">
                  <c:v>348.05039999999997</c:v>
                </c:pt>
                <c:pt idx="1881">
                  <c:v>355.37180000000001</c:v>
                </c:pt>
                <c:pt idx="1882">
                  <c:v>392.54689999999999</c:v>
                </c:pt>
                <c:pt idx="1883">
                  <c:v>338.5342</c:v>
                </c:pt>
                <c:pt idx="1884">
                  <c:v>342.08509999999995</c:v>
                </c:pt>
                <c:pt idx="1885">
                  <c:v>343.85590000000002</c:v>
                </c:pt>
                <c:pt idx="1886">
                  <c:v>356.99609999999996</c:v>
                </c:pt>
                <c:pt idx="1887">
                  <c:v>362.11670000000004</c:v>
                </c:pt>
                <c:pt idx="1888">
                  <c:v>346.31959999999998</c:v>
                </c:pt>
                <c:pt idx="1889">
                  <c:v>341.99629999999996</c:v>
                </c:pt>
                <c:pt idx="1890">
                  <c:v>423.2407</c:v>
                </c:pt>
                <c:pt idx="1891">
                  <c:v>357.5333</c:v>
                </c:pt>
                <c:pt idx="1892">
                  <c:v>417.92790000000002</c:v>
                </c:pt>
                <c:pt idx="1893">
                  <c:v>355.46609999999998</c:v>
                </c:pt>
                <c:pt idx="1894">
                  <c:v>340.12419999999997</c:v>
                </c:pt>
                <c:pt idx="1895">
                  <c:v>355.48469999999998</c:v>
                </c:pt>
                <c:pt idx="1896">
                  <c:v>374.04949999999997</c:v>
                </c:pt>
                <c:pt idx="1897">
                  <c:v>387.30880000000002</c:v>
                </c:pt>
                <c:pt idx="1898">
                  <c:v>341.5136</c:v>
                </c:pt>
                <c:pt idx="1899">
                  <c:v>352.65800000000002</c:v>
                </c:pt>
                <c:pt idx="1900">
                  <c:v>512.29590000000007</c:v>
                </c:pt>
                <c:pt idx="1901">
                  <c:v>539.101</c:v>
                </c:pt>
                <c:pt idx="1902">
                  <c:v>375.91819999999996</c:v>
                </c:pt>
                <c:pt idx="1903">
                  <c:v>429.65189999999996</c:v>
                </c:pt>
                <c:pt idx="1904">
                  <c:v>346.03279999999995</c:v>
                </c:pt>
                <c:pt idx="1905">
                  <c:v>399.10559999999998</c:v>
                </c:pt>
                <c:pt idx="1906">
                  <c:v>379.94929999999999</c:v>
                </c:pt>
                <c:pt idx="1907">
                  <c:v>345.70709999999997</c:v>
                </c:pt>
                <c:pt idx="1908">
                  <c:v>351.89150000000001</c:v>
                </c:pt>
                <c:pt idx="1909">
                  <c:v>346.86080000000004</c:v>
                </c:pt>
                <c:pt idx="1910">
                  <c:v>377.55870000000004</c:v>
                </c:pt>
                <c:pt idx="1911">
                  <c:v>422.25790000000001</c:v>
                </c:pt>
                <c:pt idx="1912">
                  <c:v>347.60059999999999</c:v>
                </c:pt>
                <c:pt idx="1913">
                  <c:v>446.46599999999995</c:v>
                </c:pt>
                <c:pt idx="1914">
                  <c:v>352.9855</c:v>
                </c:pt>
                <c:pt idx="1915">
                  <c:v>438.13530000000003</c:v>
                </c:pt>
                <c:pt idx="1916">
                  <c:v>394.12809999999996</c:v>
                </c:pt>
                <c:pt idx="1917">
                  <c:v>351.16950000000003</c:v>
                </c:pt>
                <c:pt idx="1918">
                  <c:v>385.28930000000003</c:v>
                </c:pt>
                <c:pt idx="1919">
                  <c:v>361.99989999999997</c:v>
                </c:pt>
                <c:pt idx="1920">
                  <c:v>398.23840000000001</c:v>
                </c:pt>
                <c:pt idx="1921">
                  <c:v>360.82220000000001</c:v>
                </c:pt>
                <c:pt idx="1922">
                  <c:v>348.69670000000002</c:v>
                </c:pt>
                <c:pt idx="1923">
                  <c:v>361.01860000000005</c:v>
                </c:pt>
                <c:pt idx="1924">
                  <c:v>463.01940000000002</c:v>
                </c:pt>
                <c:pt idx="1925">
                  <c:v>403.02190000000002</c:v>
                </c:pt>
                <c:pt idx="1926">
                  <c:v>347.43800000000005</c:v>
                </c:pt>
                <c:pt idx="1927">
                  <c:v>357.50450000000001</c:v>
                </c:pt>
                <c:pt idx="1928">
                  <c:v>357.3997</c:v>
                </c:pt>
                <c:pt idx="1929">
                  <c:v>442.72899999999998</c:v>
                </c:pt>
                <c:pt idx="1930">
                  <c:v>443.78109999999998</c:v>
                </c:pt>
                <c:pt idx="1931">
                  <c:v>435.05670000000003</c:v>
                </c:pt>
                <c:pt idx="1932">
                  <c:v>386.61649999999997</c:v>
                </c:pt>
                <c:pt idx="1933">
                  <c:v>494.10110000000003</c:v>
                </c:pt>
                <c:pt idx="1934">
                  <c:v>395.57679999999999</c:v>
                </c:pt>
                <c:pt idx="1935">
                  <c:v>469.5258</c:v>
                </c:pt>
                <c:pt idx="1936">
                  <c:v>335.72890000000001</c:v>
                </c:pt>
                <c:pt idx="1937">
                  <c:v>344.39679999999998</c:v>
                </c:pt>
                <c:pt idx="1938">
                  <c:v>353.036</c:v>
                </c:pt>
                <c:pt idx="1939">
                  <c:v>344.57819999999998</c:v>
                </c:pt>
                <c:pt idx="1940">
                  <c:v>365.9864</c:v>
                </c:pt>
                <c:pt idx="1941">
                  <c:v>344.6114</c:v>
                </c:pt>
                <c:pt idx="1942">
                  <c:v>349.75909999999999</c:v>
                </c:pt>
                <c:pt idx="1943">
                  <c:v>454.0249</c:v>
                </c:pt>
                <c:pt idx="1944">
                  <c:v>409.3929</c:v>
                </c:pt>
                <c:pt idx="1945">
                  <c:v>480.63170000000002</c:v>
                </c:pt>
                <c:pt idx="1946">
                  <c:v>461.29969999999997</c:v>
                </c:pt>
                <c:pt idx="1947">
                  <c:v>359.91020000000003</c:v>
                </c:pt>
                <c:pt idx="1948">
                  <c:v>404.19290000000001</c:v>
                </c:pt>
                <c:pt idx="1949">
                  <c:v>386.85199999999998</c:v>
                </c:pt>
                <c:pt idx="1950">
                  <c:v>345.31079999999997</c:v>
                </c:pt>
                <c:pt idx="1951">
                  <c:v>343.66719999999998</c:v>
                </c:pt>
                <c:pt idx="1952">
                  <c:v>371.35559999999998</c:v>
                </c:pt>
                <c:pt idx="1953">
                  <c:v>343.72950000000003</c:v>
                </c:pt>
                <c:pt idx="1954">
                  <c:v>356.86149999999998</c:v>
                </c:pt>
                <c:pt idx="1955">
                  <c:v>387.20929999999998</c:v>
                </c:pt>
                <c:pt idx="1956">
                  <c:v>358.90100000000001</c:v>
                </c:pt>
                <c:pt idx="1957">
                  <c:v>364.6046</c:v>
                </c:pt>
                <c:pt idx="1958">
                  <c:v>509.47289999999998</c:v>
                </c:pt>
                <c:pt idx="1959">
                  <c:v>349.4153</c:v>
                </c:pt>
                <c:pt idx="1960">
                  <c:v>341.44319999999999</c:v>
                </c:pt>
                <c:pt idx="1961">
                  <c:v>364.1952</c:v>
                </c:pt>
                <c:pt idx="1962">
                  <c:v>360.78379999999999</c:v>
                </c:pt>
                <c:pt idx="1963">
                  <c:v>374.51259999999996</c:v>
                </c:pt>
                <c:pt idx="1964">
                  <c:v>360.26760000000002</c:v>
                </c:pt>
                <c:pt idx="1965">
                  <c:v>393.7765</c:v>
                </c:pt>
                <c:pt idx="1966">
                  <c:v>346.55829999999997</c:v>
                </c:pt>
                <c:pt idx="1967">
                  <c:v>372.35140000000001</c:v>
                </c:pt>
                <c:pt idx="1968">
                  <c:v>385.99639999999999</c:v>
                </c:pt>
                <c:pt idx="1969">
                  <c:v>348.18359999999996</c:v>
                </c:pt>
                <c:pt idx="1970">
                  <c:v>348.22520000000003</c:v>
                </c:pt>
                <c:pt idx="1971">
                  <c:v>347.55429999999996</c:v>
                </c:pt>
                <c:pt idx="1972">
                  <c:v>402.45920000000001</c:v>
                </c:pt>
                <c:pt idx="1973">
                  <c:v>357.59990000000005</c:v>
                </c:pt>
                <c:pt idx="1974">
                  <c:v>359.58269999999999</c:v>
                </c:pt>
                <c:pt idx="1975">
                  <c:v>352.97570000000002</c:v>
                </c:pt>
                <c:pt idx="1976">
                  <c:v>427.93809999999996</c:v>
                </c:pt>
                <c:pt idx="1977">
                  <c:v>403.46320000000003</c:v>
                </c:pt>
                <c:pt idx="1978">
                  <c:v>344.89330000000001</c:v>
                </c:pt>
                <c:pt idx="1979">
                  <c:v>394.2937</c:v>
                </c:pt>
                <c:pt idx="1980">
                  <c:v>352.84019999999998</c:v>
                </c:pt>
                <c:pt idx="1981">
                  <c:v>355.55769999999995</c:v>
                </c:pt>
                <c:pt idx="1982">
                  <c:v>437.75690000000003</c:v>
                </c:pt>
                <c:pt idx="1983">
                  <c:v>356.09449999999998</c:v>
                </c:pt>
                <c:pt idx="1984">
                  <c:v>344.62759999999997</c:v>
                </c:pt>
                <c:pt idx="1985">
                  <c:v>355.33260000000001</c:v>
                </c:pt>
                <c:pt idx="1986">
                  <c:v>354.18680000000001</c:v>
                </c:pt>
                <c:pt idx="1987">
                  <c:v>393.82920000000001</c:v>
                </c:pt>
                <c:pt idx="1988">
                  <c:v>432.3417</c:v>
                </c:pt>
                <c:pt idx="1989">
                  <c:v>419.20590000000004</c:v>
                </c:pt>
                <c:pt idx="1990">
                  <c:v>360.38599999999997</c:v>
                </c:pt>
                <c:pt idx="1991">
                  <c:v>375.83080000000001</c:v>
                </c:pt>
                <c:pt idx="1992">
                  <c:v>380.93830000000003</c:v>
                </c:pt>
                <c:pt idx="1993">
                  <c:v>350.67949999999996</c:v>
                </c:pt>
                <c:pt idx="1994">
                  <c:v>349.39269999999999</c:v>
                </c:pt>
                <c:pt idx="1995">
                  <c:v>352.84429999999998</c:v>
                </c:pt>
                <c:pt idx="1996">
                  <c:v>373.49810000000002</c:v>
                </c:pt>
                <c:pt idx="1997">
                  <c:v>387.21030000000002</c:v>
                </c:pt>
                <c:pt idx="1998">
                  <c:v>367.83139999999997</c:v>
                </c:pt>
                <c:pt idx="1999">
                  <c:v>356.38920000000002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D8-4583-98D4-1E32D90F72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905583"/>
        <c:axId val="142198319"/>
      </c:lineChart>
      <c:catAx>
        <c:axId val="1779055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2198319"/>
        <c:crosses val="autoZero"/>
        <c:auto val="1"/>
        <c:lblAlgn val="ctr"/>
        <c:lblOffset val="100"/>
        <c:noMultiLvlLbl val="0"/>
      </c:catAx>
      <c:valAx>
        <c:axId val="142198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7905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Times'!$C$1</c:f>
              <c:strCache>
                <c:ptCount val="1"/>
                <c:pt idx="0">
                  <c:v>Redis Fetch Time (s)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Times'!$C$2:$C$2001</c:f>
              <c:numCache>
                <c:formatCode>General</c:formatCode>
                <c:ptCount val="2000"/>
                <c:pt idx="0">
                  <c:v>1.0873E-3</c:v>
                </c:pt>
                <c:pt idx="1">
                  <c:v>1.1839999999999999E-3</c:v>
                </c:pt>
                <c:pt idx="2">
                  <c:v>1.5896E-3</c:v>
                </c:pt>
                <c:pt idx="3">
                  <c:v>1.7317000000000001E-3</c:v>
                </c:pt>
                <c:pt idx="4">
                  <c:v>1.0606000000000001E-3</c:v>
                </c:pt>
                <c:pt idx="5">
                  <c:v>1.1263E-3</c:v>
                </c:pt>
                <c:pt idx="6">
                  <c:v>7.8140000000000002E-4</c:v>
                </c:pt>
                <c:pt idx="7">
                  <c:v>6.5740000000000004E-4</c:v>
                </c:pt>
                <c:pt idx="8">
                  <c:v>5.0569999999999999E-4</c:v>
                </c:pt>
                <c:pt idx="9">
                  <c:v>5.9270000000000004E-4</c:v>
                </c:pt>
                <c:pt idx="10">
                  <c:v>4.3189999999999998E-4</c:v>
                </c:pt>
                <c:pt idx="11">
                  <c:v>2.9910000000000001E-4</c:v>
                </c:pt>
                <c:pt idx="12">
                  <c:v>9.525E-4</c:v>
                </c:pt>
                <c:pt idx="13">
                  <c:v>2.5290000000000002E-4</c:v>
                </c:pt>
                <c:pt idx="14">
                  <c:v>5.1000000000000004E-4</c:v>
                </c:pt>
                <c:pt idx="15">
                  <c:v>3.2210000000000002E-4</c:v>
                </c:pt>
                <c:pt idx="16">
                  <c:v>4.2690000000000002E-4</c:v>
                </c:pt>
                <c:pt idx="17">
                  <c:v>4.2690000000000002E-4</c:v>
                </c:pt>
                <c:pt idx="18">
                  <c:v>4.86E-4</c:v>
                </c:pt>
                <c:pt idx="19">
                  <c:v>3.5710000000000001E-4</c:v>
                </c:pt>
                <c:pt idx="20">
                  <c:v>4.507E-4</c:v>
                </c:pt>
                <c:pt idx="21">
                  <c:v>2.7700000000000001E-4</c:v>
                </c:pt>
                <c:pt idx="22">
                  <c:v>4.416E-4</c:v>
                </c:pt>
                <c:pt idx="23">
                  <c:v>2.419E-4</c:v>
                </c:pt>
                <c:pt idx="24">
                  <c:v>6.0240000000000001E-4</c:v>
                </c:pt>
                <c:pt idx="25">
                  <c:v>4.0250000000000003E-4</c:v>
                </c:pt>
                <c:pt idx="26">
                  <c:v>2.9379999999999999E-4</c:v>
                </c:pt>
                <c:pt idx="27">
                  <c:v>2.2389999999999999E-4</c:v>
                </c:pt>
                <c:pt idx="28">
                  <c:v>1.4669999999999999E-4</c:v>
                </c:pt>
                <c:pt idx="29">
                  <c:v>3.57E-4</c:v>
                </c:pt>
                <c:pt idx="30">
                  <c:v>3.7540000000000002E-4</c:v>
                </c:pt>
                <c:pt idx="31">
                  <c:v>4.9200000000000003E-4</c:v>
                </c:pt>
                <c:pt idx="32">
                  <c:v>9.079E-4</c:v>
                </c:pt>
                <c:pt idx="33">
                  <c:v>3.3760000000000002E-4</c:v>
                </c:pt>
                <c:pt idx="34">
                  <c:v>2.253E-4</c:v>
                </c:pt>
                <c:pt idx="35">
                  <c:v>2.429E-4</c:v>
                </c:pt>
                <c:pt idx="36">
                  <c:v>6.0289999999999996E-4</c:v>
                </c:pt>
                <c:pt idx="37">
                  <c:v>2.3149999999999999E-4</c:v>
                </c:pt>
                <c:pt idx="38">
                  <c:v>2.6420000000000003E-4</c:v>
                </c:pt>
                <c:pt idx="39">
                  <c:v>2.6410000000000002E-4</c:v>
                </c:pt>
                <c:pt idx="40">
                  <c:v>4.7380000000000002E-4</c:v>
                </c:pt>
                <c:pt idx="41">
                  <c:v>3.1849999999999999E-4</c:v>
                </c:pt>
                <c:pt idx="42">
                  <c:v>8.0210000000000004E-4</c:v>
                </c:pt>
                <c:pt idx="43">
                  <c:v>4.973E-4</c:v>
                </c:pt>
                <c:pt idx="44">
                  <c:v>6.8769999999999996E-4</c:v>
                </c:pt>
                <c:pt idx="45">
                  <c:v>2.6830000000000002E-4</c:v>
                </c:pt>
                <c:pt idx="46">
                  <c:v>4.3649999999999998E-4</c:v>
                </c:pt>
                <c:pt idx="47">
                  <c:v>3.1700000000000001E-4</c:v>
                </c:pt>
                <c:pt idx="48">
                  <c:v>2.7050000000000002E-4</c:v>
                </c:pt>
                <c:pt idx="49">
                  <c:v>2.854E-4</c:v>
                </c:pt>
                <c:pt idx="50">
                  <c:v>2.028E-4</c:v>
                </c:pt>
                <c:pt idx="51">
                  <c:v>2.6909999999999998E-4</c:v>
                </c:pt>
                <c:pt idx="52">
                  <c:v>4.6870000000000001E-4</c:v>
                </c:pt>
                <c:pt idx="53">
                  <c:v>2.385E-4</c:v>
                </c:pt>
                <c:pt idx="54">
                  <c:v>4.9810000000000002E-4</c:v>
                </c:pt>
                <c:pt idx="55">
                  <c:v>4.5649999999999998E-4</c:v>
                </c:pt>
                <c:pt idx="56">
                  <c:v>1.6890000000000001E-4</c:v>
                </c:pt>
                <c:pt idx="57">
                  <c:v>2.9999999999999997E-4</c:v>
                </c:pt>
                <c:pt idx="58">
                  <c:v>2.7389999999999999E-4</c:v>
                </c:pt>
                <c:pt idx="59">
                  <c:v>2.019E-4</c:v>
                </c:pt>
                <c:pt idx="60">
                  <c:v>2.677E-4</c:v>
                </c:pt>
                <c:pt idx="61">
                  <c:v>2.8499999999999999E-4</c:v>
                </c:pt>
                <c:pt idx="62">
                  <c:v>8.4909999999999998E-4</c:v>
                </c:pt>
                <c:pt idx="63">
                  <c:v>2.8580000000000001E-4</c:v>
                </c:pt>
                <c:pt idx="64">
                  <c:v>2.7490000000000001E-4</c:v>
                </c:pt>
                <c:pt idx="65">
                  <c:v>2.5750000000000002E-4</c:v>
                </c:pt>
                <c:pt idx="66">
                  <c:v>2.965E-4</c:v>
                </c:pt>
                <c:pt idx="67">
                  <c:v>3.5270000000000001E-4</c:v>
                </c:pt>
                <c:pt idx="68">
                  <c:v>2.4350000000000001E-4</c:v>
                </c:pt>
                <c:pt idx="69">
                  <c:v>4.4119999999999999E-4</c:v>
                </c:pt>
                <c:pt idx="70">
                  <c:v>3.1070000000000002E-4</c:v>
                </c:pt>
                <c:pt idx="71">
                  <c:v>2.9920000000000001E-4</c:v>
                </c:pt>
                <c:pt idx="72">
                  <c:v>2.6350000000000001E-4</c:v>
                </c:pt>
                <c:pt idx="73">
                  <c:v>4.1370000000000003E-4</c:v>
                </c:pt>
                <c:pt idx="74">
                  <c:v>6.3440000000000002E-4</c:v>
                </c:pt>
                <c:pt idx="75">
                  <c:v>4.7980000000000001E-4</c:v>
                </c:pt>
                <c:pt idx="76">
                  <c:v>2.3560000000000001E-4</c:v>
                </c:pt>
                <c:pt idx="77">
                  <c:v>3.168E-4</c:v>
                </c:pt>
                <c:pt idx="78">
                  <c:v>2.2670000000000001E-4</c:v>
                </c:pt>
                <c:pt idx="79">
                  <c:v>2.0340000000000001E-4</c:v>
                </c:pt>
                <c:pt idx="80">
                  <c:v>3.0079999999999999E-4</c:v>
                </c:pt>
                <c:pt idx="81">
                  <c:v>2.811E-4</c:v>
                </c:pt>
                <c:pt idx="82">
                  <c:v>2.8469999999999998E-4</c:v>
                </c:pt>
                <c:pt idx="83">
                  <c:v>1.861E-4</c:v>
                </c:pt>
                <c:pt idx="84">
                  <c:v>3.1040000000000001E-4</c:v>
                </c:pt>
                <c:pt idx="85">
                  <c:v>1.5242000000000001E-3</c:v>
                </c:pt>
                <c:pt idx="86">
                  <c:v>3.367E-4</c:v>
                </c:pt>
                <c:pt idx="87">
                  <c:v>1.338E-4</c:v>
                </c:pt>
                <c:pt idx="88">
                  <c:v>3.813E-4</c:v>
                </c:pt>
                <c:pt idx="89">
                  <c:v>3.3990000000000002E-4</c:v>
                </c:pt>
                <c:pt idx="90">
                  <c:v>2.5670000000000001E-4</c:v>
                </c:pt>
                <c:pt idx="91">
                  <c:v>1.4449999999999999E-4</c:v>
                </c:pt>
                <c:pt idx="92">
                  <c:v>1.8689999999999999E-4</c:v>
                </c:pt>
                <c:pt idx="93">
                  <c:v>1.9479999999999999E-4</c:v>
                </c:pt>
                <c:pt idx="94">
                  <c:v>1.2789999999999999E-4</c:v>
                </c:pt>
                <c:pt idx="95">
                  <c:v>1.92E-4</c:v>
                </c:pt>
                <c:pt idx="96">
                  <c:v>4.2670000000000002E-4</c:v>
                </c:pt>
                <c:pt idx="97">
                  <c:v>2.375E-4</c:v>
                </c:pt>
                <c:pt idx="98">
                  <c:v>2.8630000000000002E-4</c:v>
                </c:pt>
                <c:pt idx="99">
                  <c:v>1.102E-4</c:v>
                </c:pt>
                <c:pt idx="100">
                  <c:v>3.232E-4</c:v>
                </c:pt>
                <c:pt idx="101">
                  <c:v>1.6559999999999999E-4</c:v>
                </c:pt>
                <c:pt idx="102">
                  <c:v>3.0719999999999999E-4</c:v>
                </c:pt>
                <c:pt idx="103">
                  <c:v>1.5669999999999999E-4</c:v>
                </c:pt>
                <c:pt idx="104">
                  <c:v>1.838E-4</c:v>
                </c:pt>
                <c:pt idx="105">
                  <c:v>1.9599999999999999E-4</c:v>
                </c:pt>
                <c:pt idx="106">
                  <c:v>1.183E-4</c:v>
                </c:pt>
                <c:pt idx="107">
                  <c:v>1.227E-4</c:v>
                </c:pt>
                <c:pt idx="108">
                  <c:v>1.5469999999999999E-4</c:v>
                </c:pt>
                <c:pt idx="109">
                  <c:v>3.5819999999999998E-4</c:v>
                </c:pt>
                <c:pt idx="110">
                  <c:v>1.8459999999999999E-4</c:v>
                </c:pt>
                <c:pt idx="111">
                  <c:v>2.6469999999999998E-4</c:v>
                </c:pt>
                <c:pt idx="112">
                  <c:v>2.2680000000000001E-4</c:v>
                </c:pt>
                <c:pt idx="113">
                  <c:v>2.4889999999999998E-4</c:v>
                </c:pt>
                <c:pt idx="114">
                  <c:v>1.973E-4</c:v>
                </c:pt>
                <c:pt idx="115">
                  <c:v>2.7510000000000002E-4</c:v>
                </c:pt>
                <c:pt idx="116">
                  <c:v>3.232E-4</c:v>
                </c:pt>
                <c:pt idx="117">
                  <c:v>2.989E-4</c:v>
                </c:pt>
                <c:pt idx="118">
                  <c:v>1.786E-4</c:v>
                </c:pt>
                <c:pt idx="119">
                  <c:v>2.0010000000000001E-4</c:v>
                </c:pt>
                <c:pt idx="120">
                  <c:v>1.066E-4</c:v>
                </c:pt>
                <c:pt idx="121">
                  <c:v>2.8679999999999998E-4</c:v>
                </c:pt>
                <c:pt idx="122">
                  <c:v>2.4420000000000003E-4</c:v>
                </c:pt>
                <c:pt idx="123">
                  <c:v>2.7510000000000002E-4</c:v>
                </c:pt>
                <c:pt idx="124">
                  <c:v>1.885E-4</c:v>
                </c:pt>
                <c:pt idx="125">
                  <c:v>1.2329999999999999E-4</c:v>
                </c:pt>
                <c:pt idx="126">
                  <c:v>4.392E-4</c:v>
                </c:pt>
                <c:pt idx="127">
                  <c:v>2.0864E-3</c:v>
                </c:pt>
                <c:pt idx="128">
                  <c:v>3.6630000000000001E-4</c:v>
                </c:pt>
                <c:pt idx="129">
                  <c:v>1.6760000000000001E-4</c:v>
                </c:pt>
                <c:pt idx="130">
                  <c:v>2.4719999999999999E-4</c:v>
                </c:pt>
                <c:pt idx="131">
                  <c:v>1.9129999999999999E-4</c:v>
                </c:pt>
                <c:pt idx="132">
                  <c:v>1.851E-4</c:v>
                </c:pt>
                <c:pt idx="133">
                  <c:v>1.841E-4</c:v>
                </c:pt>
                <c:pt idx="134">
                  <c:v>2.1450000000000001E-4</c:v>
                </c:pt>
                <c:pt idx="135">
                  <c:v>1.7239999999999999E-4</c:v>
                </c:pt>
                <c:pt idx="136">
                  <c:v>2.421E-4</c:v>
                </c:pt>
                <c:pt idx="137">
                  <c:v>1.5200000000000001E-4</c:v>
                </c:pt>
                <c:pt idx="138">
                  <c:v>1.2960000000000001E-4</c:v>
                </c:pt>
                <c:pt idx="139">
                  <c:v>2.7050000000000002E-4</c:v>
                </c:pt>
                <c:pt idx="140">
                  <c:v>1.8000000000000001E-4</c:v>
                </c:pt>
                <c:pt idx="141">
                  <c:v>3.4400000000000001E-4</c:v>
                </c:pt>
                <c:pt idx="142">
                  <c:v>2.5260000000000001E-4</c:v>
                </c:pt>
                <c:pt idx="143">
                  <c:v>2.119E-4</c:v>
                </c:pt>
                <c:pt idx="144">
                  <c:v>1.5689999999999999E-4</c:v>
                </c:pt>
                <c:pt idx="145">
                  <c:v>3.055E-4</c:v>
                </c:pt>
                <c:pt idx="146">
                  <c:v>2.162E-4</c:v>
                </c:pt>
                <c:pt idx="147">
                  <c:v>1.929E-4</c:v>
                </c:pt>
                <c:pt idx="148">
                  <c:v>3.7819999999999998E-4</c:v>
                </c:pt>
                <c:pt idx="149">
                  <c:v>1.3129999999999999E-4</c:v>
                </c:pt>
                <c:pt idx="150">
                  <c:v>2.3379999999999999E-4</c:v>
                </c:pt>
                <c:pt idx="151">
                  <c:v>1.4109999999999999E-4</c:v>
                </c:pt>
                <c:pt idx="152">
                  <c:v>1.4430000000000001E-4</c:v>
                </c:pt>
                <c:pt idx="153">
                  <c:v>2.3839999999999999E-4</c:v>
                </c:pt>
                <c:pt idx="154">
                  <c:v>4.6490000000000002E-4</c:v>
                </c:pt>
                <c:pt idx="155">
                  <c:v>1.5449999999999999E-4</c:v>
                </c:pt>
                <c:pt idx="156">
                  <c:v>2.3599999999999999E-4</c:v>
                </c:pt>
                <c:pt idx="157">
                  <c:v>2.0799999999999999E-4</c:v>
                </c:pt>
                <c:pt idx="158">
                  <c:v>1.538E-4</c:v>
                </c:pt>
                <c:pt idx="159">
                  <c:v>1.1849999999999999E-4</c:v>
                </c:pt>
                <c:pt idx="160">
                  <c:v>2.33E-4</c:v>
                </c:pt>
                <c:pt idx="161">
                  <c:v>2.175E-4</c:v>
                </c:pt>
                <c:pt idx="162">
                  <c:v>1.8709999999999999E-4</c:v>
                </c:pt>
                <c:pt idx="163">
                  <c:v>1.155E-4</c:v>
                </c:pt>
                <c:pt idx="164">
                  <c:v>1.026E-4</c:v>
                </c:pt>
                <c:pt idx="165">
                  <c:v>5.44E-4</c:v>
                </c:pt>
                <c:pt idx="166">
                  <c:v>2.8850000000000002E-4</c:v>
                </c:pt>
                <c:pt idx="167">
                  <c:v>2.298E-4</c:v>
                </c:pt>
                <c:pt idx="168">
                  <c:v>1.1510000000000001E-4</c:v>
                </c:pt>
                <c:pt idx="169">
                  <c:v>1.539E-4</c:v>
                </c:pt>
                <c:pt idx="170">
                  <c:v>2.1259999999999999E-4</c:v>
                </c:pt>
                <c:pt idx="171">
                  <c:v>1.031E-4</c:v>
                </c:pt>
                <c:pt idx="172">
                  <c:v>1.2559999999999999E-4</c:v>
                </c:pt>
                <c:pt idx="173">
                  <c:v>1.718E-4</c:v>
                </c:pt>
                <c:pt idx="174">
                  <c:v>1.047E-4</c:v>
                </c:pt>
                <c:pt idx="175">
                  <c:v>1.916E-4</c:v>
                </c:pt>
                <c:pt idx="176">
                  <c:v>2.5940000000000002E-4</c:v>
                </c:pt>
                <c:pt idx="177">
                  <c:v>1.8100000000000001E-4</c:v>
                </c:pt>
                <c:pt idx="178">
                  <c:v>1.684E-4</c:v>
                </c:pt>
                <c:pt idx="179">
                  <c:v>2.4600000000000002E-4</c:v>
                </c:pt>
                <c:pt idx="180">
                  <c:v>1.306E-4</c:v>
                </c:pt>
                <c:pt idx="181">
                  <c:v>1.496E-4</c:v>
                </c:pt>
                <c:pt idx="182">
                  <c:v>2.7109999999999998E-4</c:v>
                </c:pt>
                <c:pt idx="183">
                  <c:v>1.7420000000000001E-4</c:v>
                </c:pt>
                <c:pt idx="184">
                  <c:v>1.3990000000000001E-4</c:v>
                </c:pt>
                <c:pt idx="185">
                  <c:v>2.4420000000000003E-4</c:v>
                </c:pt>
                <c:pt idx="186">
                  <c:v>1.2750000000000001E-4</c:v>
                </c:pt>
                <c:pt idx="187">
                  <c:v>1.361E-4</c:v>
                </c:pt>
                <c:pt idx="188">
                  <c:v>1.7440000000000001E-4</c:v>
                </c:pt>
                <c:pt idx="189">
                  <c:v>2.2379999999999999E-4</c:v>
                </c:pt>
                <c:pt idx="190">
                  <c:v>1.628E-4</c:v>
                </c:pt>
                <c:pt idx="191">
                  <c:v>1.46E-4</c:v>
                </c:pt>
                <c:pt idx="192">
                  <c:v>2.418E-4</c:v>
                </c:pt>
                <c:pt idx="193">
                  <c:v>2.2279999999999999E-4</c:v>
                </c:pt>
                <c:pt idx="194">
                  <c:v>1.4970000000000001E-4</c:v>
                </c:pt>
                <c:pt idx="195">
                  <c:v>2.209E-4</c:v>
                </c:pt>
                <c:pt idx="196">
                  <c:v>1.182E-4</c:v>
                </c:pt>
                <c:pt idx="197">
                  <c:v>1.2860000000000001E-4</c:v>
                </c:pt>
                <c:pt idx="198">
                  <c:v>2.152E-4</c:v>
                </c:pt>
                <c:pt idx="199">
                  <c:v>1.3960000000000001E-4</c:v>
                </c:pt>
                <c:pt idx="200">
                  <c:v>1.5200000000000001E-4</c:v>
                </c:pt>
                <c:pt idx="201">
                  <c:v>3.2620000000000001E-4</c:v>
                </c:pt>
                <c:pt idx="202">
                  <c:v>2.22E-4</c:v>
                </c:pt>
                <c:pt idx="203">
                  <c:v>1.707E-4</c:v>
                </c:pt>
                <c:pt idx="204">
                  <c:v>1.548E-4</c:v>
                </c:pt>
                <c:pt idx="205">
                  <c:v>1.139E-4</c:v>
                </c:pt>
                <c:pt idx="206">
                  <c:v>1.394E-4</c:v>
                </c:pt>
                <c:pt idx="207">
                  <c:v>1.628E-4</c:v>
                </c:pt>
                <c:pt idx="208">
                  <c:v>3.0509999999999999E-4</c:v>
                </c:pt>
                <c:pt idx="209">
                  <c:v>2.262E-4</c:v>
                </c:pt>
                <c:pt idx="210">
                  <c:v>1.95E-4</c:v>
                </c:pt>
                <c:pt idx="211">
                  <c:v>1.9760000000000001E-4</c:v>
                </c:pt>
                <c:pt idx="212">
                  <c:v>2.4580000000000001E-4</c:v>
                </c:pt>
                <c:pt idx="213">
                  <c:v>2.608E-4</c:v>
                </c:pt>
                <c:pt idx="214">
                  <c:v>2.0450000000000001E-4</c:v>
                </c:pt>
                <c:pt idx="215">
                  <c:v>1.6540000000000001E-4</c:v>
                </c:pt>
                <c:pt idx="216">
                  <c:v>1.9579999999999999E-4</c:v>
                </c:pt>
                <c:pt idx="217">
                  <c:v>2.8439999999999997E-4</c:v>
                </c:pt>
                <c:pt idx="218">
                  <c:v>1.193E-4</c:v>
                </c:pt>
                <c:pt idx="219">
                  <c:v>1.695E-4</c:v>
                </c:pt>
                <c:pt idx="220">
                  <c:v>1.572E-4</c:v>
                </c:pt>
                <c:pt idx="221">
                  <c:v>1.1510000000000001E-4</c:v>
                </c:pt>
                <c:pt idx="222">
                  <c:v>3.1090000000000002E-4</c:v>
                </c:pt>
                <c:pt idx="223">
                  <c:v>2.0699999999999999E-4</c:v>
                </c:pt>
                <c:pt idx="224">
                  <c:v>2.051E-4</c:v>
                </c:pt>
                <c:pt idx="225">
                  <c:v>1.05E-4</c:v>
                </c:pt>
                <c:pt idx="226">
                  <c:v>1.3750000000000001E-4</c:v>
                </c:pt>
                <c:pt idx="227">
                  <c:v>1.3339999999999999E-4</c:v>
                </c:pt>
                <c:pt idx="228">
                  <c:v>2.4420000000000003E-4</c:v>
                </c:pt>
                <c:pt idx="229">
                  <c:v>1.3909999999999999E-4</c:v>
                </c:pt>
                <c:pt idx="230">
                  <c:v>1.077E-4</c:v>
                </c:pt>
                <c:pt idx="231">
                  <c:v>1.5239999999999999E-4</c:v>
                </c:pt>
                <c:pt idx="232">
                  <c:v>1.316E-4</c:v>
                </c:pt>
                <c:pt idx="233">
                  <c:v>1.169E-4</c:v>
                </c:pt>
                <c:pt idx="234">
                  <c:v>1.5750000000000001E-4</c:v>
                </c:pt>
                <c:pt idx="235">
                  <c:v>1.771E-4</c:v>
                </c:pt>
                <c:pt idx="236">
                  <c:v>2.0159999999999999E-4</c:v>
                </c:pt>
                <c:pt idx="237">
                  <c:v>9.1100000000000005E-5</c:v>
                </c:pt>
                <c:pt idx="238">
                  <c:v>1.038E-4</c:v>
                </c:pt>
                <c:pt idx="239">
                  <c:v>1.327E-4</c:v>
                </c:pt>
                <c:pt idx="240">
                  <c:v>1.8679999999999999E-4</c:v>
                </c:pt>
                <c:pt idx="241">
                  <c:v>1.2410000000000001E-4</c:v>
                </c:pt>
                <c:pt idx="242">
                  <c:v>1.126E-4</c:v>
                </c:pt>
                <c:pt idx="243">
                  <c:v>1.7990000000000001E-4</c:v>
                </c:pt>
                <c:pt idx="244">
                  <c:v>2.2049999999999999E-4</c:v>
                </c:pt>
                <c:pt idx="245">
                  <c:v>1.2010000000000001E-4</c:v>
                </c:pt>
                <c:pt idx="246">
                  <c:v>9.4199999999999999E-5</c:v>
                </c:pt>
                <c:pt idx="247">
                  <c:v>1.384E-4</c:v>
                </c:pt>
                <c:pt idx="248">
                  <c:v>1.6540000000000001E-4</c:v>
                </c:pt>
                <c:pt idx="249">
                  <c:v>1.3549999999999999E-4</c:v>
                </c:pt>
                <c:pt idx="250">
                  <c:v>1.638E-4</c:v>
                </c:pt>
                <c:pt idx="251">
                  <c:v>1.204E-4</c:v>
                </c:pt>
                <c:pt idx="252">
                  <c:v>2.396E-4</c:v>
                </c:pt>
                <c:pt idx="253">
                  <c:v>9.7999999999999997E-5</c:v>
                </c:pt>
                <c:pt idx="254">
                  <c:v>1.0459999999999999E-4</c:v>
                </c:pt>
                <c:pt idx="255">
                  <c:v>2.1259999999999999E-4</c:v>
                </c:pt>
                <c:pt idx="256">
                  <c:v>1.604E-4</c:v>
                </c:pt>
                <c:pt idx="257">
                  <c:v>1.2320000000000001E-4</c:v>
                </c:pt>
                <c:pt idx="258">
                  <c:v>1.4200000000000001E-4</c:v>
                </c:pt>
                <c:pt idx="259">
                  <c:v>2.3609999999999999E-4</c:v>
                </c:pt>
                <c:pt idx="260">
                  <c:v>9.3900000000000006E-5</c:v>
                </c:pt>
                <c:pt idx="261">
                  <c:v>1.4459999999999999E-4</c:v>
                </c:pt>
                <c:pt idx="262">
                  <c:v>1.0959999999999999E-4</c:v>
                </c:pt>
                <c:pt idx="263">
                  <c:v>1.119E-4</c:v>
                </c:pt>
                <c:pt idx="264">
                  <c:v>1.929E-4</c:v>
                </c:pt>
                <c:pt idx="265">
                  <c:v>1.382E-4</c:v>
                </c:pt>
                <c:pt idx="266">
                  <c:v>1.315E-4</c:v>
                </c:pt>
                <c:pt idx="267">
                  <c:v>2.0120000000000001E-4</c:v>
                </c:pt>
                <c:pt idx="268">
                  <c:v>1.075E-4</c:v>
                </c:pt>
                <c:pt idx="269">
                  <c:v>2.6650000000000003E-4</c:v>
                </c:pt>
                <c:pt idx="270">
                  <c:v>1.6990000000000001E-4</c:v>
                </c:pt>
                <c:pt idx="271">
                  <c:v>1.862E-4</c:v>
                </c:pt>
                <c:pt idx="272">
                  <c:v>3.7340000000000002E-4</c:v>
                </c:pt>
                <c:pt idx="273">
                  <c:v>1.2569999999999999E-4</c:v>
                </c:pt>
                <c:pt idx="274">
                  <c:v>1.21E-4</c:v>
                </c:pt>
                <c:pt idx="275">
                  <c:v>1.6579999999999999E-4</c:v>
                </c:pt>
                <c:pt idx="276">
                  <c:v>2.3560000000000001E-4</c:v>
                </c:pt>
                <c:pt idx="277">
                  <c:v>1.85E-4</c:v>
                </c:pt>
                <c:pt idx="278">
                  <c:v>2.1570000000000001E-4</c:v>
                </c:pt>
                <c:pt idx="279">
                  <c:v>1.6640000000000001E-4</c:v>
                </c:pt>
                <c:pt idx="280">
                  <c:v>1.628E-4</c:v>
                </c:pt>
                <c:pt idx="281">
                  <c:v>3.7869999999999999E-4</c:v>
                </c:pt>
                <c:pt idx="282">
                  <c:v>1.6579999999999999E-4</c:v>
                </c:pt>
                <c:pt idx="283">
                  <c:v>2.7619999999999999E-4</c:v>
                </c:pt>
                <c:pt idx="284">
                  <c:v>2.0460000000000001E-4</c:v>
                </c:pt>
                <c:pt idx="285">
                  <c:v>2.0939999999999999E-4</c:v>
                </c:pt>
                <c:pt idx="286">
                  <c:v>1.572E-4</c:v>
                </c:pt>
                <c:pt idx="287">
                  <c:v>2.4350000000000001E-4</c:v>
                </c:pt>
                <c:pt idx="288">
                  <c:v>3.9419999999999999E-4</c:v>
                </c:pt>
                <c:pt idx="289">
                  <c:v>2.3939999999999999E-4</c:v>
                </c:pt>
                <c:pt idx="290">
                  <c:v>1.5330000000000001E-4</c:v>
                </c:pt>
                <c:pt idx="291">
                  <c:v>2.073E-4</c:v>
                </c:pt>
                <c:pt idx="292">
                  <c:v>2.064E-4</c:v>
                </c:pt>
                <c:pt idx="293">
                  <c:v>1.706E-4</c:v>
                </c:pt>
                <c:pt idx="294">
                  <c:v>9.4199999999999999E-5</c:v>
                </c:pt>
                <c:pt idx="295">
                  <c:v>1.538E-4</c:v>
                </c:pt>
                <c:pt idx="296">
                  <c:v>1.45E-4</c:v>
                </c:pt>
                <c:pt idx="297">
                  <c:v>1.2860000000000001E-4</c:v>
                </c:pt>
                <c:pt idx="298">
                  <c:v>1.349E-4</c:v>
                </c:pt>
                <c:pt idx="299">
                  <c:v>2.832E-4</c:v>
                </c:pt>
                <c:pt idx="300">
                  <c:v>1.5569999999999999E-4</c:v>
                </c:pt>
                <c:pt idx="301">
                  <c:v>1.337E-4</c:v>
                </c:pt>
                <c:pt idx="302">
                  <c:v>1.8259999999999999E-4</c:v>
                </c:pt>
                <c:pt idx="303">
                  <c:v>1.284E-4</c:v>
                </c:pt>
                <c:pt idx="304">
                  <c:v>2.3690000000000001E-4</c:v>
                </c:pt>
                <c:pt idx="305">
                  <c:v>1.8870000000000001E-4</c:v>
                </c:pt>
                <c:pt idx="306">
                  <c:v>1.34E-4</c:v>
                </c:pt>
                <c:pt idx="307">
                  <c:v>1.088E-4</c:v>
                </c:pt>
                <c:pt idx="308">
                  <c:v>1.9239999999999999E-4</c:v>
                </c:pt>
                <c:pt idx="309">
                  <c:v>1.6809999999999999E-4</c:v>
                </c:pt>
                <c:pt idx="310">
                  <c:v>1.305E-4</c:v>
                </c:pt>
                <c:pt idx="311">
                  <c:v>3.0180000000000002E-4</c:v>
                </c:pt>
                <c:pt idx="312">
                  <c:v>2.1939999999999999E-4</c:v>
                </c:pt>
                <c:pt idx="313">
                  <c:v>1.9660000000000001E-4</c:v>
                </c:pt>
                <c:pt idx="314">
                  <c:v>1.974E-4</c:v>
                </c:pt>
                <c:pt idx="315">
                  <c:v>1.863E-4</c:v>
                </c:pt>
                <c:pt idx="316">
                  <c:v>1.6129999999999999E-4</c:v>
                </c:pt>
                <c:pt idx="317">
                  <c:v>1.329E-4</c:v>
                </c:pt>
                <c:pt idx="318">
                  <c:v>2.2220000000000001E-4</c:v>
                </c:pt>
                <c:pt idx="319">
                  <c:v>1.3439999999999999E-4</c:v>
                </c:pt>
                <c:pt idx="320">
                  <c:v>1.4090000000000001E-4</c:v>
                </c:pt>
                <c:pt idx="321">
                  <c:v>9.98E-5</c:v>
                </c:pt>
                <c:pt idx="322">
                  <c:v>1.403E-4</c:v>
                </c:pt>
                <c:pt idx="323">
                  <c:v>1.582E-4</c:v>
                </c:pt>
                <c:pt idx="324">
                  <c:v>1.917E-4</c:v>
                </c:pt>
                <c:pt idx="325">
                  <c:v>1.717E-4</c:v>
                </c:pt>
                <c:pt idx="326">
                  <c:v>1.661E-4</c:v>
                </c:pt>
                <c:pt idx="327">
                  <c:v>9.8099999999999999E-5</c:v>
                </c:pt>
                <c:pt idx="328">
                  <c:v>1.582E-4</c:v>
                </c:pt>
                <c:pt idx="329">
                  <c:v>2.0560000000000001E-4</c:v>
                </c:pt>
                <c:pt idx="330">
                  <c:v>1.8489999999999999E-4</c:v>
                </c:pt>
                <c:pt idx="331">
                  <c:v>4.083E-4</c:v>
                </c:pt>
                <c:pt idx="332">
                  <c:v>1.4239999999999999E-4</c:v>
                </c:pt>
                <c:pt idx="333">
                  <c:v>1.5860000000000001E-4</c:v>
                </c:pt>
                <c:pt idx="334">
                  <c:v>1.6750000000000001E-4</c:v>
                </c:pt>
                <c:pt idx="335">
                  <c:v>2.7270000000000001E-4</c:v>
                </c:pt>
                <c:pt idx="336">
                  <c:v>1.8660000000000001E-4</c:v>
                </c:pt>
                <c:pt idx="337">
                  <c:v>9.9099999999999996E-5</c:v>
                </c:pt>
                <c:pt idx="338">
                  <c:v>9.7499999999999998E-5</c:v>
                </c:pt>
                <c:pt idx="339">
                  <c:v>2.7740000000000002E-4</c:v>
                </c:pt>
                <c:pt idx="340">
                  <c:v>1.6110000000000001E-4</c:v>
                </c:pt>
                <c:pt idx="341">
                  <c:v>1.4129999999999999E-4</c:v>
                </c:pt>
                <c:pt idx="342">
                  <c:v>1.014E-4</c:v>
                </c:pt>
                <c:pt idx="343">
                  <c:v>9.7499999999999998E-5</c:v>
                </c:pt>
                <c:pt idx="344">
                  <c:v>1.7530000000000001E-4</c:v>
                </c:pt>
                <c:pt idx="345">
                  <c:v>9.2899999999999995E-5</c:v>
                </c:pt>
                <c:pt idx="346">
                  <c:v>1.2439999999999999E-4</c:v>
                </c:pt>
                <c:pt idx="347">
                  <c:v>1.9120000000000001E-4</c:v>
                </c:pt>
                <c:pt idx="348">
                  <c:v>2.5450000000000001E-4</c:v>
                </c:pt>
                <c:pt idx="349">
                  <c:v>2.1689999999999999E-4</c:v>
                </c:pt>
                <c:pt idx="350">
                  <c:v>3.0059999999999999E-4</c:v>
                </c:pt>
                <c:pt idx="351">
                  <c:v>9.3599999999999998E-5</c:v>
                </c:pt>
                <c:pt idx="352">
                  <c:v>2.3599999999999999E-4</c:v>
                </c:pt>
                <c:pt idx="353">
                  <c:v>8.6600000000000004E-5</c:v>
                </c:pt>
                <c:pt idx="354">
                  <c:v>1.3210000000000001E-4</c:v>
                </c:pt>
                <c:pt idx="355">
                  <c:v>1.8579999999999999E-4</c:v>
                </c:pt>
                <c:pt idx="356">
                  <c:v>1.474E-4</c:v>
                </c:pt>
                <c:pt idx="357">
                  <c:v>1.6349999999999999E-4</c:v>
                </c:pt>
                <c:pt idx="358">
                  <c:v>1.685E-4</c:v>
                </c:pt>
                <c:pt idx="359">
                  <c:v>2.0120000000000001E-4</c:v>
                </c:pt>
                <c:pt idx="360">
                  <c:v>1.063E-4</c:v>
                </c:pt>
                <c:pt idx="361">
                  <c:v>1.4870000000000001E-4</c:v>
                </c:pt>
                <c:pt idx="362">
                  <c:v>1.0147000000000001E-3</c:v>
                </c:pt>
                <c:pt idx="363">
                  <c:v>9.7800000000000006E-5</c:v>
                </c:pt>
                <c:pt idx="364">
                  <c:v>1.293E-4</c:v>
                </c:pt>
                <c:pt idx="365">
                  <c:v>3.9429999999999999E-4</c:v>
                </c:pt>
                <c:pt idx="366">
                  <c:v>1.5090000000000001E-4</c:v>
                </c:pt>
                <c:pt idx="367">
                  <c:v>1.7249999999999999E-4</c:v>
                </c:pt>
                <c:pt idx="368">
                  <c:v>1.2899999999999999E-4</c:v>
                </c:pt>
                <c:pt idx="369">
                  <c:v>2.365E-4</c:v>
                </c:pt>
                <c:pt idx="370">
                  <c:v>1.896E-4</c:v>
                </c:pt>
                <c:pt idx="371">
                  <c:v>1.76E-4</c:v>
                </c:pt>
                <c:pt idx="372">
                  <c:v>1.2219999999999999E-4</c:v>
                </c:pt>
                <c:pt idx="373">
                  <c:v>2.5260000000000001E-4</c:v>
                </c:pt>
                <c:pt idx="374">
                  <c:v>1.187E-4</c:v>
                </c:pt>
                <c:pt idx="375">
                  <c:v>1.797E-4</c:v>
                </c:pt>
                <c:pt idx="376">
                  <c:v>1.6789999999999999E-4</c:v>
                </c:pt>
                <c:pt idx="377">
                  <c:v>1.6809999999999999E-4</c:v>
                </c:pt>
                <c:pt idx="378">
                  <c:v>1.4899999999999999E-4</c:v>
                </c:pt>
                <c:pt idx="379">
                  <c:v>1.4200000000000001E-4</c:v>
                </c:pt>
                <c:pt idx="380">
                  <c:v>4.5160000000000003E-4</c:v>
                </c:pt>
                <c:pt idx="381">
                  <c:v>1.0340000000000001E-4</c:v>
                </c:pt>
                <c:pt idx="382">
                  <c:v>2.5730000000000002E-4</c:v>
                </c:pt>
                <c:pt idx="383">
                  <c:v>2.5799999999999998E-4</c:v>
                </c:pt>
                <c:pt idx="384">
                  <c:v>2.0110000000000001E-4</c:v>
                </c:pt>
                <c:pt idx="385">
                  <c:v>1.219E-4</c:v>
                </c:pt>
                <c:pt idx="386">
                  <c:v>1.395E-4</c:v>
                </c:pt>
                <c:pt idx="387">
                  <c:v>1.471E-4</c:v>
                </c:pt>
                <c:pt idx="388">
                  <c:v>1.2549999999999999E-4</c:v>
                </c:pt>
                <c:pt idx="389">
                  <c:v>1.136E-4</c:v>
                </c:pt>
                <c:pt idx="390">
                  <c:v>1.6909999999999999E-4</c:v>
                </c:pt>
                <c:pt idx="391">
                  <c:v>1.7569999999999999E-4</c:v>
                </c:pt>
                <c:pt idx="392">
                  <c:v>1.5530000000000001E-4</c:v>
                </c:pt>
                <c:pt idx="393">
                  <c:v>1.4200000000000001E-4</c:v>
                </c:pt>
                <c:pt idx="394">
                  <c:v>1.5779999999999999E-4</c:v>
                </c:pt>
                <c:pt idx="395">
                  <c:v>1.5770000000000001E-4</c:v>
                </c:pt>
                <c:pt idx="396">
                  <c:v>1.4019999999999999E-4</c:v>
                </c:pt>
                <c:pt idx="397">
                  <c:v>1.3362999999999999E-3</c:v>
                </c:pt>
                <c:pt idx="398">
                  <c:v>1.427E-4</c:v>
                </c:pt>
                <c:pt idx="399">
                  <c:v>9.2899999999999995E-5</c:v>
                </c:pt>
                <c:pt idx="400">
                  <c:v>1.3459999999999999E-4</c:v>
                </c:pt>
                <c:pt idx="401">
                  <c:v>3.3970000000000002E-4</c:v>
                </c:pt>
                <c:pt idx="402">
                  <c:v>2.288E-4</c:v>
                </c:pt>
                <c:pt idx="403">
                  <c:v>1.3640000000000001E-4</c:v>
                </c:pt>
                <c:pt idx="404">
                  <c:v>1.032E-4</c:v>
                </c:pt>
                <c:pt idx="405">
                  <c:v>1.228E-4</c:v>
                </c:pt>
                <c:pt idx="406">
                  <c:v>1.8259999999999999E-4</c:v>
                </c:pt>
                <c:pt idx="407">
                  <c:v>9.59E-5</c:v>
                </c:pt>
                <c:pt idx="408">
                  <c:v>2.241E-4</c:v>
                </c:pt>
                <c:pt idx="409">
                  <c:v>1.5579999999999999E-4</c:v>
                </c:pt>
                <c:pt idx="410">
                  <c:v>1.3640000000000001E-4</c:v>
                </c:pt>
                <c:pt idx="411">
                  <c:v>1.5689999999999999E-4</c:v>
                </c:pt>
                <c:pt idx="412">
                  <c:v>1.417E-4</c:v>
                </c:pt>
                <c:pt idx="413">
                  <c:v>1.4760000000000001E-4</c:v>
                </c:pt>
                <c:pt idx="414">
                  <c:v>1.5640000000000001E-4</c:v>
                </c:pt>
                <c:pt idx="415">
                  <c:v>1.6139999999999999E-4</c:v>
                </c:pt>
                <c:pt idx="416">
                  <c:v>1.8430000000000001E-4</c:v>
                </c:pt>
                <c:pt idx="417">
                  <c:v>4.6020000000000002E-4</c:v>
                </c:pt>
                <c:pt idx="418">
                  <c:v>1.3080000000000001E-4</c:v>
                </c:pt>
                <c:pt idx="419">
                  <c:v>1.183E-4</c:v>
                </c:pt>
                <c:pt idx="420">
                  <c:v>1.8890000000000001E-4</c:v>
                </c:pt>
                <c:pt idx="421">
                  <c:v>1.2120000000000001E-4</c:v>
                </c:pt>
                <c:pt idx="422">
                  <c:v>1.4339999999999999E-4</c:v>
                </c:pt>
                <c:pt idx="423">
                  <c:v>1.0459999999999999E-4</c:v>
                </c:pt>
                <c:pt idx="424">
                  <c:v>1.197E-4</c:v>
                </c:pt>
                <c:pt idx="425">
                  <c:v>1.2210000000000001E-4</c:v>
                </c:pt>
                <c:pt idx="426">
                  <c:v>1.2870000000000001E-4</c:v>
                </c:pt>
                <c:pt idx="427">
                  <c:v>1.3009999999999999E-4</c:v>
                </c:pt>
                <c:pt idx="428">
                  <c:v>1.038E-4</c:v>
                </c:pt>
                <c:pt idx="429">
                  <c:v>2.3059999999999999E-4</c:v>
                </c:pt>
                <c:pt idx="430">
                  <c:v>1.0179999999999999E-4</c:v>
                </c:pt>
                <c:pt idx="431">
                  <c:v>1.2E-4</c:v>
                </c:pt>
                <c:pt idx="432">
                  <c:v>1.3799999999999999E-4</c:v>
                </c:pt>
                <c:pt idx="433">
                  <c:v>1.1230000000000001E-4</c:v>
                </c:pt>
                <c:pt idx="434">
                  <c:v>1.156E-4</c:v>
                </c:pt>
                <c:pt idx="435">
                  <c:v>3.0699999999999998E-4</c:v>
                </c:pt>
                <c:pt idx="436">
                  <c:v>1.114E-4</c:v>
                </c:pt>
                <c:pt idx="437">
                  <c:v>1.158E-4</c:v>
                </c:pt>
                <c:pt idx="438">
                  <c:v>1.0509999999999999E-4</c:v>
                </c:pt>
                <c:pt idx="439">
                  <c:v>1.8369999999999999E-4</c:v>
                </c:pt>
                <c:pt idx="440">
                  <c:v>1.2850000000000001E-4</c:v>
                </c:pt>
                <c:pt idx="441">
                  <c:v>1.225E-4</c:v>
                </c:pt>
                <c:pt idx="442">
                  <c:v>9.5699999999999995E-5</c:v>
                </c:pt>
                <c:pt idx="443">
                  <c:v>2.72E-4</c:v>
                </c:pt>
                <c:pt idx="444">
                  <c:v>2.6209999999999997E-4</c:v>
                </c:pt>
                <c:pt idx="445">
                  <c:v>9.6799999999999995E-5</c:v>
                </c:pt>
                <c:pt idx="446">
                  <c:v>1.7760000000000001E-4</c:v>
                </c:pt>
                <c:pt idx="447">
                  <c:v>5.5949999999999999E-4</c:v>
                </c:pt>
                <c:pt idx="448">
                  <c:v>2.675E-4</c:v>
                </c:pt>
                <c:pt idx="449">
                  <c:v>2.1560000000000001E-4</c:v>
                </c:pt>
                <c:pt idx="450">
                  <c:v>1.027E-4</c:v>
                </c:pt>
                <c:pt idx="451">
                  <c:v>1.065E-4</c:v>
                </c:pt>
                <c:pt idx="452">
                  <c:v>1.261E-4</c:v>
                </c:pt>
                <c:pt idx="453">
                  <c:v>1.8359999999999999E-4</c:v>
                </c:pt>
                <c:pt idx="454">
                  <c:v>9.5199999999999997E-5</c:v>
                </c:pt>
                <c:pt idx="455">
                  <c:v>2.7789999999999998E-4</c:v>
                </c:pt>
                <c:pt idx="456">
                  <c:v>1.3439999999999999E-4</c:v>
                </c:pt>
                <c:pt idx="457">
                  <c:v>1.515E-4</c:v>
                </c:pt>
                <c:pt idx="458">
                  <c:v>1.796E-4</c:v>
                </c:pt>
                <c:pt idx="459">
                  <c:v>9.3999999999999994E-5</c:v>
                </c:pt>
                <c:pt idx="460">
                  <c:v>1.5200000000000001E-4</c:v>
                </c:pt>
                <c:pt idx="461">
                  <c:v>1.182E-4</c:v>
                </c:pt>
                <c:pt idx="462">
                  <c:v>9.7999999999999997E-5</c:v>
                </c:pt>
                <c:pt idx="463">
                  <c:v>2.307E-4</c:v>
                </c:pt>
                <c:pt idx="464">
                  <c:v>1.325E-4</c:v>
                </c:pt>
                <c:pt idx="465">
                  <c:v>1.177E-4</c:v>
                </c:pt>
                <c:pt idx="466">
                  <c:v>2.197E-4</c:v>
                </c:pt>
                <c:pt idx="467">
                  <c:v>1.1E-4</c:v>
                </c:pt>
                <c:pt idx="468">
                  <c:v>2.419E-4</c:v>
                </c:pt>
                <c:pt idx="469">
                  <c:v>2.6180000000000002E-4</c:v>
                </c:pt>
                <c:pt idx="470">
                  <c:v>9.7700000000000003E-5</c:v>
                </c:pt>
                <c:pt idx="471">
                  <c:v>3.3419999999999999E-4</c:v>
                </c:pt>
                <c:pt idx="472">
                  <c:v>2.2809999999999999E-4</c:v>
                </c:pt>
                <c:pt idx="473">
                  <c:v>3.5129999999999997E-4</c:v>
                </c:pt>
                <c:pt idx="474">
                  <c:v>1.986E-4</c:v>
                </c:pt>
                <c:pt idx="475">
                  <c:v>1.4540000000000001E-4</c:v>
                </c:pt>
                <c:pt idx="476">
                  <c:v>1.005E-4</c:v>
                </c:pt>
                <c:pt idx="477">
                  <c:v>1.1290000000000001E-4</c:v>
                </c:pt>
                <c:pt idx="478">
                  <c:v>1.606E-4</c:v>
                </c:pt>
                <c:pt idx="479">
                  <c:v>1.3180000000000001E-4</c:v>
                </c:pt>
                <c:pt idx="480">
                  <c:v>1.0569999999999999E-4</c:v>
                </c:pt>
                <c:pt idx="481">
                  <c:v>2.287E-4</c:v>
                </c:pt>
                <c:pt idx="482">
                  <c:v>1.4449999999999999E-4</c:v>
                </c:pt>
                <c:pt idx="483">
                  <c:v>1.0670000000000001E-4</c:v>
                </c:pt>
                <c:pt idx="484">
                  <c:v>1.485E-4</c:v>
                </c:pt>
                <c:pt idx="485">
                  <c:v>1.019E-4</c:v>
                </c:pt>
                <c:pt idx="486">
                  <c:v>1.961E-4</c:v>
                </c:pt>
                <c:pt idx="487">
                  <c:v>9.6700000000000006E-5</c:v>
                </c:pt>
                <c:pt idx="488">
                  <c:v>2.229E-4</c:v>
                </c:pt>
                <c:pt idx="489">
                  <c:v>1.139E-4</c:v>
                </c:pt>
                <c:pt idx="490">
                  <c:v>1.6640000000000001E-4</c:v>
                </c:pt>
                <c:pt idx="491">
                  <c:v>3.1070000000000002E-4</c:v>
                </c:pt>
                <c:pt idx="492">
                  <c:v>1.5579999999999999E-4</c:v>
                </c:pt>
                <c:pt idx="493">
                  <c:v>1.284E-4</c:v>
                </c:pt>
                <c:pt idx="494">
                  <c:v>2.186E-4</c:v>
                </c:pt>
                <c:pt idx="495">
                  <c:v>1.153E-4</c:v>
                </c:pt>
                <c:pt idx="496">
                  <c:v>1.8819999999999999E-4</c:v>
                </c:pt>
                <c:pt idx="497">
                  <c:v>1.1349999999999999E-4</c:v>
                </c:pt>
                <c:pt idx="498">
                  <c:v>1.1340000000000001E-4</c:v>
                </c:pt>
                <c:pt idx="499">
                  <c:v>1.002E-4</c:v>
                </c:pt>
                <c:pt idx="500">
                  <c:v>2.3379999999999999E-4</c:v>
                </c:pt>
                <c:pt idx="501">
                  <c:v>1.3760000000000001E-4</c:v>
                </c:pt>
                <c:pt idx="502">
                  <c:v>1.4550000000000001E-4</c:v>
                </c:pt>
                <c:pt idx="503">
                  <c:v>1.019E-4</c:v>
                </c:pt>
                <c:pt idx="504">
                  <c:v>1.494E-4</c:v>
                </c:pt>
                <c:pt idx="505">
                  <c:v>1.0950000000000001E-4</c:v>
                </c:pt>
                <c:pt idx="506">
                  <c:v>9.3900000000000006E-5</c:v>
                </c:pt>
                <c:pt idx="507">
                  <c:v>1.5990000000000001E-4</c:v>
                </c:pt>
                <c:pt idx="508">
                  <c:v>1.3740000000000001E-4</c:v>
                </c:pt>
                <c:pt idx="509">
                  <c:v>3.1399999999999999E-4</c:v>
                </c:pt>
                <c:pt idx="510">
                  <c:v>9.7399999999999996E-5</c:v>
                </c:pt>
                <c:pt idx="511">
                  <c:v>9.3999999999999994E-5</c:v>
                </c:pt>
                <c:pt idx="512">
                  <c:v>1.099E-4</c:v>
                </c:pt>
                <c:pt idx="513">
                  <c:v>1.064E-4</c:v>
                </c:pt>
                <c:pt idx="514">
                  <c:v>1.6660000000000001E-4</c:v>
                </c:pt>
                <c:pt idx="515">
                  <c:v>2.4140000000000001E-4</c:v>
                </c:pt>
                <c:pt idx="516">
                  <c:v>9.5000000000000005E-5</c:v>
                </c:pt>
                <c:pt idx="517">
                  <c:v>3.324E-4</c:v>
                </c:pt>
                <c:pt idx="518">
                  <c:v>1.6569999999999999E-4</c:v>
                </c:pt>
                <c:pt idx="519">
                  <c:v>9.2999999999999997E-5</c:v>
                </c:pt>
                <c:pt idx="520">
                  <c:v>1.281E-4</c:v>
                </c:pt>
                <c:pt idx="521">
                  <c:v>9.5199999999999997E-5</c:v>
                </c:pt>
                <c:pt idx="522">
                  <c:v>1.115E-4</c:v>
                </c:pt>
                <c:pt idx="523">
                  <c:v>1.0450000000000001E-4</c:v>
                </c:pt>
                <c:pt idx="524">
                  <c:v>1.4090000000000001E-4</c:v>
                </c:pt>
                <c:pt idx="525">
                  <c:v>2.5680000000000001E-4</c:v>
                </c:pt>
                <c:pt idx="526">
                  <c:v>9.3300000000000005E-5</c:v>
                </c:pt>
                <c:pt idx="527">
                  <c:v>2.564E-4</c:v>
                </c:pt>
                <c:pt idx="528">
                  <c:v>1.8200000000000001E-4</c:v>
                </c:pt>
                <c:pt idx="529">
                  <c:v>1.25E-4</c:v>
                </c:pt>
                <c:pt idx="530">
                  <c:v>1.1519999999999999E-4</c:v>
                </c:pt>
                <c:pt idx="531">
                  <c:v>1.36E-4</c:v>
                </c:pt>
                <c:pt idx="532">
                  <c:v>1.5689999999999999E-4</c:v>
                </c:pt>
                <c:pt idx="533">
                  <c:v>9.9699999999999998E-5</c:v>
                </c:pt>
                <c:pt idx="534">
                  <c:v>2.2029999999999999E-4</c:v>
                </c:pt>
                <c:pt idx="535">
                  <c:v>1.2510000000000001E-4</c:v>
                </c:pt>
                <c:pt idx="536">
                  <c:v>1.5410000000000001E-4</c:v>
                </c:pt>
                <c:pt idx="537">
                  <c:v>2.6810000000000001E-4</c:v>
                </c:pt>
                <c:pt idx="538">
                  <c:v>1.3650000000000001E-4</c:v>
                </c:pt>
                <c:pt idx="539">
                  <c:v>1.5090000000000001E-4</c:v>
                </c:pt>
                <c:pt idx="540">
                  <c:v>9.5299999999999999E-5</c:v>
                </c:pt>
                <c:pt idx="541">
                  <c:v>1.205E-4</c:v>
                </c:pt>
                <c:pt idx="542">
                  <c:v>1.549E-4</c:v>
                </c:pt>
                <c:pt idx="543">
                  <c:v>9.4599999999999996E-5</c:v>
                </c:pt>
                <c:pt idx="544">
                  <c:v>1.3880000000000001E-4</c:v>
                </c:pt>
                <c:pt idx="545">
                  <c:v>1.471E-4</c:v>
                </c:pt>
                <c:pt idx="546">
                  <c:v>1.281E-4</c:v>
                </c:pt>
                <c:pt idx="547">
                  <c:v>2.2029999999999999E-4</c:v>
                </c:pt>
                <c:pt idx="548">
                  <c:v>1.2559999999999999E-4</c:v>
                </c:pt>
                <c:pt idx="549">
                  <c:v>3.0289999999999999E-4</c:v>
                </c:pt>
                <c:pt idx="550">
                  <c:v>1.136E-4</c:v>
                </c:pt>
                <c:pt idx="551">
                  <c:v>9.6299999999999996E-5</c:v>
                </c:pt>
                <c:pt idx="552">
                  <c:v>3.2969999999999999E-4</c:v>
                </c:pt>
                <c:pt idx="553">
                  <c:v>2.2259999999999999E-4</c:v>
                </c:pt>
                <c:pt idx="554">
                  <c:v>2.4010000000000001E-4</c:v>
                </c:pt>
                <c:pt idx="555">
                  <c:v>2.2819999999999999E-4</c:v>
                </c:pt>
                <c:pt idx="556">
                  <c:v>2.3489999999999999E-4</c:v>
                </c:pt>
                <c:pt idx="557">
                  <c:v>1.528E-4</c:v>
                </c:pt>
                <c:pt idx="558">
                  <c:v>2.098E-4</c:v>
                </c:pt>
                <c:pt idx="559">
                  <c:v>1.7450000000000001E-4</c:v>
                </c:pt>
                <c:pt idx="560">
                  <c:v>1.674E-4</c:v>
                </c:pt>
                <c:pt idx="561">
                  <c:v>1.1900000000000001E-4</c:v>
                </c:pt>
                <c:pt idx="562">
                  <c:v>1.3970000000000001E-4</c:v>
                </c:pt>
                <c:pt idx="563">
                  <c:v>1.11E-4</c:v>
                </c:pt>
                <c:pt idx="564">
                  <c:v>3.726E-4</c:v>
                </c:pt>
                <c:pt idx="565">
                  <c:v>1.0569999999999999E-4</c:v>
                </c:pt>
                <c:pt idx="566">
                  <c:v>1.3669999999999999E-4</c:v>
                </c:pt>
                <c:pt idx="567">
                  <c:v>1.3329999999999999E-4</c:v>
                </c:pt>
                <c:pt idx="568">
                  <c:v>1.998E-4</c:v>
                </c:pt>
                <c:pt idx="569">
                  <c:v>1.261E-4</c:v>
                </c:pt>
                <c:pt idx="570">
                  <c:v>1.21E-4</c:v>
                </c:pt>
                <c:pt idx="571">
                  <c:v>1.1959999999999999E-4</c:v>
                </c:pt>
                <c:pt idx="572">
                  <c:v>9.3499999999999996E-5</c:v>
                </c:pt>
                <c:pt idx="573">
                  <c:v>1.153E-4</c:v>
                </c:pt>
                <c:pt idx="574">
                  <c:v>1.2980000000000001E-4</c:v>
                </c:pt>
                <c:pt idx="575">
                  <c:v>1.3799999999999999E-4</c:v>
                </c:pt>
                <c:pt idx="576">
                  <c:v>1.448E-4</c:v>
                </c:pt>
                <c:pt idx="577">
                  <c:v>1.1129999999999999E-4</c:v>
                </c:pt>
                <c:pt idx="578">
                  <c:v>2.9730000000000002E-4</c:v>
                </c:pt>
                <c:pt idx="579">
                  <c:v>1.6789999999999999E-4</c:v>
                </c:pt>
                <c:pt idx="580">
                  <c:v>2.656E-4</c:v>
                </c:pt>
                <c:pt idx="581">
                  <c:v>1.054E-4</c:v>
                </c:pt>
                <c:pt idx="582">
                  <c:v>2.632E-4</c:v>
                </c:pt>
                <c:pt idx="583">
                  <c:v>1.154E-4</c:v>
                </c:pt>
                <c:pt idx="584">
                  <c:v>1.5640000000000001E-4</c:v>
                </c:pt>
                <c:pt idx="585">
                  <c:v>2.31E-4</c:v>
                </c:pt>
                <c:pt idx="586">
                  <c:v>1.34E-4</c:v>
                </c:pt>
                <c:pt idx="587">
                  <c:v>1.6259999999999999E-4</c:v>
                </c:pt>
                <c:pt idx="588">
                  <c:v>1.571E-4</c:v>
                </c:pt>
                <c:pt idx="589">
                  <c:v>1.122E-4</c:v>
                </c:pt>
                <c:pt idx="590">
                  <c:v>9.6899999999999997E-5</c:v>
                </c:pt>
                <c:pt idx="591">
                  <c:v>2.3499999999999999E-4</c:v>
                </c:pt>
                <c:pt idx="592">
                  <c:v>1.371E-4</c:v>
                </c:pt>
                <c:pt idx="593">
                  <c:v>1.7579999999999999E-4</c:v>
                </c:pt>
                <c:pt idx="594">
                  <c:v>2.2929999999999999E-4</c:v>
                </c:pt>
                <c:pt idx="595">
                  <c:v>1.3970000000000001E-4</c:v>
                </c:pt>
                <c:pt idx="596">
                  <c:v>1.116E-4</c:v>
                </c:pt>
                <c:pt idx="597">
                  <c:v>1.572E-4</c:v>
                </c:pt>
                <c:pt idx="598">
                  <c:v>1.2899999999999999E-4</c:v>
                </c:pt>
                <c:pt idx="599">
                  <c:v>1.4809999999999999E-4</c:v>
                </c:pt>
                <c:pt idx="600">
                  <c:v>1.081E-4</c:v>
                </c:pt>
                <c:pt idx="601">
                  <c:v>2.386E-4</c:v>
                </c:pt>
                <c:pt idx="602">
                  <c:v>1.875E-4</c:v>
                </c:pt>
                <c:pt idx="603">
                  <c:v>2.162E-4</c:v>
                </c:pt>
                <c:pt idx="604">
                  <c:v>9.7600000000000001E-5</c:v>
                </c:pt>
                <c:pt idx="605">
                  <c:v>2.3259999999999999E-4</c:v>
                </c:pt>
                <c:pt idx="606">
                  <c:v>1.56E-4</c:v>
                </c:pt>
                <c:pt idx="607">
                  <c:v>1.3760000000000001E-4</c:v>
                </c:pt>
                <c:pt idx="608">
                  <c:v>1.9689999999999999E-4</c:v>
                </c:pt>
                <c:pt idx="609">
                  <c:v>1.143E-4</c:v>
                </c:pt>
                <c:pt idx="610">
                  <c:v>1.5430000000000001E-4</c:v>
                </c:pt>
                <c:pt idx="611">
                  <c:v>3.545E-4</c:v>
                </c:pt>
                <c:pt idx="612">
                  <c:v>1.428E-4</c:v>
                </c:pt>
                <c:pt idx="613">
                  <c:v>1.0900000000000001E-4</c:v>
                </c:pt>
                <c:pt idx="614">
                  <c:v>1.7440000000000001E-4</c:v>
                </c:pt>
                <c:pt idx="615">
                  <c:v>1.125E-4</c:v>
                </c:pt>
                <c:pt idx="616">
                  <c:v>1.607E-4</c:v>
                </c:pt>
                <c:pt idx="617">
                  <c:v>1.4009999999999999E-4</c:v>
                </c:pt>
                <c:pt idx="618">
                  <c:v>1.293E-4</c:v>
                </c:pt>
                <c:pt idx="619">
                  <c:v>1.2569999999999999E-4</c:v>
                </c:pt>
                <c:pt idx="620">
                  <c:v>1.76E-4</c:v>
                </c:pt>
                <c:pt idx="621">
                  <c:v>1.1290000000000001E-4</c:v>
                </c:pt>
                <c:pt idx="622">
                  <c:v>1.539E-4</c:v>
                </c:pt>
                <c:pt idx="623">
                  <c:v>1.026E-4</c:v>
                </c:pt>
                <c:pt idx="624">
                  <c:v>1.0959999999999999E-4</c:v>
                </c:pt>
                <c:pt idx="625">
                  <c:v>1.4679999999999999E-4</c:v>
                </c:pt>
                <c:pt idx="626">
                  <c:v>1.3779999999999999E-4</c:v>
                </c:pt>
                <c:pt idx="627">
                  <c:v>9.6299999999999996E-5</c:v>
                </c:pt>
                <c:pt idx="628">
                  <c:v>1.7679999999999999E-4</c:v>
                </c:pt>
                <c:pt idx="629">
                  <c:v>1.083E-4</c:v>
                </c:pt>
                <c:pt idx="630">
                  <c:v>9.9500000000000006E-5</c:v>
                </c:pt>
                <c:pt idx="631">
                  <c:v>1.47E-4</c:v>
                </c:pt>
                <c:pt idx="632">
                  <c:v>1.494E-4</c:v>
                </c:pt>
                <c:pt idx="633">
                  <c:v>1.8330000000000001E-4</c:v>
                </c:pt>
                <c:pt idx="634">
                  <c:v>2.474E-4</c:v>
                </c:pt>
                <c:pt idx="635">
                  <c:v>1.3329999999999999E-4</c:v>
                </c:pt>
                <c:pt idx="636">
                  <c:v>1.697E-4</c:v>
                </c:pt>
                <c:pt idx="637">
                  <c:v>2.4049999999999999E-4</c:v>
                </c:pt>
                <c:pt idx="638">
                  <c:v>2.24E-4</c:v>
                </c:pt>
                <c:pt idx="639">
                  <c:v>1.2349999999999999E-4</c:v>
                </c:pt>
                <c:pt idx="640">
                  <c:v>1.461E-4</c:v>
                </c:pt>
                <c:pt idx="641">
                  <c:v>1.4239999999999999E-4</c:v>
                </c:pt>
                <c:pt idx="642">
                  <c:v>1.133E-4</c:v>
                </c:pt>
                <c:pt idx="643">
                  <c:v>1.2239999999999999E-4</c:v>
                </c:pt>
                <c:pt idx="644">
                  <c:v>1.2449999999999999E-4</c:v>
                </c:pt>
                <c:pt idx="645">
                  <c:v>1.2899999999999999E-4</c:v>
                </c:pt>
                <c:pt idx="646">
                  <c:v>2.319E-4</c:v>
                </c:pt>
                <c:pt idx="647">
                  <c:v>1.3960000000000001E-4</c:v>
                </c:pt>
                <c:pt idx="648">
                  <c:v>1.194E-4</c:v>
                </c:pt>
                <c:pt idx="649">
                  <c:v>1.9550000000000001E-4</c:v>
                </c:pt>
                <c:pt idx="650">
                  <c:v>1.293E-4</c:v>
                </c:pt>
                <c:pt idx="651">
                  <c:v>1.042E-4</c:v>
                </c:pt>
                <c:pt idx="652">
                  <c:v>1.719E-4</c:v>
                </c:pt>
                <c:pt idx="653">
                  <c:v>1.2779999999999999E-4</c:v>
                </c:pt>
                <c:pt idx="654">
                  <c:v>1.192E-4</c:v>
                </c:pt>
                <c:pt idx="655">
                  <c:v>1.2410000000000001E-4</c:v>
                </c:pt>
                <c:pt idx="656">
                  <c:v>1.025E-4</c:v>
                </c:pt>
                <c:pt idx="657">
                  <c:v>1.066E-4</c:v>
                </c:pt>
                <c:pt idx="658">
                  <c:v>1.3909999999999999E-4</c:v>
                </c:pt>
                <c:pt idx="659">
                  <c:v>1.4440000000000001E-4</c:v>
                </c:pt>
                <c:pt idx="660">
                  <c:v>1.0560000000000001E-4</c:v>
                </c:pt>
                <c:pt idx="661">
                  <c:v>2.522E-4</c:v>
                </c:pt>
                <c:pt idx="662">
                  <c:v>1.2569999999999999E-4</c:v>
                </c:pt>
                <c:pt idx="663">
                  <c:v>2.41E-4</c:v>
                </c:pt>
                <c:pt idx="664">
                  <c:v>2.1609999999999999E-4</c:v>
                </c:pt>
                <c:pt idx="665">
                  <c:v>1.5229999999999999E-4</c:v>
                </c:pt>
                <c:pt idx="666">
                  <c:v>2.3120000000000001E-4</c:v>
                </c:pt>
                <c:pt idx="667">
                  <c:v>1.169E-4</c:v>
                </c:pt>
                <c:pt idx="668">
                  <c:v>1.1069999999999999E-4</c:v>
                </c:pt>
                <c:pt idx="669">
                  <c:v>1.294E-4</c:v>
                </c:pt>
                <c:pt idx="670">
                  <c:v>1.8599999999999999E-4</c:v>
                </c:pt>
                <c:pt idx="671">
                  <c:v>1.4640000000000001E-4</c:v>
                </c:pt>
                <c:pt idx="672">
                  <c:v>1.092E-4</c:v>
                </c:pt>
                <c:pt idx="673">
                  <c:v>1.2559999999999999E-4</c:v>
                </c:pt>
                <c:pt idx="674">
                  <c:v>1.2019999999999999E-4</c:v>
                </c:pt>
                <c:pt idx="675">
                  <c:v>1.316E-4</c:v>
                </c:pt>
                <c:pt idx="676">
                  <c:v>1.66E-4</c:v>
                </c:pt>
                <c:pt idx="677">
                  <c:v>1.3009999999999999E-4</c:v>
                </c:pt>
                <c:pt idx="678">
                  <c:v>1.014E-4</c:v>
                </c:pt>
                <c:pt idx="679">
                  <c:v>1.4770000000000001E-4</c:v>
                </c:pt>
                <c:pt idx="680">
                  <c:v>8.6899999999999998E-5</c:v>
                </c:pt>
                <c:pt idx="681">
                  <c:v>1.004E-4</c:v>
                </c:pt>
                <c:pt idx="682">
                  <c:v>1.783E-4</c:v>
                </c:pt>
                <c:pt idx="683">
                  <c:v>4.86E-4</c:v>
                </c:pt>
                <c:pt idx="684">
                  <c:v>1.5899999999999999E-4</c:v>
                </c:pt>
                <c:pt idx="685">
                  <c:v>9.9300000000000001E-5</c:v>
                </c:pt>
                <c:pt idx="686">
                  <c:v>9.5699999999999995E-5</c:v>
                </c:pt>
                <c:pt idx="687">
                  <c:v>1.186E-4</c:v>
                </c:pt>
                <c:pt idx="688">
                  <c:v>2.8400000000000002E-4</c:v>
                </c:pt>
                <c:pt idx="689">
                  <c:v>1.2019999999999999E-4</c:v>
                </c:pt>
                <c:pt idx="690">
                  <c:v>1.1230000000000001E-4</c:v>
                </c:pt>
                <c:pt idx="691">
                  <c:v>1.215E-4</c:v>
                </c:pt>
                <c:pt idx="692">
                  <c:v>1.3660000000000001E-4</c:v>
                </c:pt>
                <c:pt idx="693">
                  <c:v>1.2909999999999999E-4</c:v>
                </c:pt>
                <c:pt idx="694">
                  <c:v>2.4729999999999999E-4</c:v>
                </c:pt>
                <c:pt idx="695">
                  <c:v>3.0069999999999999E-4</c:v>
                </c:pt>
                <c:pt idx="696">
                  <c:v>1.3229999999999999E-4</c:v>
                </c:pt>
                <c:pt idx="697">
                  <c:v>1.0069999999999999E-4</c:v>
                </c:pt>
                <c:pt idx="698">
                  <c:v>1.494E-4</c:v>
                </c:pt>
                <c:pt idx="699">
                  <c:v>1.3229999999999999E-4</c:v>
                </c:pt>
                <c:pt idx="700">
                  <c:v>4.2769999999999999E-4</c:v>
                </c:pt>
                <c:pt idx="701">
                  <c:v>1.27E-4</c:v>
                </c:pt>
                <c:pt idx="702">
                  <c:v>1.6029999999999999E-4</c:v>
                </c:pt>
                <c:pt idx="703">
                  <c:v>8.8300000000000005E-5</c:v>
                </c:pt>
                <c:pt idx="704">
                  <c:v>2.656E-4</c:v>
                </c:pt>
                <c:pt idx="705">
                  <c:v>2.2240000000000001E-4</c:v>
                </c:pt>
                <c:pt idx="706">
                  <c:v>2.243E-4</c:v>
                </c:pt>
                <c:pt idx="707">
                  <c:v>1.4870000000000001E-4</c:v>
                </c:pt>
                <c:pt idx="708">
                  <c:v>1.3439999999999999E-4</c:v>
                </c:pt>
                <c:pt idx="709">
                  <c:v>1.4640000000000001E-4</c:v>
                </c:pt>
                <c:pt idx="710">
                  <c:v>1.317E-4</c:v>
                </c:pt>
                <c:pt idx="711">
                  <c:v>2.0210000000000001E-4</c:v>
                </c:pt>
                <c:pt idx="712">
                  <c:v>1.3630000000000001E-4</c:v>
                </c:pt>
                <c:pt idx="713">
                  <c:v>2.0819999999999999E-4</c:v>
                </c:pt>
                <c:pt idx="714">
                  <c:v>4.6799999999999999E-4</c:v>
                </c:pt>
                <c:pt idx="715">
                  <c:v>1.6420000000000001E-4</c:v>
                </c:pt>
                <c:pt idx="716">
                  <c:v>1.022E-4</c:v>
                </c:pt>
                <c:pt idx="717">
                  <c:v>1.1349999999999999E-4</c:v>
                </c:pt>
                <c:pt idx="718">
                  <c:v>1.4750000000000001E-4</c:v>
                </c:pt>
                <c:pt idx="719">
                  <c:v>1.121E-4</c:v>
                </c:pt>
                <c:pt idx="720">
                  <c:v>1.496E-4</c:v>
                </c:pt>
                <c:pt idx="721">
                  <c:v>2.454E-4</c:v>
                </c:pt>
                <c:pt idx="722">
                  <c:v>2.8899999999999998E-4</c:v>
                </c:pt>
                <c:pt idx="723">
                  <c:v>1.6330000000000001E-4</c:v>
                </c:pt>
                <c:pt idx="724">
                  <c:v>4.0020000000000002E-4</c:v>
                </c:pt>
                <c:pt idx="725">
                  <c:v>1.248E-4</c:v>
                </c:pt>
                <c:pt idx="726">
                  <c:v>9.6500000000000001E-5</c:v>
                </c:pt>
                <c:pt idx="727">
                  <c:v>1.2070000000000001E-4</c:v>
                </c:pt>
                <c:pt idx="728">
                  <c:v>2.3220000000000001E-4</c:v>
                </c:pt>
                <c:pt idx="729">
                  <c:v>9.3900000000000006E-5</c:v>
                </c:pt>
                <c:pt idx="730">
                  <c:v>9.7E-5</c:v>
                </c:pt>
                <c:pt idx="731">
                  <c:v>1.2430000000000001E-4</c:v>
                </c:pt>
                <c:pt idx="732">
                  <c:v>2.2699999999999999E-4</c:v>
                </c:pt>
                <c:pt idx="733">
                  <c:v>1.7039999999999999E-4</c:v>
                </c:pt>
                <c:pt idx="734">
                  <c:v>1.55E-4</c:v>
                </c:pt>
                <c:pt idx="735">
                  <c:v>2.5040000000000001E-4</c:v>
                </c:pt>
                <c:pt idx="736">
                  <c:v>9.8599999999999998E-5</c:v>
                </c:pt>
                <c:pt idx="737">
                  <c:v>1.328E-4</c:v>
                </c:pt>
                <c:pt idx="738">
                  <c:v>1.6190000000000001E-4</c:v>
                </c:pt>
                <c:pt idx="739">
                  <c:v>8.9209999999999995E-4</c:v>
                </c:pt>
                <c:pt idx="740">
                  <c:v>1.069E-4</c:v>
                </c:pt>
                <c:pt idx="741">
                  <c:v>1.7799999999999999E-4</c:v>
                </c:pt>
                <c:pt idx="742">
                  <c:v>1.262E-4</c:v>
                </c:pt>
                <c:pt idx="743">
                  <c:v>2.1829999999999999E-4</c:v>
                </c:pt>
                <c:pt idx="744">
                  <c:v>1.3320000000000001E-4</c:v>
                </c:pt>
                <c:pt idx="745">
                  <c:v>1.197E-4</c:v>
                </c:pt>
                <c:pt idx="746">
                  <c:v>1.099E-4</c:v>
                </c:pt>
                <c:pt idx="747">
                  <c:v>1.65E-4</c:v>
                </c:pt>
                <c:pt idx="748">
                  <c:v>1.0560000000000001E-4</c:v>
                </c:pt>
                <c:pt idx="749">
                  <c:v>1.6239999999999999E-4</c:v>
                </c:pt>
                <c:pt idx="750">
                  <c:v>1.3080000000000001E-4</c:v>
                </c:pt>
                <c:pt idx="751">
                  <c:v>1.2400000000000001E-4</c:v>
                </c:pt>
                <c:pt idx="752">
                  <c:v>1.1400000000000001E-4</c:v>
                </c:pt>
                <c:pt idx="753">
                  <c:v>1.9540000000000001E-4</c:v>
                </c:pt>
                <c:pt idx="754">
                  <c:v>1.237E-4</c:v>
                </c:pt>
                <c:pt idx="755">
                  <c:v>9.6500000000000001E-5</c:v>
                </c:pt>
                <c:pt idx="756">
                  <c:v>1.1959999999999999E-4</c:v>
                </c:pt>
                <c:pt idx="757">
                  <c:v>1.5640000000000001E-4</c:v>
                </c:pt>
                <c:pt idx="758">
                  <c:v>2.3589999999999999E-4</c:v>
                </c:pt>
                <c:pt idx="759">
                  <c:v>9.2899999999999995E-5</c:v>
                </c:pt>
                <c:pt idx="760">
                  <c:v>2.229E-4</c:v>
                </c:pt>
                <c:pt idx="761">
                  <c:v>2.2819999999999999E-4</c:v>
                </c:pt>
                <c:pt idx="762">
                  <c:v>1.164E-4</c:v>
                </c:pt>
                <c:pt idx="763">
                  <c:v>1.3100000000000001E-4</c:v>
                </c:pt>
                <c:pt idx="764">
                  <c:v>1.031E-4</c:v>
                </c:pt>
                <c:pt idx="765">
                  <c:v>1.93E-4</c:v>
                </c:pt>
                <c:pt idx="766">
                  <c:v>1.359E-4</c:v>
                </c:pt>
                <c:pt idx="767">
                  <c:v>3.2039999999999998E-4</c:v>
                </c:pt>
                <c:pt idx="768">
                  <c:v>1.262E-4</c:v>
                </c:pt>
                <c:pt idx="769">
                  <c:v>3.0200000000000002E-4</c:v>
                </c:pt>
                <c:pt idx="770">
                  <c:v>1.303E-4</c:v>
                </c:pt>
                <c:pt idx="771">
                  <c:v>2.1990000000000001E-4</c:v>
                </c:pt>
                <c:pt idx="772">
                  <c:v>1.171E-4</c:v>
                </c:pt>
                <c:pt idx="773">
                  <c:v>1.154E-4</c:v>
                </c:pt>
                <c:pt idx="774">
                  <c:v>1.593E-4</c:v>
                </c:pt>
                <c:pt idx="775">
                  <c:v>9.9099999999999996E-5</c:v>
                </c:pt>
                <c:pt idx="776">
                  <c:v>1.259E-4</c:v>
                </c:pt>
                <c:pt idx="777">
                  <c:v>1.105E-4</c:v>
                </c:pt>
                <c:pt idx="778">
                  <c:v>1.36E-4</c:v>
                </c:pt>
                <c:pt idx="779">
                  <c:v>2.319E-4</c:v>
                </c:pt>
                <c:pt idx="780">
                  <c:v>1.194E-4</c:v>
                </c:pt>
                <c:pt idx="781">
                  <c:v>1.404E-4</c:v>
                </c:pt>
                <c:pt idx="782">
                  <c:v>1.3439999999999999E-4</c:v>
                </c:pt>
                <c:pt idx="783">
                  <c:v>1.95E-4</c:v>
                </c:pt>
                <c:pt idx="784">
                  <c:v>1.561E-4</c:v>
                </c:pt>
                <c:pt idx="785">
                  <c:v>1.4129999999999999E-4</c:v>
                </c:pt>
                <c:pt idx="786">
                  <c:v>9.3999999999999994E-5</c:v>
                </c:pt>
                <c:pt idx="787">
                  <c:v>1.133E-4</c:v>
                </c:pt>
                <c:pt idx="788">
                  <c:v>9.3700000000000001E-5</c:v>
                </c:pt>
                <c:pt idx="789">
                  <c:v>3.1869999999999999E-4</c:v>
                </c:pt>
                <c:pt idx="790">
                  <c:v>1.2339999999999999E-4</c:v>
                </c:pt>
                <c:pt idx="791">
                  <c:v>2.2890000000000001E-4</c:v>
                </c:pt>
                <c:pt idx="792">
                  <c:v>1.1179999999999999E-4</c:v>
                </c:pt>
                <c:pt idx="793">
                  <c:v>1.215E-4</c:v>
                </c:pt>
                <c:pt idx="794">
                  <c:v>1.284E-4</c:v>
                </c:pt>
                <c:pt idx="795">
                  <c:v>1.4669999999999999E-4</c:v>
                </c:pt>
                <c:pt idx="796">
                  <c:v>1.188E-4</c:v>
                </c:pt>
                <c:pt idx="797">
                  <c:v>1.5249999999999999E-4</c:v>
                </c:pt>
                <c:pt idx="798">
                  <c:v>2.2819999999999999E-4</c:v>
                </c:pt>
                <c:pt idx="799">
                  <c:v>1.6569999999999999E-4</c:v>
                </c:pt>
                <c:pt idx="800">
                  <c:v>1.4459999999999999E-4</c:v>
                </c:pt>
                <c:pt idx="801">
                  <c:v>1.8789999999999999E-4</c:v>
                </c:pt>
                <c:pt idx="802">
                  <c:v>1.6229999999999999E-4</c:v>
                </c:pt>
                <c:pt idx="803">
                  <c:v>2.2949999999999999E-4</c:v>
                </c:pt>
                <c:pt idx="804">
                  <c:v>1.95E-4</c:v>
                </c:pt>
                <c:pt idx="805">
                  <c:v>2.3479999999999999E-4</c:v>
                </c:pt>
                <c:pt idx="806">
                  <c:v>1.138E-4</c:v>
                </c:pt>
                <c:pt idx="807">
                  <c:v>1.1179999999999999E-4</c:v>
                </c:pt>
                <c:pt idx="808">
                  <c:v>1.4870000000000001E-4</c:v>
                </c:pt>
                <c:pt idx="809">
                  <c:v>1.188E-4</c:v>
                </c:pt>
                <c:pt idx="810">
                  <c:v>1.215E-4</c:v>
                </c:pt>
                <c:pt idx="811">
                  <c:v>1.3359999999999999E-4</c:v>
                </c:pt>
                <c:pt idx="812">
                  <c:v>1.187E-4</c:v>
                </c:pt>
                <c:pt idx="813">
                  <c:v>1.461E-4</c:v>
                </c:pt>
                <c:pt idx="814">
                  <c:v>1.4300000000000001E-4</c:v>
                </c:pt>
                <c:pt idx="815">
                  <c:v>1.2579999999999999E-4</c:v>
                </c:pt>
                <c:pt idx="816">
                  <c:v>1.4909999999999999E-4</c:v>
                </c:pt>
                <c:pt idx="817">
                  <c:v>1.426E-4</c:v>
                </c:pt>
                <c:pt idx="818">
                  <c:v>1.204E-4</c:v>
                </c:pt>
                <c:pt idx="819">
                  <c:v>1.2659999999999999E-4</c:v>
                </c:pt>
                <c:pt idx="820">
                  <c:v>1.695E-4</c:v>
                </c:pt>
                <c:pt idx="821">
                  <c:v>1.5809999999999999E-4</c:v>
                </c:pt>
                <c:pt idx="822">
                  <c:v>1.3520000000000001E-4</c:v>
                </c:pt>
                <c:pt idx="823">
                  <c:v>1.4569999999999999E-4</c:v>
                </c:pt>
                <c:pt idx="824">
                  <c:v>1.2559999999999999E-4</c:v>
                </c:pt>
                <c:pt idx="825">
                  <c:v>1.093E-4</c:v>
                </c:pt>
                <c:pt idx="826">
                  <c:v>1.2960000000000001E-4</c:v>
                </c:pt>
                <c:pt idx="827">
                  <c:v>1.3190000000000001E-4</c:v>
                </c:pt>
                <c:pt idx="828">
                  <c:v>1.158E-4</c:v>
                </c:pt>
                <c:pt idx="829">
                  <c:v>1.304E-4</c:v>
                </c:pt>
                <c:pt idx="830">
                  <c:v>4.348E-4</c:v>
                </c:pt>
                <c:pt idx="831">
                  <c:v>1.4789999999999999E-4</c:v>
                </c:pt>
                <c:pt idx="832">
                  <c:v>1.7819999999999999E-4</c:v>
                </c:pt>
                <c:pt idx="833">
                  <c:v>1.1340000000000001E-4</c:v>
                </c:pt>
                <c:pt idx="834">
                  <c:v>2.7569999999999998E-4</c:v>
                </c:pt>
                <c:pt idx="835">
                  <c:v>3.2220000000000003E-4</c:v>
                </c:pt>
                <c:pt idx="836">
                  <c:v>1.226E-4</c:v>
                </c:pt>
                <c:pt idx="837">
                  <c:v>1.4139999999999999E-4</c:v>
                </c:pt>
                <c:pt idx="838">
                  <c:v>1.087E-4</c:v>
                </c:pt>
                <c:pt idx="839">
                  <c:v>3.257E-4</c:v>
                </c:pt>
                <c:pt idx="840">
                  <c:v>2.107E-4</c:v>
                </c:pt>
                <c:pt idx="841">
                  <c:v>1.126E-4</c:v>
                </c:pt>
                <c:pt idx="842">
                  <c:v>2.4259999999999999E-4</c:v>
                </c:pt>
                <c:pt idx="843">
                  <c:v>1.259E-4</c:v>
                </c:pt>
                <c:pt idx="844">
                  <c:v>1.2120000000000001E-4</c:v>
                </c:pt>
                <c:pt idx="845">
                  <c:v>1.4809999999999999E-4</c:v>
                </c:pt>
                <c:pt idx="846">
                  <c:v>1.066E-4</c:v>
                </c:pt>
                <c:pt idx="847">
                  <c:v>1.261E-4</c:v>
                </c:pt>
                <c:pt idx="848">
                  <c:v>1.177E-4</c:v>
                </c:pt>
                <c:pt idx="849">
                  <c:v>1.175E-4</c:v>
                </c:pt>
                <c:pt idx="850">
                  <c:v>1.5809999999999999E-4</c:v>
                </c:pt>
                <c:pt idx="851">
                  <c:v>1.3090000000000001E-4</c:v>
                </c:pt>
                <c:pt idx="852">
                  <c:v>1.5310000000000001E-4</c:v>
                </c:pt>
                <c:pt idx="853">
                  <c:v>9.5799999999999998E-5</c:v>
                </c:pt>
                <c:pt idx="854">
                  <c:v>1.4109999999999999E-4</c:v>
                </c:pt>
                <c:pt idx="855">
                  <c:v>1.136E-4</c:v>
                </c:pt>
                <c:pt idx="856">
                  <c:v>1.248E-4</c:v>
                </c:pt>
                <c:pt idx="857">
                  <c:v>2.2340000000000001E-4</c:v>
                </c:pt>
                <c:pt idx="858">
                  <c:v>1.3909999999999999E-4</c:v>
                </c:pt>
                <c:pt idx="859">
                  <c:v>2.41E-4</c:v>
                </c:pt>
                <c:pt idx="860">
                  <c:v>9.5099999999999994E-5</c:v>
                </c:pt>
                <c:pt idx="861">
                  <c:v>1.1730000000000001E-4</c:v>
                </c:pt>
                <c:pt idx="862">
                  <c:v>1.284E-4</c:v>
                </c:pt>
                <c:pt idx="863">
                  <c:v>1.6029999999999999E-4</c:v>
                </c:pt>
                <c:pt idx="864">
                  <c:v>2.743E-4</c:v>
                </c:pt>
                <c:pt idx="865">
                  <c:v>1.116E-4</c:v>
                </c:pt>
                <c:pt idx="866">
                  <c:v>1.303E-4</c:v>
                </c:pt>
                <c:pt idx="867">
                  <c:v>2.107E-4</c:v>
                </c:pt>
                <c:pt idx="868">
                  <c:v>1.2799999999999999E-4</c:v>
                </c:pt>
                <c:pt idx="869">
                  <c:v>1.2850000000000001E-4</c:v>
                </c:pt>
                <c:pt idx="870">
                  <c:v>1.4760000000000001E-4</c:v>
                </c:pt>
                <c:pt idx="871">
                  <c:v>1.0509999999999999E-4</c:v>
                </c:pt>
                <c:pt idx="872">
                  <c:v>1.3889999999999999E-4</c:v>
                </c:pt>
                <c:pt idx="873">
                  <c:v>1.3349999999999999E-4</c:v>
                </c:pt>
                <c:pt idx="874">
                  <c:v>1.961E-4</c:v>
                </c:pt>
                <c:pt idx="875">
                  <c:v>3.0739999999999999E-4</c:v>
                </c:pt>
                <c:pt idx="876">
                  <c:v>1.795E-4</c:v>
                </c:pt>
                <c:pt idx="877">
                  <c:v>1.7249999999999999E-4</c:v>
                </c:pt>
                <c:pt idx="878">
                  <c:v>2.418E-4</c:v>
                </c:pt>
                <c:pt idx="879">
                  <c:v>2.0320000000000001E-4</c:v>
                </c:pt>
                <c:pt idx="880">
                  <c:v>2.0259999999999999E-4</c:v>
                </c:pt>
                <c:pt idx="881">
                  <c:v>1.5880000000000001E-4</c:v>
                </c:pt>
                <c:pt idx="882">
                  <c:v>3.7219999999999999E-4</c:v>
                </c:pt>
                <c:pt idx="883">
                  <c:v>2.9940000000000001E-4</c:v>
                </c:pt>
                <c:pt idx="884">
                  <c:v>1.8349999999999999E-4</c:v>
                </c:pt>
                <c:pt idx="885">
                  <c:v>1.4119999999999999E-4</c:v>
                </c:pt>
                <c:pt idx="886">
                  <c:v>1.693E-4</c:v>
                </c:pt>
                <c:pt idx="887">
                  <c:v>9.6399999999999999E-5</c:v>
                </c:pt>
                <c:pt idx="888">
                  <c:v>1.6420000000000001E-4</c:v>
                </c:pt>
                <c:pt idx="889">
                  <c:v>1.749E-4</c:v>
                </c:pt>
                <c:pt idx="890">
                  <c:v>9.8999999999999994E-5</c:v>
                </c:pt>
                <c:pt idx="891">
                  <c:v>1.4129999999999999E-4</c:v>
                </c:pt>
                <c:pt idx="892">
                  <c:v>1.6559999999999999E-4</c:v>
                </c:pt>
                <c:pt idx="893">
                  <c:v>1.1739999999999999E-4</c:v>
                </c:pt>
                <c:pt idx="894">
                  <c:v>2.0120000000000001E-4</c:v>
                </c:pt>
                <c:pt idx="895">
                  <c:v>2.0819999999999999E-4</c:v>
                </c:pt>
                <c:pt idx="896">
                  <c:v>1.472E-4</c:v>
                </c:pt>
                <c:pt idx="897">
                  <c:v>1.273E-4</c:v>
                </c:pt>
                <c:pt idx="898">
                  <c:v>1.5139999999999999E-4</c:v>
                </c:pt>
                <c:pt idx="899">
                  <c:v>1.805E-4</c:v>
                </c:pt>
                <c:pt idx="900">
                  <c:v>1.3669999999999999E-4</c:v>
                </c:pt>
                <c:pt idx="901">
                  <c:v>1.137E-4</c:v>
                </c:pt>
                <c:pt idx="902">
                  <c:v>1.7210000000000001E-4</c:v>
                </c:pt>
                <c:pt idx="903">
                  <c:v>1.009E-4</c:v>
                </c:pt>
                <c:pt idx="904">
                  <c:v>1.3540000000000001E-4</c:v>
                </c:pt>
                <c:pt idx="905">
                  <c:v>1.171E-4</c:v>
                </c:pt>
                <c:pt idx="906">
                  <c:v>1.6579999999999999E-4</c:v>
                </c:pt>
                <c:pt idx="907">
                  <c:v>1.2740000000000001E-4</c:v>
                </c:pt>
                <c:pt idx="908">
                  <c:v>1.4300000000000001E-4</c:v>
                </c:pt>
                <c:pt idx="909">
                  <c:v>1.4520000000000001E-4</c:v>
                </c:pt>
                <c:pt idx="910">
                  <c:v>1.3630000000000001E-4</c:v>
                </c:pt>
                <c:pt idx="911">
                  <c:v>3.3100000000000002E-4</c:v>
                </c:pt>
                <c:pt idx="912">
                  <c:v>1.3459999999999999E-4</c:v>
                </c:pt>
                <c:pt idx="913">
                  <c:v>9.6600000000000003E-5</c:v>
                </c:pt>
                <c:pt idx="914">
                  <c:v>2.4039999999999999E-4</c:v>
                </c:pt>
                <c:pt idx="915">
                  <c:v>1.474E-4</c:v>
                </c:pt>
                <c:pt idx="916">
                  <c:v>1.1239999999999999E-4</c:v>
                </c:pt>
                <c:pt idx="917">
                  <c:v>1.069E-4</c:v>
                </c:pt>
                <c:pt idx="918">
                  <c:v>3.1589999999999998E-4</c:v>
                </c:pt>
                <c:pt idx="919">
                  <c:v>1.4430000000000001E-4</c:v>
                </c:pt>
                <c:pt idx="920">
                  <c:v>1.3799999999999999E-4</c:v>
                </c:pt>
                <c:pt idx="921">
                  <c:v>1.205E-4</c:v>
                </c:pt>
                <c:pt idx="922">
                  <c:v>1.066E-4</c:v>
                </c:pt>
                <c:pt idx="923">
                  <c:v>8.6299999999999997E-5</c:v>
                </c:pt>
                <c:pt idx="924">
                  <c:v>1.002E-4</c:v>
                </c:pt>
                <c:pt idx="925">
                  <c:v>1.021E-4</c:v>
                </c:pt>
                <c:pt idx="926">
                  <c:v>1.189E-4</c:v>
                </c:pt>
                <c:pt idx="927">
                  <c:v>1.8340000000000001E-4</c:v>
                </c:pt>
                <c:pt idx="928">
                  <c:v>1.2290000000000001E-4</c:v>
                </c:pt>
                <c:pt idx="929">
                  <c:v>1.7139999999999999E-4</c:v>
                </c:pt>
                <c:pt idx="930">
                  <c:v>9.9699999999999998E-5</c:v>
                </c:pt>
                <c:pt idx="931">
                  <c:v>9.4599999999999996E-5</c:v>
                </c:pt>
                <c:pt idx="932">
                  <c:v>1.189E-4</c:v>
                </c:pt>
                <c:pt idx="933">
                  <c:v>1.9919999999999999E-4</c:v>
                </c:pt>
                <c:pt idx="934">
                  <c:v>1.484E-4</c:v>
                </c:pt>
                <c:pt idx="935">
                  <c:v>1.205E-4</c:v>
                </c:pt>
                <c:pt idx="936">
                  <c:v>2.3139999999999999E-4</c:v>
                </c:pt>
                <c:pt idx="937">
                  <c:v>2.2049999999999999E-4</c:v>
                </c:pt>
                <c:pt idx="938">
                  <c:v>9.7299999999999993E-5</c:v>
                </c:pt>
                <c:pt idx="939">
                  <c:v>1.281E-4</c:v>
                </c:pt>
                <c:pt idx="940">
                  <c:v>1.616E-4</c:v>
                </c:pt>
                <c:pt idx="941">
                  <c:v>1.1790000000000001E-4</c:v>
                </c:pt>
                <c:pt idx="942">
                  <c:v>1.236E-4</c:v>
                </c:pt>
                <c:pt idx="943">
                  <c:v>1.338E-4</c:v>
                </c:pt>
                <c:pt idx="944">
                  <c:v>2.0259999999999999E-4</c:v>
                </c:pt>
                <c:pt idx="945">
                  <c:v>1.078E-4</c:v>
                </c:pt>
                <c:pt idx="946">
                  <c:v>1.4430000000000001E-4</c:v>
                </c:pt>
                <c:pt idx="947">
                  <c:v>1.339E-4</c:v>
                </c:pt>
                <c:pt idx="948">
                  <c:v>1.7809999999999999E-4</c:v>
                </c:pt>
                <c:pt idx="949">
                  <c:v>2.5559999999999998E-4</c:v>
                </c:pt>
                <c:pt idx="950">
                  <c:v>1.171E-4</c:v>
                </c:pt>
                <c:pt idx="951">
                  <c:v>1.5009999999999999E-4</c:v>
                </c:pt>
                <c:pt idx="952">
                  <c:v>9.9900000000000002E-5</c:v>
                </c:pt>
                <c:pt idx="953">
                  <c:v>1.159E-4</c:v>
                </c:pt>
                <c:pt idx="954">
                  <c:v>1.584E-4</c:v>
                </c:pt>
                <c:pt idx="955">
                  <c:v>9.6799999999999995E-5</c:v>
                </c:pt>
                <c:pt idx="956">
                  <c:v>9.48E-5</c:v>
                </c:pt>
                <c:pt idx="957">
                  <c:v>1.119E-4</c:v>
                </c:pt>
                <c:pt idx="958">
                  <c:v>1.325E-4</c:v>
                </c:pt>
                <c:pt idx="959">
                  <c:v>3.1950000000000001E-4</c:v>
                </c:pt>
                <c:pt idx="960">
                  <c:v>1.594E-4</c:v>
                </c:pt>
                <c:pt idx="961">
                  <c:v>9.9300000000000001E-5</c:v>
                </c:pt>
                <c:pt idx="962">
                  <c:v>1.4119999999999999E-4</c:v>
                </c:pt>
                <c:pt idx="963">
                  <c:v>1.583E-4</c:v>
                </c:pt>
                <c:pt idx="964">
                  <c:v>1.3779999999999999E-4</c:v>
                </c:pt>
                <c:pt idx="965">
                  <c:v>1.2400000000000001E-4</c:v>
                </c:pt>
                <c:pt idx="966">
                  <c:v>1.171E-4</c:v>
                </c:pt>
                <c:pt idx="967">
                  <c:v>1.064E-4</c:v>
                </c:pt>
                <c:pt idx="968">
                  <c:v>1.103E-4</c:v>
                </c:pt>
                <c:pt idx="969">
                  <c:v>1.4019999999999999E-4</c:v>
                </c:pt>
                <c:pt idx="970">
                  <c:v>1.058E-4</c:v>
                </c:pt>
                <c:pt idx="971">
                  <c:v>9.8499999999999995E-5</c:v>
                </c:pt>
                <c:pt idx="972">
                  <c:v>1.214E-4</c:v>
                </c:pt>
                <c:pt idx="973">
                  <c:v>3.0029999999999998E-4</c:v>
                </c:pt>
                <c:pt idx="974">
                  <c:v>1.12E-4</c:v>
                </c:pt>
                <c:pt idx="975">
                  <c:v>1.8980000000000001E-4</c:v>
                </c:pt>
                <c:pt idx="976">
                  <c:v>1.527E-4</c:v>
                </c:pt>
                <c:pt idx="977">
                  <c:v>1.2960000000000001E-4</c:v>
                </c:pt>
                <c:pt idx="978">
                  <c:v>2.4000000000000001E-4</c:v>
                </c:pt>
                <c:pt idx="979">
                  <c:v>3.1540000000000002E-4</c:v>
                </c:pt>
                <c:pt idx="980">
                  <c:v>1.18E-4</c:v>
                </c:pt>
                <c:pt idx="981">
                  <c:v>1.227E-4</c:v>
                </c:pt>
                <c:pt idx="982">
                  <c:v>9.5600000000000006E-5</c:v>
                </c:pt>
                <c:pt idx="983">
                  <c:v>2.8439999999999997E-4</c:v>
                </c:pt>
                <c:pt idx="984">
                  <c:v>1.428E-4</c:v>
                </c:pt>
                <c:pt idx="985">
                  <c:v>1.5239999999999999E-4</c:v>
                </c:pt>
                <c:pt idx="986">
                  <c:v>3.1419999999999999E-4</c:v>
                </c:pt>
                <c:pt idx="987">
                  <c:v>1.9110000000000001E-4</c:v>
                </c:pt>
                <c:pt idx="988">
                  <c:v>2.8039999999999999E-4</c:v>
                </c:pt>
                <c:pt idx="989">
                  <c:v>9.5699999999999995E-5</c:v>
                </c:pt>
                <c:pt idx="990">
                  <c:v>1.082E-4</c:v>
                </c:pt>
                <c:pt idx="991">
                  <c:v>1.247E-4</c:v>
                </c:pt>
                <c:pt idx="992">
                  <c:v>2.5470000000000001E-4</c:v>
                </c:pt>
                <c:pt idx="993">
                  <c:v>1.4919999999999999E-4</c:v>
                </c:pt>
                <c:pt idx="994">
                  <c:v>1.3190000000000001E-4</c:v>
                </c:pt>
                <c:pt idx="995">
                  <c:v>1.4919999999999999E-4</c:v>
                </c:pt>
                <c:pt idx="996">
                  <c:v>1.3210000000000001E-4</c:v>
                </c:pt>
                <c:pt idx="997">
                  <c:v>9.6500000000000001E-5</c:v>
                </c:pt>
                <c:pt idx="998">
                  <c:v>1.8599999999999999E-4</c:v>
                </c:pt>
                <c:pt idx="999">
                  <c:v>1.3640000000000001E-4</c:v>
                </c:pt>
                <c:pt idx="1000">
                  <c:v>1.193E-4</c:v>
                </c:pt>
                <c:pt idx="1001">
                  <c:v>2.0770000000000001E-4</c:v>
                </c:pt>
                <c:pt idx="1002">
                  <c:v>1.3180000000000001E-4</c:v>
                </c:pt>
                <c:pt idx="1003">
                  <c:v>1.718E-4</c:v>
                </c:pt>
                <c:pt idx="1004">
                  <c:v>1.5320000000000001E-4</c:v>
                </c:pt>
                <c:pt idx="1005">
                  <c:v>1.6569999999999999E-4</c:v>
                </c:pt>
                <c:pt idx="1006">
                  <c:v>1.818E-4</c:v>
                </c:pt>
                <c:pt idx="1007">
                  <c:v>1.4320000000000001E-4</c:v>
                </c:pt>
                <c:pt idx="1008">
                  <c:v>1.1349999999999999E-4</c:v>
                </c:pt>
                <c:pt idx="1009">
                  <c:v>2.764E-4</c:v>
                </c:pt>
                <c:pt idx="1010">
                  <c:v>1.3430000000000001E-4</c:v>
                </c:pt>
                <c:pt idx="1011">
                  <c:v>2.7270000000000001E-4</c:v>
                </c:pt>
                <c:pt idx="1012">
                  <c:v>3.2210000000000002E-4</c:v>
                </c:pt>
                <c:pt idx="1013">
                  <c:v>2.831E-4</c:v>
                </c:pt>
                <c:pt idx="1014">
                  <c:v>1.4770000000000001E-4</c:v>
                </c:pt>
                <c:pt idx="1015">
                  <c:v>1.4219999999999999E-4</c:v>
                </c:pt>
                <c:pt idx="1016">
                  <c:v>4.2900000000000002E-4</c:v>
                </c:pt>
                <c:pt idx="1017">
                  <c:v>1.4770000000000001E-4</c:v>
                </c:pt>
                <c:pt idx="1018">
                  <c:v>2.399E-4</c:v>
                </c:pt>
                <c:pt idx="1019">
                  <c:v>1.15E-4</c:v>
                </c:pt>
                <c:pt idx="1020">
                  <c:v>1.249E-4</c:v>
                </c:pt>
                <c:pt idx="1021">
                  <c:v>2.184E-4</c:v>
                </c:pt>
                <c:pt idx="1022">
                  <c:v>1.4109999999999999E-4</c:v>
                </c:pt>
                <c:pt idx="1023">
                  <c:v>1.099E-4</c:v>
                </c:pt>
                <c:pt idx="1024">
                  <c:v>1.395E-4</c:v>
                </c:pt>
                <c:pt idx="1025">
                  <c:v>3.8900000000000002E-4</c:v>
                </c:pt>
                <c:pt idx="1026">
                  <c:v>1.8469999999999999E-4</c:v>
                </c:pt>
                <c:pt idx="1027">
                  <c:v>2.0660000000000001E-4</c:v>
                </c:pt>
                <c:pt idx="1028">
                  <c:v>1.615E-4</c:v>
                </c:pt>
                <c:pt idx="1029">
                  <c:v>1.4750000000000001E-4</c:v>
                </c:pt>
                <c:pt idx="1030">
                  <c:v>2.1880000000000001E-4</c:v>
                </c:pt>
                <c:pt idx="1031">
                  <c:v>2.1018999999999999E-3</c:v>
                </c:pt>
                <c:pt idx="1032">
                  <c:v>1.17E-4</c:v>
                </c:pt>
                <c:pt idx="1033">
                  <c:v>1.117E-4</c:v>
                </c:pt>
                <c:pt idx="1034">
                  <c:v>1.3650000000000001E-4</c:v>
                </c:pt>
                <c:pt idx="1035">
                  <c:v>1.482E-4</c:v>
                </c:pt>
                <c:pt idx="1036">
                  <c:v>4.1730000000000001E-4</c:v>
                </c:pt>
                <c:pt idx="1037">
                  <c:v>1.328E-4</c:v>
                </c:pt>
                <c:pt idx="1038">
                  <c:v>1.5660000000000001E-4</c:v>
                </c:pt>
                <c:pt idx="1039">
                  <c:v>1.5410000000000001E-4</c:v>
                </c:pt>
                <c:pt idx="1040">
                  <c:v>1.574E-4</c:v>
                </c:pt>
                <c:pt idx="1041">
                  <c:v>1.6860000000000001E-4</c:v>
                </c:pt>
                <c:pt idx="1042">
                  <c:v>1.384E-4</c:v>
                </c:pt>
                <c:pt idx="1043">
                  <c:v>1.853E-4</c:v>
                </c:pt>
                <c:pt idx="1044">
                  <c:v>2.0550000000000001E-4</c:v>
                </c:pt>
                <c:pt idx="1045">
                  <c:v>1.2569999999999999E-4</c:v>
                </c:pt>
                <c:pt idx="1046">
                  <c:v>1.22E-4</c:v>
                </c:pt>
                <c:pt idx="1047">
                  <c:v>2.1699999999999999E-4</c:v>
                </c:pt>
                <c:pt idx="1048">
                  <c:v>1.3420000000000001E-4</c:v>
                </c:pt>
                <c:pt idx="1049">
                  <c:v>1.4249999999999999E-4</c:v>
                </c:pt>
                <c:pt idx="1050">
                  <c:v>1.9379999999999999E-4</c:v>
                </c:pt>
                <c:pt idx="1051">
                  <c:v>1.205E-4</c:v>
                </c:pt>
                <c:pt idx="1052">
                  <c:v>1.5029999999999999E-4</c:v>
                </c:pt>
                <c:pt idx="1053">
                  <c:v>1.5200000000000001E-4</c:v>
                </c:pt>
                <c:pt idx="1054">
                  <c:v>1.5129999999999999E-4</c:v>
                </c:pt>
                <c:pt idx="1055">
                  <c:v>1.6310000000000001E-4</c:v>
                </c:pt>
                <c:pt idx="1056">
                  <c:v>1.3530000000000001E-4</c:v>
                </c:pt>
                <c:pt idx="1057">
                  <c:v>1.2430000000000001E-4</c:v>
                </c:pt>
                <c:pt idx="1058">
                  <c:v>2.1479999999999999E-4</c:v>
                </c:pt>
                <c:pt idx="1059">
                  <c:v>1.6440000000000001E-4</c:v>
                </c:pt>
                <c:pt idx="1060">
                  <c:v>1.4530000000000001E-4</c:v>
                </c:pt>
                <c:pt idx="1061">
                  <c:v>2.154E-4</c:v>
                </c:pt>
                <c:pt idx="1062">
                  <c:v>2.1130000000000001E-4</c:v>
                </c:pt>
                <c:pt idx="1063">
                  <c:v>2.3800000000000001E-4</c:v>
                </c:pt>
                <c:pt idx="1064">
                  <c:v>1.3540000000000001E-4</c:v>
                </c:pt>
                <c:pt idx="1065">
                  <c:v>1.138E-4</c:v>
                </c:pt>
                <c:pt idx="1066">
                  <c:v>1.4420000000000001E-4</c:v>
                </c:pt>
                <c:pt idx="1067">
                  <c:v>1.5449999999999999E-4</c:v>
                </c:pt>
                <c:pt idx="1068">
                  <c:v>1.4669999999999999E-4</c:v>
                </c:pt>
                <c:pt idx="1069">
                  <c:v>1.516E-4</c:v>
                </c:pt>
                <c:pt idx="1070">
                  <c:v>1.273E-4</c:v>
                </c:pt>
                <c:pt idx="1071">
                  <c:v>1.627E-4</c:v>
                </c:pt>
                <c:pt idx="1072">
                  <c:v>1.762E-4</c:v>
                </c:pt>
                <c:pt idx="1073">
                  <c:v>1.3210000000000001E-4</c:v>
                </c:pt>
                <c:pt idx="1074">
                  <c:v>1.404E-4</c:v>
                </c:pt>
                <c:pt idx="1075">
                  <c:v>2.1479999999999999E-4</c:v>
                </c:pt>
                <c:pt idx="1076">
                  <c:v>1.2980000000000001E-4</c:v>
                </c:pt>
                <c:pt idx="1077">
                  <c:v>1.585E-4</c:v>
                </c:pt>
                <c:pt idx="1078">
                  <c:v>1.2659999999999999E-4</c:v>
                </c:pt>
                <c:pt idx="1079">
                  <c:v>1.327E-4</c:v>
                </c:pt>
                <c:pt idx="1080">
                  <c:v>1.562E-4</c:v>
                </c:pt>
                <c:pt idx="1081">
                  <c:v>1.8679999999999999E-4</c:v>
                </c:pt>
                <c:pt idx="1082">
                  <c:v>1.271E-4</c:v>
                </c:pt>
                <c:pt idx="1083">
                  <c:v>1.4459999999999999E-4</c:v>
                </c:pt>
                <c:pt idx="1084">
                  <c:v>1.416E-4</c:v>
                </c:pt>
                <c:pt idx="1085">
                  <c:v>1.359E-4</c:v>
                </c:pt>
                <c:pt idx="1086">
                  <c:v>2.5490000000000002E-4</c:v>
                </c:pt>
                <c:pt idx="1087">
                  <c:v>1.6760000000000001E-4</c:v>
                </c:pt>
                <c:pt idx="1088">
                  <c:v>1.236E-4</c:v>
                </c:pt>
                <c:pt idx="1089">
                  <c:v>1.3740000000000001E-4</c:v>
                </c:pt>
                <c:pt idx="1090">
                  <c:v>1.361E-4</c:v>
                </c:pt>
                <c:pt idx="1091">
                  <c:v>1.963E-4</c:v>
                </c:pt>
                <c:pt idx="1092">
                  <c:v>1.167E-4</c:v>
                </c:pt>
                <c:pt idx="1093">
                  <c:v>1.7909999999999999E-4</c:v>
                </c:pt>
                <c:pt idx="1094">
                  <c:v>1.3569999999999999E-4</c:v>
                </c:pt>
                <c:pt idx="1095">
                  <c:v>1.504E-4</c:v>
                </c:pt>
                <c:pt idx="1096">
                  <c:v>1.211E-4</c:v>
                </c:pt>
                <c:pt idx="1097">
                  <c:v>2.7589999999999998E-4</c:v>
                </c:pt>
                <c:pt idx="1098">
                  <c:v>1.1849999999999999E-4</c:v>
                </c:pt>
                <c:pt idx="1099">
                  <c:v>1.2650000000000001E-4</c:v>
                </c:pt>
                <c:pt idx="1100">
                  <c:v>1.141E-4</c:v>
                </c:pt>
                <c:pt idx="1101">
                  <c:v>1.405E-4</c:v>
                </c:pt>
                <c:pt idx="1102">
                  <c:v>1.304E-4</c:v>
                </c:pt>
                <c:pt idx="1103">
                  <c:v>1.5190000000000001E-4</c:v>
                </c:pt>
                <c:pt idx="1104">
                  <c:v>1.683E-4</c:v>
                </c:pt>
                <c:pt idx="1105">
                  <c:v>1.8230000000000001E-4</c:v>
                </c:pt>
                <c:pt idx="1106">
                  <c:v>1.861E-4</c:v>
                </c:pt>
                <c:pt idx="1107">
                  <c:v>2.6229999999999998E-4</c:v>
                </c:pt>
                <c:pt idx="1108">
                  <c:v>1.3999999999999999E-4</c:v>
                </c:pt>
                <c:pt idx="1109">
                  <c:v>2.0890000000000001E-4</c:v>
                </c:pt>
                <c:pt idx="1110">
                  <c:v>1.4359999999999999E-4</c:v>
                </c:pt>
                <c:pt idx="1111">
                  <c:v>3.2410000000000002E-4</c:v>
                </c:pt>
                <c:pt idx="1112">
                  <c:v>1.552E-4</c:v>
                </c:pt>
                <c:pt idx="1113">
                  <c:v>2.3450000000000001E-4</c:v>
                </c:pt>
                <c:pt idx="1114">
                  <c:v>1.25E-4</c:v>
                </c:pt>
                <c:pt idx="1115">
                  <c:v>1.198E-4</c:v>
                </c:pt>
                <c:pt idx="1116">
                  <c:v>1.6229999999999999E-4</c:v>
                </c:pt>
                <c:pt idx="1117">
                  <c:v>1.226E-4</c:v>
                </c:pt>
                <c:pt idx="1118">
                  <c:v>2.319E-4</c:v>
                </c:pt>
                <c:pt idx="1119">
                  <c:v>1.5799999999999999E-4</c:v>
                </c:pt>
                <c:pt idx="1120">
                  <c:v>1.4200000000000001E-4</c:v>
                </c:pt>
                <c:pt idx="1121">
                  <c:v>1.114E-4</c:v>
                </c:pt>
                <c:pt idx="1122">
                  <c:v>1.3990000000000001E-4</c:v>
                </c:pt>
                <c:pt idx="1123">
                  <c:v>1.169E-4</c:v>
                </c:pt>
                <c:pt idx="1124">
                  <c:v>1.975E-4</c:v>
                </c:pt>
                <c:pt idx="1125">
                  <c:v>1.026E-4</c:v>
                </c:pt>
                <c:pt idx="1126">
                  <c:v>2.2719999999999999E-4</c:v>
                </c:pt>
                <c:pt idx="1127">
                  <c:v>4.4739999999999998E-4</c:v>
                </c:pt>
                <c:pt idx="1128">
                  <c:v>1.473E-4</c:v>
                </c:pt>
                <c:pt idx="1129">
                  <c:v>1.2689999999999999E-4</c:v>
                </c:pt>
                <c:pt idx="1130">
                  <c:v>1.472E-4</c:v>
                </c:pt>
                <c:pt idx="1131">
                  <c:v>1.4190000000000001E-4</c:v>
                </c:pt>
                <c:pt idx="1132">
                  <c:v>1.238E-4</c:v>
                </c:pt>
                <c:pt idx="1133">
                  <c:v>1.4909999999999999E-4</c:v>
                </c:pt>
                <c:pt idx="1134">
                  <c:v>1.05E-4</c:v>
                </c:pt>
                <c:pt idx="1135">
                  <c:v>1.383E-4</c:v>
                </c:pt>
                <c:pt idx="1136">
                  <c:v>1.198E-4</c:v>
                </c:pt>
                <c:pt idx="1137">
                  <c:v>1.2860000000000001E-4</c:v>
                </c:pt>
                <c:pt idx="1138">
                  <c:v>1.7420000000000001E-4</c:v>
                </c:pt>
                <c:pt idx="1139">
                  <c:v>1.2129999999999999E-4</c:v>
                </c:pt>
                <c:pt idx="1140">
                  <c:v>1.15E-4</c:v>
                </c:pt>
                <c:pt idx="1141">
                  <c:v>2.4850000000000002E-4</c:v>
                </c:pt>
                <c:pt idx="1142">
                  <c:v>1.249E-4</c:v>
                </c:pt>
                <c:pt idx="1143">
                  <c:v>1.1629999999999999E-4</c:v>
                </c:pt>
                <c:pt idx="1144">
                  <c:v>2.062E-4</c:v>
                </c:pt>
                <c:pt idx="1145">
                  <c:v>1.381E-4</c:v>
                </c:pt>
                <c:pt idx="1146">
                  <c:v>3.2220000000000003E-4</c:v>
                </c:pt>
                <c:pt idx="1147">
                  <c:v>1.9799999999999999E-4</c:v>
                </c:pt>
                <c:pt idx="1148">
                  <c:v>1.3779999999999999E-4</c:v>
                </c:pt>
                <c:pt idx="1149">
                  <c:v>1.2430000000000001E-4</c:v>
                </c:pt>
                <c:pt idx="1150">
                  <c:v>1.1790000000000001E-4</c:v>
                </c:pt>
                <c:pt idx="1151">
                  <c:v>1.5689999999999999E-4</c:v>
                </c:pt>
                <c:pt idx="1152">
                  <c:v>1.6000000000000001E-4</c:v>
                </c:pt>
                <c:pt idx="1153">
                  <c:v>1.3579999999999999E-4</c:v>
                </c:pt>
                <c:pt idx="1154">
                  <c:v>1.5320000000000001E-4</c:v>
                </c:pt>
                <c:pt idx="1155">
                  <c:v>1.0289999999999999E-4</c:v>
                </c:pt>
                <c:pt idx="1156">
                  <c:v>2.3130000000000001E-4</c:v>
                </c:pt>
                <c:pt idx="1157">
                  <c:v>1.5119999999999999E-4</c:v>
                </c:pt>
                <c:pt idx="1158">
                  <c:v>1.2799999999999999E-4</c:v>
                </c:pt>
                <c:pt idx="1159">
                  <c:v>1.2549999999999999E-4</c:v>
                </c:pt>
                <c:pt idx="1160">
                  <c:v>2.1809999999999999E-4</c:v>
                </c:pt>
                <c:pt idx="1161">
                  <c:v>1.6699999999999999E-4</c:v>
                </c:pt>
                <c:pt idx="1162">
                  <c:v>1.339E-4</c:v>
                </c:pt>
                <c:pt idx="1163">
                  <c:v>2.6229999999999998E-4</c:v>
                </c:pt>
                <c:pt idx="1164">
                  <c:v>2.8689999999999998E-4</c:v>
                </c:pt>
                <c:pt idx="1165">
                  <c:v>1.206E-4</c:v>
                </c:pt>
                <c:pt idx="1166">
                  <c:v>1.204E-4</c:v>
                </c:pt>
                <c:pt idx="1167">
                  <c:v>1.819E-4</c:v>
                </c:pt>
                <c:pt idx="1168">
                  <c:v>1.3540000000000001E-4</c:v>
                </c:pt>
                <c:pt idx="1169">
                  <c:v>1.3239999999999999E-4</c:v>
                </c:pt>
                <c:pt idx="1170">
                  <c:v>1.2789999999999999E-4</c:v>
                </c:pt>
                <c:pt idx="1171">
                  <c:v>1.5249999999999999E-4</c:v>
                </c:pt>
                <c:pt idx="1172">
                  <c:v>1.6440000000000001E-4</c:v>
                </c:pt>
                <c:pt idx="1173">
                  <c:v>1.105E-4</c:v>
                </c:pt>
                <c:pt idx="1174">
                  <c:v>1.273E-4</c:v>
                </c:pt>
                <c:pt idx="1175">
                  <c:v>2.5970000000000002E-4</c:v>
                </c:pt>
                <c:pt idx="1176">
                  <c:v>1.6540000000000001E-4</c:v>
                </c:pt>
                <c:pt idx="1177">
                  <c:v>1.537E-4</c:v>
                </c:pt>
                <c:pt idx="1178">
                  <c:v>1.5919999999999999E-4</c:v>
                </c:pt>
                <c:pt idx="1179">
                  <c:v>1.4880000000000001E-4</c:v>
                </c:pt>
                <c:pt idx="1180">
                  <c:v>1.2899999999999999E-4</c:v>
                </c:pt>
                <c:pt idx="1181">
                  <c:v>1.209E-4</c:v>
                </c:pt>
                <c:pt idx="1182">
                  <c:v>1.517E-4</c:v>
                </c:pt>
                <c:pt idx="1183">
                  <c:v>1.505E-4</c:v>
                </c:pt>
                <c:pt idx="1184">
                  <c:v>2.9619999999999999E-4</c:v>
                </c:pt>
                <c:pt idx="1185">
                  <c:v>1.873E-4</c:v>
                </c:pt>
                <c:pt idx="1186">
                  <c:v>1.1790000000000001E-4</c:v>
                </c:pt>
                <c:pt idx="1187">
                  <c:v>2.4230000000000001E-4</c:v>
                </c:pt>
                <c:pt idx="1188">
                  <c:v>1.26E-4</c:v>
                </c:pt>
                <c:pt idx="1189">
                  <c:v>1.6550000000000001E-4</c:v>
                </c:pt>
                <c:pt idx="1190">
                  <c:v>3.2820000000000001E-4</c:v>
                </c:pt>
                <c:pt idx="1191">
                  <c:v>1.37E-4</c:v>
                </c:pt>
                <c:pt idx="1192">
                  <c:v>1.2459999999999999E-4</c:v>
                </c:pt>
                <c:pt idx="1193">
                  <c:v>1.203E-4</c:v>
                </c:pt>
                <c:pt idx="1194">
                  <c:v>1.5919999999999999E-4</c:v>
                </c:pt>
                <c:pt idx="1195">
                  <c:v>1.328E-4</c:v>
                </c:pt>
                <c:pt idx="1196">
                  <c:v>1.3320000000000001E-4</c:v>
                </c:pt>
                <c:pt idx="1197">
                  <c:v>1.6190000000000001E-4</c:v>
                </c:pt>
                <c:pt idx="1198">
                  <c:v>1.528E-4</c:v>
                </c:pt>
                <c:pt idx="1199">
                  <c:v>1.1730000000000001E-4</c:v>
                </c:pt>
                <c:pt idx="1200">
                  <c:v>8.2269999999999999E-4</c:v>
                </c:pt>
                <c:pt idx="1201">
                  <c:v>1.1739999999999999E-4</c:v>
                </c:pt>
                <c:pt idx="1202">
                  <c:v>1.7890000000000001E-4</c:v>
                </c:pt>
                <c:pt idx="1203">
                  <c:v>1.851E-4</c:v>
                </c:pt>
                <c:pt idx="1204">
                  <c:v>1.238E-4</c:v>
                </c:pt>
                <c:pt idx="1205">
                  <c:v>1.4540000000000001E-4</c:v>
                </c:pt>
                <c:pt idx="1206">
                  <c:v>1.45E-4</c:v>
                </c:pt>
                <c:pt idx="1207">
                  <c:v>1.261E-4</c:v>
                </c:pt>
                <c:pt idx="1208">
                  <c:v>1.348E-4</c:v>
                </c:pt>
                <c:pt idx="1209">
                  <c:v>1.2540000000000001E-4</c:v>
                </c:pt>
                <c:pt idx="1210">
                  <c:v>3.1169999999999999E-4</c:v>
                </c:pt>
                <c:pt idx="1211">
                  <c:v>1.2779999999999999E-4</c:v>
                </c:pt>
                <c:pt idx="1212">
                  <c:v>1.4430000000000001E-4</c:v>
                </c:pt>
                <c:pt idx="1213">
                  <c:v>1.426E-4</c:v>
                </c:pt>
                <c:pt idx="1214">
                  <c:v>2.064E-4</c:v>
                </c:pt>
                <c:pt idx="1215">
                  <c:v>1.2899999999999999E-4</c:v>
                </c:pt>
                <c:pt idx="1216">
                  <c:v>1.5139999999999999E-4</c:v>
                </c:pt>
                <c:pt idx="1217">
                  <c:v>1.6249999999999999E-4</c:v>
                </c:pt>
                <c:pt idx="1218">
                  <c:v>1.27E-4</c:v>
                </c:pt>
                <c:pt idx="1219">
                  <c:v>1.2290000000000001E-4</c:v>
                </c:pt>
                <c:pt idx="1220">
                  <c:v>1.36E-4</c:v>
                </c:pt>
                <c:pt idx="1221">
                  <c:v>5.0849999999999995E-4</c:v>
                </c:pt>
                <c:pt idx="1222">
                  <c:v>1.2779999999999999E-4</c:v>
                </c:pt>
                <c:pt idx="1223">
                  <c:v>1.338E-4</c:v>
                </c:pt>
                <c:pt idx="1224">
                  <c:v>5.2050000000000002E-4</c:v>
                </c:pt>
                <c:pt idx="1225">
                  <c:v>1.4630000000000001E-4</c:v>
                </c:pt>
                <c:pt idx="1226">
                  <c:v>1.3129999999999999E-4</c:v>
                </c:pt>
                <c:pt idx="1227">
                  <c:v>1.303E-4</c:v>
                </c:pt>
                <c:pt idx="1228">
                  <c:v>1.65E-4</c:v>
                </c:pt>
                <c:pt idx="1229">
                  <c:v>1.5200000000000001E-4</c:v>
                </c:pt>
                <c:pt idx="1230">
                  <c:v>1.4229999999999999E-4</c:v>
                </c:pt>
                <c:pt idx="1231">
                  <c:v>1.403E-4</c:v>
                </c:pt>
                <c:pt idx="1232">
                  <c:v>1.4359999999999999E-4</c:v>
                </c:pt>
                <c:pt idx="1233">
                  <c:v>1.449E-4</c:v>
                </c:pt>
                <c:pt idx="1234">
                  <c:v>1.496E-4</c:v>
                </c:pt>
                <c:pt idx="1235">
                  <c:v>1.561E-4</c:v>
                </c:pt>
                <c:pt idx="1236">
                  <c:v>1.4190000000000001E-4</c:v>
                </c:pt>
                <c:pt idx="1237">
                  <c:v>1.2760000000000001E-4</c:v>
                </c:pt>
                <c:pt idx="1238">
                  <c:v>2.2939999999999999E-4</c:v>
                </c:pt>
                <c:pt idx="1239">
                  <c:v>1.407E-4</c:v>
                </c:pt>
                <c:pt idx="1240">
                  <c:v>1.9359999999999999E-4</c:v>
                </c:pt>
                <c:pt idx="1241">
                  <c:v>1.159E-4</c:v>
                </c:pt>
                <c:pt idx="1242">
                  <c:v>2.4610000000000002E-4</c:v>
                </c:pt>
                <c:pt idx="1243">
                  <c:v>1.2960000000000001E-4</c:v>
                </c:pt>
                <c:pt idx="1244">
                  <c:v>2.788E-4</c:v>
                </c:pt>
                <c:pt idx="1245">
                  <c:v>1.2510000000000001E-4</c:v>
                </c:pt>
                <c:pt idx="1246">
                  <c:v>1.2760000000000001E-4</c:v>
                </c:pt>
                <c:pt idx="1247">
                  <c:v>1.4119999999999999E-4</c:v>
                </c:pt>
                <c:pt idx="1248">
                  <c:v>1.6789999999999999E-4</c:v>
                </c:pt>
                <c:pt idx="1249">
                  <c:v>1.6890000000000001E-4</c:v>
                </c:pt>
                <c:pt idx="1250">
                  <c:v>6.0530000000000002E-4</c:v>
                </c:pt>
                <c:pt idx="1251">
                  <c:v>1.0399999999999999E-4</c:v>
                </c:pt>
                <c:pt idx="1252">
                  <c:v>1.3899999999999999E-4</c:v>
                </c:pt>
                <c:pt idx="1253">
                  <c:v>1.2129999999999999E-4</c:v>
                </c:pt>
                <c:pt idx="1254">
                  <c:v>1.6259999999999999E-4</c:v>
                </c:pt>
                <c:pt idx="1255">
                  <c:v>1.2650000000000001E-4</c:v>
                </c:pt>
                <c:pt idx="1256">
                  <c:v>1.4650000000000001E-4</c:v>
                </c:pt>
                <c:pt idx="1257">
                  <c:v>1.9359999999999999E-4</c:v>
                </c:pt>
                <c:pt idx="1258">
                  <c:v>1.548E-4</c:v>
                </c:pt>
                <c:pt idx="1259">
                  <c:v>1.693E-4</c:v>
                </c:pt>
                <c:pt idx="1260">
                  <c:v>1.4459999999999999E-4</c:v>
                </c:pt>
                <c:pt idx="1261">
                  <c:v>1.628E-4</c:v>
                </c:pt>
                <c:pt idx="1262">
                  <c:v>4.0329999999999999E-4</c:v>
                </c:pt>
                <c:pt idx="1263">
                  <c:v>3.2289999999999999E-4</c:v>
                </c:pt>
                <c:pt idx="1264">
                  <c:v>1.6890000000000001E-4</c:v>
                </c:pt>
                <c:pt idx="1265">
                  <c:v>1.573E-4</c:v>
                </c:pt>
                <c:pt idx="1266">
                  <c:v>1.437E-4</c:v>
                </c:pt>
                <c:pt idx="1267">
                  <c:v>2.7769999999999997E-4</c:v>
                </c:pt>
                <c:pt idx="1268">
                  <c:v>1.9589999999999999E-4</c:v>
                </c:pt>
                <c:pt idx="1269">
                  <c:v>1.571E-4</c:v>
                </c:pt>
                <c:pt idx="1270">
                  <c:v>1.5200000000000001E-4</c:v>
                </c:pt>
                <c:pt idx="1271">
                  <c:v>1.193E-4</c:v>
                </c:pt>
                <c:pt idx="1272">
                  <c:v>1.239E-4</c:v>
                </c:pt>
                <c:pt idx="1273">
                  <c:v>1.6330000000000001E-4</c:v>
                </c:pt>
                <c:pt idx="1274">
                  <c:v>1.4789999999999999E-4</c:v>
                </c:pt>
                <c:pt idx="1275">
                  <c:v>1.4640000000000001E-4</c:v>
                </c:pt>
                <c:pt idx="1276">
                  <c:v>2.6532000000000001E-3</c:v>
                </c:pt>
                <c:pt idx="1277">
                  <c:v>2.3049999999999999E-4</c:v>
                </c:pt>
                <c:pt idx="1278">
                  <c:v>1.4019999999999999E-4</c:v>
                </c:pt>
                <c:pt idx="1279">
                  <c:v>1.571E-4</c:v>
                </c:pt>
                <c:pt idx="1280">
                  <c:v>1.21E-4</c:v>
                </c:pt>
                <c:pt idx="1281">
                  <c:v>1.395E-4</c:v>
                </c:pt>
                <c:pt idx="1282">
                  <c:v>1.874E-4</c:v>
                </c:pt>
                <c:pt idx="1283">
                  <c:v>2.2819999999999999E-4</c:v>
                </c:pt>
                <c:pt idx="1284">
                  <c:v>3.6739999999999999E-4</c:v>
                </c:pt>
                <c:pt idx="1285">
                  <c:v>1.7000000000000001E-4</c:v>
                </c:pt>
                <c:pt idx="1286">
                  <c:v>1.8139999999999999E-4</c:v>
                </c:pt>
                <c:pt idx="1287">
                  <c:v>4.929E-4</c:v>
                </c:pt>
                <c:pt idx="1288">
                  <c:v>2.342E-4</c:v>
                </c:pt>
                <c:pt idx="1289">
                  <c:v>1.4349999999999999E-4</c:v>
                </c:pt>
                <c:pt idx="1290">
                  <c:v>1.338E-4</c:v>
                </c:pt>
                <c:pt idx="1291">
                  <c:v>1.34E-4</c:v>
                </c:pt>
                <c:pt idx="1292">
                  <c:v>2.365E-4</c:v>
                </c:pt>
                <c:pt idx="1293">
                  <c:v>1.594E-4</c:v>
                </c:pt>
                <c:pt idx="1294">
                  <c:v>1.6760000000000001E-4</c:v>
                </c:pt>
                <c:pt idx="1295">
                  <c:v>1.3789999999999999E-4</c:v>
                </c:pt>
                <c:pt idx="1296">
                  <c:v>2.788E-4</c:v>
                </c:pt>
                <c:pt idx="1297">
                  <c:v>1.3100000000000001E-4</c:v>
                </c:pt>
                <c:pt idx="1298">
                  <c:v>1.493E-4</c:v>
                </c:pt>
                <c:pt idx="1299">
                  <c:v>1.674E-4</c:v>
                </c:pt>
                <c:pt idx="1300">
                  <c:v>1.8699999999999999E-4</c:v>
                </c:pt>
                <c:pt idx="1301">
                  <c:v>1.3750000000000001E-4</c:v>
                </c:pt>
                <c:pt idx="1302">
                  <c:v>1.4809999999999999E-4</c:v>
                </c:pt>
                <c:pt idx="1303">
                  <c:v>1.2579999999999999E-4</c:v>
                </c:pt>
                <c:pt idx="1304">
                  <c:v>1.2980000000000001E-4</c:v>
                </c:pt>
                <c:pt idx="1305">
                  <c:v>1.772E-4</c:v>
                </c:pt>
                <c:pt idx="1306">
                  <c:v>4.6860000000000001E-4</c:v>
                </c:pt>
                <c:pt idx="1307">
                  <c:v>1.6640000000000001E-4</c:v>
                </c:pt>
                <c:pt idx="1308">
                  <c:v>1.4080000000000001E-4</c:v>
                </c:pt>
                <c:pt idx="1309">
                  <c:v>1.317E-4</c:v>
                </c:pt>
                <c:pt idx="1310">
                  <c:v>2.1560000000000001E-4</c:v>
                </c:pt>
                <c:pt idx="1311">
                  <c:v>1.7090000000000001E-4</c:v>
                </c:pt>
                <c:pt idx="1312">
                  <c:v>2.942E-4</c:v>
                </c:pt>
                <c:pt idx="1313">
                  <c:v>1.494E-4</c:v>
                </c:pt>
                <c:pt idx="1314">
                  <c:v>1.527E-4</c:v>
                </c:pt>
                <c:pt idx="1315">
                  <c:v>1.585E-4</c:v>
                </c:pt>
                <c:pt idx="1316">
                  <c:v>1.5579999999999999E-4</c:v>
                </c:pt>
                <c:pt idx="1317">
                  <c:v>2.2680000000000001E-4</c:v>
                </c:pt>
                <c:pt idx="1318">
                  <c:v>1.2769999999999999E-4</c:v>
                </c:pt>
                <c:pt idx="1319">
                  <c:v>2.8039999999999999E-4</c:v>
                </c:pt>
                <c:pt idx="1320">
                  <c:v>1.919E-4</c:v>
                </c:pt>
                <c:pt idx="1321">
                  <c:v>1.5440000000000001E-4</c:v>
                </c:pt>
                <c:pt idx="1322">
                  <c:v>1.337E-4</c:v>
                </c:pt>
                <c:pt idx="1323">
                  <c:v>1.338E-4</c:v>
                </c:pt>
                <c:pt idx="1324">
                  <c:v>1.304E-4</c:v>
                </c:pt>
                <c:pt idx="1325">
                  <c:v>1.3779999999999999E-4</c:v>
                </c:pt>
                <c:pt idx="1326">
                  <c:v>1.188E-4</c:v>
                </c:pt>
                <c:pt idx="1327">
                  <c:v>1.2239999999999999E-4</c:v>
                </c:pt>
                <c:pt idx="1328">
                  <c:v>1.2679999999999999E-4</c:v>
                </c:pt>
                <c:pt idx="1329">
                  <c:v>1.7679999999999999E-4</c:v>
                </c:pt>
                <c:pt idx="1330">
                  <c:v>1.6919999999999999E-4</c:v>
                </c:pt>
                <c:pt idx="1331">
                  <c:v>1.5330000000000001E-4</c:v>
                </c:pt>
                <c:pt idx="1332">
                  <c:v>1.739E-4</c:v>
                </c:pt>
                <c:pt idx="1333">
                  <c:v>1.5750000000000001E-4</c:v>
                </c:pt>
                <c:pt idx="1334">
                  <c:v>1.963E-4</c:v>
                </c:pt>
                <c:pt idx="1335">
                  <c:v>1.9349999999999999E-4</c:v>
                </c:pt>
                <c:pt idx="1336">
                  <c:v>1.9780000000000001E-4</c:v>
                </c:pt>
                <c:pt idx="1337">
                  <c:v>1.9220000000000001E-4</c:v>
                </c:pt>
                <c:pt idx="1338">
                  <c:v>1.0459999999999999E-4</c:v>
                </c:pt>
                <c:pt idx="1339">
                  <c:v>1.026E-4</c:v>
                </c:pt>
                <c:pt idx="1340">
                  <c:v>2.431E-4</c:v>
                </c:pt>
                <c:pt idx="1341">
                  <c:v>2.4030000000000001E-4</c:v>
                </c:pt>
                <c:pt idx="1342">
                  <c:v>1.2459999999999999E-4</c:v>
                </c:pt>
                <c:pt idx="1343">
                  <c:v>1.305E-4</c:v>
                </c:pt>
                <c:pt idx="1344">
                  <c:v>1.6320000000000001E-4</c:v>
                </c:pt>
                <c:pt idx="1345">
                  <c:v>1.473E-4</c:v>
                </c:pt>
                <c:pt idx="1346">
                  <c:v>1.193E-4</c:v>
                </c:pt>
                <c:pt idx="1347">
                  <c:v>1.4109999999999999E-4</c:v>
                </c:pt>
                <c:pt idx="1348">
                  <c:v>2.1479999999999999E-4</c:v>
                </c:pt>
                <c:pt idx="1349">
                  <c:v>1.7249999999999999E-4</c:v>
                </c:pt>
                <c:pt idx="1350">
                  <c:v>1.472E-4</c:v>
                </c:pt>
                <c:pt idx="1351">
                  <c:v>1.5970000000000001E-4</c:v>
                </c:pt>
                <c:pt idx="1352">
                  <c:v>1.0730000000000001E-4</c:v>
                </c:pt>
                <c:pt idx="1353">
                  <c:v>1.4329999999999999E-4</c:v>
                </c:pt>
                <c:pt idx="1354">
                  <c:v>1.3850000000000001E-4</c:v>
                </c:pt>
                <c:pt idx="1355">
                  <c:v>1.4129999999999999E-4</c:v>
                </c:pt>
                <c:pt idx="1356">
                  <c:v>1.2180000000000001E-4</c:v>
                </c:pt>
                <c:pt idx="1357">
                  <c:v>1.284E-4</c:v>
                </c:pt>
                <c:pt idx="1358">
                  <c:v>1.247E-4</c:v>
                </c:pt>
                <c:pt idx="1359">
                  <c:v>1.526E-4</c:v>
                </c:pt>
                <c:pt idx="1360">
                  <c:v>1.384E-4</c:v>
                </c:pt>
                <c:pt idx="1361">
                  <c:v>1.839E-4</c:v>
                </c:pt>
                <c:pt idx="1362">
                  <c:v>1.7239999999999999E-4</c:v>
                </c:pt>
                <c:pt idx="1363">
                  <c:v>1.5119999999999999E-4</c:v>
                </c:pt>
                <c:pt idx="1364">
                  <c:v>3.5990000000000002E-4</c:v>
                </c:pt>
                <c:pt idx="1365">
                  <c:v>1.7369999999999999E-4</c:v>
                </c:pt>
                <c:pt idx="1366">
                  <c:v>1.3770000000000001E-4</c:v>
                </c:pt>
                <c:pt idx="1367">
                  <c:v>2.0770000000000001E-4</c:v>
                </c:pt>
                <c:pt idx="1368">
                  <c:v>1.741E-4</c:v>
                </c:pt>
                <c:pt idx="1369">
                  <c:v>2.5809999999999999E-4</c:v>
                </c:pt>
                <c:pt idx="1370">
                  <c:v>1.6670000000000001E-4</c:v>
                </c:pt>
                <c:pt idx="1371">
                  <c:v>1.4880000000000001E-4</c:v>
                </c:pt>
                <c:pt idx="1372">
                  <c:v>1.149E-4</c:v>
                </c:pt>
                <c:pt idx="1373">
                  <c:v>2.2100000000000001E-4</c:v>
                </c:pt>
                <c:pt idx="1374">
                  <c:v>2.263E-4</c:v>
                </c:pt>
                <c:pt idx="1375">
                  <c:v>3.3599999999999998E-4</c:v>
                </c:pt>
                <c:pt idx="1376">
                  <c:v>1.8909999999999999E-4</c:v>
                </c:pt>
                <c:pt idx="1377">
                  <c:v>1.8709999999999999E-4</c:v>
                </c:pt>
                <c:pt idx="1378">
                  <c:v>1.7369999999999999E-4</c:v>
                </c:pt>
                <c:pt idx="1379">
                  <c:v>1.606E-4</c:v>
                </c:pt>
                <c:pt idx="1380">
                  <c:v>2.262E-4</c:v>
                </c:pt>
                <c:pt idx="1381">
                  <c:v>1.3970000000000001E-4</c:v>
                </c:pt>
                <c:pt idx="1382">
                  <c:v>1.7780000000000001E-4</c:v>
                </c:pt>
                <c:pt idx="1383">
                  <c:v>2.296E-4</c:v>
                </c:pt>
                <c:pt idx="1384">
                  <c:v>2.6249999999999998E-4</c:v>
                </c:pt>
                <c:pt idx="1385">
                  <c:v>1.316E-4</c:v>
                </c:pt>
                <c:pt idx="1386">
                  <c:v>1.571E-4</c:v>
                </c:pt>
                <c:pt idx="1387">
                  <c:v>1.1510000000000001E-4</c:v>
                </c:pt>
                <c:pt idx="1388">
                  <c:v>1.638E-4</c:v>
                </c:pt>
                <c:pt idx="1389">
                  <c:v>2.7290000000000002E-4</c:v>
                </c:pt>
                <c:pt idx="1390">
                  <c:v>1.3640000000000001E-4</c:v>
                </c:pt>
                <c:pt idx="1391">
                  <c:v>2.4360000000000001E-4</c:v>
                </c:pt>
                <c:pt idx="1392">
                  <c:v>2.363E-4</c:v>
                </c:pt>
                <c:pt idx="1393">
                  <c:v>1.2579999999999999E-4</c:v>
                </c:pt>
                <c:pt idx="1394">
                  <c:v>1.2689999999999999E-4</c:v>
                </c:pt>
                <c:pt idx="1395">
                  <c:v>1.238E-4</c:v>
                </c:pt>
                <c:pt idx="1396">
                  <c:v>1.8009999999999999E-4</c:v>
                </c:pt>
                <c:pt idx="1397">
                  <c:v>1.2860000000000001E-4</c:v>
                </c:pt>
                <c:pt idx="1398">
                  <c:v>1.5469999999999999E-4</c:v>
                </c:pt>
                <c:pt idx="1399">
                  <c:v>1.4300000000000001E-4</c:v>
                </c:pt>
                <c:pt idx="1400">
                  <c:v>1.3239999999999999E-4</c:v>
                </c:pt>
                <c:pt idx="1401">
                  <c:v>1.3200000000000001E-4</c:v>
                </c:pt>
                <c:pt idx="1402">
                  <c:v>2.0039999999999999E-4</c:v>
                </c:pt>
                <c:pt idx="1403">
                  <c:v>2.9359999999999998E-4</c:v>
                </c:pt>
                <c:pt idx="1404">
                  <c:v>1.3870000000000001E-4</c:v>
                </c:pt>
                <c:pt idx="1405">
                  <c:v>1.6200000000000001E-4</c:v>
                </c:pt>
                <c:pt idx="1406">
                  <c:v>1.131E-4</c:v>
                </c:pt>
                <c:pt idx="1407">
                  <c:v>2.965E-4</c:v>
                </c:pt>
                <c:pt idx="1408">
                  <c:v>1.337E-4</c:v>
                </c:pt>
                <c:pt idx="1409">
                  <c:v>1.5970000000000001E-4</c:v>
                </c:pt>
                <c:pt idx="1410">
                  <c:v>3.392E-4</c:v>
                </c:pt>
                <c:pt idx="1411">
                  <c:v>2.5999999999999998E-4</c:v>
                </c:pt>
                <c:pt idx="1412">
                  <c:v>3.9950000000000001E-4</c:v>
                </c:pt>
                <c:pt idx="1413">
                  <c:v>3.4630000000000001E-4</c:v>
                </c:pt>
                <c:pt idx="1414">
                  <c:v>2.185E-4</c:v>
                </c:pt>
                <c:pt idx="1415">
                  <c:v>3.0219999999999997E-4</c:v>
                </c:pt>
                <c:pt idx="1416">
                  <c:v>2.9030000000000001E-4</c:v>
                </c:pt>
                <c:pt idx="1417">
                  <c:v>3.1930000000000001E-4</c:v>
                </c:pt>
                <c:pt idx="1418">
                  <c:v>3.0309999999999999E-4</c:v>
                </c:pt>
                <c:pt idx="1419">
                  <c:v>2.923E-4</c:v>
                </c:pt>
                <c:pt idx="1420">
                  <c:v>1.3760000000000001E-4</c:v>
                </c:pt>
                <c:pt idx="1421">
                  <c:v>2.2599999999999999E-4</c:v>
                </c:pt>
                <c:pt idx="1422">
                  <c:v>3.8830000000000001E-4</c:v>
                </c:pt>
                <c:pt idx="1423">
                  <c:v>4.0289999999999998E-4</c:v>
                </c:pt>
                <c:pt idx="1424">
                  <c:v>1.8900000000000001E-4</c:v>
                </c:pt>
                <c:pt idx="1425">
                  <c:v>1.169E-4</c:v>
                </c:pt>
                <c:pt idx="1426">
                  <c:v>2.7950000000000002E-4</c:v>
                </c:pt>
                <c:pt idx="1427">
                  <c:v>1.6249999999999999E-4</c:v>
                </c:pt>
                <c:pt idx="1428">
                  <c:v>2.4729999999999999E-4</c:v>
                </c:pt>
                <c:pt idx="1429">
                  <c:v>4.3839999999999998E-4</c:v>
                </c:pt>
                <c:pt idx="1430">
                  <c:v>4.44E-4</c:v>
                </c:pt>
                <c:pt idx="1431">
                  <c:v>1.773E-4</c:v>
                </c:pt>
                <c:pt idx="1432">
                  <c:v>3.144E-4</c:v>
                </c:pt>
                <c:pt idx="1433">
                  <c:v>1.2909999999999999E-4</c:v>
                </c:pt>
                <c:pt idx="1434">
                  <c:v>1.2640000000000001E-4</c:v>
                </c:pt>
                <c:pt idx="1435">
                  <c:v>2.5750000000000002E-4</c:v>
                </c:pt>
                <c:pt idx="1436">
                  <c:v>1.416E-4</c:v>
                </c:pt>
                <c:pt idx="1437">
                  <c:v>6.2310000000000002E-4</c:v>
                </c:pt>
                <c:pt idx="1438">
                  <c:v>2.6600000000000001E-4</c:v>
                </c:pt>
                <c:pt idx="1439">
                  <c:v>3.9199999999999999E-4</c:v>
                </c:pt>
                <c:pt idx="1440">
                  <c:v>2.719E-4</c:v>
                </c:pt>
                <c:pt idx="1441">
                  <c:v>2.275E-4</c:v>
                </c:pt>
                <c:pt idx="1442">
                  <c:v>2.8939999999999999E-4</c:v>
                </c:pt>
                <c:pt idx="1443">
                  <c:v>1.9249999999999999E-4</c:v>
                </c:pt>
                <c:pt idx="1444">
                  <c:v>4.7380000000000002E-4</c:v>
                </c:pt>
                <c:pt idx="1445">
                  <c:v>1.695E-4</c:v>
                </c:pt>
                <c:pt idx="1446">
                  <c:v>2.0269999999999999E-4</c:v>
                </c:pt>
                <c:pt idx="1447">
                  <c:v>2.7839999999999999E-4</c:v>
                </c:pt>
                <c:pt idx="1448">
                  <c:v>3.0529999999999999E-4</c:v>
                </c:pt>
                <c:pt idx="1449">
                  <c:v>2.8889999999999997E-4</c:v>
                </c:pt>
                <c:pt idx="1450">
                  <c:v>3.1859999999999999E-4</c:v>
                </c:pt>
                <c:pt idx="1451">
                  <c:v>1.126E-4</c:v>
                </c:pt>
                <c:pt idx="1452">
                  <c:v>1.156E-4</c:v>
                </c:pt>
                <c:pt idx="1453">
                  <c:v>1.5330000000000001E-4</c:v>
                </c:pt>
                <c:pt idx="1454">
                  <c:v>2.6340000000000001E-4</c:v>
                </c:pt>
                <c:pt idx="1455">
                  <c:v>1.5809999999999999E-4</c:v>
                </c:pt>
                <c:pt idx="1456">
                  <c:v>1.216E-4</c:v>
                </c:pt>
                <c:pt idx="1457">
                  <c:v>1.9699999999999999E-4</c:v>
                </c:pt>
                <c:pt idx="1458">
                  <c:v>1.2740000000000001E-4</c:v>
                </c:pt>
                <c:pt idx="1459">
                  <c:v>2.2389999999999999E-4</c:v>
                </c:pt>
                <c:pt idx="1460">
                  <c:v>2.418E-4</c:v>
                </c:pt>
                <c:pt idx="1461">
                  <c:v>6.4190000000000004E-4</c:v>
                </c:pt>
                <c:pt idx="1462">
                  <c:v>1.961E-4</c:v>
                </c:pt>
                <c:pt idx="1463">
                  <c:v>3.9869999999999999E-4</c:v>
                </c:pt>
                <c:pt idx="1464">
                  <c:v>3.258E-4</c:v>
                </c:pt>
                <c:pt idx="1465">
                  <c:v>2.085E-4</c:v>
                </c:pt>
                <c:pt idx="1466">
                  <c:v>1.886E-4</c:v>
                </c:pt>
                <c:pt idx="1467">
                  <c:v>2.4570000000000001E-4</c:v>
                </c:pt>
                <c:pt idx="1468">
                  <c:v>3.3290000000000001E-4</c:v>
                </c:pt>
                <c:pt idx="1469">
                  <c:v>1.6699999999999999E-4</c:v>
                </c:pt>
                <c:pt idx="1470">
                  <c:v>1.9589999999999999E-4</c:v>
                </c:pt>
                <c:pt idx="1471">
                  <c:v>2.1350000000000001E-4</c:v>
                </c:pt>
                <c:pt idx="1472">
                  <c:v>1.06E-4</c:v>
                </c:pt>
                <c:pt idx="1473">
                  <c:v>1.418E-4</c:v>
                </c:pt>
                <c:pt idx="1474">
                  <c:v>3.1629999999999999E-4</c:v>
                </c:pt>
                <c:pt idx="1475">
                  <c:v>1.884E-4</c:v>
                </c:pt>
                <c:pt idx="1476">
                  <c:v>1.4329999999999999E-4</c:v>
                </c:pt>
                <c:pt idx="1477">
                  <c:v>5.0210000000000001E-4</c:v>
                </c:pt>
                <c:pt idx="1478">
                  <c:v>1.527E-4</c:v>
                </c:pt>
                <c:pt idx="1479">
                  <c:v>2.5230000000000001E-4</c:v>
                </c:pt>
                <c:pt idx="1480">
                  <c:v>2.697E-4</c:v>
                </c:pt>
                <c:pt idx="1481">
                  <c:v>2.5280000000000002E-4</c:v>
                </c:pt>
                <c:pt idx="1482">
                  <c:v>2.2660000000000001E-4</c:v>
                </c:pt>
                <c:pt idx="1483">
                  <c:v>1.593E-4</c:v>
                </c:pt>
                <c:pt idx="1484">
                  <c:v>2.8669999999999998E-4</c:v>
                </c:pt>
                <c:pt idx="1485">
                  <c:v>1.156E-4</c:v>
                </c:pt>
                <c:pt idx="1486">
                  <c:v>1.4359999999999999E-4</c:v>
                </c:pt>
                <c:pt idx="1487">
                  <c:v>9.4199999999999999E-5</c:v>
                </c:pt>
                <c:pt idx="1488">
                  <c:v>2.2599999999999999E-4</c:v>
                </c:pt>
                <c:pt idx="1489">
                  <c:v>3.5710000000000001E-4</c:v>
                </c:pt>
                <c:pt idx="1490">
                  <c:v>1.2850000000000001E-4</c:v>
                </c:pt>
                <c:pt idx="1491">
                  <c:v>1.6589999999999999E-4</c:v>
                </c:pt>
                <c:pt idx="1492">
                  <c:v>1.6339999999999999E-4</c:v>
                </c:pt>
                <c:pt idx="1493">
                  <c:v>1.4640000000000001E-4</c:v>
                </c:pt>
                <c:pt idx="1494">
                  <c:v>1.6210000000000001E-4</c:v>
                </c:pt>
                <c:pt idx="1495">
                  <c:v>2.265E-4</c:v>
                </c:pt>
                <c:pt idx="1496">
                  <c:v>5.3050000000000005E-4</c:v>
                </c:pt>
                <c:pt idx="1497">
                  <c:v>2.3690000000000001E-4</c:v>
                </c:pt>
                <c:pt idx="1498">
                  <c:v>2.563E-4</c:v>
                </c:pt>
                <c:pt idx="1499">
                  <c:v>3.0489999999999998E-4</c:v>
                </c:pt>
                <c:pt idx="1500">
                  <c:v>1.0103E-3</c:v>
                </c:pt>
                <c:pt idx="1501">
                  <c:v>3.4049999999999998E-4</c:v>
                </c:pt>
                <c:pt idx="1502">
                  <c:v>5.9080000000000005E-4</c:v>
                </c:pt>
                <c:pt idx="1503">
                  <c:v>4.2030000000000002E-4</c:v>
                </c:pt>
                <c:pt idx="1504">
                  <c:v>4.8309999999999998E-4</c:v>
                </c:pt>
                <c:pt idx="1505">
                  <c:v>4.2410000000000001E-4</c:v>
                </c:pt>
                <c:pt idx="1506">
                  <c:v>4.3120000000000002E-4</c:v>
                </c:pt>
                <c:pt idx="1507">
                  <c:v>4.6680000000000002E-4</c:v>
                </c:pt>
                <c:pt idx="1508">
                  <c:v>4.527E-4</c:v>
                </c:pt>
                <c:pt idx="1509">
                  <c:v>4.395E-4</c:v>
                </c:pt>
                <c:pt idx="1510">
                  <c:v>3.9189999999999998E-4</c:v>
                </c:pt>
                <c:pt idx="1511">
                  <c:v>3.7720000000000001E-4</c:v>
                </c:pt>
                <c:pt idx="1512">
                  <c:v>3.9960000000000001E-4</c:v>
                </c:pt>
                <c:pt idx="1513">
                  <c:v>3.7219999999999999E-4</c:v>
                </c:pt>
                <c:pt idx="1514">
                  <c:v>4.2920000000000002E-4</c:v>
                </c:pt>
                <c:pt idx="1515">
                  <c:v>3.436E-4</c:v>
                </c:pt>
                <c:pt idx="1516">
                  <c:v>4.5560000000000002E-4</c:v>
                </c:pt>
                <c:pt idx="1517">
                  <c:v>5.1990000000000001E-4</c:v>
                </c:pt>
                <c:pt idx="1518">
                  <c:v>4.818E-4</c:v>
                </c:pt>
                <c:pt idx="1519">
                  <c:v>5.5409999999999997E-4</c:v>
                </c:pt>
                <c:pt idx="1520">
                  <c:v>5.1840000000000002E-4</c:v>
                </c:pt>
                <c:pt idx="1521">
                  <c:v>3.2939999999999998E-4</c:v>
                </c:pt>
                <c:pt idx="1522">
                  <c:v>3.189E-4</c:v>
                </c:pt>
                <c:pt idx="1523">
                  <c:v>2.6889999999999998E-4</c:v>
                </c:pt>
                <c:pt idx="1524">
                  <c:v>5.4109999999999998E-4</c:v>
                </c:pt>
                <c:pt idx="1525">
                  <c:v>5.4279999999999997E-4</c:v>
                </c:pt>
                <c:pt idx="1526">
                  <c:v>7.0390000000000003E-4</c:v>
                </c:pt>
                <c:pt idx="1527">
                  <c:v>4.6930000000000002E-4</c:v>
                </c:pt>
                <c:pt idx="1528">
                  <c:v>4.8430000000000001E-4</c:v>
                </c:pt>
                <c:pt idx="1529">
                  <c:v>4.751E-4</c:v>
                </c:pt>
                <c:pt idx="1530">
                  <c:v>4.3120000000000002E-4</c:v>
                </c:pt>
                <c:pt idx="1531">
                  <c:v>4.84E-4</c:v>
                </c:pt>
                <c:pt idx="1532">
                  <c:v>4.437E-4</c:v>
                </c:pt>
                <c:pt idx="1533">
                  <c:v>4.4499999999999997E-4</c:v>
                </c:pt>
                <c:pt idx="1534">
                  <c:v>3.1419999999999999E-4</c:v>
                </c:pt>
                <c:pt idx="1535">
                  <c:v>2.7030000000000001E-4</c:v>
                </c:pt>
                <c:pt idx="1536">
                  <c:v>3.8020000000000003E-4</c:v>
                </c:pt>
                <c:pt idx="1537">
                  <c:v>5.1190000000000003E-4</c:v>
                </c:pt>
                <c:pt idx="1538">
                  <c:v>3.7080000000000001E-4</c:v>
                </c:pt>
                <c:pt idx="1539">
                  <c:v>5.7470000000000004E-4</c:v>
                </c:pt>
                <c:pt idx="1540">
                  <c:v>6.2710000000000001E-4</c:v>
                </c:pt>
                <c:pt idx="1541">
                  <c:v>4.7649999999999998E-4</c:v>
                </c:pt>
                <c:pt idx="1542">
                  <c:v>3.8319999999999999E-4</c:v>
                </c:pt>
                <c:pt idx="1543">
                  <c:v>4.8720000000000002E-4</c:v>
                </c:pt>
                <c:pt idx="1544">
                  <c:v>3.3110000000000002E-4</c:v>
                </c:pt>
                <c:pt idx="1545">
                  <c:v>4.437E-4</c:v>
                </c:pt>
                <c:pt idx="1546">
                  <c:v>2.7730000000000002E-4</c:v>
                </c:pt>
                <c:pt idx="1547">
                  <c:v>5.4449999999999995E-4</c:v>
                </c:pt>
                <c:pt idx="1548">
                  <c:v>5.0679999999999996E-4</c:v>
                </c:pt>
                <c:pt idx="1549">
                  <c:v>5.2780000000000004E-4</c:v>
                </c:pt>
                <c:pt idx="1550">
                  <c:v>4.4279999999999998E-4</c:v>
                </c:pt>
                <c:pt idx="1551">
                  <c:v>2.5670000000000001E-4</c:v>
                </c:pt>
                <c:pt idx="1552">
                  <c:v>3.9980000000000001E-4</c:v>
                </c:pt>
                <c:pt idx="1553">
                  <c:v>4.637E-4</c:v>
                </c:pt>
                <c:pt idx="1554">
                  <c:v>4.574E-4</c:v>
                </c:pt>
                <c:pt idx="1555">
                  <c:v>3.324E-4</c:v>
                </c:pt>
                <c:pt idx="1556">
                  <c:v>6.2830000000000004E-4</c:v>
                </c:pt>
                <c:pt idx="1557">
                  <c:v>3.591E-4</c:v>
                </c:pt>
                <c:pt idx="1558">
                  <c:v>5.2919999999999996E-4</c:v>
                </c:pt>
                <c:pt idx="1559">
                  <c:v>3.0229999999999998E-4</c:v>
                </c:pt>
                <c:pt idx="1560">
                  <c:v>6.0919999999999995E-4</c:v>
                </c:pt>
                <c:pt idx="1561">
                  <c:v>2.5759999999999997E-4</c:v>
                </c:pt>
                <c:pt idx="1562">
                  <c:v>4.8930000000000002E-4</c:v>
                </c:pt>
                <c:pt idx="1563">
                  <c:v>4.0420000000000001E-4</c:v>
                </c:pt>
                <c:pt idx="1564">
                  <c:v>3.0190000000000002E-4</c:v>
                </c:pt>
                <c:pt idx="1565">
                  <c:v>3.5839999999999998E-4</c:v>
                </c:pt>
                <c:pt idx="1566">
                  <c:v>5.4259999999999996E-4</c:v>
                </c:pt>
                <c:pt idx="1567">
                  <c:v>6.1490000000000004E-4</c:v>
                </c:pt>
                <c:pt idx="1568">
                  <c:v>6.3049999999999998E-4</c:v>
                </c:pt>
                <c:pt idx="1569">
                  <c:v>5.421E-4</c:v>
                </c:pt>
                <c:pt idx="1570">
                  <c:v>2.3499999999999999E-4</c:v>
                </c:pt>
                <c:pt idx="1571">
                  <c:v>2.4459999999999998E-4</c:v>
                </c:pt>
                <c:pt idx="1572">
                  <c:v>3.5710000000000001E-4</c:v>
                </c:pt>
                <c:pt idx="1573">
                  <c:v>4.0840000000000001E-4</c:v>
                </c:pt>
                <c:pt idx="1574">
                  <c:v>3.1139999999999998E-4</c:v>
                </c:pt>
                <c:pt idx="1575">
                  <c:v>3.8910000000000003E-4</c:v>
                </c:pt>
                <c:pt idx="1576">
                  <c:v>3.3290000000000001E-4</c:v>
                </c:pt>
                <c:pt idx="1577">
                  <c:v>5.2039999999999996E-4</c:v>
                </c:pt>
                <c:pt idx="1578">
                  <c:v>4.0099999999999999E-4</c:v>
                </c:pt>
                <c:pt idx="1579">
                  <c:v>6.6370000000000003E-4</c:v>
                </c:pt>
                <c:pt idx="1580">
                  <c:v>4.9200000000000003E-4</c:v>
                </c:pt>
                <c:pt idx="1581">
                  <c:v>4.6250000000000002E-4</c:v>
                </c:pt>
                <c:pt idx="1582">
                  <c:v>3.991E-4</c:v>
                </c:pt>
                <c:pt idx="1583">
                  <c:v>5.0160000000000005E-4</c:v>
                </c:pt>
                <c:pt idx="1584">
                  <c:v>4.0269999999999998E-4</c:v>
                </c:pt>
                <c:pt idx="1585">
                  <c:v>3.009E-4</c:v>
                </c:pt>
                <c:pt idx="1586">
                  <c:v>4.8079999999999998E-4</c:v>
                </c:pt>
                <c:pt idx="1587">
                  <c:v>4.3209999999999999E-4</c:v>
                </c:pt>
                <c:pt idx="1588">
                  <c:v>3.7669999999999999E-4</c:v>
                </c:pt>
                <c:pt idx="1589">
                  <c:v>3.9629999999999998E-4</c:v>
                </c:pt>
                <c:pt idx="1590">
                  <c:v>3.2719999999999998E-4</c:v>
                </c:pt>
                <c:pt idx="1591">
                  <c:v>3.8739999999999998E-4</c:v>
                </c:pt>
                <c:pt idx="1592">
                  <c:v>3.5189999999999999E-4</c:v>
                </c:pt>
                <c:pt idx="1593">
                  <c:v>4.5019999999999999E-4</c:v>
                </c:pt>
                <c:pt idx="1594">
                  <c:v>2.7579999999999998E-4</c:v>
                </c:pt>
                <c:pt idx="1595">
                  <c:v>3.6000000000000002E-4</c:v>
                </c:pt>
                <c:pt idx="1596">
                  <c:v>2.4020000000000001E-4</c:v>
                </c:pt>
                <c:pt idx="1597">
                  <c:v>6.3000000000000003E-4</c:v>
                </c:pt>
                <c:pt idx="1598">
                  <c:v>2.7030000000000001E-4</c:v>
                </c:pt>
                <c:pt idx="1599">
                  <c:v>4.0390000000000001E-4</c:v>
                </c:pt>
                <c:pt idx="1600">
                  <c:v>4.4470000000000002E-4</c:v>
                </c:pt>
                <c:pt idx="1601">
                  <c:v>4.5609999999999997E-4</c:v>
                </c:pt>
                <c:pt idx="1602">
                  <c:v>3.501E-4</c:v>
                </c:pt>
                <c:pt idx="1603">
                  <c:v>4.3780000000000002E-4</c:v>
                </c:pt>
                <c:pt idx="1604">
                  <c:v>4.506E-4</c:v>
                </c:pt>
                <c:pt idx="1605">
                  <c:v>4.3429999999999999E-4</c:v>
                </c:pt>
                <c:pt idx="1606">
                  <c:v>4.3379999999999997E-4</c:v>
                </c:pt>
                <c:pt idx="1607">
                  <c:v>2.7119999999999998E-4</c:v>
                </c:pt>
                <c:pt idx="1608">
                  <c:v>3.2709999999999998E-4</c:v>
                </c:pt>
                <c:pt idx="1609">
                  <c:v>2.8959999999999999E-4</c:v>
                </c:pt>
                <c:pt idx="1610">
                  <c:v>3.548E-4</c:v>
                </c:pt>
                <c:pt idx="1611">
                  <c:v>3.3829999999999998E-4</c:v>
                </c:pt>
                <c:pt idx="1612">
                  <c:v>6.2600000000000004E-4</c:v>
                </c:pt>
                <c:pt idx="1613">
                  <c:v>3.1960000000000002E-4</c:v>
                </c:pt>
                <c:pt idx="1614">
                  <c:v>3.5439999999999999E-4</c:v>
                </c:pt>
                <c:pt idx="1615">
                  <c:v>5.1749999999999995E-4</c:v>
                </c:pt>
                <c:pt idx="1616">
                  <c:v>4.9910000000000004E-4</c:v>
                </c:pt>
                <c:pt idx="1617">
                  <c:v>3.39E-4</c:v>
                </c:pt>
                <c:pt idx="1618">
                  <c:v>6.7920000000000003E-4</c:v>
                </c:pt>
                <c:pt idx="1619">
                  <c:v>4.416E-4</c:v>
                </c:pt>
                <c:pt idx="1620">
                  <c:v>6.5660000000000002E-4</c:v>
                </c:pt>
                <c:pt idx="1621">
                  <c:v>2.966E-4</c:v>
                </c:pt>
                <c:pt idx="1622">
                  <c:v>4.6999999999999999E-4</c:v>
                </c:pt>
                <c:pt idx="1623">
                  <c:v>4.0400000000000001E-4</c:v>
                </c:pt>
                <c:pt idx="1624">
                  <c:v>3.3859999999999999E-4</c:v>
                </c:pt>
                <c:pt idx="1625">
                  <c:v>4.306E-4</c:v>
                </c:pt>
                <c:pt idx="1626">
                  <c:v>3.2959999999999999E-4</c:v>
                </c:pt>
                <c:pt idx="1627">
                  <c:v>2.7490000000000001E-4</c:v>
                </c:pt>
                <c:pt idx="1628">
                  <c:v>3.3720000000000001E-4</c:v>
                </c:pt>
                <c:pt idx="1629">
                  <c:v>3.146E-4</c:v>
                </c:pt>
                <c:pt idx="1630">
                  <c:v>3.3159999999999998E-4</c:v>
                </c:pt>
                <c:pt idx="1631">
                  <c:v>2.4590000000000001E-4</c:v>
                </c:pt>
                <c:pt idx="1632">
                  <c:v>3.9609999999999998E-4</c:v>
                </c:pt>
                <c:pt idx="1633">
                  <c:v>5.1639999999999998E-4</c:v>
                </c:pt>
                <c:pt idx="1634">
                  <c:v>5.934E-4</c:v>
                </c:pt>
                <c:pt idx="1635">
                  <c:v>3.5510000000000001E-4</c:v>
                </c:pt>
                <c:pt idx="1636">
                  <c:v>2.285E-4</c:v>
                </c:pt>
                <c:pt idx="1637">
                  <c:v>3.6499999999999998E-4</c:v>
                </c:pt>
                <c:pt idx="1638">
                  <c:v>3.3490000000000001E-4</c:v>
                </c:pt>
                <c:pt idx="1639">
                  <c:v>5.1219999999999998E-4</c:v>
                </c:pt>
                <c:pt idx="1640">
                  <c:v>5.9920000000000004E-4</c:v>
                </c:pt>
                <c:pt idx="1641">
                  <c:v>6.5519999999999999E-4</c:v>
                </c:pt>
                <c:pt idx="1642">
                  <c:v>4.9209999999999998E-4</c:v>
                </c:pt>
                <c:pt idx="1643">
                  <c:v>2.8729999999999999E-4</c:v>
                </c:pt>
                <c:pt idx="1644">
                  <c:v>2.6200000000000003E-4</c:v>
                </c:pt>
                <c:pt idx="1645">
                  <c:v>2.073E-4</c:v>
                </c:pt>
                <c:pt idx="1646">
                  <c:v>2.898E-4</c:v>
                </c:pt>
                <c:pt idx="1647">
                  <c:v>2.719E-4</c:v>
                </c:pt>
                <c:pt idx="1648">
                  <c:v>4.2559999999999999E-4</c:v>
                </c:pt>
                <c:pt idx="1649">
                  <c:v>3.3760000000000002E-4</c:v>
                </c:pt>
                <c:pt idx="1650">
                  <c:v>3.3639999999999999E-4</c:v>
                </c:pt>
                <c:pt idx="1651">
                  <c:v>4.9010000000000004E-4</c:v>
                </c:pt>
                <c:pt idx="1652">
                  <c:v>3.3619999999999999E-4</c:v>
                </c:pt>
                <c:pt idx="1653">
                  <c:v>3.7669999999999999E-4</c:v>
                </c:pt>
                <c:pt idx="1654">
                  <c:v>5.3419999999999997E-4</c:v>
                </c:pt>
                <c:pt idx="1655">
                  <c:v>3.7320000000000002E-4</c:v>
                </c:pt>
                <c:pt idx="1656">
                  <c:v>6.6200000000000005E-4</c:v>
                </c:pt>
                <c:pt idx="1657">
                  <c:v>3.098E-4</c:v>
                </c:pt>
                <c:pt idx="1658">
                  <c:v>5.6630000000000005E-4</c:v>
                </c:pt>
                <c:pt idx="1659">
                  <c:v>3.9060000000000001E-4</c:v>
                </c:pt>
                <c:pt idx="1660">
                  <c:v>2.7849999999999999E-4</c:v>
                </c:pt>
                <c:pt idx="1661">
                  <c:v>3.1740000000000002E-4</c:v>
                </c:pt>
                <c:pt idx="1662">
                  <c:v>3.4539999999999999E-4</c:v>
                </c:pt>
                <c:pt idx="1663">
                  <c:v>3.7619999999999998E-4</c:v>
                </c:pt>
                <c:pt idx="1664">
                  <c:v>3.2489999999999998E-4</c:v>
                </c:pt>
                <c:pt idx="1665">
                  <c:v>7.5759999999999998E-4</c:v>
                </c:pt>
                <c:pt idx="1666">
                  <c:v>4.4900000000000002E-4</c:v>
                </c:pt>
                <c:pt idx="1667">
                  <c:v>4.9980000000000001E-4</c:v>
                </c:pt>
                <c:pt idx="1668">
                  <c:v>3.9280000000000001E-4</c:v>
                </c:pt>
                <c:pt idx="1669">
                  <c:v>2.9579999999999998E-4</c:v>
                </c:pt>
                <c:pt idx="1670">
                  <c:v>5.3220000000000003E-4</c:v>
                </c:pt>
                <c:pt idx="1671">
                  <c:v>3.3300000000000002E-4</c:v>
                </c:pt>
                <c:pt idx="1672">
                  <c:v>5.4460000000000001E-4</c:v>
                </c:pt>
                <c:pt idx="1673">
                  <c:v>4.4920000000000002E-4</c:v>
                </c:pt>
                <c:pt idx="1674">
                  <c:v>4.883E-4</c:v>
                </c:pt>
                <c:pt idx="1675">
                  <c:v>2.5339999999999998E-4</c:v>
                </c:pt>
                <c:pt idx="1676">
                  <c:v>2.878E-4</c:v>
                </c:pt>
                <c:pt idx="1677">
                  <c:v>2.72E-4</c:v>
                </c:pt>
                <c:pt idx="1678">
                  <c:v>3.5409999999999999E-4</c:v>
                </c:pt>
                <c:pt idx="1679">
                  <c:v>2.8239999999999998E-4</c:v>
                </c:pt>
                <c:pt idx="1680">
                  <c:v>2.6009999999999998E-4</c:v>
                </c:pt>
                <c:pt idx="1681">
                  <c:v>3.6919999999999998E-4</c:v>
                </c:pt>
                <c:pt idx="1682">
                  <c:v>3.098E-4</c:v>
                </c:pt>
                <c:pt idx="1683">
                  <c:v>3.0489999999999998E-4</c:v>
                </c:pt>
                <c:pt idx="1684">
                  <c:v>4.5179999999999998E-4</c:v>
                </c:pt>
                <c:pt idx="1685">
                  <c:v>3.9770000000000002E-4</c:v>
                </c:pt>
                <c:pt idx="1686">
                  <c:v>3.456E-4</c:v>
                </c:pt>
                <c:pt idx="1687">
                  <c:v>3.211E-4</c:v>
                </c:pt>
                <c:pt idx="1688">
                  <c:v>6.0910000000000001E-4</c:v>
                </c:pt>
                <c:pt idx="1689">
                  <c:v>3.7209999999999999E-4</c:v>
                </c:pt>
                <c:pt idx="1690">
                  <c:v>2.787E-4</c:v>
                </c:pt>
                <c:pt idx="1691">
                  <c:v>3.7320000000000002E-4</c:v>
                </c:pt>
                <c:pt idx="1692">
                  <c:v>3.344E-4</c:v>
                </c:pt>
                <c:pt idx="1693">
                  <c:v>3.1920000000000001E-4</c:v>
                </c:pt>
                <c:pt idx="1694">
                  <c:v>3.7639999999999999E-4</c:v>
                </c:pt>
                <c:pt idx="1695">
                  <c:v>2.8870000000000002E-4</c:v>
                </c:pt>
                <c:pt idx="1696">
                  <c:v>2.7020000000000001E-4</c:v>
                </c:pt>
                <c:pt idx="1697">
                  <c:v>3.455E-4</c:v>
                </c:pt>
                <c:pt idx="1698">
                  <c:v>6.4309999999999997E-4</c:v>
                </c:pt>
                <c:pt idx="1699">
                  <c:v>4.3409999999999998E-4</c:v>
                </c:pt>
                <c:pt idx="1700">
                  <c:v>3.5629999999999999E-4</c:v>
                </c:pt>
                <c:pt idx="1701">
                  <c:v>6.3829999999999996E-4</c:v>
                </c:pt>
                <c:pt idx="1702">
                  <c:v>3.769E-4</c:v>
                </c:pt>
                <c:pt idx="1703">
                  <c:v>2.8390000000000002E-4</c:v>
                </c:pt>
                <c:pt idx="1704">
                  <c:v>2.4149999999999999E-4</c:v>
                </c:pt>
                <c:pt idx="1705">
                  <c:v>4.0460000000000002E-4</c:v>
                </c:pt>
                <c:pt idx="1706">
                  <c:v>2.8659999999999997E-4</c:v>
                </c:pt>
                <c:pt idx="1707">
                  <c:v>3.2590000000000001E-4</c:v>
                </c:pt>
                <c:pt idx="1708">
                  <c:v>3.8470000000000003E-4</c:v>
                </c:pt>
                <c:pt idx="1709">
                  <c:v>5.2360000000000004E-4</c:v>
                </c:pt>
                <c:pt idx="1710">
                  <c:v>5.2789999999999998E-4</c:v>
                </c:pt>
                <c:pt idx="1711">
                  <c:v>4.26E-4</c:v>
                </c:pt>
                <c:pt idx="1712">
                  <c:v>3.1339999999999997E-4</c:v>
                </c:pt>
                <c:pt idx="1713">
                  <c:v>2.8719999999999999E-4</c:v>
                </c:pt>
                <c:pt idx="1714">
                  <c:v>3.3579999999999998E-4</c:v>
                </c:pt>
                <c:pt idx="1715">
                  <c:v>3.1809999999999998E-4</c:v>
                </c:pt>
                <c:pt idx="1716">
                  <c:v>3.1030000000000001E-4</c:v>
                </c:pt>
                <c:pt idx="1717">
                  <c:v>3.2519999999999999E-4</c:v>
                </c:pt>
                <c:pt idx="1718">
                  <c:v>2.8840000000000002E-4</c:v>
                </c:pt>
                <c:pt idx="1719">
                  <c:v>2.4030000000000001E-4</c:v>
                </c:pt>
                <c:pt idx="1720">
                  <c:v>2.7629999999999999E-4</c:v>
                </c:pt>
                <c:pt idx="1721">
                  <c:v>2.4340000000000001E-4</c:v>
                </c:pt>
                <c:pt idx="1722">
                  <c:v>4.8549999999999998E-4</c:v>
                </c:pt>
                <c:pt idx="1723">
                  <c:v>2.2589999999999999E-4</c:v>
                </c:pt>
                <c:pt idx="1724">
                  <c:v>3.3710000000000001E-4</c:v>
                </c:pt>
                <c:pt idx="1725">
                  <c:v>4.0220000000000002E-4</c:v>
                </c:pt>
                <c:pt idx="1726">
                  <c:v>2.5339999999999998E-4</c:v>
                </c:pt>
                <c:pt idx="1727">
                  <c:v>2.719E-4</c:v>
                </c:pt>
                <c:pt idx="1728">
                  <c:v>3.8549999999999999E-4</c:v>
                </c:pt>
                <c:pt idx="1729">
                  <c:v>3.992E-4</c:v>
                </c:pt>
                <c:pt idx="1730">
                  <c:v>2.7789999999999998E-4</c:v>
                </c:pt>
                <c:pt idx="1731">
                  <c:v>5.5099999999999995E-4</c:v>
                </c:pt>
                <c:pt idx="1732">
                  <c:v>2.7569999999999998E-4</c:v>
                </c:pt>
                <c:pt idx="1733">
                  <c:v>3.9819999999999998E-4</c:v>
                </c:pt>
                <c:pt idx="1734">
                  <c:v>3.4279999999999998E-4</c:v>
                </c:pt>
                <c:pt idx="1735">
                  <c:v>5.9119999999999995E-4</c:v>
                </c:pt>
                <c:pt idx="1736">
                  <c:v>4.169E-4</c:v>
                </c:pt>
                <c:pt idx="1737">
                  <c:v>2.5759999999999997E-4</c:v>
                </c:pt>
                <c:pt idx="1738">
                  <c:v>2.5930000000000001E-4</c:v>
                </c:pt>
                <c:pt idx="1739">
                  <c:v>3.8979999999999999E-4</c:v>
                </c:pt>
                <c:pt idx="1740">
                  <c:v>3.0729999999999999E-4</c:v>
                </c:pt>
                <c:pt idx="1741">
                  <c:v>1.7474000000000001E-3</c:v>
                </c:pt>
                <c:pt idx="1742">
                  <c:v>4.1970000000000001E-4</c:v>
                </c:pt>
                <c:pt idx="1743">
                  <c:v>2.877E-4</c:v>
                </c:pt>
                <c:pt idx="1744">
                  <c:v>4.9589999999999996E-4</c:v>
                </c:pt>
                <c:pt idx="1745">
                  <c:v>2.7139999999999998E-4</c:v>
                </c:pt>
                <c:pt idx="1746">
                  <c:v>3.9760000000000002E-4</c:v>
                </c:pt>
                <c:pt idx="1747">
                  <c:v>2.944E-4</c:v>
                </c:pt>
                <c:pt idx="1748">
                  <c:v>2.7950000000000002E-4</c:v>
                </c:pt>
                <c:pt idx="1749">
                  <c:v>3.9800000000000002E-4</c:v>
                </c:pt>
                <c:pt idx="1750">
                  <c:v>2.9540000000000002E-4</c:v>
                </c:pt>
                <c:pt idx="1751">
                  <c:v>2.5070000000000002E-4</c:v>
                </c:pt>
                <c:pt idx="1752">
                  <c:v>3.904E-4</c:v>
                </c:pt>
                <c:pt idx="1753">
                  <c:v>3.39E-4</c:v>
                </c:pt>
                <c:pt idx="1754">
                  <c:v>3.859E-4</c:v>
                </c:pt>
                <c:pt idx="1755">
                  <c:v>3.79E-4</c:v>
                </c:pt>
                <c:pt idx="1756">
                  <c:v>2.6380000000000002E-4</c:v>
                </c:pt>
                <c:pt idx="1757">
                  <c:v>3.6929999999999998E-4</c:v>
                </c:pt>
                <c:pt idx="1758">
                  <c:v>4.8060000000000003E-4</c:v>
                </c:pt>
                <c:pt idx="1759">
                  <c:v>4.236E-4</c:v>
                </c:pt>
                <c:pt idx="1760">
                  <c:v>5.9219999999999997E-4</c:v>
                </c:pt>
                <c:pt idx="1761">
                  <c:v>2.6469999999999998E-4</c:v>
                </c:pt>
                <c:pt idx="1762">
                  <c:v>4.8079999999999998E-4</c:v>
                </c:pt>
                <c:pt idx="1763">
                  <c:v>2.9179999999999999E-4</c:v>
                </c:pt>
                <c:pt idx="1764">
                  <c:v>5.1909999999999999E-4</c:v>
                </c:pt>
                <c:pt idx="1765">
                  <c:v>2.8640000000000002E-4</c:v>
                </c:pt>
                <c:pt idx="1766">
                  <c:v>2.4059999999999999E-4</c:v>
                </c:pt>
                <c:pt idx="1767">
                  <c:v>3.8410000000000001E-4</c:v>
                </c:pt>
                <c:pt idx="1768">
                  <c:v>3.3700000000000001E-4</c:v>
                </c:pt>
                <c:pt idx="1769">
                  <c:v>2.9770000000000003E-4</c:v>
                </c:pt>
                <c:pt idx="1770">
                  <c:v>2.7470000000000001E-4</c:v>
                </c:pt>
                <c:pt idx="1771">
                  <c:v>4.8749999999999998E-4</c:v>
                </c:pt>
                <c:pt idx="1772">
                  <c:v>6.9870000000000002E-4</c:v>
                </c:pt>
                <c:pt idx="1773">
                  <c:v>3.8680000000000002E-4</c:v>
                </c:pt>
                <c:pt idx="1774">
                  <c:v>5.1349999999999996E-4</c:v>
                </c:pt>
                <c:pt idx="1775">
                  <c:v>3.1419999999999999E-4</c:v>
                </c:pt>
                <c:pt idx="1776">
                  <c:v>3.5780000000000002E-4</c:v>
                </c:pt>
                <c:pt idx="1777">
                  <c:v>3.258E-4</c:v>
                </c:pt>
                <c:pt idx="1778">
                  <c:v>2.9070000000000002E-4</c:v>
                </c:pt>
                <c:pt idx="1779">
                  <c:v>2.6200000000000003E-4</c:v>
                </c:pt>
                <c:pt idx="1780">
                  <c:v>2.8219999999999997E-4</c:v>
                </c:pt>
                <c:pt idx="1781">
                  <c:v>2.923E-4</c:v>
                </c:pt>
                <c:pt idx="1782">
                  <c:v>3.5070000000000001E-4</c:v>
                </c:pt>
                <c:pt idx="1783">
                  <c:v>4.5080000000000001E-4</c:v>
                </c:pt>
                <c:pt idx="1784">
                  <c:v>2.9409999999999999E-4</c:v>
                </c:pt>
                <c:pt idx="1785">
                  <c:v>3.2239999999999998E-4</c:v>
                </c:pt>
                <c:pt idx="1786">
                  <c:v>2.9260000000000001E-4</c:v>
                </c:pt>
                <c:pt idx="1787">
                  <c:v>4.7209999999999998E-4</c:v>
                </c:pt>
                <c:pt idx="1788">
                  <c:v>2.9060000000000002E-4</c:v>
                </c:pt>
                <c:pt idx="1789">
                  <c:v>2.656E-4</c:v>
                </c:pt>
                <c:pt idx="1790">
                  <c:v>4.4260000000000002E-4</c:v>
                </c:pt>
                <c:pt idx="1791">
                  <c:v>3.256E-4</c:v>
                </c:pt>
                <c:pt idx="1792">
                  <c:v>2.923E-4</c:v>
                </c:pt>
                <c:pt idx="1793">
                  <c:v>3.7960000000000001E-4</c:v>
                </c:pt>
                <c:pt idx="1794">
                  <c:v>2.989E-4</c:v>
                </c:pt>
                <c:pt idx="1795">
                  <c:v>2.3900000000000001E-4</c:v>
                </c:pt>
                <c:pt idx="1796">
                  <c:v>4.1520000000000001E-4</c:v>
                </c:pt>
                <c:pt idx="1797">
                  <c:v>2.8939999999999999E-4</c:v>
                </c:pt>
                <c:pt idx="1798">
                  <c:v>4.1399999999999998E-4</c:v>
                </c:pt>
                <c:pt idx="1799">
                  <c:v>2.2479999999999999E-4</c:v>
                </c:pt>
                <c:pt idx="1800">
                  <c:v>3.3950000000000001E-4</c:v>
                </c:pt>
                <c:pt idx="1801">
                  <c:v>2.631E-4</c:v>
                </c:pt>
                <c:pt idx="1802">
                  <c:v>2.9070000000000002E-4</c:v>
                </c:pt>
                <c:pt idx="1803">
                  <c:v>4.4129999999999999E-4</c:v>
                </c:pt>
                <c:pt idx="1804">
                  <c:v>4.8079999999999998E-4</c:v>
                </c:pt>
                <c:pt idx="1805">
                  <c:v>2.7070000000000002E-4</c:v>
                </c:pt>
                <c:pt idx="1806">
                  <c:v>3.1179999999999999E-4</c:v>
                </c:pt>
                <c:pt idx="1807">
                  <c:v>3.4410000000000002E-4</c:v>
                </c:pt>
                <c:pt idx="1808">
                  <c:v>3.3490000000000001E-4</c:v>
                </c:pt>
                <c:pt idx="1809">
                  <c:v>3.1799999999999998E-4</c:v>
                </c:pt>
                <c:pt idx="1810">
                  <c:v>2.5759999999999997E-4</c:v>
                </c:pt>
                <c:pt idx="1811">
                  <c:v>5.0009999999999996E-4</c:v>
                </c:pt>
                <c:pt idx="1812">
                  <c:v>3.7869999999999999E-4</c:v>
                </c:pt>
                <c:pt idx="1813">
                  <c:v>3.009E-4</c:v>
                </c:pt>
                <c:pt idx="1814">
                  <c:v>2.6489999999999999E-4</c:v>
                </c:pt>
                <c:pt idx="1815">
                  <c:v>3.1080000000000002E-4</c:v>
                </c:pt>
                <c:pt idx="1816">
                  <c:v>3.0360000000000001E-4</c:v>
                </c:pt>
                <c:pt idx="1817">
                  <c:v>4.6539999999999998E-4</c:v>
                </c:pt>
                <c:pt idx="1818">
                  <c:v>3.8059999999999998E-4</c:v>
                </c:pt>
                <c:pt idx="1819">
                  <c:v>2.8140000000000001E-4</c:v>
                </c:pt>
                <c:pt idx="1820">
                  <c:v>3.2590000000000001E-4</c:v>
                </c:pt>
                <c:pt idx="1821">
                  <c:v>3.702E-4</c:v>
                </c:pt>
                <c:pt idx="1822">
                  <c:v>3.0909999999999998E-4</c:v>
                </c:pt>
                <c:pt idx="1823">
                  <c:v>2.7760000000000003E-4</c:v>
                </c:pt>
                <c:pt idx="1824">
                  <c:v>2.9E-4</c:v>
                </c:pt>
                <c:pt idx="1825">
                  <c:v>5.3300000000000005E-4</c:v>
                </c:pt>
                <c:pt idx="1826">
                  <c:v>2.6509999999999999E-4</c:v>
                </c:pt>
                <c:pt idx="1827">
                  <c:v>2.9100000000000003E-4</c:v>
                </c:pt>
                <c:pt idx="1828">
                  <c:v>3.167E-4</c:v>
                </c:pt>
                <c:pt idx="1829">
                  <c:v>3.458E-4</c:v>
                </c:pt>
                <c:pt idx="1830">
                  <c:v>5.5389999999999997E-4</c:v>
                </c:pt>
                <c:pt idx="1831">
                  <c:v>3.6010000000000003E-4</c:v>
                </c:pt>
                <c:pt idx="1832">
                  <c:v>3.054E-4</c:v>
                </c:pt>
                <c:pt idx="1833">
                  <c:v>3.1599999999999998E-4</c:v>
                </c:pt>
                <c:pt idx="1834">
                  <c:v>3.4959999999999999E-4</c:v>
                </c:pt>
                <c:pt idx="1835">
                  <c:v>3.6860000000000001E-4</c:v>
                </c:pt>
                <c:pt idx="1836">
                  <c:v>2.5060000000000002E-4</c:v>
                </c:pt>
                <c:pt idx="1837">
                  <c:v>2.8850000000000002E-4</c:v>
                </c:pt>
                <c:pt idx="1838">
                  <c:v>3.8200000000000002E-4</c:v>
                </c:pt>
                <c:pt idx="1839">
                  <c:v>3.1159999999999998E-4</c:v>
                </c:pt>
                <c:pt idx="1840">
                  <c:v>4.3179999999999998E-4</c:v>
                </c:pt>
                <c:pt idx="1841">
                  <c:v>3.0069999999999999E-4</c:v>
                </c:pt>
                <c:pt idx="1842">
                  <c:v>3.6539999999999999E-4</c:v>
                </c:pt>
                <c:pt idx="1843">
                  <c:v>3.68E-4</c:v>
                </c:pt>
                <c:pt idx="1844">
                  <c:v>5.1849999999999997E-4</c:v>
                </c:pt>
                <c:pt idx="1845">
                  <c:v>4.8010000000000001E-4</c:v>
                </c:pt>
                <c:pt idx="1846">
                  <c:v>3.8039999999999998E-4</c:v>
                </c:pt>
                <c:pt idx="1847">
                  <c:v>2.9100000000000003E-4</c:v>
                </c:pt>
                <c:pt idx="1848">
                  <c:v>3.8779999999999999E-4</c:v>
                </c:pt>
                <c:pt idx="1849">
                  <c:v>3.1760000000000002E-4</c:v>
                </c:pt>
                <c:pt idx="1850">
                  <c:v>2.7230000000000001E-4</c:v>
                </c:pt>
                <c:pt idx="1851">
                  <c:v>3.033E-4</c:v>
                </c:pt>
                <c:pt idx="1852">
                  <c:v>5.1230000000000004E-4</c:v>
                </c:pt>
                <c:pt idx="1853">
                  <c:v>3.0269999999999999E-4</c:v>
                </c:pt>
                <c:pt idx="1854">
                  <c:v>3.392E-4</c:v>
                </c:pt>
                <c:pt idx="1855">
                  <c:v>3.4610000000000001E-4</c:v>
                </c:pt>
                <c:pt idx="1856">
                  <c:v>3.0749999999999999E-4</c:v>
                </c:pt>
                <c:pt idx="1857">
                  <c:v>2.875E-4</c:v>
                </c:pt>
                <c:pt idx="1858">
                  <c:v>2.8410000000000002E-4</c:v>
                </c:pt>
                <c:pt idx="1859">
                  <c:v>3.3490000000000001E-4</c:v>
                </c:pt>
                <c:pt idx="1860">
                  <c:v>2.8489999999999999E-4</c:v>
                </c:pt>
                <c:pt idx="1861">
                  <c:v>3.637E-4</c:v>
                </c:pt>
                <c:pt idx="1862">
                  <c:v>3.3710000000000001E-4</c:v>
                </c:pt>
                <c:pt idx="1863">
                  <c:v>4.2539999999999999E-4</c:v>
                </c:pt>
                <c:pt idx="1864">
                  <c:v>2.9849999999999999E-4</c:v>
                </c:pt>
                <c:pt idx="1865">
                  <c:v>2.6420000000000003E-4</c:v>
                </c:pt>
                <c:pt idx="1866">
                  <c:v>2.5940000000000002E-4</c:v>
                </c:pt>
                <c:pt idx="1867">
                  <c:v>4.0279999999999998E-4</c:v>
                </c:pt>
                <c:pt idx="1868">
                  <c:v>4.5380000000000003E-4</c:v>
                </c:pt>
                <c:pt idx="1869">
                  <c:v>5.6539999999999997E-4</c:v>
                </c:pt>
                <c:pt idx="1870">
                  <c:v>3.4459999999999997E-4</c:v>
                </c:pt>
                <c:pt idx="1871">
                  <c:v>2.9569999999999998E-4</c:v>
                </c:pt>
                <c:pt idx="1872">
                  <c:v>3.7300000000000001E-4</c:v>
                </c:pt>
                <c:pt idx="1873">
                  <c:v>3.4519999999999999E-4</c:v>
                </c:pt>
                <c:pt idx="1874">
                  <c:v>3.9639999999999999E-4</c:v>
                </c:pt>
                <c:pt idx="1875">
                  <c:v>3.0610000000000001E-4</c:v>
                </c:pt>
                <c:pt idx="1876">
                  <c:v>6.4789999999999997E-4</c:v>
                </c:pt>
                <c:pt idx="1877">
                  <c:v>2.8249999999999998E-4</c:v>
                </c:pt>
                <c:pt idx="1878">
                  <c:v>2.9149999999999998E-4</c:v>
                </c:pt>
                <c:pt idx="1879">
                  <c:v>2.8269999999999999E-4</c:v>
                </c:pt>
                <c:pt idx="1880">
                  <c:v>2.8029999999999998E-4</c:v>
                </c:pt>
                <c:pt idx="1881">
                  <c:v>3.6689999999999997E-4</c:v>
                </c:pt>
                <c:pt idx="1882">
                  <c:v>4.2660000000000002E-4</c:v>
                </c:pt>
                <c:pt idx="1883">
                  <c:v>6.1459999999999998E-4</c:v>
                </c:pt>
                <c:pt idx="1884">
                  <c:v>3.8769999999999999E-4</c:v>
                </c:pt>
                <c:pt idx="1885">
                  <c:v>2.655E-4</c:v>
                </c:pt>
                <c:pt idx="1886">
                  <c:v>2.766E-4</c:v>
                </c:pt>
                <c:pt idx="1887">
                  <c:v>4.3090000000000001E-4</c:v>
                </c:pt>
                <c:pt idx="1888">
                  <c:v>3.77E-4</c:v>
                </c:pt>
                <c:pt idx="1889">
                  <c:v>2.9399999999999999E-4</c:v>
                </c:pt>
                <c:pt idx="1890">
                  <c:v>3.2420000000000002E-4</c:v>
                </c:pt>
                <c:pt idx="1891">
                  <c:v>3.6919999999999998E-4</c:v>
                </c:pt>
                <c:pt idx="1892">
                  <c:v>1.7933000000000001E-3</c:v>
                </c:pt>
                <c:pt idx="1893">
                  <c:v>3.5439999999999999E-4</c:v>
                </c:pt>
                <c:pt idx="1894">
                  <c:v>3.6539999999999999E-4</c:v>
                </c:pt>
                <c:pt idx="1895">
                  <c:v>3.1300000000000002E-4</c:v>
                </c:pt>
                <c:pt idx="1896">
                  <c:v>3.1619999999999999E-4</c:v>
                </c:pt>
                <c:pt idx="1897">
                  <c:v>3.615E-4</c:v>
                </c:pt>
                <c:pt idx="1898">
                  <c:v>2.9999999999999997E-4</c:v>
                </c:pt>
                <c:pt idx="1899">
                  <c:v>2.7010000000000001E-4</c:v>
                </c:pt>
                <c:pt idx="1900">
                  <c:v>1.3284E-3</c:v>
                </c:pt>
                <c:pt idx="1901">
                  <c:v>4.2999999999999999E-4</c:v>
                </c:pt>
                <c:pt idx="1902">
                  <c:v>2.9599999999999998E-4</c:v>
                </c:pt>
                <c:pt idx="1903">
                  <c:v>3.5359999999999998E-4</c:v>
                </c:pt>
                <c:pt idx="1904">
                  <c:v>2.8709999999999999E-4</c:v>
                </c:pt>
                <c:pt idx="1905">
                  <c:v>4.2509999999999998E-4</c:v>
                </c:pt>
                <c:pt idx="1906">
                  <c:v>4.0190000000000001E-4</c:v>
                </c:pt>
                <c:pt idx="1907">
                  <c:v>3.2850000000000002E-4</c:v>
                </c:pt>
                <c:pt idx="1908">
                  <c:v>2.6019999999999998E-4</c:v>
                </c:pt>
                <c:pt idx="1909">
                  <c:v>3.4709999999999998E-4</c:v>
                </c:pt>
                <c:pt idx="1910">
                  <c:v>2.9839999999999999E-4</c:v>
                </c:pt>
                <c:pt idx="1911">
                  <c:v>4.127E-4</c:v>
                </c:pt>
                <c:pt idx="1912">
                  <c:v>3.7980000000000002E-4</c:v>
                </c:pt>
                <c:pt idx="1913">
                  <c:v>3.3349999999999997E-4</c:v>
                </c:pt>
                <c:pt idx="1914">
                  <c:v>2.809E-4</c:v>
                </c:pt>
                <c:pt idx="1915">
                  <c:v>6.2969999999999996E-4</c:v>
                </c:pt>
                <c:pt idx="1916">
                  <c:v>4.282E-4</c:v>
                </c:pt>
                <c:pt idx="1917">
                  <c:v>3.411E-4</c:v>
                </c:pt>
                <c:pt idx="1918">
                  <c:v>2.61E-4</c:v>
                </c:pt>
                <c:pt idx="1919">
                  <c:v>2.5619999999999999E-4</c:v>
                </c:pt>
                <c:pt idx="1920">
                  <c:v>3.0949999999999999E-4</c:v>
                </c:pt>
                <c:pt idx="1921">
                  <c:v>3.6660000000000002E-4</c:v>
                </c:pt>
                <c:pt idx="1922">
                  <c:v>3.0909999999999998E-4</c:v>
                </c:pt>
                <c:pt idx="1923">
                  <c:v>2.608E-4</c:v>
                </c:pt>
                <c:pt idx="1924">
                  <c:v>5.2729999999999997E-4</c:v>
                </c:pt>
                <c:pt idx="1925">
                  <c:v>3.4590000000000001E-4</c:v>
                </c:pt>
                <c:pt idx="1926">
                  <c:v>2.877E-4</c:v>
                </c:pt>
                <c:pt idx="1927">
                  <c:v>2.9789999999999998E-4</c:v>
                </c:pt>
                <c:pt idx="1928">
                  <c:v>4.0109999999999999E-4</c:v>
                </c:pt>
                <c:pt idx="1929">
                  <c:v>3.146E-4</c:v>
                </c:pt>
                <c:pt idx="1930">
                  <c:v>6.0400000000000004E-4</c:v>
                </c:pt>
                <c:pt idx="1931">
                  <c:v>4.6729999999999997E-4</c:v>
                </c:pt>
                <c:pt idx="1932">
                  <c:v>3.7819999999999998E-4</c:v>
                </c:pt>
                <c:pt idx="1933">
                  <c:v>3.8870000000000002E-4</c:v>
                </c:pt>
                <c:pt idx="1934">
                  <c:v>3.2749999999999999E-4</c:v>
                </c:pt>
                <c:pt idx="1935">
                  <c:v>5.3879999999999998E-4</c:v>
                </c:pt>
                <c:pt idx="1936">
                  <c:v>3.0909999999999998E-4</c:v>
                </c:pt>
                <c:pt idx="1937">
                  <c:v>4.3849999999999998E-4</c:v>
                </c:pt>
                <c:pt idx="1938">
                  <c:v>2.8699999999999998E-4</c:v>
                </c:pt>
                <c:pt idx="1939">
                  <c:v>3.4610000000000001E-4</c:v>
                </c:pt>
                <c:pt idx="1940">
                  <c:v>3.1110000000000003E-4</c:v>
                </c:pt>
                <c:pt idx="1941">
                  <c:v>3.0269999999999999E-4</c:v>
                </c:pt>
                <c:pt idx="1942">
                  <c:v>2.6669999999999998E-4</c:v>
                </c:pt>
                <c:pt idx="1943">
                  <c:v>4.7669999999999999E-4</c:v>
                </c:pt>
                <c:pt idx="1944">
                  <c:v>3.0210000000000002E-4</c:v>
                </c:pt>
                <c:pt idx="1945">
                  <c:v>3.3990000000000002E-4</c:v>
                </c:pt>
                <c:pt idx="1946">
                  <c:v>2.9050000000000001E-4</c:v>
                </c:pt>
                <c:pt idx="1947">
                  <c:v>3.0650000000000002E-4</c:v>
                </c:pt>
                <c:pt idx="1948">
                  <c:v>3.0650000000000002E-4</c:v>
                </c:pt>
                <c:pt idx="1949">
                  <c:v>3.0830000000000001E-4</c:v>
                </c:pt>
                <c:pt idx="1950">
                  <c:v>3.1250000000000001E-4</c:v>
                </c:pt>
                <c:pt idx="1951">
                  <c:v>4.3829999999999997E-4</c:v>
                </c:pt>
                <c:pt idx="1952">
                  <c:v>6.5600000000000001E-4</c:v>
                </c:pt>
                <c:pt idx="1953">
                  <c:v>2.5319999999999997E-4</c:v>
                </c:pt>
                <c:pt idx="1954">
                  <c:v>4.057E-4</c:v>
                </c:pt>
                <c:pt idx="1955">
                  <c:v>3.0580000000000001E-4</c:v>
                </c:pt>
                <c:pt idx="1956">
                  <c:v>4.4959999999999998E-4</c:v>
                </c:pt>
                <c:pt idx="1957">
                  <c:v>5.6519999999999997E-4</c:v>
                </c:pt>
                <c:pt idx="1958">
                  <c:v>5.151E-4</c:v>
                </c:pt>
                <c:pt idx="1959">
                  <c:v>3.3599999999999998E-4</c:v>
                </c:pt>
                <c:pt idx="1960">
                  <c:v>7.9370000000000005E-4</c:v>
                </c:pt>
                <c:pt idx="1961">
                  <c:v>4.2969999999999998E-4</c:v>
                </c:pt>
                <c:pt idx="1962">
                  <c:v>5.7989999999999995E-4</c:v>
                </c:pt>
                <c:pt idx="1963">
                  <c:v>2.5720000000000002E-4</c:v>
                </c:pt>
                <c:pt idx="1964">
                  <c:v>2.9080000000000002E-4</c:v>
                </c:pt>
                <c:pt idx="1965">
                  <c:v>3.2469999999999998E-4</c:v>
                </c:pt>
                <c:pt idx="1966">
                  <c:v>3.0459999999999998E-4</c:v>
                </c:pt>
                <c:pt idx="1967">
                  <c:v>4.5530000000000001E-4</c:v>
                </c:pt>
                <c:pt idx="1968">
                  <c:v>2.5339999999999998E-4</c:v>
                </c:pt>
                <c:pt idx="1969">
                  <c:v>2.7280000000000002E-4</c:v>
                </c:pt>
                <c:pt idx="1970">
                  <c:v>3.1369999999999998E-4</c:v>
                </c:pt>
                <c:pt idx="1971">
                  <c:v>3.8509999999999998E-4</c:v>
                </c:pt>
                <c:pt idx="1972">
                  <c:v>3.4309999999999999E-4</c:v>
                </c:pt>
                <c:pt idx="1973">
                  <c:v>3.2880000000000002E-4</c:v>
                </c:pt>
                <c:pt idx="1974">
                  <c:v>3.6650000000000002E-4</c:v>
                </c:pt>
                <c:pt idx="1975">
                  <c:v>2.8400000000000002E-4</c:v>
                </c:pt>
                <c:pt idx="1976">
                  <c:v>3.3720000000000001E-4</c:v>
                </c:pt>
                <c:pt idx="1977">
                  <c:v>2.7260000000000001E-4</c:v>
                </c:pt>
                <c:pt idx="1978">
                  <c:v>3.3629999999999999E-4</c:v>
                </c:pt>
                <c:pt idx="1979">
                  <c:v>2.4669999999999998E-4</c:v>
                </c:pt>
                <c:pt idx="1980">
                  <c:v>3.1859999999999999E-4</c:v>
                </c:pt>
                <c:pt idx="1981">
                  <c:v>4.3909999999999999E-4</c:v>
                </c:pt>
                <c:pt idx="1982">
                  <c:v>5.2329999999999998E-4</c:v>
                </c:pt>
                <c:pt idx="1983">
                  <c:v>4.3770000000000001E-4</c:v>
                </c:pt>
                <c:pt idx="1984">
                  <c:v>3.011E-4</c:v>
                </c:pt>
                <c:pt idx="1985">
                  <c:v>3.5839999999999998E-4</c:v>
                </c:pt>
                <c:pt idx="1986">
                  <c:v>2.4620000000000002E-4</c:v>
                </c:pt>
                <c:pt idx="1987">
                  <c:v>4.2739999999999998E-4</c:v>
                </c:pt>
                <c:pt idx="1988">
                  <c:v>2.8190000000000002E-4</c:v>
                </c:pt>
                <c:pt idx="1989">
                  <c:v>4.0319999999999999E-4</c:v>
                </c:pt>
                <c:pt idx="1990">
                  <c:v>5.1440000000000004E-4</c:v>
                </c:pt>
                <c:pt idx="1991">
                  <c:v>5.2050000000000002E-4</c:v>
                </c:pt>
                <c:pt idx="1992">
                  <c:v>5.3350000000000001E-4</c:v>
                </c:pt>
                <c:pt idx="1993">
                  <c:v>3.3310000000000002E-4</c:v>
                </c:pt>
                <c:pt idx="1994">
                  <c:v>2.5740000000000002E-4</c:v>
                </c:pt>
                <c:pt idx="1995">
                  <c:v>2.5970000000000002E-4</c:v>
                </c:pt>
                <c:pt idx="1996">
                  <c:v>3.0640000000000002E-4</c:v>
                </c:pt>
                <c:pt idx="1997">
                  <c:v>4.7469999999999999E-4</c:v>
                </c:pt>
                <c:pt idx="1998">
                  <c:v>4.3810000000000002E-4</c:v>
                </c:pt>
                <c:pt idx="1999">
                  <c:v>2.8880000000000003E-4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97-4045-961F-AE968DB7028A}"/>
            </c:ext>
          </c:extLst>
        </c:ser>
        <c:ser>
          <c:idx val="1"/>
          <c:order val="1"/>
          <c:tx>
            <c:strRef>
              <c:f>'Order Processing Times'!$D$1</c:f>
              <c:strCache>
                <c:ptCount val="1"/>
                <c:pt idx="0">
                  <c:v>Trade Update Time (s)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Times'!$D$2:$D$2001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4.97972E-2</c:v>
                </c:pt>
                <c:pt idx="1002">
                  <c:v>9.433E-4</c:v>
                </c:pt>
                <c:pt idx="1003">
                  <c:v>5.8870000000000005E-4</c:v>
                </c:pt>
                <c:pt idx="1004">
                  <c:v>6.9419999999999996E-4</c:v>
                </c:pt>
                <c:pt idx="1005">
                  <c:v>4.9280000000000005E-4</c:v>
                </c:pt>
                <c:pt idx="1006">
                  <c:v>2.2349000000000002E-3</c:v>
                </c:pt>
                <c:pt idx="1007">
                  <c:v>1.0617000000000001E-3</c:v>
                </c:pt>
                <c:pt idx="1008">
                  <c:v>8.9939999999999996E-4</c:v>
                </c:pt>
                <c:pt idx="1009">
                  <c:v>6.3579999999999995E-4</c:v>
                </c:pt>
                <c:pt idx="1010">
                  <c:v>9.4209999999999997E-4</c:v>
                </c:pt>
                <c:pt idx="1011">
                  <c:v>1.4762E-3</c:v>
                </c:pt>
                <c:pt idx="1012">
                  <c:v>6.1859999999999997E-4</c:v>
                </c:pt>
                <c:pt idx="1013">
                  <c:v>6.422E-4</c:v>
                </c:pt>
                <c:pt idx="1014">
                  <c:v>8.3609999999999999E-4</c:v>
                </c:pt>
                <c:pt idx="1015">
                  <c:v>1.3507E-3</c:v>
                </c:pt>
                <c:pt idx="1016">
                  <c:v>1.0005999999999999E-3</c:v>
                </c:pt>
                <c:pt idx="1017">
                  <c:v>5.7709999999999999E-4</c:v>
                </c:pt>
                <c:pt idx="1018">
                  <c:v>6.9189999999999996E-4</c:v>
                </c:pt>
                <c:pt idx="1019">
                  <c:v>8.9229999999999995E-4</c:v>
                </c:pt>
                <c:pt idx="1020">
                  <c:v>2.4466000000000002E-3</c:v>
                </c:pt>
                <c:pt idx="1021">
                  <c:v>1.8801E-3</c:v>
                </c:pt>
                <c:pt idx="1022">
                  <c:v>1.8879999999999999E-3</c:v>
                </c:pt>
                <c:pt idx="1023">
                  <c:v>6.2730000000000001E-4</c:v>
                </c:pt>
                <c:pt idx="1024">
                  <c:v>4.7473999999999997E-3</c:v>
                </c:pt>
                <c:pt idx="1025">
                  <c:v>6.7540000000000005E-4</c:v>
                </c:pt>
                <c:pt idx="1026">
                  <c:v>1.4499000000000001E-3</c:v>
                </c:pt>
                <c:pt idx="1027">
                  <c:v>9.747E-4</c:v>
                </c:pt>
                <c:pt idx="1028">
                  <c:v>2.6587999999999998E-3</c:v>
                </c:pt>
                <c:pt idx="1029">
                  <c:v>3.4063000000000001E-3</c:v>
                </c:pt>
                <c:pt idx="1030">
                  <c:v>1.0864E-3</c:v>
                </c:pt>
                <c:pt idx="1031">
                  <c:v>5.4390000000000005E-4</c:v>
                </c:pt>
                <c:pt idx="1032">
                  <c:v>1.4442000000000001E-3</c:v>
                </c:pt>
                <c:pt idx="1033">
                  <c:v>8.9249999999999996E-4</c:v>
                </c:pt>
                <c:pt idx="1034">
                  <c:v>2.055E-3</c:v>
                </c:pt>
                <c:pt idx="1035">
                  <c:v>6.1410000000000002E-4</c:v>
                </c:pt>
                <c:pt idx="1036">
                  <c:v>1.0091E-3</c:v>
                </c:pt>
                <c:pt idx="1037">
                  <c:v>5.4640000000000005E-4</c:v>
                </c:pt>
                <c:pt idx="1038">
                  <c:v>6.6969999999999996E-4</c:v>
                </c:pt>
                <c:pt idx="1039">
                  <c:v>7.3169999999999995E-4</c:v>
                </c:pt>
                <c:pt idx="1040">
                  <c:v>7.3379999999999995E-4</c:v>
                </c:pt>
                <c:pt idx="1041">
                  <c:v>1.4779999999999999E-3</c:v>
                </c:pt>
                <c:pt idx="1042">
                  <c:v>9.3199999999999999E-4</c:v>
                </c:pt>
                <c:pt idx="1043">
                  <c:v>3.4781E-3</c:v>
                </c:pt>
                <c:pt idx="1044">
                  <c:v>1.0499999999999999E-3</c:v>
                </c:pt>
                <c:pt idx="1045">
                  <c:v>9.9949999999999995E-4</c:v>
                </c:pt>
                <c:pt idx="1046">
                  <c:v>9.1379999999999999E-4</c:v>
                </c:pt>
                <c:pt idx="1047">
                  <c:v>2.7815000000000001E-3</c:v>
                </c:pt>
                <c:pt idx="1048">
                  <c:v>6.2540000000000002E-4</c:v>
                </c:pt>
                <c:pt idx="1049">
                  <c:v>4.4495000000000003E-3</c:v>
                </c:pt>
                <c:pt idx="1050">
                  <c:v>5.953E-4</c:v>
                </c:pt>
                <c:pt idx="1051">
                  <c:v>6.6949999999999996E-4</c:v>
                </c:pt>
                <c:pt idx="1052">
                  <c:v>1.1218999999999999E-3</c:v>
                </c:pt>
                <c:pt idx="1053">
                  <c:v>4.3883000000000004E-3</c:v>
                </c:pt>
                <c:pt idx="1054">
                  <c:v>5.9139999999999996E-4</c:v>
                </c:pt>
                <c:pt idx="1055">
                  <c:v>2.0977999999999999E-3</c:v>
                </c:pt>
                <c:pt idx="1056">
                  <c:v>2.7112999999999998E-3</c:v>
                </c:pt>
                <c:pt idx="1057">
                  <c:v>1.9061E-3</c:v>
                </c:pt>
                <c:pt idx="1058">
                  <c:v>1.1518499999999999E-2</c:v>
                </c:pt>
                <c:pt idx="1059">
                  <c:v>1.1355E-3</c:v>
                </c:pt>
                <c:pt idx="1060">
                  <c:v>4.4667999999999999E-3</c:v>
                </c:pt>
                <c:pt idx="1061">
                  <c:v>1.1904999999999999E-3</c:v>
                </c:pt>
                <c:pt idx="1062">
                  <c:v>1.1106E-3</c:v>
                </c:pt>
                <c:pt idx="1063">
                  <c:v>8.5800000000000004E-4</c:v>
                </c:pt>
                <c:pt idx="1064">
                  <c:v>1.8825000000000001E-3</c:v>
                </c:pt>
                <c:pt idx="1065">
                  <c:v>8.2229999999999998E-4</c:v>
                </c:pt>
                <c:pt idx="1066">
                  <c:v>2.5533000000000001E-3</c:v>
                </c:pt>
                <c:pt idx="1067">
                  <c:v>7.8859999999999998E-4</c:v>
                </c:pt>
                <c:pt idx="1068">
                  <c:v>5.731E-4</c:v>
                </c:pt>
                <c:pt idx="1069">
                  <c:v>2.4442999999999999E-3</c:v>
                </c:pt>
                <c:pt idx="1070">
                  <c:v>2.0498000000000001E-3</c:v>
                </c:pt>
                <c:pt idx="1071">
                  <c:v>5.731E-4</c:v>
                </c:pt>
                <c:pt idx="1072">
                  <c:v>6.489E-4</c:v>
                </c:pt>
                <c:pt idx="1073">
                  <c:v>4.9149999999999997E-4</c:v>
                </c:pt>
                <c:pt idx="1074">
                  <c:v>1.3443000000000001E-3</c:v>
                </c:pt>
                <c:pt idx="1075">
                  <c:v>6.8219999999999999E-4</c:v>
                </c:pt>
                <c:pt idx="1076">
                  <c:v>5.3720000000000005E-4</c:v>
                </c:pt>
                <c:pt idx="1077">
                  <c:v>4.6539999999999998E-4</c:v>
                </c:pt>
                <c:pt idx="1078">
                  <c:v>6.422E-4</c:v>
                </c:pt>
                <c:pt idx="1079">
                  <c:v>6.8070000000000001E-4</c:v>
                </c:pt>
                <c:pt idx="1080">
                  <c:v>5.8620000000000005E-4</c:v>
                </c:pt>
                <c:pt idx="1081">
                  <c:v>1.0223000000000001E-3</c:v>
                </c:pt>
                <c:pt idx="1082">
                  <c:v>1.7491E-3</c:v>
                </c:pt>
                <c:pt idx="1083">
                  <c:v>1.2669000000000001E-3</c:v>
                </c:pt>
                <c:pt idx="1084">
                  <c:v>1.4253E-3</c:v>
                </c:pt>
                <c:pt idx="1085">
                  <c:v>8.4020000000000004E-4</c:v>
                </c:pt>
                <c:pt idx="1086">
                  <c:v>1.2698E-3</c:v>
                </c:pt>
                <c:pt idx="1087">
                  <c:v>2.0026000000000002E-3</c:v>
                </c:pt>
                <c:pt idx="1088">
                  <c:v>5.3269999999999999E-4</c:v>
                </c:pt>
                <c:pt idx="1089">
                  <c:v>6.1189999999999997E-4</c:v>
                </c:pt>
                <c:pt idx="1090">
                  <c:v>1.7700000000000001E-3</c:v>
                </c:pt>
                <c:pt idx="1091">
                  <c:v>6.5010000000000003E-4</c:v>
                </c:pt>
                <c:pt idx="1092">
                  <c:v>7.5849999999999995E-4</c:v>
                </c:pt>
                <c:pt idx="1093">
                  <c:v>5.5880000000000003E-4</c:v>
                </c:pt>
                <c:pt idx="1094">
                  <c:v>8.7690000000000001E-4</c:v>
                </c:pt>
                <c:pt idx="1095">
                  <c:v>8.2149999999999996E-4</c:v>
                </c:pt>
                <c:pt idx="1096">
                  <c:v>7.5779999999999999E-4</c:v>
                </c:pt>
                <c:pt idx="1097">
                  <c:v>5.8089999999999997E-4</c:v>
                </c:pt>
                <c:pt idx="1098">
                  <c:v>6.1490000000000004E-4</c:v>
                </c:pt>
                <c:pt idx="1099">
                  <c:v>6.9249999999999997E-4</c:v>
                </c:pt>
                <c:pt idx="1100">
                  <c:v>5.5780000000000001E-4</c:v>
                </c:pt>
                <c:pt idx="1101">
                  <c:v>1.1837E-3</c:v>
                </c:pt>
                <c:pt idx="1102">
                  <c:v>1.1825E-3</c:v>
                </c:pt>
                <c:pt idx="1103">
                  <c:v>6.5839999999999996E-4</c:v>
                </c:pt>
                <c:pt idx="1104">
                  <c:v>7.4100000000000001E-4</c:v>
                </c:pt>
                <c:pt idx="1105">
                  <c:v>1.6804999999999999E-3</c:v>
                </c:pt>
                <c:pt idx="1106">
                  <c:v>1.4957E-3</c:v>
                </c:pt>
                <c:pt idx="1107">
                  <c:v>8.0289999999999995E-4</c:v>
                </c:pt>
                <c:pt idx="1108">
                  <c:v>1.0254999999999999E-3</c:v>
                </c:pt>
                <c:pt idx="1109">
                  <c:v>6.9740000000000004E-4</c:v>
                </c:pt>
                <c:pt idx="1110">
                  <c:v>1.0828999999999999E-3</c:v>
                </c:pt>
                <c:pt idx="1111">
                  <c:v>6.7100000000000005E-4</c:v>
                </c:pt>
                <c:pt idx="1112">
                  <c:v>9.5319999999999997E-4</c:v>
                </c:pt>
                <c:pt idx="1113">
                  <c:v>6.4590000000000003E-4</c:v>
                </c:pt>
                <c:pt idx="1114">
                  <c:v>5.754E-4</c:v>
                </c:pt>
                <c:pt idx="1115">
                  <c:v>7.1759999999999999E-4</c:v>
                </c:pt>
                <c:pt idx="1116">
                  <c:v>8.409E-4</c:v>
                </c:pt>
                <c:pt idx="1117">
                  <c:v>1.4376E-3</c:v>
                </c:pt>
                <c:pt idx="1118">
                  <c:v>1.0759999999999999E-3</c:v>
                </c:pt>
                <c:pt idx="1119">
                  <c:v>5.4370000000000004E-4</c:v>
                </c:pt>
                <c:pt idx="1120">
                  <c:v>5.5679999999999998E-4</c:v>
                </c:pt>
                <c:pt idx="1121">
                  <c:v>6.1970000000000005E-4</c:v>
                </c:pt>
                <c:pt idx="1122">
                  <c:v>1.2386999999999999E-3</c:v>
                </c:pt>
                <c:pt idx="1123">
                  <c:v>2.1746999999999999E-3</c:v>
                </c:pt>
                <c:pt idx="1124">
                  <c:v>5.0739999999999997E-4</c:v>
                </c:pt>
                <c:pt idx="1125">
                  <c:v>6.0490000000000001E-4</c:v>
                </c:pt>
                <c:pt idx="1126">
                  <c:v>1.1371E-3</c:v>
                </c:pt>
                <c:pt idx="1127">
                  <c:v>2.9142E-3</c:v>
                </c:pt>
                <c:pt idx="1128">
                  <c:v>8.8275000000000003E-3</c:v>
                </c:pt>
                <c:pt idx="1129">
                  <c:v>7.7610000000000005E-4</c:v>
                </c:pt>
                <c:pt idx="1130">
                  <c:v>1.3702E-3</c:v>
                </c:pt>
                <c:pt idx="1131">
                  <c:v>5.0180000000000005E-4</c:v>
                </c:pt>
                <c:pt idx="1132">
                  <c:v>5.6260000000000001E-4</c:v>
                </c:pt>
                <c:pt idx="1133">
                  <c:v>1.0506999999999999E-3</c:v>
                </c:pt>
                <c:pt idx="1134">
                  <c:v>7.4569999999999997E-4</c:v>
                </c:pt>
                <c:pt idx="1135">
                  <c:v>1.1383999999999999E-3</c:v>
                </c:pt>
                <c:pt idx="1136">
                  <c:v>8.2859999999999997E-4</c:v>
                </c:pt>
                <c:pt idx="1137">
                  <c:v>5.932E-4</c:v>
                </c:pt>
                <c:pt idx="1138">
                  <c:v>5.0659999999999995E-4</c:v>
                </c:pt>
                <c:pt idx="1139">
                  <c:v>2.6567000000000001E-3</c:v>
                </c:pt>
                <c:pt idx="1140">
                  <c:v>5.1099999999999995E-4</c:v>
                </c:pt>
                <c:pt idx="1141">
                  <c:v>4.8139999999999999E-4</c:v>
                </c:pt>
                <c:pt idx="1142">
                  <c:v>6.7380000000000001E-4</c:v>
                </c:pt>
                <c:pt idx="1143">
                  <c:v>7.7419999999999995E-4</c:v>
                </c:pt>
                <c:pt idx="1144">
                  <c:v>6.2370000000000004E-4</c:v>
                </c:pt>
                <c:pt idx="1145">
                  <c:v>6.0789999999999998E-4</c:v>
                </c:pt>
                <c:pt idx="1146">
                  <c:v>9.3669999999999995E-4</c:v>
                </c:pt>
                <c:pt idx="1147">
                  <c:v>8.1859999999999995E-4</c:v>
                </c:pt>
                <c:pt idx="1148">
                  <c:v>1.1364000000000001E-3</c:v>
                </c:pt>
                <c:pt idx="1149">
                  <c:v>7.1949999999999998E-4</c:v>
                </c:pt>
                <c:pt idx="1150">
                  <c:v>6.3659999999999997E-4</c:v>
                </c:pt>
                <c:pt idx="1151">
                  <c:v>1.263E-3</c:v>
                </c:pt>
                <c:pt idx="1152">
                  <c:v>5.754E-4</c:v>
                </c:pt>
                <c:pt idx="1153">
                  <c:v>7.027E-4</c:v>
                </c:pt>
                <c:pt idx="1154">
                  <c:v>7.5829999999999995E-4</c:v>
                </c:pt>
                <c:pt idx="1155">
                  <c:v>6.1749999999999999E-4</c:v>
                </c:pt>
                <c:pt idx="1156">
                  <c:v>5.9259999999999998E-4</c:v>
                </c:pt>
                <c:pt idx="1157">
                  <c:v>1.1482E-3</c:v>
                </c:pt>
                <c:pt idx="1158">
                  <c:v>4.5839999999999998E-4</c:v>
                </c:pt>
                <c:pt idx="1159">
                  <c:v>5.9119999999999995E-4</c:v>
                </c:pt>
                <c:pt idx="1160">
                  <c:v>5.6329999999999998E-4</c:v>
                </c:pt>
                <c:pt idx="1161">
                  <c:v>5.7830000000000002E-4</c:v>
                </c:pt>
                <c:pt idx="1162">
                  <c:v>5.1349999999999996E-4</c:v>
                </c:pt>
                <c:pt idx="1163">
                  <c:v>3.1413000000000001E-3</c:v>
                </c:pt>
                <c:pt idx="1164">
                  <c:v>1.0229E-3</c:v>
                </c:pt>
                <c:pt idx="1165">
                  <c:v>8.2709999999999999E-4</c:v>
                </c:pt>
                <c:pt idx="1166">
                  <c:v>6.8329999999999997E-4</c:v>
                </c:pt>
                <c:pt idx="1167">
                  <c:v>5.9460000000000003E-4</c:v>
                </c:pt>
                <c:pt idx="1168">
                  <c:v>5.1380000000000002E-4</c:v>
                </c:pt>
                <c:pt idx="1169">
                  <c:v>4.773E-4</c:v>
                </c:pt>
                <c:pt idx="1170">
                  <c:v>2.7621999999999998E-3</c:v>
                </c:pt>
                <c:pt idx="1171">
                  <c:v>1.6302999999999999E-3</c:v>
                </c:pt>
                <c:pt idx="1172">
                  <c:v>6.8950000000000001E-4</c:v>
                </c:pt>
                <c:pt idx="1173">
                  <c:v>5.0230000000000001E-4</c:v>
                </c:pt>
                <c:pt idx="1174">
                  <c:v>5.7109999999999995E-4</c:v>
                </c:pt>
                <c:pt idx="1175">
                  <c:v>5.6179999999999999E-4</c:v>
                </c:pt>
                <c:pt idx="1176">
                  <c:v>6.7630000000000001E-4</c:v>
                </c:pt>
                <c:pt idx="1177">
                  <c:v>9.9379999999999998E-4</c:v>
                </c:pt>
                <c:pt idx="1178">
                  <c:v>4.6250000000000002E-4</c:v>
                </c:pt>
                <c:pt idx="1179">
                  <c:v>5.4279999999999997E-4</c:v>
                </c:pt>
                <c:pt idx="1180">
                  <c:v>4.5879999999999998E-4</c:v>
                </c:pt>
                <c:pt idx="1181">
                  <c:v>7.0339999999999997E-4</c:v>
                </c:pt>
                <c:pt idx="1182">
                  <c:v>6.3000000000000003E-4</c:v>
                </c:pt>
                <c:pt idx="1183">
                  <c:v>6.5490000000000004E-4</c:v>
                </c:pt>
                <c:pt idx="1184">
                  <c:v>1.1022E-3</c:v>
                </c:pt>
                <c:pt idx="1185">
                  <c:v>4.994E-4</c:v>
                </c:pt>
                <c:pt idx="1186">
                  <c:v>1.0288999999999999E-3</c:v>
                </c:pt>
                <c:pt idx="1187">
                  <c:v>6.0919999999999995E-4</c:v>
                </c:pt>
                <c:pt idx="1188">
                  <c:v>4.5120000000000002E-4</c:v>
                </c:pt>
                <c:pt idx="1189">
                  <c:v>5.1409999999999997E-4</c:v>
                </c:pt>
                <c:pt idx="1190">
                  <c:v>7.4620000000000003E-4</c:v>
                </c:pt>
                <c:pt idx="1191">
                  <c:v>7.806E-4</c:v>
                </c:pt>
                <c:pt idx="1192">
                  <c:v>3.3165999999999998E-3</c:v>
                </c:pt>
                <c:pt idx="1193">
                  <c:v>6.4809999999999998E-4</c:v>
                </c:pt>
                <c:pt idx="1194">
                  <c:v>4.5320000000000001E-4</c:v>
                </c:pt>
                <c:pt idx="1195">
                  <c:v>7.4580000000000002E-4</c:v>
                </c:pt>
                <c:pt idx="1196">
                  <c:v>6.0380000000000004E-4</c:v>
                </c:pt>
                <c:pt idx="1197">
                  <c:v>5.1190000000000003E-4</c:v>
                </c:pt>
                <c:pt idx="1198">
                  <c:v>9.5049999999999996E-4</c:v>
                </c:pt>
                <c:pt idx="1199">
                  <c:v>7.0980000000000001E-4</c:v>
                </c:pt>
                <c:pt idx="1200">
                  <c:v>8.3250000000000002E-4</c:v>
                </c:pt>
                <c:pt idx="1201">
                  <c:v>5.4580000000000004E-4</c:v>
                </c:pt>
                <c:pt idx="1202">
                  <c:v>4.8500000000000003E-4</c:v>
                </c:pt>
                <c:pt idx="1203">
                  <c:v>5.4699999999999996E-4</c:v>
                </c:pt>
                <c:pt idx="1204">
                  <c:v>9.0499999999999999E-4</c:v>
                </c:pt>
                <c:pt idx="1205">
                  <c:v>4.596E-4</c:v>
                </c:pt>
                <c:pt idx="1206">
                  <c:v>7.6889999999999999E-4</c:v>
                </c:pt>
                <c:pt idx="1207">
                  <c:v>1.408E-3</c:v>
                </c:pt>
                <c:pt idx="1208">
                  <c:v>1.7778E-3</c:v>
                </c:pt>
                <c:pt idx="1209">
                  <c:v>1.6727999999999999E-3</c:v>
                </c:pt>
                <c:pt idx="1210">
                  <c:v>6.7659999999999997E-4</c:v>
                </c:pt>
                <c:pt idx="1211">
                  <c:v>1.6701999999999999E-3</c:v>
                </c:pt>
                <c:pt idx="1212">
                  <c:v>5.5780000000000001E-4</c:v>
                </c:pt>
                <c:pt idx="1213">
                  <c:v>3.1029E-3</c:v>
                </c:pt>
                <c:pt idx="1214">
                  <c:v>9.5319999999999997E-4</c:v>
                </c:pt>
                <c:pt idx="1215">
                  <c:v>5.9570000000000001E-4</c:v>
                </c:pt>
                <c:pt idx="1216">
                  <c:v>1.0602000000000001E-3</c:v>
                </c:pt>
                <c:pt idx="1217">
                  <c:v>1.217E-3</c:v>
                </c:pt>
                <c:pt idx="1218">
                  <c:v>9.3720000000000001E-4</c:v>
                </c:pt>
                <c:pt idx="1219">
                  <c:v>8.5610000000000005E-4</c:v>
                </c:pt>
                <c:pt idx="1220">
                  <c:v>4.8460000000000002E-4</c:v>
                </c:pt>
                <c:pt idx="1221">
                  <c:v>1.2980999999999999E-3</c:v>
                </c:pt>
                <c:pt idx="1222">
                  <c:v>5.2919999999999996E-4</c:v>
                </c:pt>
                <c:pt idx="1223">
                  <c:v>5.8390000000000004E-4</c:v>
                </c:pt>
                <c:pt idx="1224">
                  <c:v>8.8610000000000002E-4</c:v>
                </c:pt>
                <c:pt idx="1225">
                  <c:v>4.9180000000000003E-4</c:v>
                </c:pt>
                <c:pt idx="1226">
                  <c:v>5.8770000000000003E-4</c:v>
                </c:pt>
                <c:pt idx="1227">
                  <c:v>5.8900000000000001E-4</c:v>
                </c:pt>
                <c:pt idx="1228">
                  <c:v>6.4510000000000001E-4</c:v>
                </c:pt>
                <c:pt idx="1229">
                  <c:v>7.5140000000000005E-4</c:v>
                </c:pt>
                <c:pt idx="1230">
                  <c:v>4.8250000000000002E-4</c:v>
                </c:pt>
                <c:pt idx="1231">
                  <c:v>5.4270000000000002E-4</c:v>
                </c:pt>
                <c:pt idx="1232">
                  <c:v>4.7019999999999999E-4</c:v>
                </c:pt>
                <c:pt idx="1233">
                  <c:v>5.5230000000000003E-4</c:v>
                </c:pt>
                <c:pt idx="1234">
                  <c:v>5.9730000000000004E-4</c:v>
                </c:pt>
                <c:pt idx="1235">
                  <c:v>5.2669999999999995E-4</c:v>
                </c:pt>
                <c:pt idx="1236">
                  <c:v>4.9240000000000004E-4</c:v>
                </c:pt>
                <c:pt idx="1237">
                  <c:v>1.7213E-3</c:v>
                </c:pt>
                <c:pt idx="1238">
                  <c:v>6.5660000000000002E-4</c:v>
                </c:pt>
                <c:pt idx="1239">
                  <c:v>5.2119999999999998E-4</c:v>
                </c:pt>
                <c:pt idx="1240">
                  <c:v>8.1419999999999995E-4</c:v>
                </c:pt>
                <c:pt idx="1241">
                  <c:v>5.0230000000000001E-4</c:v>
                </c:pt>
                <c:pt idx="1242">
                  <c:v>4.5550000000000001E-4</c:v>
                </c:pt>
                <c:pt idx="1243">
                  <c:v>1.2302999999999999E-3</c:v>
                </c:pt>
                <c:pt idx="1244">
                  <c:v>5.2139999999999999E-4</c:v>
                </c:pt>
                <c:pt idx="1245">
                  <c:v>5.6369999999999999E-4</c:v>
                </c:pt>
                <c:pt idx="1246">
                  <c:v>5.5750000000000005E-4</c:v>
                </c:pt>
                <c:pt idx="1247">
                  <c:v>5.4060000000000002E-4</c:v>
                </c:pt>
                <c:pt idx="1248">
                  <c:v>2.3560999999999999E-3</c:v>
                </c:pt>
                <c:pt idx="1249">
                  <c:v>5.6289999999999997E-4</c:v>
                </c:pt>
                <c:pt idx="1250">
                  <c:v>7.2670000000000005E-4</c:v>
                </c:pt>
                <c:pt idx="1251">
                  <c:v>9.8069999999999993E-4</c:v>
                </c:pt>
                <c:pt idx="1252">
                  <c:v>2.9832000000000001E-3</c:v>
                </c:pt>
                <c:pt idx="1253">
                  <c:v>6.2600000000000004E-4</c:v>
                </c:pt>
                <c:pt idx="1254">
                  <c:v>1.9759999999999999E-3</c:v>
                </c:pt>
                <c:pt idx="1255">
                  <c:v>4.9879999999999998E-4</c:v>
                </c:pt>
                <c:pt idx="1256">
                  <c:v>2.3744999999999999E-3</c:v>
                </c:pt>
                <c:pt idx="1257">
                  <c:v>8.9300000000000002E-4</c:v>
                </c:pt>
                <c:pt idx="1258">
                  <c:v>1.0755000000000001E-3</c:v>
                </c:pt>
                <c:pt idx="1259">
                  <c:v>5.7039999999999999E-4</c:v>
                </c:pt>
                <c:pt idx="1260">
                  <c:v>4.5436000000000001E-3</c:v>
                </c:pt>
                <c:pt idx="1261">
                  <c:v>4.4200000000000001E-4</c:v>
                </c:pt>
                <c:pt idx="1262">
                  <c:v>1.2329000000000001E-3</c:v>
                </c:pt>
                <c:pt idx="1263">
                  <c:v>1.7618E-3</c:v>
                </c:pt>
                <c:pt idx="1264">
                  <c:v>6.5919999999999998E-4</c:v>
                </c:pt>
                <c:pt idx="1265">
                  <c:v>8.587E-4</c:v>
                </c:pt>
                <c:pt idx="1266">
                  <c:v>5.7530000000000005E-4</c:v>
                </c:pt>
                <c:pt idx="1267">
                  <c:v>6.3540000000000005E-4</c:v>
                </c:pt>
                <c:pt idx="1268">
                  <c:v>5.3200000000000003E-4</c:v>
                </c:pt>
                <c:pt idx="1269">
                  <c:v>4.9450000000000004E-4</c:v>
                </c:pt>
                <c:pt idx="1270">
                  <c:v>5.1110000000000001E-4</c:v>
                </c:pt>
                <c:pt idx="1271">
                  <c:v>4.7679999999999999E-4</c:v>
                </c:pt>
                <c:pt idx="1272">
                  <c:v>5.9329999999999995E-4</c:v>
                </c:pt>
                <c:pt idx="1273">
                  <c:v>1.6743000000000001E-3</c:v>
                </c:pt>
                <c:pt idx="1274">
                  <c:v>7.7399999999999995E-4</c:v>
                </c:pt>
                <c:pt idx="1275">
                  <c:v>6.5970000000000004E-4</c:v>
                </c:pt>
                <c:pt idx="1276">
                  <c:v>6.734E-4</c:v>
                </c:pt>
                <c:pt idx="1277">
                  <c:v>6.7889999999999997E-4</c:v>
                </c:pt>
                <c:pt idx="1278">
                  <c:v>5.6999999999999998E-4</c:v>
                </c:pt>
                <c:pt idx="1279">
                  <c:v>1.0150000000000001E-3</c:v>
                </c:pt>
                <c:pt idx="1280">
                  <c:v>1.5628E-3</c:v>
                </c:pt>
                <c:pt idx="1281">
                  <c:v>7.8810000000000002E-4</c:v>
                </c:pt>
                <c:pt idx="1282">
                  <c:v>5.7689999999999998E-4</c:v>
                </c:pt>
                <c:pt idx="1283">
                  <c:v>1.3812E-3</c:v>
                </c:pt>
                <c:pt idx="1284">
                  <c:v>6.3820000000000001E-4</c:v>
                </c:pt>
                <c:pt idx="1285">
                  <c:v>2.0016000000000001E-3</c:v>
                </c:pt>
                <c:pt idx="1286">
                  <c:v>7.0089999999999996E-4</c:v>
                </c:pt>
                <c:pt idx="1287">
                  <c:v>8.8210000000000003E-4</c:v>
                </c:pt>
                <c:pt idx="1288">
                  <c:v>1.1715E-3</c:v>
                </c:pt>
                <c:pt idx="1289">
                  <c:v>4.6949999999999997E-4</c:v>
                </c:pt>
                <c:pt idx="1290">
                  <c:v>4.6559999999999999E-4</c:v>
                </c:pt>
                <c:pt idx="1291">
                  <c:v>5.0259999999999997E-4</c:v>
                </c:pt>
                <c:pt idx="1292">
                  <c:v>5.9290000000000005E-4</c:v>
                </c:pt>
                <c:pt idx="1293">
                  <c:v>4.4561000000000002E-3</c:v>
                </c:pt>
                <c:pt idx="1294">
                  <c:v>5.4020000000000001E-4</c:v>
                </c:pt>
                <c:pt idx="1295">
                  <c:v>6.1629999999999996E-4</c:v>
                </c:pt>
                <c:pt idx="1296">
                  <c:v>6.7239999999999997E-4</c:v>
                </c:pt>
                <c:pt idx="1297">
                  <c:v>4.7600000000000002E-4</c:v>
                </c:pt>
                <c:pt idx="1298">
                  <c:v>4.4660000000000001E-4</c:v>
                </c:pt>
                <c:pt idx="1299">
                  <c:v>1.848E-3</c:v>
                </c:pt>
                <c:pt idx="1300">
                  <c:v>1.5608E-3</c:v>
                </c:pt>
                <c:pt idx="1301">
                  <c:v>2.2182E-3</c:v>
                </c:pt>
                <c:pt idx="1302">
                  <c:v>9.7110000000000002E-4</c:v>
                </c:pt>
                <c:pt idx="1303">
                  <c:v>4.3590000000000002E-4</c:v>
                </c:pt>
                <c:pt idx="1304">
                  <c:v>6.1660000000000003E-4</c:v>
                </c:pt>
                <c:pt idx="1305">
                  <c:v>1.3951E-3</c:v>
                </c:pt>
                <c:pt idx="1306">
                  <c:v>4.7399999999999997E-4</c:v>
                </c:pt>
                <c:pt idx="1307">
                  <c:v>4.6359999999999999E-4</c:v>
                </c:pt>
                <c:pt idx="1308">
                  <c:v>4.462E-4</c:v>
                </c:pt>
                <c:pt idx="1309">
                  <c:v>6.0490000000000001E-4</c:v>
                </c:pt>
                <c:pt idx="1310">
                  <c:v>2.2206999999999999E-3</c:v>
                </c:pt>
                <c:pt idx="1311">
                  <c:v>2.5718E-3</c:v>
                </c:pt>
                <c:pt idx="1312">
                  <c:v>4.4299999999999998E-4</c:v>
                </c:pt>
                <c:pt idx="1313">
                  <c:v>6.7730000000000004E-4</c:v>
                </c:pt>
                <c:pt idx="1314">
                  <c:v>2.4293000000000001E-3</c:v>
                </c:pt>
                <c:pt idx="1315">
                  <c:v>1.7901E-3</c:v>
                </c:pt>
                <c:pt idx="1316">
                  <c:v>5.6110000000000003E-4</c:v>
                </c:pt>
                <c:pt idx="1317">
                  <c:v>5.9469999999999998E-4</c:v>
                </c:pt>
                <c:pt idx="1318">
                  <c:v>6.3480000000000003E-4</c:v>
                </c:pt>
                <c:pt idx="1319">
                  <c:v>5.8040000000000001E-4</c:v>
                </c:pt>
                <c:pt idx="1320">
                  <c:v>4.082E-4</c:v>
                </c:pt>
                <c:pt idx="1321">
                  <c:v>5.8679999999999995E-4</c:v>
                </c:pt>
                <c:pt idx="1322">
                  <c:v>1.5968E-3</c:v>
                </c:pt>
                <c:pt idx="1323">
                  <c:v>4.5380000000000003E-4</c:v>
                </c:pt>
                <c:pt idx="1324">
                  <c:v>7.3820000000000005E-4</c:v>
                </c:pt>
                <c:pt idx="1325">
                  <c:v>1.9237E-3</c:v>
                </c:pt>
                <c:pt idx="1326">
                  <c:v>5.4779999999999998E-4</c:v>
                </c:pt>
                <c:pt idx="1327">
                  <c:v>5.0790000000000004E-4</c:v>
                </c:pt>
                <c:pt idx="1328">
                  <c:v>4.35E-4</c:v>
                </c:pt>
                <c:pt idx="1329">
                  <c:v>4.1599999999999997E-4</c:v>
                </c:pt>
                <c:pt idx="1330">
                  <c:v>4.704E-4</c:v>
                </c:pt>
                <c:pt idx="1331">
                  <c:v>5.3870000000000003E-4</c:v>
                </c:pt>
                <c:pt idx="1332">
                  <c:v>7.2579999999999997E-4</c:v>
                </c:pt>
                <c:pt idx="1333">
                  <c:v>1.0195E-3</c:v>
                </c:pt>
                <c:pt idx="1334">
                  <c:v>8.273E-4</c:v>
                </c:pt>
                <c:pt idx="1335">
                  <c:v>4.7409999999999998E-4</c:v>
                </c:pt>
                <c:pt idx="1336">
                  <c:v>5.4029999999999996E-4</c:v>
                </c:pt>
                <c:pt idx="1337">
                  <c:v>6.5819999999999995E-4</c:v>
                </c:pt>
                <c:pt idx="1338">
                  <c:v>4.2769999999999999E-4</c:v>
                </c:pt>
                <c:pt idx="1339">
                  <c:v>5.7370000000000001E-4</c:v>
                </c:pt>
                <c:pt idx="1340">
                  <c:v>7.6800000000000002E-4</c:v>
                </c:pt>
                <c:pt idx="1341">
                  <c:v>8.7100000000000003E-4</c:v>
                </c:pt>
                <c:pt idx="1342">
                  <c:v>4.6989999999999998E-4</c:v>
                </c:pt>
                <c:pt idx="1343">
                  <c:v>4.3899999999999999E-4</c:v>
                </c:pt>
                <c:pt idx="1344">
                  <c:v>6.4179999999999999E-4</c:v>
                </c:pt>
                <c:pt idx="1345">
                  <c:v>5.2530000000000003E-4</c:v>
                </c:pt>
                <c:pt idx="1346">
                  <c:v>5.7620000000000002E-4</c:v>
                </c:pt>
                <c:pt idx="1347">
                  <c:v>4.5560000000000002E-4</c:v>
                </c:pt>
                <c:pt idx="1348">
                  <c:v>5.4219999999999995E-4</c:v>
                </c:pt>
                <c:pt idx="1349">
                  <c:v>2.1643000000000001E-3</c:v>
                </c:pt>
                <c:pt idx="1350">
                  <c:v>1.0602000000000001E-3</c:v>
                </c:pt>
                <c:pt idx="1351">
                  <c:v>1.3557E-3</c:v>
                </c:pt>
                <c:pt idx="1352">
                  <c:v>4.4700000000000002E-4</c:v>
                </c:pt>
                <c:pt idx="1353">
                  <c:v>6.4650000000000005E-4</c:v>
                </c:pt>
                <c:pt idx="1354">
                  <c:v>7.0149999999999998E-4</c:v>
                </c:pt>
                <c:pt idx="1355">
                  <c:v>5.9540000000000005E-4</c:v>
                </c:pt>
                <c:pt idx="1356">
                  <c:v>5.3529999999999995E-4</c:v>
                </c:pt>
                <c:pt idx="1357">
                  <c:v>5.9800000000000001E-4</c:v>
                </c:pt>
                <c:pt idx="1358">
                  <c:v>4.8329999999999998E-4</c:v>
                </c:pt>
                <c:pt idx="1359">
                  <c:v>6.2029999999999995E-4</c:v>
                </c:pt>
                <c:pt idx="1360">
                  <c:v>5.4520000000000002E-4</c:v>
                </c:pt>
                <c:pt idx="1361">
                  <c:v>5.2240000000000001E-4</c:v>
                </c:pt>
                <c:pt idx="1362">
                  <c:v>7.2679999999999999E-4</c:v>
                </c:pt>
                <c:pt idx="1363">
                  <c:v>8.543E-4</c:v>
                </c:pt>
                <c:pt idx="1364">
                  <c:v>4.9180000000000003E-4</c:v>
                </c:pt>
                <c:pt idx="1365">
                  <c:v>7.8200000000000003E-4</c:v>
                </c:pt>
                <c:pt idx="1366">
                  <c:v>7.5759999999999998E-4</c:v>
                </c:pt>
                <c:pt idx="1367">
                  <c:v>4.9249999999999999E-4</c:v>
                </c:pt>
                <c:pt idx="1368">
                  <c:v>7.8299999999999995E-4</c:v>
                </c:pt>
                <c:pt idx="1369">
                  <c:v>5.7959999999999999E-4</c:v>
                </c:pt>
                <c:pt idx="1370">
                  <c:v>4.284E-4</c:v>
                </c:pt>
                <c:pt idx="1371">
                  <c:v>9.5509999999999996E-4</c:v>
                </c:pt>
                <c:pt idx="1372">
                  <c:v>7.5549999999999999E-4</c:v>
                </c:pt>
                <c:pt idx="1373">
                  <c:v>8.273E-4</c:v>
                </c:pt>
                <c:pt idx="1374">
                  <c:v>5.0480000000000002E-4</c:v>
                </c:pt>
                <c:pt idx="1375">
                  <c:v>6.1519999999999999E-4</c:v>
                </c:pt>
                <c:pt idx="1376">
                  <c:v>5.9559999999999995E-4</c:v>
                </c:pt>
                <c:pt idx="1377">
                  <c:v>1.0864E-3</c:v>
                </c:pt>
                <c:pt idx="1378">
                  <c:v>4.5540000000000001E-4</c:v>
                </c:pt>
                <c:pt idx="1379">
                  <c:v>5.6950000000000002E-4</c:v>
                </c:pt>
                <c:pt idx="1380">
                  <c:v>6.8970000000000001E-4</c:v>
                </c:pt>
                <c:pt idx="1381">
                  <c:v>5.8120000000000003E-4</c:v>
                </c:pt>
                <c:pt idx="1382">
                  <c:v>4.7390000000000003E-4</c:v>
                </c:pt>
                <c:pt idx="1383">
                  <c:v>6.466E-4</c:v>
                </c:pt>
                <c:pt idx="1384">
                  <c:v>5.6229999999999995E-4</c:v>
                </c:pt>
                <c:pt idx="1385">
                  <c:v>5.7870000000000003E-4</c:v>
                </c:pt>
                <c:pt idx="1386">
                  <c:v>6.7549999999999999E-4</c:v>
                </c:pt>
                <c:pt idx="1387">
                  <c:v>6.068E-4</c:v>
                </c:pt>
                <c:pt idx="1388">
                  <c:v>6.4309999999999997E-4</c:v>
                </c:pt>
                <c:pt idx="1389">
                  <c:v>6.468E-4</c:v>
                </c:pt>
                <c:pt idx="1390">
                  <c:v>7.2389999999999998E-4</c:v>
                </c:pt>
                <c:pt idx="1391">
                  <c:v>5.6829999999999999E-4</c:v>
                </c:pt>
                <c:pt idx="1392">
                  <c:v>4.7600000000000002E-4</c:v>
                </c:pt>
                <c:pt idx="1393">
                  <c:v>1.1460999999999999E-3</c:v>
                </c:pt>
                <c:pt idx="1394">
                  <c:v>5.2660000000000001E-4</c:v>
                </c:pt>
                <c:pt idx="1395">
                  <c:v>4.5160000000000003E-4</c:v>
                </c:pt>
                <c:pt idx="1396">
                  <c:v>5.0299999999999997E-4</c:v>
                </c:pt>
                <c:pt idx="1397">
                  <c:v>2.3701E-3</c:v>
                </c:pt>
                <c:pt idx="1398">
                  <c:v>6.3663000000000001E-3</c:v>
                </c:pt>
                <c:pt idx="1399">
                  <c:v>5.1699999999999999E-4</c:v>
                </c:pt>
                <c:pt idx="1400">
                  <c:v>8.4420000000000003E-4</c:v>
                </c:pt>
                <c:pt idx="1401">
                  <c:v>4.5090000000000001E-4</c:v>
                </c:pt>
                <c:pt idx="1402">
                  <c:v>8.675E-4</c:v>
                </c:pt>
                <c:pt idx="1403">
                  <c:v>6.5819999999999995E-4</c:v>
                </c:pt>
                <c:pt idx="1404">
                  <c:v>4.7479999999999999E-4</c:v>
                </c:pt>
                <c:pt idx="1405">
                  <c:v>1.4227E-3</c:v>
                </c:pt>
                <c:pt idx="1406">
                  <c:v>4.9919999999999999E-4</c:v>
                </c:pt>
                <c:pt idx="1407">
                  <c:v>2.0151000000000001E-3</c:v>
                </c:pt>
                <c:pt idx="1408">
                  <c:v>6.5700000000000003E-4</c:v>
                </c:pt>
                <c:pt idx="1409">
                  <c:v>4.994E-4</c:v>
                </c:pt>
                <c:pt idx="1410">
                  <c:v>1.1274E-3</c:v>
                </c:pt>
                <c:pt idx="1411">
                  <c:v>8.0210000000000004E-4</c:v>
                </c:pt>
                <c:pt idx="1412">
                  <c:v>1.3822999999999999E-3</c:v>
                </c:pt>
                <c:pt idx="1413">
                  <c:v>7.8370000000000002E-4</c:v>
                </c:pt>
                <c:pt idx="1414">
                  <c:v>6.4749999999999996E-4</c:v>
                </c:pt>
                <c:pt idx="1415">
                  <c:v>9.8020000000000008E-4</c:v>
                </c:pt>
                <c:pt idx="1416">
                  <c:v>6.8650000000000004E-4</c:v>
                </c:pt>
                <c:pt idx="1417">
                  <c:v>8.007E-4</c:v>
                </c:pt>
                <c:pt idx="1418">
                  <c:v>7.2979999999999996E-4</c:v>
                </c:pt>
                <c:pt idx="1419">
                  <c:v>7.626E-4</c:v>
                </c:pt>
                <c:pt idx="1420">
                  <c:v>5.7319999999999995E-4</c:v>
                </c:pt>
                <c:pt idx="1421">
                  <c:v>6.8079999999999996E-4</c:v>
                </c:pt>
                <c:pt idx="1422">
                  <c:v>1.0464000000000001E-3</c:v>
                </c:pt>
                <c:pt idx="1423">
                  <c:v>1.1867E-3</c:v>
                </c:pt>
                <c:pt idx="1424">
                  <c:v>6.9519999999999998E-4</c:v>
                </c:pt>
                <c:pt idx="1425">
                  <c:v>7.1560000000000005E-4</c:v>
                </c:pt>
                <c:pt idx="1426">
                  <c:v>1.3629E-3</c:v>
                </c:pt>
                <c:pt idx="1427">
                  <c:v>5.8319999999999997E-4</c:v>
                </c:pt>
                <c:pt idx="1428">
                  <c:v>5.1590000000000002E-4</c:v>
                </c:pt>
                <c:pt idx="1429">
                  <c:v>1.2424999999999999E-3</c:v>
                </c:pt>
                <c:pt idx="1430">
                  <c:v>1.4234E-3</c:v>
                </c:pt>
                <c:pt idx="1431">
                  <c:v>6.6839999999999998E-4</c:v>
                </c:pt>
                <c:pt idx="1432">
                  <c:v>8.4449999999999998E-4</c:v>
                </c:pt>
                <c:pt idx="1433">
                  <c:v>4.8690000000000002E-4</c:v>
                </c:pt>
                <c:pt idx="1434">
                  <c:v>3.9100000000000002E-4</c:v>
                </c:pt>
                <c:pt idx="1435">
                  <c:v>6.7670000000000002E-4</c:v>
                </c:pt>
                <c:pt idx="1436">
                  <c:v>5.3790000000000001E-4</c:v>
                </c:pt>
                <c:pt idx="1437">
                  <c:v>6.5359999999999995E-4</c:v>
                </c:pt>
                <c:pt idx="1438">
                  <c:v>7.5639999999999995E-4</c:v>
                </c:pt>
                <c:pt idx="1439">
                  <c:v>1.2457E-3</c:v>
                </c:pt>
                <c:pt idx="1440">
                  <c:v>8.7620000000000005E-4</c:v>
                </c:pt>
                <c:pt idx="1441">
                  <c:v>7.1549999999999999E-4</c:v>
                </c:pt>
                <c:pt idx="1442">
                  <c:v>9.2190000000000002E-4</c:v>
                </c:pt>
                <c:pt idx="1443">
                  <c:v>9.0549999999999995E-4</c:v>
                </c:pt>
                <c:pt idx="1444">
                  <c:v>1.4538999999999999E-3</c:v>
                </c:pt>
                <c:pt idx="1445">
                  <c:v>5.9489999999999999E-4</c:v>
                </c:pt>
                <c:pt idx="1446">
                  <c:v>5.6099999999999998E-4</c:v>
                </c:pt>
                <c:pt idx="1447">
                  <c:v>4.994E-4</c:v>
                </c:pt>
                <c:pt idx="1448">
                  <c:v>5.7039999999999999E-4</c:v>
                </c:pt>
                <c:pt idx="1449">
                  <c:v>4.9910000000000004E-4</c:v>
                </c:pt>
                <c:pt idx="1450">
                  <c:v>1.8569999999999999E-3</c:v>
                </c:pt>
                <c:pt idx="1451">
                  <c:v>6.7520000000000004E-4</c:v>
                </c:pt>
                <c:pt idx="1452">
                  <c:v>7.4969999999999995E-4</c:v>
                </c:pt>
                <c:pt idx="1453">
                  <c:v>5.0980000000000003E-4</c:v>
                </c:pt>
                <c:pt idx="1454">
                  <c:v>5.9219999999999997E-4</c:v>
                </c:pt>
                <c:pt idx="1455">
                  <c:v>5.5380000000000002E-4</c:v>
                </c:pt>
                <c:pt idx="1456">
                  <c:v>4.4799999999999999E-4</c:v>
                </c:pt>
                <c:pt idx="1457">
                  <c:v>4.394E-4</c:v>
                </c:pt>
                <c:pt idx="1458">
                  <c:v>9.1940000000000001E-4</c:v>
                </c:pt>
                <c:pt idx="1459">
                  <c:v>7.1949999999999998E-4</c:v>
                </c:pt>
                <c:pt idx="1460">
                  <c:v>9.3709999999999996E-4</c:v>
                </c:pt>
                <c:pt idx="1461">
                  <c:v>1.2683E-3</c:v>
                </c:pt>
                <c:pt idx="1462">
                  <c:v>7.7990000000000004E-4</c:v>
                </c:pt>
                <c:pt idx="1463">
                  <c:v>1.5103E-3</c:v>
                </c:pt>
                <c:pt idx="1464">
                  <c:v>6.803E-4</c:v>
                </c:pt>
                <c:pt idx="1465">
                  <c:v>6.4619999999999999E-4</c:v>
                </c:pt>
                <c:pt idx="1466">
                  <c:v>4.3629999999999998E-4</c:v>
                </c:pt>
                <c:pt idx="1467">
                  <c:v>1.6636000000000001E-3</c:v>
                </c:pt>
                <c:pt idx="1468">
                  <c:v>1.1045E-3</c:v>
                </c:pt>
                <c:pt idx="1469">
                  <c:v>5.4270000000000002E-4</c:v>
                </c:pt>
                <c:pt idx="1470">
                  <c:v>6.4919999999999995E-4</c:v>
                </c:pt>
                <c:pt idx="1471">
                  <c:v>5.0620000000000005E-4</c:v>
                </c:pt>
                <c:pt idx="1472">
                  <c:v>8.1680000000000001E-4</c:v>
                </c:pt>
                <c:pt idx="1473">
                  <c:v>1.8315E-3</c:v>
                </c:pt>
                <c:pt idx="1474">
                  <c:v>1.0471E-3</c:v>
                </c:pt>
                <c:pt idx="1475">
                  <c:v>6.135E-4</c:v>
                </c:pt>
                <c:pt idx="1476">
                  <c:v>5.3549999999999995E-4</c:v>
                </c:pt>
                <c:pt idx="1477">
                  <c:v>1.3464E-3</c:v>
                </c:pt>
                <c:pt idx="1478">
                  <c:v>7.5739999999999998E-4</c:v>
                </c:pt>
                <c:pt idx="1479">
                  <c:v>5.0440000000000001E-4</c:v>
                </c:pt>
                <c:pt idx="1480">
                  <c:v>7.7820000000000005E-4</c:v>
                </c:pt>
                <c:pt idx="1481">
                  <c:v>6.5470000000000003E-4</c:v>
                </c:pt>
                <c:pt idx="1482">
                  <c:v>8.5930000000000002E-4</c:v>
                </c:pt>
                <c:pt idx="1483">
                  <c:v>7.7169999999999995E-4</c:v>
                </c:pt>
                <c:pt idx="1484">
                  <c:v>8.3199999999999995E-4</c:v>
                </c:pt>
                <c:pt idx="1485">
                  <c:v>4.217E-4</c:v>
                </c:pt>
                <c:pt idx="1486">
                  <c:v>7.2630000000000004E-4</c:v>
                </c:pt>
                <c:pt idx="1487">
                  <c:v>3.121E-4</c:v>
                </c:pt>
                <c:pt idx="1488">
                  <c:v>9.1100000000000003E-4</c:v>
                </c:pt>
                <c:pt idx="1489">
                  <c:v>9.9010000000000005E-4</c:v>
                </c:pt>
                <c:pt idx="1490">
                  <c:v>6.979E-4</c:v>
                </c:pt>
                <c:pt idx="1491">
                  <c:v>4.771E-4</c:v>
                </c:pt>
                <c:pt idx="1492">
                  <c:v>6.1220000000000003E-4</c:v>
                </c:pt>
                <c:pt idx="1493">
                  <c:v>6.0829999999999999E-4</c:v>
                </c:pt>
                <c:pt idx="1494">
                  <c:v>7.0629999999999998E-4</c:v>
                </c:pt>
                <c:pt idx="1495">
                  <c:v>7.4209999999999999E-4</c:v>
                </c:pt>
                <c:pt idx="1496">
                  <c:v>1.0143999999999999E-3</c:v>
                </c:pt>
                <c:pt idx="1497">
                  <c:v>9.6210000000000002E-4</c:v>
                </c:pt>
                <c:pt idx="1498">
                  <c:v>6.2359999999999998E-4</c:v>
                </c:pt>
                <c:pt idx="1499">
                  <c:v>7.9670000000000001E-4</c:v>
                </c:pt>
                <c:pt idx="1500">
                  <c:v>1.4062E-3</c:v>
                </c:pt>
                <c:pt idx="1501">
                  <c:v>3.97E-4</c:v>
                </c:pt>
                <c:pt idx="1502">
                  <c:v>4.528E-4</c:v>
                </c:pt>
                <c:pt idx="1503">
                  <c:v>4.7750000000000001E-4</c:v>
                </c:pt>
                <c:pt idx="1504">
                  <c:v>7.7490000000000002E-4</c:v>
                </c:pt>
                <c:pt idx="1505">
                  <c:v>4.0230000000000002E-4</c:v>
                </c:pt>
                <c:pt idx="1506">
                  <c:v>4.8500000000000003E-4</c:v>
                </c:pt>
                <c:pt idx="1507">
                  <c:v>5.3879999999999998E-4</c:v>
                </c:pt>
                <c:pt idx="1508">
                  <c:v>4.1829999999999998E-4</c:v>
                </c:pt>
                <c:pt idx="1509">
                  <c:v>2.832E-4</c:v>
                </c:pt>
                <c:pt idx="1510">
                  <c:v>3.3409999999999999E-4</c:v>
                </c:pt>
                <c:pt idx="1511">
                  <c:v>2.8360000000000001E-4</c:v>
                </c:pt>
                <c:pt idx="1512">
                  <c:v>6.1249999999999998E-4</c:v>
                </c:pt>
                <c:pt idx="1513">
                  <c:v>3.1369999999999998E-4</c:v>
                </c:pt>
                <c:pt idx="1514">
                  <c:v>3.4949999999999998E-4</c:v>
                </c:pt>
                <c:pt idx="1515">
                  <c:v>7.4169999999999998E-4</c:v>
                </c:pt>
                <c:pt idx="1516">
                  <c:v>4.1819999999999997E-4</c:v>
                </c:pt>
                <c:pt idx="1517">
                  <c:v>3.3030000000000001E-4</c:v>
                </c:pt>
                <c:pt idx="1518">
                  <c:v>3.4850000000000001E-4</c:v>
                </c:pt>
                <c:pt idx="1519">
                  <c:v>4.2979999999999998E-4</c:v>
                </c:pt>
                <c:pt idx="1520">
                  <c:v>6.0919999999999995E-4</c:v>
                </c:pt>
                <c:pt idx="1521">
                  <c:v>3.5399999999999999E-4</c:v>
                </c:pt>
                <c:pt idx="1522">
                  <c:v>2.9290000000000002E-4</c:v>
                </c:pt>
                <c:pt idx="1523">
                  <c:v>3.3579999999999998E-4</c:v>
                </c:pt>
                <c:pt idx="1524">
                  <c:v>2.944E-4</c:v>
                </c:pt>
                <c:pt idx="1525">
                  <c:v>3.5409999999999999E-4</c:v>
                </c:pt>
                <c:pt idx="1526">
                  <c:v>4.1829999999999998E-4</c:v>
                </c:pt>
                <c:pt idx="1527">
                  <c:v>6.8539999999999996E-4</c:v>
                </c:pt>
                <c:pt idx="1528">
                  <c:v>4.0920000000000003E-4</c:v>
                </c:pt>
                <c:pt idx="1529">
                  <c:v>4.5150000000000002E-4</c:v>
                </c:pt>
                <c:pt idx="1530">
                  <c:v>2.8939999999999999E-4</c:v>
                </c:pt>
                <c:pt idx="1531">
                  <c:v>4.2099999999999999E-4</c:v>
                </c:pt>
                <c:pt idx="1532">
                  <c:v>5.1889999999999998E-4</c:v>
                </c:pt>
                <c:pt idx="1533">
                  <c:v>3.7800000000000003E-4</c:v>
                </c:pt>
                <c:pt idx="1534">
                  <c:v>3.8329999999999999E-4</c:v>
                </c:pt>
                <c:pt idx="1535">
                  <c:v>3.256E-4</c:v>
                </c:pt>
                <c:pt idx="1536">
                  <c:v>2.9910000000000001E-4</c:v>
                </c:pt>
                <c:pt idx="1537">
                  <c:v>3.4719999999999998E-4</c:v>
                </c:pt>
                <c:pt idx="1538">
                  <c:v>3.1920000000000001E-4</c:v>
                </c:pt>
                <c:pt idx="1539">
                  <c:v>4.8549999999999998E-4</c:v>
                </c:pt>
                <c:pt idx="1540">
                  <c:v>3.9659999999999999E-4</c:v>
                </c:pt>
                <c:pt idx="1541">
                  <c:v>7.1659999999999996E-4</c:v>
                </c:pt>
                <c:pt idx="1542">
                  <c:v>5.5889999999999998E-4</c:v>
                </c:pt>
                <c:pt idx="1543">
                  <c:v>4.7600000000000002E-4</c:v>
                </c:pt>
                <c:pt idx="1544">
                  <c:v>3.0810000000000001E-4</c:v>
                </c:pt>
                <c:pt idx="1545">
                  <c:v>4.0690000000000002E-4</c:v>
                </c:pt>
                <c:pt idx="1546">
                  <c:v>3.2840000000000001E-4</c:v>
                </c:pt>
                <c:pt idx="1547">
                  <c:v>2.8420000000000002E-4</c:v>
                </c:pt>
                <c:pt idx="1548">
                  <c:v>6.288E-4</c:v>
                </c:pt>
                <c:pt idx="1549">
                  <c:v>6.1289999999999999E-4</c:v>
                </c:pt>
                <c:pt idx="1550">
                  <c:v>3.6249999999999998E-4</c:v>
                </c:pt>
                <c:pt idx="1551">
                  <c:v>3.0370000000000001E-4</c:v>
                </c:pt>
                <c:pt idx="1552">
                  <c:v>2.8299999999999999E-4</c:v>
                </c:pt>
                <c:pt idx="1553">
                  <c:v>4.7540000000000001E-4</c:v>
                </c:pt>
                <c:pt idx="1554">
                  <c:v>2.8820000000000001E-4</c:v>
                </c:pt>
                <c:pt idx="1555">
                  <c:v>6.2049999999999996E-4</c:v>
                </c:pt>
                <c:pt idx="1556">
                  <c:v>4.727E-4</c:v>
                </c:pt>
                <c:pt idx="1557">
                  <c:v>6.9220000000000002E-4</c:v>
                </c:pt>
                <c:pt idx="1558">
                  <c:v>2.8870000000000002E-4</c:v>
                </c:pt>
                <c:pt idx="1559">
                  <c:v>3.4769999999999999E-4</c:v>
                </c:pt>
                <c:pt idx="1560">
                  <c:v>5.7910000000000004E-4</c:v>
                </c:pt>
                <c:pt idx="1561">
                  <c:v>3.0610000000000001E-4</c:v>
                </c:pt>
                <c:pt idx="1562">
                  <c:v>3.9310000000000001E-4</c:v>
                </c:pt>
                <c:pt idx="1563">
                  <c:v>7.7240000000000002E-4</c:v>
                </c:pt>
                <c:pt idx="1564">
                  <c:v>3.032E-4</c:v>
                </c:pt>
                <c:pt idx="1565">
                  <c:v>3.9310000000000001E-4</c:v>
                </c:pt>
                <c:pt idx="1566">
                  <c:v>6.7270000000000003E-4</c:v>
                </c:pt>
                <c:pt idx="1567">
                  <c:v>1.2033E-3</c:v>
                </c:pt>
                <c:pt idx="1568">
                  <c:v>4.7810000000000002E-4</c:v>
                </c:pt>
                <c:pt idx="1569">
                  <c:v>3.704E-4</c:v>
                </c:pt>
                <c:pt idx="1570">
                  <c:v>2.8170000000000002E-4</c:v>
                </c:pt>
                <c:pt idx="1571">
                  <c:v>2.812E-4</c:v>
                </c:pt>
                <c:pt idx="1572">
                  <c:v>6.5110000000000005E-4</c:v>
                </c:pt>
                <c:pt idx="1573">
                  <c:v>6.7869999999999996E-4</c:v>
                </c:pt>
                <c:pt idx="1574">
                  <c:v>2.7989999999999997E-4</c:v>
                </c:pt>
                <c:pt idx="1575">
                  <c:v>3.3119999999999997E-4</c:v>
                </c:pt>
                <c:pt idx="1576">
                  <c:v>3.054E-4</c:v>
                </c:pt>
                <c:pt idx="1577">
                  <c:v>4.304E-4</c:v>
                </c:pt>
                <c:pt idx="1578">
                  <c:v>5.1840000000000002E-4</c:v>
                </c:pt>
                <c:pt idx="1579">
                  <c:v>2.81E-4</c:v>
                </c:pt>
                <c:pt idx="1580">
                  <c:v>6.288E-4</c:v>
                </c:pt>
                <c:pt idx="1581">
                  <c:v>2.8130000000000001E-4</c:v>
                </c:pt>
                <c:pt idx="1582">
                  <c:v>2.8840000000000002E-4</c:v>
                </c:pt>
                <c:pt idx="1583">
                  <c:v>2.8709999999999999E-4</c:v>
                </c:pt>
                <c:pt idx="1584">
                  <c:v>2.7599999999999999E-4</c:v>
                </c:pt>
                <c:pt idx="1585">
                  <c:v>3.1829999999999998E-4</c:v>
                </c:pt>
                <c:pt idx="1586">
                  <c:v>5.5009999999999998E-4</c:v>
                </c:pt>
                <c:pt idx="1587">
                  <c:v>3.0669999999999997E-4</c:v>
                </c:pt>
                <c:pt idx="1588">
                  <c:v>2.8360000000000001E-4</c:v>
                </c:pt>
                <c:pt idx="1589">
                  <c:v>2.7320000000000003E-4</c:v>
                </c:pt>
                <c:pt idx="1590">
                  <c:v>3.055E-4</c:v>
                </c:pt>
                <c:pt idx="1591">
                  <c:v>3.2739999999999999E-4</c:v>
                </c:pt>
                <c:pt idx="1592">
                  <c:v>2.7310000000000002E-4</c:v>
                </c:pt>
                <c:pt idx="1593">
                  <c:v>3.0430000000000002E-4</c:v>
                </c:pt>
                <c:pt idx="1594">
                  <c:v>5.9219999999999997E-4</c:v>
                </c:pt>
                <c:pt idx="1595">
                  <c:v>3.2229999999999997E-4</c:v>
                </c:pt>
                <c:pt idx="1596">
                  <c:v>4.9540000000000001E-4</c:v>
                </c:pt>
                <c:pt idx="1597">
                  <c:v>2.721E-4</c:v>
                </c:pt>
                <c:pt idx="1598">
                  <c:v>2.7379999999999999E-4</c:v>
                </c:pt>
                <c:pt idx="1599">
                  <c:v>5.3890000000000003E-4</c:v>
                </c:pt>
                <c:pt idx="1600">
                  <c:v>4.6870000000000001E-4</c:v>
                </c:pt>
                <c:pt idx="1601">
                  <c:v>2.8279999999999999E-4</c:v>
                </c:pt>
                <c:pt idx="1602">
                  <c:v>3.2410000000000002E-4</c:v>
                </c:pt>
                <c:pt idx="1603">
                  <c:v>3.2390000000000001E-4</c:v>
                </c:pt>
                <c:pt idx="1604">
                  <c:v>2.812E-4</c:v>
                </c:pt>
                <c:pt idx="1605">
                  <c:v>2.9829999999999999E-4</c:v>
                </c:pt>
                <c:pt idx="1606">
                  <c:v>3.1060000000000001E-4</c:v>
                </c:pt>
                <c:pt idx="1607">
                  <c:v>5.5929999999999999E-4</c:v>
                </c:pt>
                <c:pt idx="1608">
                  <c:v>3.8509999999999998E-4</c:v>
                </c:pt>
                <c:pt idx="1609">
                  <c:v>2.8669999999999998E-4</c:v>
                </c:pt>
                <c:pt idx="1610">
                  <c:v>2.7369999999999998E-4</c:v>
                </c:pt>
                <c:pt idx="1611">
                  <c:v>2.966E-4</c:v>
                </c:pt>
                <c:pt idx="1612">
                  <c:v>1.3617E-3</c:v>
                </c:pt>
                <c:pt idx="1613">
                  <c:v>3.3700000000000001E-4</c:v>
                </c:pt>
                <c:pt idx="1614">
                  <c:v>2.9470000000000001E-4</c:v>
                </c:pt>
                <c:pt idx="1615">
                  <c:v>3.4900000000000003E-4</c:v>
                </c:pt>
                <c:pt idx="1616">
                  <c:v>5.7039999999999999E-4</c:v>
                </c:pt>
                <c:pt idx="1617">
                  <c:v>3.5649999999999999E-4</c:v>
                </c:pt>
                <c:pt idx="1618">
                  <c:v>3.8200000000000002E-4</c:v>
                </c:pt>
                <c:pt idx="1619">
                  <c:v>3.5740000000000001E-4</c:v>
                </c:pt>
                <c:pt idx="1620">
                  <c:v>4.4999999999999999E-4</c:v>
                </c:pt>
                <c:pt idx="1621">
                  <c:v>4.1639999999999998E-4</c:v>
                </c:pt>
                <c:pt idx="1622">
                  <c:v>5.6590000000000004E-4</c:v>
                </c:pt>
                <c:pt idx="1623">
                  <c:v>2.7399999999999999E-4</c:v>
                </c:pt>
                <c:pt idx="1624">
                  <c:v>2.7989999999999997E-4</c:v>
                </c:pt>
                <c:pt idx="1625">
                  <c:v>2.8509999999999999E-4</c:v>
                </c:pt>
                <c:pt idx="1626">
                  <c:v>2.8509999999999999E-4</c:v>
                </c:pt>
                <c:pt idx="1627">
                  <c:v>2.8820000000000001E-4</c:v>
                </c:pt>
                <c:pt idx="1628">
                  <c:v>5.6689999999999996E-4</c:v>
                </c:pt>
                <c:pt idx="1629">
                  <c:v>3.012E-4</c:v>
                </c:pt>
                <c:pt idx="1630">
                  <c:v>2.8709999999999999E-4</c:v>
                </c:pt>
                <c:pt idx="1631">
                  <c:v>4.2910000000000002E-4</c:v>
                </c:pt>
                <c:pt idx="1632">
                  <c:v>6.9300000000000004E-4</c:v>
                </c:pt>
                <c:pt idx="1633">
                  <c:v>6.692E-4</c:v>
                </c:pt>
                <c:pt idx="1634">
                  <c:v>2.9569999999999998E-4</c:v>
                </c:pt>
                <c:pt idx="1635">
                  <c:v>3.4069999999999999E-4</c:v>
                </c:pt>
                <c:pt idx="1636">
                  <c:v>3.8440000000000002E-4</c:v>
                </c:pt>
                <c:pt idx="1637">
                  <c:v>2.7599999999999999E-4</c:v>
                </c:pt>
                <c:pt idx="1638">
                  <c:v>2.856E-4</c:v>
                </c:pt>
                <c:pt idx="1639">
                  <c:v>4.9459999999999999E-4</c:v>
                </c:pt>
                <c:pt idx="1640">
                  <c:v>3.7550000000000002E-4</c:v>
                </c:pt>
                <c:pt idx="1641">
                  <c:v>3.0219999999999997E-4</c:v>
                </c:pt>
                <c:pt idx="1642">
                  <c:v>4.0220000000000002E-4</c:v>
                </c:pt>
                <c:pt idx="1643">
                  <c:v>2.8689999999999998E-4</c:v>
                </c:pt>
                <c:pt idx="1644">
                  <c:v>2.7530000000000002E-4</c:v>
                </c:pt>
                <c:pt idx="1645">
                  <c:v>2.2580000000000001E-4</c:v>
                </c:pt>
                <c:pt idx="1646">
                  <c:v>1.3381000000000001E-3</c:v>
                </c:pt>
                <c:pt idx="1647">
                  <c:v>3.2249999999999998E-4</c:v>
                </c:pt>
                <c:pt idx="1648">
                  <c:v>6.7449999999999997E-4</c:v>
                </c:pt>
                <c:pt idx="1649">
                  <c:v>2.6570000000000001E-4</c:v>
                </c:pt>
                <c:pt idx="1650">
                  <c:v>5.1860000000000003E-4</c:v>
                </c:pt>
                <c:pt idx="1651">
                  <c:v>3.971E-4</c:v>
                </c:pt>
                <c:pt idx="1652">
                  <c:v>4.439E-4</c:v>
                </c:pt>
                <c:pt idx="1653">
                  <c:v>4.0190000000000001E-4</c:v>
                </c:pt>
                <c:pt idx="1654">
                  <c:v>2.6810000000000001E-4</c:v>
                </c:pt>
                <c:pt idx="1655">
                  <c:v>4.1839999999999998E-4</c:v>
                </c:pt>
                <c:pt idx="1656">
                  <c:v>5.1990000000000001E-4</c:v>
                </c:pt>
                <c:pt idx="1657">
                  <c:v>2.9030000000000001E-4</c:v>
                </c:pt>
                <c:pt idx="1658">
                  <c:v>5.2030000000000002E-4</c:v>
                </c:pt>
                <c:pt idx="1659">
                  <c:v>3.1270000000000001E-4</c:v>
                </c:pt>
                <c:pt idx="1660">
                  <c:v>4.1169999999999998E-4</c:v>
                </c:pt>
                <c:pt idx="1661">
                  <c:v>4.2910000000000002E-4</c:v>
                </c:pt>
                <c:pt idx="1662">
                  <c:v>3.078E-4</c:v>
                </c:pt>
                <c:pt idx="1663">
                  <c:v>3.7760000000000002E-4</c:v>
                </c:pt>
                <c:pt idx="1664">
                  <c:v>3.2899999999999997E-4</c:v>
                </c:pt>
                <c:pt idx="1665">
                  <c:v>6.7759999999999999E-4</c:v>
                </c:pt>
                <c:pt idx="1666">
                  <c:v>2.6719999999999999E-4</c:v>
                </c:pt>
                <c:pt idx="1667">
                  <c:v>2.966E-4</c:v>
                </c:pt>
                <c:pt idx="1668">
                  <c:v>4.8149999999999999E-4</c:v>
                </c:pt>
                <c:pt idx="1669">
                  <c:v>2.6870000000000003E-4</c:v>
                </c:pt>
                <c:pt idx="1670">
                  <c:v>5.1749999999999995E-4</c:v>
                </c:pt>
                <c:pt idx="1671">
                  <c:v>2.5720000000000002E-4</c:v>
                </c:pt>
                <c:pt idx="1672">
                  <c:v>3.8979999999999999E-4</c:v>
                </c:pt>
                <c:pt idx="1673">
                  <c:v>7.9199999999999995E-4</c:v>
                </c:pt>
                <c:pt idx="1674">
                  <c:v>8.1369999999999999E-4</c:v>
                </c:pt>
                <c:pt idx="1675">
                  <c:v>3.838E-4</c:v>
                </c:pt>
                <c:pt idx="1676">
                  <c:v>3.4180000000000001E-4</c:v>
                </c:pt>
                <c:pt idx="1677">
                  <c:v>2.7680000000000001E-4</c:v>
                </c:pt>
                <c:pt idx="1678">
                  <c:v>3.0509999999999999E-4</c:v>
                </c:pt>
                <c:pt idx="1679">
                  <c:v>3.9229999999999999E-4</c:v>
                </c:pt>
                <c:pt idx="1680">
                  <c:v>2.92E-4</c:v>
                </c:pt>
                <c:pt idx="1681">
                  <c:v>2.7682000000000002E-3</c:v>
                </c:pt>
                <c:pt idx="1682">
                  <c:v>3.1950000000000001E-4</c:v>
                </c:pt>
                <c:pt idx="1683">
                  <c:v>4.996E-4</c:v>
                </c:pt>
                <c:pt idx="1684">
                  <c:v>5.3790000000000001E-4</c:v>
                </c:pt>
                <c:pt idx="1685">
                  <c:v>5.664E-4</c:v>
                </c:pt>
                <c:pt idx="1686">
                  <c:v>2.809E-4</c:v>
                </c:pt>
                <c:pt idx="1687">
                  <c:v>5.3740000000000005E-4</c:v>
                </c:pt>
                <c:pt idx="1688">
                  <c:v>3.055E-4</c:v>
                </c:pt>
                <c:pt idx="1689">
                  <c:v>4.707E-4</c:v>
                </c:pt>
                <c:pt idx="1690">
                  <c:v>3.7330000000000002E-4</c:v>
                </c:pt>
                <c:pt idx="1691">
                  <c:v>3.546E-4</c:v>
                </c:pt>
                <c:pt idx="1692">
                  <c:v>3.3119999999999997E-4</c:v>
                </c:pt>
                <c:pt idx="1693">
                  <c:v>2.8279999999999999E-4</c:v>
                </c:pt>
                <c:pt idx="1694">
                  <c:v>3.3760000000000002E-4</c:v>
                </c:pt>
                <c:pt idx="1695">
                  <c:v>4.8840000000000005E-4</c:v>
                </c:pt>
                <c:pt idx="1696">
                  <c:v>3.9619999999999998E-4</c:v>
                </c:pt>
                <c:pt idx="1697">
                  <c:v>2.831E-4</c:v>
                </c:pt>
                <c:pt idx="1698">
                  <c:v>2.875E-4</c:v>
                </c:pt>
                <c:pt idx="1699">
                  <c:v>1.8714000000000001E-3</c:v>
                </c:pt>
                <c:pt idx="1700">
                  <c:v>3.0729999999999999E-4</c:v>
                </c:pt>
                <c:pt idx="1701">
                  <c:v>4.8789999999999999E-4</c:v>
                </c:pt>
                <c:pt idx="1702">
                  <c:v>3.0679999999999998E-4</c:v>
                </c:pt>
                <c:pt idx="1703">
                  <c:v>2.833E-4</c:v>
                </c:pt>
                <c:pt idx="1704">
                  <c:v>2.7730000000000002E-4</c:v>
                </c:pt>
                <c:pt idx="1705">
                  <c:v>2.7569999999999998E-4</c:v>
                </c:pt>
                <c:pt idx="1706">
                  <c:v>2.9070000000000002E-4</c:v>
                </c:pt>
                <c:pt idx="1707">
                  <c:v>2.7010000000000001E-4</c:v>
                </c:pt>
                <c:pt idx="1708">
                  <c:v>2.7109999999999998E-4</c:v>
                </c:pt>
                <c:pt idx="1709">
                  <c:v>9.1299999999999997E-4</c:v>
                </c:pt>
                <c:pt idx="1710">
                  <c:v>2.9179999999999999E-4</c:v>
                </c:pt>
                <c:pt idx="1711">
                  <c:v>7.739E-4</c:v>
                </c:pt>
                <c:pt idx="1712">
                  <c:v>2.81E-4</c:v>
                </c:pt>
                <c:pt idx="1713">
                  <c:v>4.0739999999999998E-4</c:v>
                </c:pt>
                <c:pt idx="1714">
                  <c:v>2.7470000000000001E-4</c:v>
                </c:pt>
                <c:pt idx="1715">
                  <c:v>3.0870000000000002E-4</c:v>
                </c:pt>
                <c:pt idx="1716">
                  <c:v>3.6029999999999998E-4</c:v>
                </c:pt>
                <c:pt idx="1717">
                  <c:v>4.1110000000000002E-4</c:v>
                </c:pt>
                <c:pt idx="1718">
                  <c:v>4.3987000000000002E-3</c:v>
                </c:pt>
                <c:pt idx="1719">
                  <c:v>3.8069999999999998E-4</c:v>
                </c:pt>
                <c:pt idx="1720">
                  <c:v>3.5129999999999997E-4</c:v>
                </c:pt>
                <c:pt idx="1721">
                  <c:v>7.7309999999999998E-4</c:v>
                </c:pt>
                <c:pt idx="1722">
                  <c:v>4.0910000000000002E-4</c:v>
                </c:pt>
                <c:pt idx="1723">
                  <c:v>5.7970000000000005E-4</c:v>
                </c:pt>
                <c:pt idx="1724">
                  <c:v>2.855E-4</c:v>
                </c:pt>
                <c:pt idx="1725">
                  <c:v>2.4630000000000002E-4</c:v>
                </c:pt>
                <c:pt idx="1726">
                  <c:v>3.1639999999999999E-4</c:v>
                </c:pt>
                <c:pt idx="1727">
                  <c:v>3.6830000000000001E-4</c:v>
                </c:pt>
                <c:pt idx="1728">
                  <c:v>4.3600000000000003E-4</c:v>
                </c:pt>
                <c:pt idx="1729">
                  <c:v>6.8389999999999998E-4</c:v>
                </c:pt>
                <c:pt idx="1730">
                  <c:v>3.4860000000000002E-4</c:v>
                </c:pt>
                <c:pt idx="1731">
                  <c:v>3.7619999999999998E-4</c:v>
                </c:pt>
                <c:pt idx="1732">
                  <c:v>3.4000000000000002E-4</c:v>
                </c:pt>
                <c:pt idx="1733">
                  <c:v>2.7389999999999999E-4</c:v>
                </c:pt>
                <c:pt idx="1734">
                  <c:v>7.0629999999999998E-4</c:v>
                </c:pt>
                <c:pt idx="1735">
                  <c:v>4.038E-4</c:v>
                </c:pt>
                <c:pt idx="1736">
                  <c:v>5.9849999999999997E-4</c:v>
                </c:pt>
                <c:pt idx="1737">
                  <c:v>2.6429999999999997E-4</c:v>
                </c:pt>
                <c:pt idx="1738">
                  <c:v>2.6610000000000002E-4</c:v>
                </c:pt>
                <c:pt idx="1739">
                  <c:v>2.8800000000000001E-4</c:v>
                </c:pt>
                <c:pt idx="1740">
                  <c:v>4.08E-4</c:v>
                </c:pt>
                <c:pt idx="1741">
                  <c:v>4.8769999999999998E-4</c:v>
                </c:pt>
                <c:pt idx="1742">
                  <c:v>4.8099999999999998E-4</c:v>
                </c:pt>
                <c:pt idx="1743">
                  <c:v>3.8929999999999998E-4</c:v>
                </c:pt>
                <c:pt idx="1744">
                  <c:v>1.0192999999999999E-3</c:v>
                </c:pt>
                <c:pt idx="1745">
                  <c:v>2.787E-4</c:v>
                </c:pt>
                <c:pt idx="1746">
                  <c:v>4.083E-4</c:v>
                </c:pt>
                <c:pt idx="1747">
                  <c:v>6.0650000000000005E-4</c:v>
                </c:pt>
                <c:pt idx="1748">
                  <c:v>3.0590000000000001E-4</c:v>
                </c:pt>
                <c:pt idx="1749">
                  <c:v>4.0440000000000002E-4</c:v>
                </c:pt>
                <c:pt idx="1750">
                  <c:v>5.7989999999999995E-4</c:v>
                </c:pt>
                <c:pt idx="1751">
                  <c:v>2.765E-4</c:v>
                </c:pt>
                <c:pt idx="1752">
                  <c:v>2.7300000000000002E-4</c:v>
                </c:pt>
                <c:pt idx="1753">
                  <c:v>6.0550000000000003E-4</c:v>
                </c:pt>
                <c:pt idx="1754">
                  <c:v>3.5510000000000001E-4</c:v>
                </c:pt>
                <c:pt idx="1755">
                  <c:v>2.7769999999999997E-4</c:v>
                </c:pt>
                <c:pt idx="1756">
                  <c:v>1.2451000000000001E-3</c:v>
                </c:pt>
                <c:pt idx="1757">
                  <c:v>6.7120000000000005E-4</c:v>
                </c:pt>
                <c:pt idx="1758">
                  <c:v>4.5935000000000004E-3</c:v>
                </c:pt>
                <c:pt idx="1759">
                  <c:v>2.8669999999999998E-4</c:v>
                </c:pt>
                <c:pt idx="1760">
                  <c:v>6.7469999999999997E-4</c:v>
                </c:pt>
                <c:pt idx="1761">
                  <c:v>3.3349999999999997E-4</c:v>
                </c:pt>
                <c:pt idx="1762">
                  <c:v>4.929E-4</c:v>
                </c:pt>
                <c:pt idx="1763">
                  <c:v>2.8140000000000001E-4</c:v>
                </c:pt>
                <c:pt idx="1764">
                  <c:v>3.8910000000000003E-4</c:v>
                </c:pt>
                <c:pt idx="1765">
                  <c:v>1.1473E-3</c:v>
                </c:pt>
                <c:pt idx="1766">
                  <c:v>2.9851000000000001E-3</c:v>
                </c:pt>
                <c:pt idx="1767">
                  <c:v>2.6669999999999998E-4</c:v>
                </c:pt>
                <c:pt idx="1768">
                  <c:v>6.1580000000000001E-4</c:v>
                </c:pt>
                <c:pt idx="1769">
                  <c:v>2.719E-4</c:v>
                </c:pt>
                <c:pt idx="1770">
                  <c:v>2.7409999999999999E-4</c:v>
                </c:pt>
                <c:pt idx="1771">
                  <c:v>3.6969999999999999E-4</c:v>
                </c:pt>
                <c:pt idx="1772">
                  <c:v>5.3169999999999997E-4</c:v>
                </c:pt>
                <c:pt idx="1773">
                  <c:v>3.1859999999999999E-4</c:v>
                </c:pt>
                <c:pt idx="1774">
                  <c:v>2.8249999999999998E-4</c:v>
                </c:pt>
                <c:pt idx="1775">
                  <c:v>3.39E-4</c:v>
                </c:pt>
                <c:pt idx="1776">
                  <c:v>3.278E-4</c:v>
                </c:pt>
                <c:pt idx="1777">
                  <c:v>4.2509999999999998E-4</c:v>
                </c:pt>
                <c:pt idx="1778">
                  <c:v>3.9015E-3</c:v>
                </c:pt>
                <c:pt idx="1779">
                  <c:v>4.3350000000000002E-4</c:v>
                </c:pt>
                <c:pt idx="1780">
                  <c:v>3.2660000000000002E-4</c:v>
                </c:pt>
                <c:pt idx="1781">
                  <c:v>7.092E-4</c:v>
                </c:pt>
                <c:pt idx="1782">
                  <c:v>2.6659999999999998E-4</c:v>
                </c:pt>
                <c:pt idx="1783">
                  <c:v>2.9619999999999999E-4</c:v>
                </c:pt>
                <c:pt idx="1784">
                  <c:v>5.0118000000000003E-3</c:v>
                </c:pt>
                <c:pt idx="1785">
                  <c:v>1.3284E-3</c:v>
                </c:pt>
                <c:pt idx="1786">
                  <c:v>4.6720000000000003E-4</c:v>
                </c:pt>
                <c:pt idx="1787">
                  <c:v>4.9879999999999998E-4</c:v>
                </c:pt>
                <c:pt idx="1788">
                  <c:v>5.7729999999999999E-4</c:v>
                </c:pt>
                <c:pt idx="1789">
                  <c:v>2.787E-4</c:v>
                </c:pt>
                <c:pt idx="1790">
                  <c:v>4.7130000000000002E-4</c:v>
                </c:pt>
                <c:pt idx="1791">
                  <c:v>3.4729999999999999E-4</c:v>
                </c:pt>
                <c:pt idx="1792">
                  <c:v>5.3359999999999996E-4</c:v>
                </c:pt>
                <c:pt idx="1793">
                  <c:v>3.2969999999999999E-4</c:v>
                </c:pt>
                <c:pt idx="1794">
                  <c:v>1.5120999999999999E-3</c:v>
                </c:pt>
                <c:pt idx="1795">
                  <c:v>6.6040000000000001E-4</c:v>
                </c:pt>
                <c:pt idx="1796">
                  <c:v>3.3490000000000001E-4</c:v>
                </c:pt>
                <c:pt idx="1797">
                  <c:v>1.5689E-3</c:v>
                </c:pt>
                <c:pt idx="1798">
                  <c:v>4.0079999999999998E-4</c:v>
                </c:pt>
                <c:pt idx="1799">
                  <c:v>2.945E-4</c:v>
                </c:pt>
                <c:pt idx="1800">
                  <c:v>1.3197E-3</c:v>
                </c:pt>
                <c:pt idx="1801">
                  <c:v>2.988E-4</c:v>
                </c:pt>
                <c:pt idx="1802">
                  <c:v>4.5380000000000003E-4</c:v>
                </c:pt>
                <c:pt idx="1803">
                  <c:v>3.9310000000000001E-4</c:v>
                </c:pt>
                <c:pt idx="1804">
                  <c:v>3.6259999999999998E-4</c:v>
                </c:pt>
                <c:pt idx="1805">
                  <c:v>2.9859999999999999E-4</c:v>
                </c:pt>
                <c:pt idx="1806">
                  <c:v>3.8390000000000001E-4</c:v>
                </c:pt>
                <c:pt idx="1807">
                  <c:v>3.0170000000000002E-4</c:v>
                </c:pt>
                <c:pt idx="1808">
                  <c:v>2.9310000000000002E-4</c:v>
                </c:pt>
                <c:pt idx="1809">
                  <c:v>3.4479999999999998E-4</c:v>
                </c:pt>
                <c:pt idx="1810">
                  <c:v>4.4630000000000001E-4</c:v>
                </c:pt>
                <c:pt idx="1811">
                  <c:v>6.29E-4</c:v>
                </c:pt>
                <c:pt idx="1812">
                  <c:v>3.6029999999999998E-4</c:v>
                </c:pt>
                <c:pt idx="1813">
                  <c:v>3.6860000000000001E-4</c:v>
                </c:pt>
                <c:pt idx="1814">
                  <c:v>2.8620000000000002E-4</c:v>
                </c:pt>
                <c:pt idx="1815">
                  <c:v>6.7219999999999997E-4</c:v>
                </c:pt>
                <c:pt idx="1816">
                  <c:v>4.3239999999999999E-4</c:v>
                </c:pt>
                <c:pt idx="1817">
                  <c:v>3.457E-3</c:v>
                </c:pt>
                <c:pt idx="1818">
                  <c:v>3.0669999999999997E-4</c:v>
                </c:pt>
                <c:pt idx="1819">
                  <c:v>6.9360000000000005E-4</c:v>
                </c:pt>
                <c:pt idx="1820">
                  <c:v>1.0654E-3</c:v>
                </c:pt>
                <c:pt idx="1821">
                  <c:v>2.9100000000000003E-4</c:v>
                </c:pt>
                <c:pt idx="1822">
                  <c:v>3.0210000000000002E-4</c:v>
                </c:pt>
                <c:pt idx="1823">
                  <c:v>3.5715E-3</c:v>
                </c:pt>
                <c:pt idx="1824">
                  <c:v>4.1079000000000003E-3</c:v>
                </c:pt>
                <c:pt idx="1825">
                  <c:v>2.7730000000000002E-4</c:v>
                </c:pt>
                <c:pt idx="1826">
                  <c:v>2.1486999999999999E-3</c:v>
                </c:pt>
                <c:pt idx="1827">
                  <c:v>2.6820000000000001E-4</c:v>
                </c:pt>
                <c:pt idx="1828">
                  <c:v>4.6969999999999998E-4</c:v>
                </c:pt>
                <c:pt idx="1829">
                  <c:v>4.2250000000000002E-4</c:v>
                </c:pt>
                <c:pt idx="1830">
                  <c:v>2.854E-4</c:v>
                </c:pt>
                <c:pt idx="1831">
                  <c:v>2.742E-4</c:v>
                </c:pt>
                <c:pt idx="1832">
                  <c:v>2.698E-4</c:v>
                </c:pt>
                <c:pt idx="1833">
                  <c:v>1.9224999999999999E-3</c:v>
                </c:pt>
                <c:pt idx="1834">
                  <c:v>3.3100000000000002E-4</c:v>
                </c:pt>
                <c:pt idx="1835">
                  <c:v>3.2009999999999997E-4</c:v>
                </c:pt>
                <c:pt idx="1836">
                  <c:v>3.7320000000000002E-4</c:v>
                </c:pt>
                <c:pt idx="1837">
                  <c:v>3.3579999999999998E-4</c:v>
                </c:pt>
                <c:pt idx="1838">
                  <c:v>6.1459999999999998E-4</c:v>
                </c:pt>
                <c:pt idx="1839">
                  <c:v>2.6090000000000002E-3</c:v>
                </c:pt>
                <c:pt idx="1840">
                  <c:v>3.9520000000000001E-4</c:v>
                </c:pt>
                <c:pt idx="1841">
                  <c:v>7.9390000000000005E-4</c:v>
                </c:pt>
                <c:pt idx="1842">
                  <c:v>8.2720000000000005E-4</c:v>
                </c:pt>
                <c:pt idx="1843">
                  <c:v>4.3310000000000001E-4</c:v>
                </c:pt>
                <c:pt idx="1844">
                  <c:v>3.1730000000000001E-4</c:v>
                </c:pt>
                <c:pt idx="1845">
                  <c:v>6.7940000000000003E-4</c:v>
                </c:pt>
                <c:pt idx="1846">
                  <c:v>3.1619E-3</c:v>
                </c:pt>
                <c:pt idx="1847">
                  <c:v>1.5853E-3</c:v>
                </c:pt>
                <c:pt idx="1848">
                  <c:v>3.009E-4</c:v>
                </c:pt>
                <c:pt idx="1849">
                  <c:v>2.63E-4</c:v>
                </c:pt>
                <c:pt idx="1850">
                  <c:v>4.4460000000000002E-4</c:v>
                </c:pt>
                <c:pt idx="1851">
                  <c:v>3.1869999999999999E-4</c:v>
                </c:pt>
                <c:pt idx="1852">
                  <c:v>7.9500000000000003E-4</c:v>
                </c:pt>
                <c:pt idx="1853">
                  <c:v>3.3389999999999998E-4</c:v>
                </c:pt>
                <c:pt idx="1854">
                  <c:v>4.8529999999999998E-4</c:v>
                </c:pt>
                <c:pt idx="1855">
                  <c:v>4.0719999999999998E-4</c:v>
                </c:pt>
                <c:pt idx="1856">
                  <c:v>4.4129999999999999E-4</c:v>
                </c:pt>
                <c:pt idx="1857">
                  <c:v>3.5060000000000001E-4</c:v>
                </c:pt>
                <c:pt idx="1858">
                  <c:v>3.3340000000000003E-4</c:v>
                </c:pt>
                <c:pt idx="1859">
                  <c:v>2.7989999999999997E-4</c:v>
                </c:pt>
                <c:pt idx="1860">
                  <c:v>3.4430000000000002E-4</c:v>
                </c:pt>
                <c:pt idx="1861">
                  <c:v>9.0830000000000001E-4</c:v>
                </c:pt>
                <c:pt idx="1862">
                  <c:v>1.8175999999999999E-3</c:v>
                </c:pt>
                <c:pt idx="1863">
                  <c:v>3.1609999999999999E-4</c:v>
                </c:pt>
                <c:pt idx="1864">
                  <c:v>3.3579999999999998E-4</c:v>
                </c:pt>
                <c:pt idx="1865">
                  <c:v>3.0150000000000001E-4</c:v>
                </c:pt>
                <c:pt idx="1866">
                  <c:v>4.7310000000000001E-4</c:v>
                </c:pt>
                <c:pt idx="1867">
                  <c:v>5.9599999999999996E-4</c:v>
                </c:pt>
                <c:pt idx="1868">
                  <c:v>4.816E-4</c:v>
                </c:pt>
                <c:pt idx="1869">
                  <c:v>4.9459999999999999E-4</c:v>
                </c:pt>
                <c:pt idx="1870">
                  <c:v>4.64E-4</c:v>
                </c:pt>
                <c:pt idx="1871">
                  <c:v>2.6739999999999999E-4</c:v>
                </c:pt>
                <c:pt idx="1872">
                  <c:v>1.9242E-3</c:v>
                </c:pt>
                <c:pt idx="1873">
                  <c:v>2.8570000000000001E-4</c:v>
                </c:pt>
                <c:pt idx="1874">
                  <c:v>3.9120000000000002E-4</c:v>
                </c:pt>
                <c:pt idx="1875">
                  <c:v>3.324E-4</c:v>
                </c:pt>
                <c:pt idx="1876">
                  <c:v>3.4190000000000002E-4</c:v>
                </c:pt>
                <c:pt idx="1877">
                  <c:v>4.4959999999999998E-4</c:v>
                </c:pt>
                <c:pt idx="1878">
                  <c:v>7.7780000000000004E-4</c:v>
                </c:pt>
                <c:pt idx="1879">
                  <c:v>9.0090000000000005E-4</c:v>
                </c:pt>
                <c:pt idx="1880">
                  <c:v>3.0669999999999997E-4</c:v>
                </c:pt>
                <c:pt idx="1881">
                  <c:v>4.0650000000000001E-4</c:v>
                </c:pt>
                <c:pt idx="1882">
                  <c:v>6.0590000000000004E-4</c:v>
                </c:pt>
                <c:pt idx="1883">
                  <c:v>3.433E-4</c:v>
                </c:pt>
                <c:pt idx="1884">
                  <c:v>3.4479999999999998E-4</c:v>
                </c:pt>
                <c:pt idx="1885">
                  <c:v>3.1060000000000001E-4</c:v>
                </c:pt>
                <c:pt idx="1886">
                  <c:v>2.7920000000000001E-4</c:v>
                </c:pt>
                <c:pt idx="1887">
                  <c:v>3.8200000000000002E-4</c:v>
                </c:pt>
                <c:pt idx="1888">
                  <c:v>1.7075E-3</c:v>
                </c:pt>
                <c:pt idx="1889">
                  <c:v>4.4250000000000002E-4</c:v>
                </c:pt>
                <c:pt idx="1890">
                  <c:v>2.6509999999999999E-4</c:v>
                </c:pt>
                <c:pt idx="1891">
                  <c:v>5.1239999999999999E-4</c:v>
                </c:pt>
                <c:pt idx="1892">
                  <c:v>2.8289999999999999E-4</c:v>
                </c:pt>
                <c:pt idx="1893">
                  <c:v>3.322E-4</c:v>
                </c:pt>
                <c:pt idx="1894">
                  <c:v>4.1389999999999998E-4</c:v>
                </c:pt>
                <c:pt idx="1895">
                  <c:v>4.2630000000000001E-4</c:v>
                </c:pt>
                <c:pt idx="1896">
                  <c:v>4.6959999999999998E-4</c:v>
                </c:pt>
                <c:pt idx="1897">
                  <c:v>8.0570000000000001E-4</c:v>
                </c:pt>
                <c:pt idx="1898">
                  <c:v>3.1710000000000001E-4</c:v>
                </c:pt>
                <c:pt idx="1899">
                  <c:v>8.7480000000000001E-4</c:v>
                </c:pt>
                <c:pt idx="1900">
                  <c:v>3.3129999999999998E-4</c:v>
                </c:pt>
                <c:pt idx="1901">
                  <c:v>3.6549999999999999E-4</c:v>
                </c:pt>
                <c:pt idx="1902">
                  <c:v>2.786E-4</c:v>
                </c:pt>
                <c:pt idx="1903">
                  <c:v>4.0470000000000002E-4</c:v>
                </c:pt>
                <c:pt idx="1904">
                  <c:v>3.4190000000000002E-4</c:v>
                </c:pt>
                <c:pt idx="1905">
                  <c:v>6.6509999999999996E-4</c:v>
                </c:pt>
                <c:pt idx="1906">
                  <c:v>4.4680000000000002E-4</c:v>
                </c:pt>
                <c:pt idx="1907">
                  <c:v>2.6350000000000001E-4</c:v>
                </c:pt>
                <c:pt idx="1908">
                  <c:v>2.8200000000000002E-4</c:v>
                </c:pt>
                <c:pt idx="1909">
                  <c:v>2.8410000000000002E-4</c:v>
                </c:pt>
                <c:pt idx="1910">
                  <c:v>4.841E-4</c:v>
                </c:pt>
                <c:pt idx="1911">
                  <c:v>4.2529999999999998E-4</c:v>
                </c:pt>
                <c:pt idx="1912">
                  <c:v>4.6250000000000002E-4</c:v>
                </c:pt>
                <c:pt idx="1913">
                  <c:v>3.4239999999999997E-4</c:v>
                </c:pt>
                <c:pt idx="1914">
                  <c:v>3.3510000000000001E-4</c:v>
                </c:pt>
                <c:pt idx="1915">
                  <c:v>2.812E-4</c:v>
                </c:pt>
                <c:pt idx="1916">
                  <c:v>1.2407E-3</c:v>
                </c:pt>
                <c:pt idx="1917">
                  <c:v>3.3060000000000001E-4</c:v>
                </c:pt>
                <c:pt idx="1918">
                  <c:v>3.971E-4</c:v>
                </c:pt>
                <c:pt idx="1919">
                  <c:v>8.1459999999999996E-4</c:v>
                </c:pt>
                <c:pt idx="1920">
                  <c:v>3.5530000000000002E-4</c:v>
                </c:pt>
                <c:pt idx="1921">
                  <c:v>2.6580000000000001E-4</c:v>
                </c:pt>
                <c:pt idx="1922">
                  <c:v>7.6630000000000003E-4</c:v>
                </c:pt>
                <c:pt idx="1923">
                  <c:v>1.7891000000000001E-3</c:v>
                </c:pt>
                <c:pt idx="1924">
                  <c:v>4.37E-4</c:v>
                </c:pt>
                <c:pt idx="1925">
                  <c:v>2.697E-4</c:v>
                </c:pt>
                <c:pt idx="1926">
                  <c:v>3.0919999999999998E-4</c:v>
                </c:pt>
                <c:pt idx="1927">
                  <c:v>2.6669999999999998E-4</c:v>
                </c:pt>
                <c:pt idx="1928">
                  <c:v>4.0539999999999999E-4</c:v>
                </c:pt>
                <c:pt idx="1929">
                  <c:v>2.7300000000000002E-4</c:v>
                </c:pt>
                <c:pt idx="1930">
                  <c:v>3.121E-4</c:v>
                </c:pt>
                <c:pt idx="1931">
                  <c:v>4.549E-4</c:v>
                </c:pt>
                <c:pt idx="1932">
                  <c:v>2.988E-4</c:v>
                </c:pt>
                <c:pt idx="1933">
                  <c:v>3.48E-4</c:v>
                </c:pt>
                <c:pt idx="1934">
                  <c:v>4.9490000000000005E-4</c:v>
                </c:pt>
                <c:pt idx="1935">
                  <c:v>2.787E-4</c:v>
                </c:pt>
                <c:pt idx="1936">
                  <c:v>2.9510000000000002E-4</c:v>
                </c:pt>
                <c:pt idx="1937">
                  <c:v>3.2890000000000003E-4</c:v>
                </c:pt>
                <c:pt idx="1938">
                  <c:v>2.6449999999999998E-4</c:v>
                </c:pt>
                <c:pt idx="1939">
                  <c:v>3.3300000000000002E-4</c:v>
                </c:pt>
                <c:pt idx="1940">
                  <c:v>2.9700000000000001E-4</c:v>
                </c:pt>
                <c:pt idx="1941">
                  <c:v>3.9229999999999999E-4</c:v>
                </c:pt>
                <c:pt idx="1942">
                  <c:v>7.4949999999999995E-4</c:v>
                </c:pt>
                <c:pt idx="1943">
                  <c:v>9.9350000000000003E-4</c:v>
                </c:pt>
                <c:pt idx="1944">
                  <c:v>2.9379999999999999E-4</c:v>
                </c:pt>
                <c:pt idx="1945">
                  <c:v>3.5260000000000001E-4</c:v>
                </c:pt>
                <c:pt idx="1946">
                  <c:v>3.971E-4</c:v>
                </c:pt>
                <c:pt idx="1947">
                  <c:v>3.57E-4</c:v>
                </c:pt>
                <c:pt idx="1948">
                  <c:v>4.5839999999999998E-4</c:v>
                </c:pt>
                <c:pt idx="1949">
                  <c:v>3.4190000000000002E-4</c:v>
                </c:pt>
                <c:pt idx="1950">
                  <c:v>3.5510000000000001E-4</c:v>
                </c:pt>
                <c:pt idx="1951">
                  <c:v>3.6709999999999998E-4</c:v>
                </c:pt>
                <c:pt idx="1952">
                  <c:v>5.31E-4</c:v>
                </c:pt>
                <c:pt idx="1953">
                  <c:v>2.8430000000000003E-4</c:v>
                </c:pt>
                <c:pt idx="1954">
                  <c:v>8.3140000000000004E-4</c:v>
                </c:pt>
                <c:pt idx="1955">
                  <c:v>4.7530000000000001E-4</c:v>
                </c:pt>
                <c:pt idx="1956">
                  <c:v>9.4359999999999995E-4</c:v>
                </c:pt>
                <c:pt idx="1957">
                  <c:v>3.7500000000000001E-4</c:v>
                </c:pt>
                <c:pt idx="1958">
                  <c:v>8.005E-4</c:v>
                </c:pt>
                <c:pt idx="1959">
                  <c:v>2.6939999999999999E-4</c:v>
                </c:pt>
                <c:pt idx="1960">
                  <c:v>9.6590000000000001E-4</c:v>
                </c:pt>
                <c:pt idx="1961">
                  <c:v>4.4190000000000001E-4</c:v>
                </c:pt>
                <c:pt idx="1962">
                  <c:v>5.689E-4</c:v>
                </c:pt>
                <c:pt idx="1963">
                  <c:v>3.7439999999999999E-4</c:v>
                </c:pt>
                <c:pt idx="1964">
                  <c:v>3.2440000000000002E-4</c:v>
                </c:pt>
                <c:pt idx="1965">
                  <c:v>3.925E-4</c:v>
                </c:pt>
                <c:pt idx="1966">
                  <c:v>4.0410000000000001E-4</c:v>
                </c:pt>
                <c:pt idx="1967">
                  <c:v>2.632E-4</c:v>
                </c:pt>
                <c:pt idx="1968">
                  <c:v>3.7599999999999998E-4</c:v>
                </c:pt>
                <c:pt idx="1969">
                  <c:v>2.745E-4</c:v>
                </c:pt>
                <c:pt idx="1970">
                  <c:v>3.4049999999999998E-4</c:v>
                </c:pt>
                <c:pt idx="1971">
                  <c:v>3.5799999999999997E-4</c:v>
                </c:pt>
                <c:pt idx="1972">
                  <c:v>4.4680000000000002E-4</c:v>
                </c:pt>
                <c:pt idx="1973">
                  <c:v>3.8180000000000001E-4</c:v>
                </c:pt>
                <c:pt idx="1974">
                  <c:v>4.5770000000000001E-4</c:v>
                </c:pt>
                <c:pt idx="1975">
                  <c:v>3.8289999999999998E-4</c:v>
                </c:pt>
                <c:pt idx="1976">
                  <c:v>3.4160000000000001E-4</c:v>
                </c:pt>
                <c:pt idx="1977">
                  <c:v>3.0640000000000002E-4</c:v>
                </c:pt>
                <c:pt idx="1978">
                  <c:v>3.0479999999999998E-4</c:v>
                </c:pt>
                <c:pt idx="1979">
                  <c:v>3.4440000000000002E-4</c:v>
                </c:pt>
                <c:pt idx="1980">
                  <c:v>2.6669999999999998E-4</c:v>
                </c:pt>
                <c:pt idx="1981">
                  <c:v>3.457E-4</c:v>
                </c:pt>
                <c:pt idx="1982">
                  <c:v>9.0890000000000003E-4</c:v>
                </c:pt>
                <c:pt idx="1983">
                  <c:v>5.2220000000000001E-4</c:v>
                </c:pt>
                <c:pt idx="1984">
                  <c:v>2.722E-4</c:v>
                </c:pt>
                <c:pt idx="1985">
                  <c:v>4.4069999999999998E-4</c:v>
                </c:pt>
                <c:pt idx="1986">
                  <c:v>4.3090000000000001E-4</c:v>
                </c:pt>
                <c:pt idx="1987">
                  <c:v>3.834E-4</c:v>
                </c:pt>
                <c:pt idx="1988">
                  <c:v>4.3140000000000002E-4</c:v>
                </c:pt>
                <c:pt idx="1989">
                  <c:v>5.5500000000000005E-4</c:v>
                </c:pt>
                <c:pt idx="1990">
                  <c:v>1.5845E-3</c:v>
                </c:pt>
                <c:pt idx="1991">
                  <c:v>1.6057000000000001E-3</c:v>
                </c:pt>
                <c:pt idx="1992">
                  <c:v>2.8039999999999999E-4</c:v>
                </c:pt>
                <c:pt idx="1993">
                  <c:v>6.6259999999999995E-4</c:v>
                </c:pt>
                <c:pt idx="1994">
                  <c:v>4.4569999999999999E-4</c:v>
                </c:pt>
                <c:pt idx="1995">
                  <c:v>3.7100000000000002E-4</c:v>
                </c:pt>
                <c:pt idx="1996">
                  <c:v>4.1790000000000002E-4</c:v>
                </c:pt>
                <c:pt idx="1997">
                  <c:v>4.371E-4</c:v>
                </c:pt>
                <c:pt idx="1998">
                  <c:v>4.8109999999999998E-4</c:v>
                </c:pt>
                <c:pt idx="1999">
                  <c:v>2.678E-4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97-4045-961F-AE968DB7028A}"/>
            </c:ext>
          </c:extLst>
        </c:ser>
        <c:ser>
          <c:idx val="2"/>
          <c:order val="2"/>
          <c:tx>
            <c:strRef>
              <c:f>'Order Processing Times'!$E$1</c:f>
              <c:strCache>
                <c:ptCount val="1"/>
                <c:pt idx="0">
                  <c:v>Redis Update Time (s)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Times'!$E$2:$E$2001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0.22801859999999999</c:v>
                </c:pt>
                <c:pt idx="1002">
                  <c:v>0.26412390000000002</c:v>
                </c:pt>
                <c:pt idx="1003">
                  <c:v>0.18291940000000001</c:v>
                </c:pt>
                <c:pt idx="1004">
                  <c:v>0.2197732</c:v>
                </c:pt>
                <c:pt idx="1005">
                  <c:v>0.20263220000000001</c:v>
                </c:pt>
                <c:pt idx="1006">
                  <c:v>0.18911269999999999</c:v>
                </c:pt>
                <c:pt idx="1007">
                  <c:v>0.2316607</c:v>
                </c:pt>
                <c:pt idx="1008">
                  <c:v>0.2422424</c:v>
                </c:pt>
                <c:pt idx="1009">
                  <c:v>0.1875261</c:v>
                </c:pt>
                <c:pt idx="1010">
                  <c:v>0.19299559999999999</c:v>
                </c:pt>
                <c:pt idx="1011">
                  <c:v>0.29440349999999998</c:v>
                </c:pt>
                <c:pt idx="1012">
                  <c:v>0.21541940000000001</c:v>
                </c:pt>
                <c:pt idx="1013">
                  <c:v>0.21492059999999999</c:v>
                </c:pt>
                <c:pt idx="1014">
                  <c:v>0.1828882</c:v>
                </c:pt>
                <c:pt idx="1015">
                  <c:v>0.23380100000000001</c:v>
                </c:pt>
                <c:pt idx="1016">
                  <c:v>0.17806759999999999</c:v>
                </c:pt>
                <c:pt idx="1017">
                  <c:v>0.19807559999999999</c:v>
                </c:pt>
                <c:pt idx="1018">
                  <c:v>0.22466059999999999</c:v>
                </c:pt>
                <c:pt idx="1019">
                  <c:v>0.1730652</c:v>
                </c:pt>
                <c:pt idx="1020">
                  <c:v>0.19326760000000001</c:v>
                </c:pt>
                <c:pt idx="1021">
                  <c:v>0.1879286</c:v>
                </c:pt>
                <c:pt idx="1022">
                  <c:v>0.19473070000000001</c:v>
                </c:pt>
                <c:pt idx="1023">
                  <c:v>0.1784664</c:v>
                </c:pt>
                <c:pt idx="1024">
                  <c:v>0.2135599</c:v>
                </c:pt>
                <c:pt idx="1025">
                  <c:v>0.1827645</c:v>
                </c:pt>
                <c:pt idx="1026">
                  <c:v>0.1813322</c:v>
                </c:pt>
                <c:pt idx="1027">
                  <c:v>0.18282029999999999</c:v>
                </c:pt>
                <c:pt idx="1028">
                  <c:v>0.27598230000000001</c:v>
                </c:pt>
                <c:pt idx="1029">
                  <c:v>0.21366560000000001</c:v>
                </c:pt>
                <c:pt idx="1030">
                  <c:v>0.20008029999999999</c:v>
                </c:pt>
                <c:pt idx="1031">
                  <c:v>0.1783593</c:v>
                </c:pt>
                <c:pt idx="1032">
                  <c:v>0.18877099999999999</c:v>
                </c:pt>
                <c:pt idx="1033">
                  <c:v>0.2258039</c:v>
                </c:pt>
                <c:pt idx="1034">
                  <c:v>0.1813274</c:v>
                </c:pt>
                <c:pt idx="1035">
                  <c:v>0.32041039999999998</c:v>
                </c:pt>
                <c:pt idx="1036">
                  <c:v>0.23730270000000001</c:v>
                </c:pt>
                <c:pt idx="1037">
                  <c:v>0.1828689</c:v>
                </c:pt>
                <c:pt idx="1038">
                  <c:v>0.28082259999999998</c:v>
                </c:pt>
                <c:pt idx="1039">
                  <c:v>0.23189090000000001</c:v>
                </c:pt>
                <c:pt idx="1040">
                  <c:v>0.17173069999999999</c:v>
                </c:pt>
                <c:pt idx="1041">
                  <c:v>0.1781684</c:v>
                </c:pt>
                <c:pt idx="1042">
                  <c:v>0.17795169999999999</c:v>
                </c:pt>
                <c:pt idx="1043">
                  <c:v>0.1761884</c:v>
                </c:pt>
                <c:pt idx="1044">
                  <c:v>0.1725112</c:v>
                </c:pt>
                <c:pt idx="1045">
                  <c:v>0.17851439999999999</c:v>
                </c:pt>
                <c:pt idx="1046">
                  <c:v>0.1697369</c:v>
                </c:pt>
                <c:pt idx="1047">
                  <c:v>0.18104110000000001</c:v>
                </c:pt>
                <c:pt idx="1048">
                  <c:v>0.17852370000000001</c:v>
                </c:pt>
                <c:pt idx="1049">
                  <c:v>0.17771390000000001</c:v>
                </c:pt>
                <c:pt idx="1050">
                  <c:v>0.17018169999999999</c:v>
                </c:pt>
                <c:pt idx="1051">
                  <c:v>0.20955029999999999</c:v>
                </c:pt>
                <c:pt idx="1052">
                  <c:v>0.17808889999999999</c:v>
                </c:pt>
                <c:pt idx="1053">
                  <c:v>0.18572540000000001</c:v>
                </c:pt>
                <c:pt idx="1054">
                  <c:v>0.17322419999999999</c:v>
                </c:pt>
                <c:pt idx="1055">
                  <c:v>0.1831016</c:v>
                </c:pt>
                <c:pt idx="1056">
                  <c:v>0.17973</c:v>
                </c:pt>
                <c:pt idx="1057">
                  <c:v>0.19170760000000001</c:v>
                </c:pt>
                <c:pt idx="1058">
                  <c:v>0.2189548</c:v>
                </c:pt>
                <c:pt idx="1059">
                  <c:v>0.1908311</c:v>
                </c:pt>
                <c:pt idx="1060">
                  <c:v>0.2707019</c:v>
                </c:pt>
                <c:pt idx="1061">
                  <c:v>0.21262909999999999</c:v>
                </c:pt>
                <c:pt idx="1062">
                  <c:v>0.2099539</c:v>
                </c:pt>
                <c:pt idx="1063">
                  <c:v>0.2427473</c:v>
                </c:pt>
                <c:pt idx="1064">
                  <c:v>0.174679</c:v>
                </c:pt>
                <c:pt idx="1065">
                  <c:v>0.17566010000000001</c:v>
                </c:pt>
                <c:pt idx="1066">
                  <c:v>0.1742195</c:v>
                </c:pt>
                <c:pt idx="1067">
                  <c:v>0.1779435</c:v>
                </c:pt>
                <c:pt idx="1068">
                  <c:v>0.21998690000000001</c:v>
                </c:pt>
                <c:pt idx="1069">
                  <c:v>0.17316300000000001</c:v>
                </c:pt>
                <c:pt idx="1070">
                  <c:v>0.17537169999999999</c:v>
                </c:pt>
                <c:pt idx="1071">
                  <c:v>0.169681</c:v>
                </c:pt>
                <c:pt idx="1072">
                  <c:v>0.1730864</c:v>
                </c:pt>
                <c:pt idx="1073">
                  <c:v>0.17083880000000001</c:v>
                </c:pt>
                <c:pt idx="1074">
                  <c:v>0.20855290000000001</c:v>
                </c:pt>
                <c:pt idx="1075">
                  <c:v>0.207014</c:v>
                </c:pt>
                <c:pt idx="1076">
                  <c:v>0.1773652</c:v>
                </c:pt>
                <c:pt idx="1077">
                  <c:v>0.17980160000000001</c:v>
                </c:pt>
                <c:pt idx="1078">
                  <c:v>0.1812088</c:v>
                </c:pt>
                <c:pt idx="1079">
                  <c:v>0.17999599999999999</c:v>
                </c:pt>
                <c:pt idx="1080">
                  <c:v>0.18161269999999999</c:v>
                </c:pt>
                <c:pt idx="1081">
                  <c:v>0.1872607</c:v>
                </c:pt>
                <c:pt idx="1082">
                  <c:v>0.1833941</c:v>
                </c:pt>
                <c:pt idx="1083">
                  <c:v>0.1843487</c:v>
                </c:pt>
                <c:pt idx="1084">
                  <c:v>0.18585009999999999</c:v>
                </c:pt>
                <c:pt idx="1085">
                  <c:v>0.18676860000000001</c:v>
                </c:pt>
                <c:pt idx="1086">
                  <c:v>0.28140579999999998</c:v>
                </c:pt>
                <c:pt idx="1087">
                  <c:v>0.21865570000000001</c:v>
                </c:pt>
                <c:pt idx="1088">
                  <c:v>0.1728037</c:v>
                </c:pt>
                <c:pt idx="1089">
                  <c:v>0.1764656</c:v>
                </c:pt>
                <c:pt idx="1090">
                  <c:v>0.17493900000000001</c:v>
                </c:pt>
                <c:pt idx="1091">
                  <c:v>0.17891889999999999</c:v>
                </c:pt>
                <c:pt idx="1092">
                  <c:v>0.25245050000000002</c:v>
                </c:pt>
                <c:pt idx="1093">
                  <c:v>0.22814290000000001</c:v>
                </c:pt>
                <c:pt idx="1094">
                  <c:v>0.1822878</c:v>
                </c:pt>
                <c:pt idx="1095">
                  <c:v>0.181671</c:v>
                </c:pt>
                <c:pt idx="1096">
                  <c:v>0.17546690000000001</c:v>
                </c:pt>
                <c:pt idx="1097">
                  <c:v>0.2014744</c:v>
                </c:pt>
                <c:pt idx="1098">
                  <c:v>0.2328527</c:v>
                </c:pt>
                <c:pt idx="1099">
                  <c:v>0.1886506</c:v>
                </c:pt>
                <c:pt idx="1100">
                  <c:v>0.26351449999999998</c:v>
                </c:pt>
                <c:pt idx="1101">
                  <c:v>0.1833042</c:v>
                </c:pt>
                <c:pt idx="1102">
                  <c:v>0.18941140000000001</c:v>
                </c:pt>
                <c:pt idx="1103">
                  <c:v>0.24425040000000001</c:v>
                </c:pt>
                <c:pt idx="1104">
                  <c:v>0.1957314</c:v>
                </c:pt>
                <c:pt idx="1105">
                  <c:v>0.18688399999999999</c:v>
                </c:pt>
                <c:pt idx="1106">
                  <c:v>0.22494610000000001</c:v>
                </c:pt>
                <c:pt idx="1107">
                  <c:v>0.2218572</c:v>
                </c:pt>
                <c:pt idx="1108">
                  <c:v>0.1910984</c:v>
                </c:pt>
                <c:pt idx="1109">
                  <c:v>0.21386340000000001</c:v>
                </c:pt>
                <c:pt idx="1110">
                  <c:v>0.27335720000000002</c:v>
                </c:pt>
                <c:pt idx="1111">
                  <c:v>0.20417270000000001</c:v>
                </c:pt>
                <c:pt idx="1112">
                  <c:v>0.18260580000000001</c:v>
                </c:pt>
                <c:pt idx="1113">
                  <c:v>0.2319716</c:v>
                </c:pt>
                <c:pt idx="1114">
                  <c:v>0.1802628</c:v>
                </c:pt>
                <c:pt idx="1115">
                  <c:v>0.2556291</c:v>
                </c:pt>
                <c:pt idx="1116">
                  <c:v>0.17791209999999999</c:v>
                </c:pt>
                <c:pt idx="1117">
                  <c:v>0.1911426</c:v>
                </c:pt>
                <c:pt idx="1118">
                  <c:v>0.1888734</c:v>
                </c:pt>
                <c:pt idx="1119">
                  <c:v>0.23673250000000001</c:v>
                </c:pt>
                <c:pt idx="1120">
                  <c:v>0.1783267</c:v>
                </c:pt>
                <c:pt idx="1121">
                  <c:v>0.20099539999999999</c:v>
                </c:pt>
                <c:pt idx="1122">
                  <c:v>0.19949629999999999</c:v>
                </c:pt>
                <c:pt idx="1123">
                  <c:v>0.17444290000000001</c:v>
                </c:pt>
                <c:pt idx="1124">
                  <c:v>0.18172820000000001</c:v>
                </c:pt>
                <c:pt idx="1125">
                  <c:v>0.2079878</c:v>
                </c:pt>
                <c:pt idx="1126">
                  <c:v>0.21424989999999999</c:v>
                </c:pt>
                <c:pt idx="1127">
                  <c:v>0.17572670000000001</c:v>
                </c:pt>
                <c:pt idx="1128">
                  <c:v>0.20442540000000001</c:v>
                </c:pt>
                <c:pt idx="1129">
                  <c:v>0.21776180000000001</c:v>
                </c:pt>
                <c:pt idx="1130">
                  <c:v>0.17676339999999999</c:v>
                </c:pt>
                <c:pt idx="1131">
                  <c:v>0.17264270000000001</c:v>
                </c:pt>
                <c:pt idx="1132">
                  <c:v>0.178703</c:v>
                </c:pt>
                <c:pt idx="1133">
                  <c:v>0.16781409999999999</c:v>
                </c:pt>
                <c:pt idx="1134">
                  <c:v>0.17725469999999999</c:v>
                </c:pt>
                <c:pt idx="1135">
                  <c:v>0.19624530000000001</c:v>
                </c:pt>
                <c:pt idx="1136">
                  <c:v>0.1766422</c:v>
                </c:pt>
                <c:pt idx="1137">
                  <c:v>0.17914379999999999</c:v>
                </c:pt>
                <c:pt idx="1138">
                  <c:v>0.17741380000000001</c:v>
                </c:pt>
                <c:pt idx="1139">
                  <c:v>0.1739165</c:v>
                </c:pt>
                <c:pt idx="1140">
                  <c:v>0.1725353</c:v>
                </c:pt>
                <c:pt idx="1141">
                  <c:v>0.1747667</c:v>
                </c:pt>
                <c:pt idx="1142">
                  <c:v>0.18939909999999999</c:v>
                </c:pt>
                <c:pt idx="1143">
                  <c:v>0.1784751</c:v>
                </c:pt>
                <c:pt idx="1144">
                  <c:v>0.17173830000000001</c:v>
                </c:pt>
                <c:pt idx="1145">
                  <c:v>0.17827119999999999</c:v>
                </c:pt>
                <c:pt idx="1146">
                  <c:v>0.17633860000000001</c:v>
                </c:pt>
                <c:pt idx="1147">
                  <c:v>0.18024960000000001</c:v>
                </c:pt>
                <c:pt idx="1148">
                  <c:v>0.18000050000000001</c:v>
                </c:pt>
                <c:pt idx="1149">
                  <c:v>0.1860984</c:v>
                </c:pt>
                <c:pt idx="1150">
                  <c:v>0.20888999999999999</c:v>
                </c:pt>
                <c:pt idx="1151">
                  <c:v>0.17749670000000001</c:v>
                </c:pt>
                <c:pt idx="1152">
                  <c:v>0.25830530000000002</c:v>
                </c:pt>
                <c:pt idx="1153">
                  <c:v>0.16785810000000001</c:v>
                </c:pt>
                <c:pt idx="1154">
                  <c:v>0.21045649999999999</c:v>
                </c:pt>
                <c:pt idx="1155">
                  <c:v>0.16741719999999999</c:v>
                </c:pt>
                <c:pt idx="1156">
                  <c:v>0.1738161</c:v>
                </c:pt>
                <c:pt idx="1157">
                  <c:v>0.17191590000000001</c:v>
                </c:pt>
                <c:pt idx="1158">
                  <c:v>0.17289950000000001</c:v>
                </c:pt>
                <c:pt idx="1159">
                  <c:v>0.1834432</c:v>
                </c:pt>
                <c:pt idx="1160">
                  <c:v>0.18181710000000001</c:v>
                </c:pt>
                <c:pt idx="1161">
                  <c:v>0.19047339999999999</c:v>
                </c:pt>
                <c:pt idx="1162">
                  <c:v>0.2316578</c:v>
                </c:pt>
                <c:pt idx="1163">
                  <c:v>0.1968636</c:v>
                </c:pt>
                <c:pt idx="1164">
                  <c:v>0.1855475</c:v>
                </c:pt>
                <c:pt idx="1165">
                  <c:v>0.17597979999999999</c:v>
                </c:pt>
                <c:pt idx="1166">
                  <c:v>0.1873147</c:v>
                </c:pt>
                <c:pt idx="1167">
                  <c:v>0.17108899999999999</c:v>
                </c:pt>
                <c:pt idx="1168">
                  <c:v>0.17391780000000001</c:v>
                </c:pt>
                <c:pt idx="1169">
                  <c:v>0.1768411</c:v>
                </c:pt>
                <c:pt idx="1170">
                  <c:v>0.19062170000000001</c:v>
                </c:pt>
                <c:pt idx="1171">
                  <c:v>0.1754887</c:v>
                </c:pt>
                <c:pt idx="1172">
                  <c:v>0.17255429999999999</c:v>
                </c:pt>
                <c:pt idx="1173">
                  <c:v>0.17886089999999999</c:v>
                </c:pt>
                <c:pt idx="1174">
                  <c:v>0.17565510000000001</c:v>
                </c:pt>
                <c:pt idx="1175">
                  <c:v>0.17113780000000001</c:v>
                </c:pt>
                <c:pt idx="1176">
                  <c:v>0.22151870000000001</c:v>
                </c:pt>
                <c:pt idx="1177">
                  <c:v>0.18078630000000001</c:v>
                </c:pt>
                <c:pt idx="1178">
                  <c:v>0.18452979999999999</c:v>
                </c:pt>
                <c:pt idx="1179">
                  <c:v>0.2318375</c:v>
                </c:pt>
                <c:pt idx="1180">
                  <c:v>0.2361972</c:v>
                </c:pt>
                <c:pt idx="1181">
                  <c:v>0.2296368</c:v>
                </c:pt>
                <c:pt idx="1182">
                  <c:v>0.23933670000000001</c:v>
                </c:pt>
                <c:pt idx="1183">
                  <c:v>0.18084230000000001</c:v>
                </c:pt>
                <c:pt idx="1184">
                  <c:v>0.17633360000000001</c:v>
                </c:pt>
                <c:pt idx="1185">
                  <c:v>0.26581919999999998</c:v>
                </c:pt>
                <c:pt idx="1186">
                  <c:v>0.27490619999999999</c:v>
                </c:pt>
                <c:pt idx="1187">
                  <c:v>0.25306299999999998</c:v>
                </c:pt>
                <c:pt idx="1188">
                  <c:v>0.2094308</c:v>
                </c:pt>
                <c:pt idx="1189">
                  <c:v>0.17496719999999999</c:v>
                </c:pt>
                <c:pt idx="1190">
                  <c:v>0.17276069999999999</c:v>
                </c:pt>
                <c:pt idx="1191">
                  <c:v>0.16618279999999999</c:v>
                </c:pt>
                <c:pt idx="1192">
                  <c:v>0.1681503</c:v>
                </c:pt>
                <c:pt idx="1193">
                  <c:v>0.1815872</c:v>
                </c:pt>
                <c:pt idx="1194">
                  <c:v>0.1661453</c:v>
                </c:pt>
                <c:pt idx="1195">
                  <c:v>0.16564780000000001</c:v>
                </c:pt>
                <c:pt idx="1196">
                  <c:v>0.17314869999999999</c:v>
                </c:pt>
                <c:pt idx="1197">
                  <c:v>0.16842670000000001</c:v>
                </c:pt>
                <c:pt idx="1198">
                  <c:v>0.22167100000000001</c:v>
                </c:pt>
                <c:pt idx="1199">
                  <c:v>0.19425729999999999</c:v>
                </c:pt>
                <c:pt idx="1200">
                  <c:v>0.18358920000000001</c:v>
                </c:pt>
                <c:pt idx="1201">
                  <c:v>0.17506930000000001</c:v>
                </c:pt>
                <c:pt idx="1202">
                  <c:v>0.1917275</c:v>
                </c:pt>
                <c:pt idx="1203">
                  <c:v>0.1741094</c:v>
                </c:pt>
                <c:pt idx="1204">
                  <c:v>0.17631250000000001</c:v>
                </c:pt>
                <c:pt idx="1205">
                  <c:v>0.16945160000000001</c:v>
                </c:pt>
                <c:pt idx="1206">
                  <c:v>0.1757668</c:v>
                </c:pt>
                <c:pt idx="1207">
                  <c:v>0.18480170000000001</c:v>
                </c:pt>
                <c:pt idx="1208">
                  <c:v>0.1727929</c:v>
                </c:pt>
                <c:pt idx="1209">
                  <c:v>0.1696346</c:v>
                </c:pt>
                <c:pt idx="1210">
                  <c:v>0.17582320000000001</c:v>
                </c:pt>
                <c:pt idx="1211">
                  <c:v>0.17306279999999999</c:v>
                </c:pt>
                <c:pt idx="1212">
                  <c:v>0.173878</c:v>
                </c:pt>
                <c:pt idx="1213">
                  <c:v>0.20554449999999999</c:v>
                </c:pt>
                <c:pt idx="1214">
                  <c:v>0.25036629999999999</c:v>
                </c:pt>
                <c:pt idx="1215">
                  <c:v>0.1902556</c:v>
                </c:pt>
                <c:pt idx="1216">
                  <c:v>0.17449539999999999</c:v>
                </c:pt>
                <c:pt idx="1217">
                  <c:v>0.16640469999999999</c:v>
                </c:pt>
                <c:pt idx="1218">
                  <c:v>0.17686669999999999</c:v>
                </c:pt>
                <c:pt idx="1219">
                  <c:v>0.2197568</c:v>
                </c:pt>
                <c:pt idx="1220">
                  <c:v>0.17323669999999999</c:v>
                </c:pt>
                <c:pt idx="1221">
                  <c:v>0.16670740000000001</c:v>
                </c:pt>
                <c:pt idx="1222">
                  <c:v>0.17027139999999999</c:v>
                </c:pt>
                <c:pt idx="1223">
                  <c:v>0.17586109999999999</c:v>
                </c:pt>
                <c:pt idx="1224">
                  <c:v>0.17045379999999999</c:v>
                </c:pt>
                <c:pt idx="1225">
                  <c:v>0.19147500000000001</c:v>
                </c:pt>
                <c:pt idx="1226">
                  <c:v>0.17511060000000001</c:v>
                </c:pt>
                <c:pt idx="1227">
                  <c:v>0.2720458</c:v>
                </c:pt>
                <c:pt idx="1228">
                  <c:v>0.21003869999999999</c:v>
                </c:pt>
                <c:pt idx="1229">
                  <c:v>0.17311099999999999</c:v>
                </c:pt>
                <c:pt idx="1230">
                  <c:v>0.2140243</c:v>
                </c:pt>
                <c:pt idx="1231">
                  <c:v>0.22832710000000001</c:v>
                </c:pt>
                <c:pt idx="1232">
                  <c:v>0.1696888</c:v>
                </c:pt>
                <c:pt idx="1233">
                  <c:v>0.17132249999999999</c:v>
                </c:pt>
                <c:pt idx="1234">
                  <c:v>0.17247709999999999</c:v>
                </c:pt>
                <c:pt idx="1235">
                  <c:v>0.20343069999999999</c:v>
                </c:pt>
                <c:pt idx="1236">
                  <c:v>0.18888849999999999</c:v>
                </c:pt>
                <c:pt idx="1237">
                  <c:v>0.23583170000000001</c:v>
                </c:pt>
                <c:pt idx="1238">
                  <c:v>0.1708161</c:v>
                </c:pt>
                <c:pt idx="1239">
                  <c:v>0.20494370000000001</c:v>
                </c:pt>
                <c:pt idx="1240">
                  <c:v>0.2320613</c:v>
                </c:pt>
                <c:pt idx="1241">
                  <c:v>0.25047970000000003</c:v>
                </c:pt>
                <c:pt idx="1242">
                  <c:v>0.16285160000000001</c:v>
                </c:pt>
                <c:pt idx="1243">
                  <c:v>0.16888449999999999</c:v>
                </c:pt>
                <c:pt idx="1244">
                  <c:v>0.16203980000000001</c:v>
                </c:pt>
                <c:pt idx="1245">
                  <c:v>0.19674349999999999</c:v>
                </c:pt>
                <c:pt idx="1246">
                  <c:v>0.17344699999999999</c:v>
                </c:pt>
                <c:pt idx="1247">
                  <c:v>0.16605980000000001</c:v>
                </c:pt>
                <c:pt idx="1248">
                  <c:v>0.18487010000000001</c:v>
                </c:pt>
                <c:pt idx="1249">
                  <c:v>0.20846029999999999</c:v>
                </c:pt>
                <c:pt idx="1250">
                  <c:v>0.22611419999999999</c:v>
                </c:pt>
                <c:pt idx="1251">
                  <c:v>0.1807184</c:v>
                </c:pt>
                <c:pt idx="1252">
                  <c:v>0.17653669999999999</c:v>
                </c:pt>
                <c:pt idx="1253">
                  <c:v>0.1732679</c:v>
                </c:pt>
                <c:pt idx="1254">
                  <c:v>0.17099780000000001</c:v>
                </c:pt>
                <c:pt idx="1255">
                  <c:v>0.1695796</c:v>
                </c:pt>
                <c:pt idx="1256">
                  <c:v>0.17639920000000001</c:v>
                </c:pt>
                <c:pt idx="1257">
                  <c:v>0.1703916</c:v>
                </c:pt>
                <c:pt idx="1258">
                  <c:v>0.1662709</c:v>
                </c:pt>
                <c:pt idx="1259">
                  <c:v>0.19583980000000001</c:v>
                </c:pt>
                <c:pt idx="1260">
                  <c:v>0.19157250000000001</c:v>
                </c:pt>
                <c:pt idx="1261">
                  <c:v>0.18621589999999999</c:v>
                </c:pt>
                <c:pt idx="1262">
                  <c:v>0.1810232</c:v>
                </c:pt>
                <c:pt idx="1263">
                  <c:v>0.1758382</c:v>
                </c:pt>
                <c:pt idx="1264">
                  <c:v>0.1743557</c:v>
                </c:pt>
                <c:pt idx="1265">
                  <c:v>0.1903445</c:v>
                </c:pt>
                <c:pt idx="1266">
                  <c:v>0.35127819999999998</c:v>
                </c:pt>
                <c:pt idx="1267">
                  <c:v>0.18132819999999999</c:v>
                </c:pt>
                <c:pt idx="1268">
                  <c:v>0.24126259999999999</c:v>
                </c:pt>
                <c:pt idx="1269">
                  <c:v>0.1712958</c:v>
                </c:pt>
                <c:pt idx="1270">
                  <c:v>0.17062260000000001</c:v>
                </c:pt>
                <c:pt idx="1271">
                  <c:v>0.18655820000000001</c:v>
                </c:pt>
                <c:pt idx="1272">
                  <c:v>0.27027200000000001</c:v>
                </c:pt>
                <c:pt idx="1273">
                  <c:v>0.1719975</c:v>
                </c:pt>
                <c:pt idx="1274">
                  <c:v>0.17189460000000001</c:v>
                </c:pt>
                <c:pt idx="1275">
                  <c:v>0.20816699999999999</c:v>
                </c:pt>
                <c:pt idx="1276">
                  <c:v>0.18093890000000001</c:v>
                </c:pt>
                <c:pt idx="1277">
                  <c:v>0.18968189999999999</c:v>
                </c:pt>
                <c:pt idx="1278">
                  <c:v>0.1755574</c:v>
                </c:pt>
                <c:pt idx="1279">
                  <c:v>0.1832521</c:v>
                </c:pt>
                <c:pt idx="1280">
                  <c:v>0.175229</c:v>
                </c:pt>
                <c:pt idx="1281">
                  <c:v>0.1828158</c:v>
                </c:pt>
                <c:pt idx="1282">
                  <c:v>0.1796227</c:v>
                </c:pt>
                <c:pt idx="1283">
                  <c:v>0.19253480000000001</c:v>
                </c:pt>
                <c:pt idx="1284">
                  <c:v>0.17589589999999999</c:v>
                </c:pt>
                <c:pt idx="1285">
                  <c:v>0.212338</c:v>
                </c:pt>
                <c:pt idx="1286">
                  <c:v>0.1785764</c:v>
                </c:pt>
                <c:pt idx="1287">
                  <c:v>0.22077169999999999</c:v>
                </c:pt>
                <c:pt idx="1288">
                  <c:v>0.2318028</c:v>
                </c:pt>
                <c:pt idx="1289">
                  <c:v>0.16894899999999999</c:v>
                </c:pt>
                <c:pt idx="1290">
                  <c:v>0.17962320000000001</c:v>
                </c:pt>
                <c:pt idx="1291">
                  <c:v>0.27002979999999999</c:v>
                </c:pt>
                <c:pt idx="1292">
                  <c:v>0.17569480000000001</c:v>
                </c:pt>
                <c:pt idx="1293">
                  <c:v>0.23838239999999999</c:v>
                </c:pt>
                <c:pt idx="1294">
                  <c:v>0.24673529999999999</c:v>
                </c:pt>
                <c:pt idx="1295">
                  <c:v>0.24904580000000001</c:v>
                </c:pt>
                <c:pt idx="1296">
                  <c:v>0.16891510000000001</c:v>
                </c:pt>
                <c:pt idx="1297">
                  <c:v>0.16922400000000001</c:v>
                </c:pt>
                <c:pt idx="1298">
                  <c:v>0.1692565</c:v>
                </c:pt>
                <c:pt idx="1299">
                  <c:v>0.1684389</c:v>
                </c:pt>
                <c:pt idx="1300">
                  <c:v>0.1653375</c:v>
                </c:pt>
                <c:pt idx="1301">
                  <c:v>0.17263819999999999</c:v>
                </c:pt>
                <c:pt idx="1302">
                  <c:v>0.1661012</c:v>
                </c:pt>
                <c:pt idx="1303">
                  <c:v>0.16788900000000001</c:v>
                </c:pt>
                <c:pt idx="1304">
                  <c:v>0.1678442</c:v>
                </c:pt>
                <c:pt idx="1305">
                  <c:v>0.23796039999999999</c:v>
                </c:pt>
                <c:pt idx="1306">
                  <c:v>0.18603839999999999</c:v>
                </c:pt>
                <c:pt idx="1307">
                  <c:v>0.169457</c:v>
                </c:pt>
                <c:pt idx="1308">
                  <c:v>0.16711400000000001</c:v>
                </c:pt>
                <c:pt idx="1309">
                  <c:v>0.20902000000000001</c:v>
                </c:pt>
                <c:pt idx="1310">
                  <c:v>0.17737430000000001</c:v>
                </c:pt>
                <c:pt idx="1311">
                  <c:v>0.1836515</c:v>
                </c:pt>
                <c:pt idx="1312">
                  <c:v>0.16744339999999999</c:v>
                </c:pt>
                <c:pt idx="1313">
                  <c:v>0.17962600000000001</c:v>
                </c:pt>
                <c:pt idx="1314">
                  <c:v>0.1742061</c:v>
                </c:pt>
                <c:pt idx="1315">
                  <c:v>0.17965719999999999</c:v>
                </c:pt>
                <c:pt idx="1316">
                  <c:v>0.21083080000000001</c:v>
                </c:pt>
                <c:pt idx="1317">
                  <c:v>0.23400670000000001</c:v>
                </c:pt>
                <c:pt idx="1318">
                  <c:v>0.2086257</c:v>
                </c:pt>
                <c:pt idx="1319">
                  <c:v>0.2261611</c:v>
                </c:pt>
                <c:pt idx="1320">
                  <c:v>0.17069670000000001</c:v>
                </c:pt>
                <c:pt idx="1321">
                  <c:v>0.1748903</c:v>
                </c:pt>
                <c:pt idx="1322">
                  <c:v>0.1661668</c:v>
                </c:pt>
                <c:pt idx="1323">
                  <c:v>0.1708334</c:v>
                </c:pt>
                <c:pt idx="1324">
                  <c:v>0.17099239999999999</c:v>
                </c:pt>
                <c:pt idx="1325">
                  <c:v>0.1702398</c:v>
                </c:pt>
                <c:pt idx="1326">
                  <c:v>0.16938829999999999</c:v>
                </c:pt>
                <c:pt idx="1327">
                  <c:v>0.1758883</c:v>
                </c:pt>
                <c:pt idx="1328">
                  <c:v>0.21688499999999999</c:v>
                </c:pt>
                <c:pt idx="1329">
                  <c:v>0.16811590000000001</c:v>
                </c:pt>
                <c:pt idx="1330">
                  <c:v>0.247525</c:v>
                </c:pt>
                <c:pt idx="1331">
                  <c:v>0.25280019999999997</c:v>
                </c:pt>
                <c:pt idx="1332">
                  <c:v>0.1745969</c:v>
                </c:pt>
                <c:pt idx="1333">
                  <c:v>0.206816</c:v>
                </c:pt>
                <c:pt idx="1334">
                  <c:v>0.31673210000000002</c:v>
                </c:pt>
                <c:pt idx="1335">
                  <c:v>0.28358339999999999</c:v>
                </c:pt>
                <c:pt idx="1336">
                  <c:v>0.2746864</c:v>
                </c:pt>
                <c:pt idx="1337">
                  <c:v>0.25404870000000002</c:v>
                </c:pt>
                <c:pt idx="1338">
                  <c:v>0.23018720000000001</c:v>
                </c:pt>
                <c:pt idx="1339">
                  <c:v>0.1823168</c:v>
                </c:pt>
                <c:pt idx="1340">
                  <c:v>0.33093489999999998</c:v>
                </c:pt>
                <c:pt idx="1341">
                  <c:v>0.1824038</c:v>
                </c:pt>
                <c:pt idx="1342">
                  <c:v>0.18184130000000001</c:v>
                </c:pt>
                <c:pt idx="1343">
                  <c:v>0.22050149999999999</c:v>
                </c:pt>
                <c:pt idx="1344">
                  <c:v>0.18292510000000001</c:v>
                </c:pt>
                <c:pt idx="1345">
                  <c:v>0.1796266</c:v>
                </c:pt>
                <c:pt idx="1346">
                  <c:v>0.17571529999999999</c:v>
                </c:pt>
                <c:pt idx="1347">
                  <c:v>0.18456310000000001</c:v>
                </c:pt>
                <c:pt idx="1348">
                  <c:v>0.1738027</c:v>
                </c:pt>
                <c:pt idx="1349">
                  <c:v>0.17744019999999999</c:v>
                </c:pt>
                <c:pt idx="1350">
                  <c:v>0.18777750000000001</c:v>
                </c:pt>
                <c:pt idx="1351">
                  <c:v>0.20527290000000001</c:v>
                </c:pt>
                <c:pt idx="1352">
                  <c:v>0.1644118</c:v>
                </c:pt>
                <c:pt idx="1353">
                  <c:v>0.175509</c:v>
                </c:pt>
                <c:pt idx="1354">
                  <c:v>0.16866900000000001</c:v>
                </c:pt>
                <c:pt idx="1355">
                  <c:v>0.17227719999999999</c:v>
                </c:pt>
                <c:pt idx="1356">
                  <c:v>0.17017699999999999</c:v>
                </c:pt>
                <c:pt idx="1357">
                  <c:v>0.17902889999999999</c:v>
                </c:pt>
                <c:pt idx="1358">
                  <c:v>0.17498259999999999</c:v>
                </c:pt>
                <c:pt idx="1359">
                  <c:v>0.17714299999999999</c:v>
                </c:pt>
                <c:pt idx="1360">
                  <c:v>0.1755958</c:v>
                </c:pt>
                <c:pt idx="1361">
                  <c:v>0.18257880000000001</c:v>
                </c:pt>
                <c:pt idx="1362">
                  <c:v>0.18850600000000001</c:v>
                </c:pt>
                <c:pt idx="1363">
                  <c:v>0.26878849999999999</c:v>
                </c:pt>
                <c:pt idx="1364">
                  <c:v>0.28694130000000001</c:v>
                </c:pt>
                <c:pt idx="1365">
                  <c:v>0.33379540000000002</c:v>
                </c:pt>
                <c:pt idx="1366">
                  <c:v>0.21120910000000001</c:v>
                </c:pt>
                <c:pt idx="1367">
                  <c:v>0.24317079999999999</c:v>
                </c:pt>
                <c:pt idx="1368">
                  <c:v>0.28463670000000002</c:v>
                </c:pt>
                <c:pt idx="1369">
                  <c:v>0.2234506</c:v>
                </c:pt>
                <c:pt idx="1370">
                  <c:v>0.2155851</c:v>
                </c:pt>
                <c:pt idx="1371">
                  <c:v>0.29570210000000002</c:v>
                </c:pt>
                <c:pt idx="1372">
                  <c:v>0.32885500000000001</c:v>
                </c:pt>
                <c:pt idx="1373">
                  <c:v>0.2337545</c:v>
                </c:pt>
                <c:pt idx="1374">
                  <c:v>0.2126094</c:v>
                </c:pt>
                <c:pt idx="1375">
                  <c:v>0.2268154</c:v>
                </c:pt>
                <c:pt idx="1376">
                  <c:v>0.25365880000000002</c:v>
                </c:pt>
                <c:pt idx="1377">
                  <c:v>0.18562870000000001</c:v>
                </c:pt>
                <c:pt idx="1378">
                  <c:v>0.1958684</c:v>
                </c:pt>
                <c:pt idx="1379">
                  <c:v>0.20121159999999999</c:v>
                </c:pt>
                <c:pt idx="1380">
                  <c:v>0.17650399999999999</c:v>
                </c:pt>
                <c:pt idx="1381">
                  <c:v>0.17499819999999999</c:v>
                </c:pt>
                <c:pt idx="1382">
                  <c:v>0.17849699999999999</c:v>
                </c:pt>
                <c:pt idx="1383">
                  <c:v>0.18507319999999999</c:v>
                </c:pt>
                <c:pt idx="1384">
                  <c:v>0.17745720000000001</c:v>
                </c:pt>
                <c:pt idx="1385">
                  <c:v>0.1776105</c:v>
                </c:pt>
                <c:pt idx="1386">
                  <c:v>0.1755632</c:v>
                </c:pt>
                <c:pt idx="1387">
                  <c:v>0.17799409999999999</c:v>
                </c:pt>
                <c:pt idx="1388">
                  <c:v>0.2299465</c:v>
                </c:pt>
                <c:pt idx="1389">
                  <c:v>0.17926529999999999</c:v>
                </c:pt>
                <c:pt idx="1390">
                  <c:v>0.18264720000000001</c:v>
                </c:pt>
                <c:pt idx="1391">
                  <c:v>0.1820831</c:v>
                </c:pt>
                <c:pt idx="1392">
                  <c:v>0.21001719999999999</c:v>
                </c:pt>
                <c:pt idx="1393">
                  <c:v>0.241146</c:v>
                </c:pt>
                <c:pt idx="1394">
                  <c:v>0.19032160000000001</c:v>
                </c:pt>
                <c:pt idx="1395">
                  <c:v>0.17876790000000001</c:v>
                </c:pt>
                <c:pt idx="1396">
                  <c:v>0.18543409999999999</c:v>
                </c:pt>
                <c:pt idx="1397">
                  <c:v>0.19998089999999999</c:v>
                </c:pt>
                <c:pt idx="1398">
                  <c:v>0.2538765</c:v>
                </c:pt>
                <c:pt idx="1399">
                  <c:v>0.17465259999999999</c:v>
                </c:pt>
                <c:pt idx="1400">
                  <c:v>0.1738026</c:v>
                </c:pt>
                <c:pt idx="1401">
                  <c:v>0.18538360000000001</c:v>
                </c:pt>
                <c:pt idx="1402">
                  <c:v>0.21669430000000001</c:v>
                </c:pt>
                <c:pt idx="1403">
                  <c:v>0.24254999999999999</c:v>
                </c:pt>
                <c:pt idx="1404">
                  <c:v>0.17642070000000001</c:v>
                </c:pt>
                <c:pt idx="1405">
                  <c:v>0.18786600000000001</c:v>
                </c:pt>
                <c:pt idx="1406">
                  <c:v>0.31850919999999999</c:v>
                </c:pt>
                <c:pt idx="1407">
                  <c:v>0.1697796</c:v>
                </c:pt>
                <c:pt idx="1408">
                  <c:v>0.17131370000000001</c:v>
                </c:pt>
                <c:pt idx="1409">
                  <c:v>0.26257190000000002</c:v>
                </c:pt>
                <c:pt idx="1410">
                  <c:v>0.36346580000000001</c:v>
                </c:pt>
                <c:pt idx="1411">
                  <c:v>0.37471579999999999</c:v>
                </c:pt>
                <c:pt idx="1412">
                  <c:v>0.40259660000000003</c:v>
                </c:pt>
                <c:pt idx="1413">
                  <c:v>0.39678340000000001</c:v>
                </c:pt>
                <c:pt idx="1414">
                  <c:v>0.34724719999999998</c:v>
                </c:pt>
                <c:pt idx="1415">
                  <c:v>0.3084596</c:v>
                </c:pt>
                <c:pt idx="1416">
                  <c:v>0.31109949999999997</c:v>
                </c:pt>
                <c:pt idx="1417">
                  <c:v>0.33211400000000002</c:v>
                </c:pt>
                <c:pt idx="1418">
                  <c:v>0.34070630000000002</c:v>
                </c:pt>
                <c:pt idx="1419">
                  <c:v>0.3077395</c:v>
                </c:pt>
                <c:pt idx="1420">
                  <c:v>0.30499080000000001</c:v>
                </c:pt>
                <c:pt idx="1421">
                  <c:v>0.35742930000000001</c:v>
                </c:pt>
                <c:pt idx="1422">
                  <c:v>0.31119780000000002</c:v>
                </c:pt>
                <c:pt idx="1423">
                  <c:v>0.3726334</c:v>
                </c:pt>
                <c:pt idx="1424">
                  <c:v>0.29608810000000002</c:v>
                </c:pt>
                <c:pt idx="1425">
                  <c:v>0.38503979999999999</c:v>
                </c:pt>
                <c:pt idx="1426">
                  <c:v>0.3595624</c:v>
                </c:pt>
                <c:pt idx="1427">
                  <c:v>0.30808760000000002</c:v>
                </c:pt>
                <c:pt idx="1428">
                  <c:v>0.30078939999999998</c:v>
                </c:pt>
                <c:pt idx="1429">
                  <c:v>0.3611818</c:v>
                </c:pt>
                <c:pt idx="1430">
                  <c:v>0.29575479999999998</c:v>
                </c:pt>
                <c:pt idx="1431">
                  <c:v>0.25749880000000003</c:v>
                </c:pt>
                <c:pt idx="1432">
                  <c:v>0.25873350000000001</c:v>
                </c:pt>
                <c:pt idx="1433">
                  <c:v>0.17745859999999999</c:v>
                </c:pt>
                <c:pt idx="1434">
                  <c:v>0.20565439999999999</c:v>
                </c:pt>
                <c:pt idx="1435">
                  <c:v>0.18595239999999999</c:v>
                </c:pt>
                <c:pt idx="1436">
                  <c:v>0.25675209999999998</c:v>
                </c:pt>
                <c:pt idx="1437">
                  <c:v>0.16891590000000001</c:v>
                </c:pt>
                <c:pt idx="1438">
                  <c:v>0.24924779999999999</c:v>
                </c:pt>
                <c:pt idx="1439">
                  <c:v>0.38267689999999999</c:v>
                </c:pt>
                <c:pt idx="1440">
                  <c:v>0.3816426</c:v>
                </c:pt>
                <c:pt idx="1441">
                  <c:v>0.36140080000000002</c:v>
                </c:pt>
                <c:pt idx="1442">
                  <c:v>0.42989749999999999</c:v>
                </c:pt>
                <c:pt idx="1443">
                  <c:v>0.45064159999999998</c:v>
                </c:pt>
                <c:pt idx="1444">
                  <c:v>0.36050090000000001</c:v>
                </c:pt>
                <c:pt idx="1445">
                  <c:v>0.38507429999999998</c:v>
                </c:pt>
                <c:pt idx="1446">
                  <c:v>0.22599279999999999</c:v>
                </c:pt>
                <c:pt idx="1447">
                  <c:v>0.21240909999999999</c:v>
                </c:pt>
                <c:pt idx="1448">
                  <c:v>0.25769829999999999</c:v>
                </c:pt>
                <c:pt idx="1449">
                  <c:v>0.26275559999999998</c:v>
                </c:pt>
                <c:pt idx="1450">
                  <c:v>0.31067879999999998</c:v>
                </c:pt>
                <c:pt idx="1451">
                  <c:v>0.19135170000000001</c:v>
                </c:pt>
                <c:pt idx="1452">
                  <c:v>0.1961357</c:v>
                </c:pt>
                <c:pt idx="1453">
                  <c:v>0.29574430000000002</c:v>
                </c:pt>
                <c:pt idx="1454">
                  <c:v>0.2598548</c:v>
                </c:pt>
                <c:pt idx="1455">
                  <c:v>0.25225910000000001</c:v>
                </c:pt>
                <c:pt idx="1456">
                  <c:v>0.19318189999999999</c:v>
                </c:pt>
                <c:pt idx="1457">
                  <c:v>0.26307459999999999</c:v>
                </c:pt>
                <c:pt idx="1458">
                  <c:v>0.2914311</c:v>
                </c:pt>
                <c:pt idx="1459">
                  <c:v>0.26719959999999998</c:v>
                </c:pt>
                <c:pt idx="1460">
                  <c:v>0.43606240000000002</c:v>
                </c:pt>
                <c:pt idx="1461">
                  <c:v>0.29709410000000003</c:v>
                </c:pt>
                <c:pt idx="1462">
                  <c:v>0.27508310000000002</c:v>
                </c:pt>
                <c:pt idx="1463">
                  <c:v>0.24548500000000001</c:v>
                </c:pt>
                <c:pt idx="1464">
                  <c:v>0.25008269999999999</c:v>
                </c:pt>
                <c:pt idx="1465">
                  <c:v>0.22864619999999999</c:v>
                </c:pt>
                <c:pt idx="1466">
                  <c:v>0.25201170000000001</c:v>
                </c:pt>
                <c:pt idx="1467">
                  <c:v>0.35891699999999999</c:v>
                </c:pt>
                <c:pt idx="1468">
                  <c:v>0.24274399999999999</c:v>
                </c:pt>
                <c:pt idx="1469">
                  <c:v>0.18732489999999999</c:v>
                </c:pt>
                <c:pt idx="1470">
                  <c:v>0.28660449999999998</c:v>
                </c:pt>
                <c:pt idx="1471">
                  <c:v>0.1943569</c:v>
                </c:pt>
                <c:pt idx="1472">
                  <c:v>0.29902250000000002</c:v>
                </c:pt>
                <c:pt idx="1473">
                  <c:v>0.2079172</c:v>
                </c:pt>
                <c:pt idx="1474">
                  <c:v>0.1998404</c:v>
                </c:pt>
                <c:pt idx="1475">
                  <c:v>0.19934289999999999</c:v>
                </c:pt>
                <c:pt idx="1476">
                  <c:v>0.35098970000000002</c:v>
                </c:pt>
                <c:pt idx="1477">
                  <c:v>0.28192810000000001</c:v>
                </c:pt>
                <c:pt idx="1478">
                  <c:v>0.1856612</c:v>
                </c:pt>
                <c:pt idx="1479">
                  <c:v>0.28547790000000001</c:v>
                </c:pt>
                <c:pt idx="1480">
                  <c:v>0.29468810000000001</c:v>
                </c:pt>
                <c:pt idx="1481">
                  <c:v>0.33609230000000001</c:v>
                </c:pt>
                <c:pt idx="1482">
                  <c:v>0.32915699999999998</c:v>
                </c:pt>
                <c:pt idx="1483">
                  <c:v>0.26063399999999998</c:v>
                </c:pt>
                <c:pt idx="1484">
                  <c:v>0.1817849</c:v>
                </c:pt>
                <c:pt idx="1485">
                  <c:v>0.15551490000000001</c:v>
                </c:pt>
                <c:pt idx="1486">
                  <c:v>0.15587409999999999</c:v>
                </c:pt>
                <c:pt idx="1487">
                  <c:v>0.27973419999999999</c:v>
                </c:pt>
                <c:pt idx="1488">
                  <c:v>0.40401510000000002</c:v>
                </c:pt>
                <c:pt idx="1489">
                  <c:v>0.26825969999999999</c:v>
                </c:pt>
                <c:pt idx="1490">
                  <c:v>0.26102439999999999</c:v>
                </c:pt>
                <c:pt idx="1491">
                  <c:v>0.25384950000000001</c:v>
                </c:pt>
                <c:pt idx="1492">
                  <c:v>0.2282594</c:v>
                </c:pt>
                <c:pt idx="1493">
                  <c:v>0.2649608</c:v>
                </c:pt>
                <c:pt idx="1494">
                  <c:v>0.4086513</c:v>
                </c:pt>
                <c:pt idx="1495">
                  <c:v>0.2929583</c:v>
                </c:pt>
                <c:pt idx="1496">
                  <c:v>0.3266174</c:v>
                </c:pt>
                <c:pt idx="1497">
                  <c:v>0.40548830000000002</c:v>
                </c:pt>
                <c:pt idx="1498">
                  <c:v>0.41649750000000002</c:v>
                </c:pt>
                <c:pt idx="1499">
                  <c:v>0.31348989999999999</c:v>
                </c:pt>
                <c:pt idx="1500">
                  <c:v>0.33047870000000001</c:v>
                </c:pt>
                <c:pt idx="1501">
                  <c:v>0.48835299999999998</c:v>
                </c:pt>
                <c:pt idx="1502">
                  <c:v>0.43127260000000001</c:v>
                </c:pt>
                <c:pt idx="1503">
                  <c:v>0.46974389999999999</c:v>
                </c:pt>
                <c:pt idx="1504">
                  <c:v>0.50642339999999997</c:v>
                </c:pt>
                <c:pt idx="1505">
                  <c:v>0.42616120000000002</c:v>
                </c:pt>
                <c:pt idx="1506">
                  <c:v>0.50384899999999999</c:v>
                </c:pt>
                <c:pt idx="1507">
                  <c:v>0.38900580000000001</c:v>
                </c:pt>
                <c:pt idx="1508">
                  <c:v>0.37962109999999999</c:v>
                </c:pt>
                <c:pt idx="1509">
                  <c:v>0.31458390000000003</c:v>
                </c:pt>
                <c:pt idx="1510">
                  <c:v>0.31709229999999999</c:v>
                </c:pt>
                <c:pt idx="1511">
                  <c:v>0.35346169999999999</c:v>
                </c:pt>
                <c:pt idx="1512">
                  <c:v>0.3480876</c:v>
                </c:pt>
                <c:pt idx="1513">
                  <c:v>0.35856589999999999</c:v>
                </c:pt>
                <c:pt idx="1514">
                  <c:v>0.4271105</c:v>
                </c:pt>
                <c:pt idx="1515">
                  <c:v>0.4558238</c:v>
                </c:pt>
                <c:pt idx="1516">
                  <c:v>0.42838140000000002</c:v>
                </c:pt>
                <c:pt idx="1517">
                  <c:v>0.37606830000000002</c:v>
                </c:pt>
                <c:pt idx="1518">
                  <c:v>0.48154059999999999</c:v>
                </c:pt>
                <c:pt idx="1519">
                  <c:v>0.45926939999999999</c:v>
                </c:pt>
                <c:pt idx="1520">
                  <c:v>0.37997760000000003</c:v>
                </c:pt>
                <c:pt idx="1521">
                  <c:v>0.56059170000000003</c:v>
                </c:pt>
                <c:pt idx="1522">
                  <c:v>0.39784130000000001</c:v>
                </c:pt>
                <c:pt idx="1523">
                  <c:v>0.45656980000000003</c:v>
                </c:pt>
                <c:pt idx="1524">
                  <c:v>0.4352162</c:v>
                </c:pt>
                <c:pt idx="1525">
                  <c:v>0.4637754</c:v>
                </c:pt>
                <c:pt idx="1526">
                  <c:v>0.44712760000000001</c:v>
                </c:pt>
                <c:pt idx="1527">
                  <c:v>0.57139150000000005</c:v>
                </c:pt>
                <c:pt idx="1528">
                  <c:v>0.40188580000000002</c:v>
                </c:pt>
                <c:pt idx="1529">
                  <c:v>0.39890599999999998</c:v>
                </c:pt>
                <c:pt idx="1530">
                  <c:v>0.38293270000000001</c:v>
                </c:pt>
                <c:pt idx="1531">
                  <c:v>0.42264659999999998</c:v>
                </c:pt>
                <c:pt idx="1532">
                  <c:v>0.52224349999999997</c:v>
                </c:pt>
                <c:pt idx="1533">
                  <c:v>0.46943459999999998</c:v>
                </c:pt>
                <c:pt idx="1534">
                  <c:v>0.65286730000000004</c:v>
                </c:pt>
                <c:pt idx="1535">
                  <c:v>0.45306540000000001</c:v>
                </c:pt>
                <c:pt idx="1536">
                  <c:v>0.4269656</c:v>
                </c:pt>
                <c:pt idx="1537">
                  <c:v>0.41987649999999999</c:v>
                </c:pt>
                <c:pt idx="1538">
                  <c:v>0.39078950000000001</c:v>
                </c:pt>
                <c:pt idx="1539">
                  <c:v>0.43128490000000003</c:v>
                </c:pt>
                <c:pt idx="1540">
                  <c:v>0.44391550000000002</c:v>
                </c:pt>
                <c:pt idx="1541">
                  <c:v>0.50385809999999998</c:v>
                </c:pt>
                <c:pt idx="1542">
                  <c:v>0.41121639999999998</c:v>
                </c:pt>
                <c:pt idx="1543">
                  <c:v>0.50463760000000002</c:v>
                </c:pt>
                <c:pt idx="1544">
                  <c:v>0.39422499999999999</c:v>
                </c:pt>
                <c:pt idx="1545">
                  <c:v>0.44690380000000002</c:v>
                </c:pt>
                <c:pt idx="1546">
                  <c:v>0.45996730000000002</c:v>
                </c:pt>
                <c:pt idx="1547">
                  <c:v>0.43224780000000002</c:v>
                </c:pt>
                <c:pt idx="1548">
                  <c:v>0.51956270000000004</c:v>
                </c:pt>
                <c:pt idx="1549">
                  <c:v>0.45881139999999998</c:v>
                </c:pt>
                <c:pt idx="1550">
                  <c:v>0.3389508</c:v>
                </c:pt>
                <c:pt idx="1551">
                  <c:v>0.32615349999999999</c:v>
                </c:pt>
                <c:pt idx="1552">
                  <c:v>0.40501369999999998</c:v>
                </c:pt>
                <c:pt idx="1553">
                  <c:v>0.41700159999999997</c:v>
                </c:pt>
                <c:pt idx="1554">
                  <c:v>0.42977070000000001</c:v>
                </c:pt>
                <c:pt idx="1555">
                  <c:v>0.44933319999999999</c:v>
                </c:pt>
                <c:pt idx="1556">
                  <c:v>0.50503229999999999</c:v>
                </c:pt>
                <c:pt idx="1557">
                  <c:v>0.36135040000000002</c:v>
                </c:pt>
                <c:pt idx="1558">
                  <c:v>0.3490047</c:v>
                </c:pt>
                <c:pt idx="1559">
                  <c:v>0.3505819</c:v>
                </c:pt>
                <c:pt idx="1560">
                  <c:v>0.41596909999999998</c:v>
                </c:pt>
                <c:pt idx="1561">
                  <c:v>0.38498260000000001</c:v>
                </c:pt>
                <c:pt idx="1562">
                  <c:v>0.47800019999999999</c:v>
                </c:pt>
                <c:pt idx="1563">
                  <c:v>0.4253344</c:v>
                </c:pt>
                <c:pt idx="1564">
                  <c:v>0.40780159999999999</c:v>
                </c:pt>
                <c:pt idx="1565">
                  <c:v>0.48932209999999998</c:v>
                </c:pt>
                <c:pt idx="1566">
                  <c:v>0.48167579999999999</c:v>
                </c:pt>
                <c:pt idx="1567">
                  <c:v>0.54408239999999997</c:v>
                </c:pt>
                <c:pt idx="1568">
                  <c:v>0.41471839999999999</c:v>
                </c:pt>
                <c:pt idx="1569">
                  <c:v>0.56267520000000004</c:v>
                </c:pt>
                <c:pt idx="1570">
                  <c:v>0.39531899999999998</c:v>
                </c:pt>
                <c:pt idx="1571">
                  <c:v>0.38380940000000002</c:v>
                </c:pt>
                <c:pt idx="1572">
                  <c:v>0.3762105</c:v>
                </c:pt>
                <c:pt idx="1573">
                  <c:v>0.4017231</c:v>
                </c:pt>
                <c:pt idx="1574">
                  <c:v>0.3817314</c:v>
                </c:pt>
                <c:pt idx="1575">
                  <c:v>0.33865319999999999</c:v>
                </c:pt>
                <c:pt idx="1576">
                  <c:v>0.43125330000000001</c:v>
                </c:pt>
                <c:pt idx="1577">
                  <c:v>0.64916070000000003</c:v>
                </c:pt>
                <c:pt idx="1578">
                  <c:v>0.490672</c:v>
                </c:pt>
                <c:pt idx="1579">
                  <c:v>0.56508659999999999</c:v>
                </c:pt>
                <c:pt idx="1580">
                  <c:v>0.37983460000000002</c:v>
                </c:pt>
                <c:pt idx="1581">
                  <c:v>0.35485139999999998</c:v>
                </c:pt>
                <c:pt idx="1582">
                  <c:v>0.48690489999999997</c:v>
                </c:pt>
                <c:pt idx="1583">
                  <c:v>0.31518839999999998</c:v>
                </c:pt>
                <c:pt idx="1584">
                  <c:v>0.40460030000000002</c:v>
                </c:pt>
                <c:pt idx="1585">
                  <c:v>0.28540789999999999</c:v>
                </c:pt>
                <c:pt idx="1586">
                  <c:v>0.28541309999999998</c:v>
                </c:pt>
                <c:pt idx="1587">
                  <c:v>0.28373379999999998</c:v>
                </c:pt>
                <c:pt idx="1588">
                  <c:v>0.37149939999999998</c:v>
                </c:pt>
                <c:pt idx="1589">
                  <c:v>0.2955739</c:v>
                </c:pt>
                <c:pt idx="1590">
                  <c:v>0.29201739999999998</c:v>
                </c:pt>
                <c:pt idx="1591">
                  <c:v>0.35433829999999999</c:v>
                </c:pt>
                <c:pt idx="1592">
                  <c:v>0.2838444</c:v>
                </c:pt>
                <c:pt idx="1593">
                  <c:v>0.31951580000000002</c:v>
                </c:pt>
                <c:pt idx="1594">
                  <c:v>0.3405841</c:v>
                </c:pt>
                <c:pt idx="1595">
                  <c:v>0.4153598</c:v>
                </c:pt>
                <c:pt idx="1596">
                  <c:v>0.28212880000000001</c:v>
                </c:pt>
                <c:pt idx="1597">
                  <c:v>0.31932500000000003</c:v>
                </c:pt>
                <c:pt idx="1598">
                  <c:v>0.3316211</c:v>
                </c:pt>
                <c:pt idx="1599">
                  <c:v>0.35259980000000002</c:v>
                </c:pt>
                <c:pt idx="1600">
                  <c:v>0.39042250000000001</c:v>
                </c:pt>
                <c:pt idx="1601">
                  <c:v>0.31593700000000002</c:v>
                </c:pt>
                <c:pt idx="1602">
                  <c:v>0.3172643</c:v>
                </c:pt>
                <c:pt idx="1603">
                  <c:v>0.37954179999999998</c:v>
                </c:pt>
                <c:pt idx="1604">
                  <c:v>0.29994710000000002</c:v>
                </c:pt>
                <c:pt idx="1605">
                  <c:v>0.33378730000000001</c:v>
                </c:pt>
                <c:pt idx="1606">
                  <c:v>0.2667947</c:v>
                </c:pt>
                <c:pt idx="1607">
                  <c:v>0.28248440000000002</c:v>
                </c:pt>
                <c:pt idx="1608">
                  <c:v>0.28188790000000002</c:v>
                </c:pt>
                <c:pt idx="1609">
                  <c:v>0.3379278</c:v>
                </c:pt>
                <c:pt idx="1610">
                  <c:v>0.32996779999999998</c:v>
                </c:pt>
                <c:pt idx="1611">
                  <c:v>0.32096550000000001</c:v>
                </c:pt>
                <c:pt idx="1612">
                  <c:v>0.42558689999999999</c:v>
                </c:pt>
                <c:pt idx="1613">
                  <c:v>0.31202930000000001</c:v>
                </c:pt>
                <c:pt idx="1614">
                  <c:v>0.32096609999999998</c:v>
                </c:pt>
                <c:pt idx="1615">
                  <c:v>0.38266840000000002</c:v>
                </c:pt>
                <c:pt idx="1616">
                  <c:v>0.33634449999999999</c:v>
                </c:pt>
                <c:pt idx="1617">
                  <c:v>0.36013309999999998</c:v>
                </c:pt>
                <c:pt idx="1618">
                  <c:v>0.37064439999999998</c:v>
                </c:pt>
                <c:pt idx="1619">
                  <c:v>0.54849289999999995</c:v>
                </c:pt>
                <c:pt idx="1620">
                  <c:v>0.48979460000000002</c:v>
                </c:pt>
                <c:pt idx="1621">
                  <c:v>0.34520040000000002</c:v>
                </c:pt>
                <c:pt idx="1622">
                  <c:v>0.3192255</c:v>
                </c:pt>
                <c:pt idx="1623">
                  <c:v>0.44177719999999998</c:v>
                </c:pt>
                <c:pt idx="1624">
                  <c:v>0.31839299999999998</c:v>
                </c:pt>
                <c:pt idx="1625">
                  <c:v>0.32061299999999998</c:v>
                </c:pt>
                <c:pt idx="1626">
                  <c:v>0.2763504</c:v>
                </c:pt>
                <c:pt idx="1627">
                  <c:v>0.33651999999999999</c:v>
                </c:pt>
                <c:pt idx="1628">
                  <c:v>0.31876019999999999</c:v>
                </c:pt>
                <c:pt idx="1629">
                  <c:v>0.40219389999999999</c:v>
                </c:pt>
                <c:pt idx="1630">
                  <c:v>0.30917169999999999</c:v>
                </c:pt>
                <c:pt idx="1631">
                  <c:v>0.3277235</c:v>
                </c:pt>
                <c:pt idx="1632">
                  <c:v>0.44563540000000001</c:v>
                </c:pt>
                <c:pt idx="1633">
                  <c:v>0.38874130000000001</c:v>
                </c:pt>
                <c:pt idx="1634">
                  <c:v>0.34548250000000003</c:v>
                </c:pt>
                <c:pt idx="1635">
                  <c:v>0.39465650000000002</c:v>
                </c:pt>
                <c:pt idx="1636">
                  <c:v>0.38182749999999999</c:v>
                </c:pt>
                <c:pt idx="1637">
                  <c:v>0.37598890000000001</c:v>
                </c:pt>
                <c:pt idx="1638">
                  <c:v>0.3112914</c:v>
                </c:pt>
                <c:pt idx="1639">
                  <c:v>0.33898260000000002</c:v>
                </c:pt>
                <c:pt idx="1640">
                  <c:v>0.43485360000000001</c:v>
                </c:pt>
                <c:pt idx="1641">
                  <c:v>0.38792080000000001</c:v>
                </c:pt>
                <c:pt idx="1642">
                  <c:v>0.34553050000000002</c:v>
                </c:pt>
                <c:pt idx="1643">
                  <c:v>0.35389579999999998</c:v>
                </c:pt>
                <c:pt idx="1644">
                  <c:v>0.3104017</c:v>
                </c:pt>
                <c:pt idx="1645">
                  <c:v>0.17864169999999999</c:v>
                </c:pt>
                <c:pt idx="1646">
                  <c:v>0.39902650000000001</c:v>
                </c:pt>
                <c:pt idx="1647">
                  <c:v>0.33878330000000001</c:v>
                </c:pt>
                <c:pt idx="1648">
                  <c:v>0.28876059999999998</c:v>
                </c:pt>
                <c:pt idx="1649">
                  <c:v>0.29398669999999999</c:v>
                </c:pt>
                <c:pt idx="1650">
                  <c:v>0.26724170000000003</c:v>
                </c:pt>
                <c:pt idx="1651">
                  <c:v>0.40409240000000002</c:v>
                </c:pt>
                <c:pt idx="1652">
                  <c:v>0.62689329999999999</c:v>
                </c:pt>
                <c:pt idx="1653">
                  <c:v>0.3300517</c:v>
                </c:pt>
                <c:pt idx="1654">
                  <c:v>0.29626989999999997</c:v>
                </c:pt>
                <c:pt idx="1655">
                  <c:v>0.42315970000000003</c:v>
                </c:pt>
                <c:pt idx="1656">
                  <c:v>0.33708500000000002</c:v>
                </c:pt>
                <c:pt idx="1657">
                  <c:v>0.33584190000000003</c:v>
                </c:pt>
                <c:pt idx="1658">
                  <c:v>0.2524419</c:v>
                </c:pt>
                <c:pt idx="1659">
                  <c:v>0.2511678</c:v>
                </c:pt>
                <c:pt idx="1660">
                  <c:v>0.2669205</c:v>
                </c:pt>
                <c:pt idx="1661">
                  <c:v>0.294715</c:v>
                </c:pt>
                <c:pt idx="1662">
                  <c:v>0.265316</c:v>
                </c:pt>
                <c:pt idx="1663">
                  <c:v>0.30227150000000003</c:v>
                </c:pt>
                <c:pt idx="1664">
                  <c:v>0.26963999999999999</c:v>
                </c:pt>
                <c:pt idx="1665">
                  <c:v>0.40677760000000002</c:v>
                </c:pt>
                <c:pt idx="1666">
                  <c:v>0.30371740000000003</c:v>
                </c:pt>
                <c:pt idx="1667">
                  <c:v>0.25897799999999999</c:v>
                </c:pt>
                <c:pt idx="1668">
                  <c:v>0.30686239999999998</c:v>
                </c:pt>
                <c:pt idx="1669">
                  <c:v>0.25577650000000002</c:v>
                </c:pt>
                <c:pt idx="1670">
                  <c:v>0.30254710000000001</c:v>
                </c:pt>
                <c:pt idx="1671">
                  <c:v>0.27230130000000002</c:v>
                </c:pt>
                <c:pt idx="1672">
                  <c:v>0.33207809999999999</c:v>
                </c:pt>
                <c:pt idx="1673">
                  <c:v>0.35462120000000003</c:v>
                </c:pt>
                <c:pt idx="1674">
                  <c:v>0.65147759999999999</c:v>
                </c:pt>
                <c:pt idx="1675">
                  <c:v>0.2625073</c:v>
                </c:pt>
                <c:pt idx="1676">
                  <c:v>0.26224059999999999</c:v>
                </c:pt>
                <c:pt idx="1677">
                  <c:v>0.26626660000000002</c:v>
                </c:pt>
                <c:pt idx="1678">
                  <c:v>0.25782830000000001</c:v>
                </c:pt>
                <c:pt idx="1679">
                  <c:v>0.32339960000000001</c:v>
                </c:pt>
                <c:pt idx="1680">
                  <c:v>0.25662790000000002</c:v>
                </c:pt>
                <c:pt idx="1681">
                  <c:v>0.2896552</c:v>
                </c:pt>
                <c:pt idx="1682">
                  <c:v>0.42796830000000002</c:v>
                </c:pt>
                <c:pt idx="1683">
                  <c:v>0.37409900000000001</c:v>
                </c:pt>
                <c:pt idx="1684">
                  <c:v>0.28595369999999998</c:v>
                </c:pt>
                <c:pt idx="1685">
                  <c:v>0.28000890000000001</c:v>
                </c:pt>
                <c:pt idx="1686">
                  <c:v>0.29458820000000002</c:v>
                </c:pt>
                <c:pt idx="1687">
                  <c:v>0.3072471</c:v>
                </c:pt>
                <c:pt idx="1688">
                  <c:v>0.30330560000000001</c:v>
                </c:pt>
                <c:pt idx="1689">
                  <c:v>0.32596429999999998</c:v>
                </c:pt>
                <c:pt idx="1690">
                  <c:v>0.43127490000000002</c:v>
                </c:pt>
                <c:pt idx="1691">
                  <c:v>0.28718900000000003</c:v>
                </c:pt>
                <c:pt idx="1692">
                  <c:v>0.29459400000000002</c:v>
                </c:pt>
                <c:pt idx="1693">
                  <c:v>0.26642949999999999</c:v>
                </c:pt>
                <c:pt idx="1694">
                  <c:v>0.42236639999999998</c:v>
                </c:pt>
                <c:pt idx="1695">
                  <c:v>0.33161590000000002</c:v>
                </c:pt>
                <c:pt idx="1696">
                  <c:v>0.29252289999999997</c:v>
                </c:pt>
                <c:pt idx="1697">
                  <c:v>0.26220670000000001</c:v>
                </c:pt>
                <c:pt idx="1698">
                  <c:v>0.32844269999999998</c:v>
                </c:pt>
                <c:pt idx="1699">
                  <c:v>0.27931529999999999</c:v>
                </c:pt>
                <c:pt idx="1700">
                  <c:v>0.29085830000000001</c:v>
                </c:pt>
                <c:pt idx="1701">
                  <c:v>0.40386129999999998</c:v>
                </c:pt>
                <c:pt idx="1702">
                  <c:v>0.25594980000000001</c:v>
                </c:pt>
                <c:pt idx="1703">
                  <c:v>0.2578104</c:v>
                </c:pt>
                <c:pt idx="1704">
                  <c:v>0.28415059999999998</c:v>
                </c:pt>
                <c:pt idx="1705">
                  <c:v>0.26397969999999998</c:v>
                </c:pt>
                <c:pt idx="1706">
                  <c:v>0.32311859999999998</c:v>
                </c:pt>
                <c:pt idx="1707">
                  <c:v>0.25724200000000003</c:v>
                </c:pt>
                <c:pt idx="1708">
                  <c:v>0.2610847</c:v>
                </c:pt>
                <c:pt idx="1709">
                  <c:v>0.36653409999999997</c:v>
                </c:pt>
                <c:pt idx="1710">
                  <c:v>0.46698830000000002</c:v>
                </c:pt>
                <c:pt idx="1711">
                  <c:v>0.27412690000000001</c:v>
                </c:pt>
                <c:pt idx="1712">
                  <c:v>0.28614329999999999</c:v>
                </c:pt>
                <c:pt idx="1713">
                  <c:v>0.29865350000000002</c:v>
                </c:pt>
                <c:pt idx="1714">
                  <c:v>0.28882029999999997</c:v>
                </c:pt>
                <c:pt idx="1715">
                  <c:v>0.27314509999999997</c:v>
                </c:pt>
                <c:pt idx="1716">
                  <c:v>0.27376210000000001</c:v>
                </c:pt>
                <c:pt idx="1717">
                  <c:v>0.25661919999999999</c:v>
                </c:pt>
                <c:pt idx="1718">
                  <c:v>0.26486700000000002</c:v>
                </c:pt>
                <c:pt idx="1719">
                  <c:v>0.28112549999999997</c:v>
                </c:pt>
                <c:pt idx="1720">
                  <c:v>0.33062819999999998</c:v>
                </c:pt>
                <c:pt idx="1721">
                  <c:v>0.27003329999999998</c:v>
                </c:pt>
                <c:pt idx="1722">
                  <c:v>0.27239059999999998</c:v>
                </c:pt>
                <c:pt idx="1723">
                  <c:v>0.26037949999999999</c:v>
                </c:pt>
                <c:pt idx="1724">
                  <c:v>0.27085009999999998</c:v>
                </c:pt>
                <c:pt idx="1725">
                  <c:v>0.33477210000000002</c:v>
                </c:pt>
                <c:pt idx="1726">
                  <c:v>0.26411800000000002</c:v>
                </c:pt>
                <c:pt idx="1727">
                  <c:v>0.27136569999999999</c:v>
                </c:pt>
                <c:pt idx="1728">
                  <c:v>0.2635865</c:v>
                </c:pt>
                <c:pt idx="1729">
                  <c:v>0.26672020000000002</c:v>
                </c:pt>
                <c:pt idx="1730">
                  <c:v>0.31916240000000001</c:v>
                </c:pt>
                <c:pt idx="1731">
                  <c:v>0.31213780000000002</c:v>
                </c:pt>
                <c:pt idx="1732">
                  <c:v>0.26608320000000002</c:v>
                </c:pt>
                <c:pt idx="1733">
                  <c:v>0.26528550000000001</c:v>
                </c:pt>
                <c:pt idx="1734">
                  <c:v>0.26933319999999999</c:v>
                </c:pt>
                <c:pt idx="1735">
                  <c:v>0.33542860000000002</c:v>
                </c:pt>
                <c:pt idx="1736">
                  <c:v>0.28187990000000002</c:v>
                </c:pt>
                <c:pt idx="1737">
                  <c:v>0.2596754</c:v>
                </c:pt>
                <c:pt idx="1738">
                  <c:v>0.26048959999999999</c:v>
                </c:pt>
                <c:pt idx="1739">
                  <c:v>0.28125650000000002</c:v>
                </c:pt>
                <c:pt idx="1740">
                  <c:v>0.26226969999999999</c:v>
                </c:pt>
                <c:pt idx="1741">
                  <c:v>0.28114</c:v>
                </c:pt>
                <c:pt idx="1742">
                  <c:v>0.26753539999999998</c:v>
                </c:pt>
                <c:pt idx="1743">
                  <c:v>0.26651970000000003</c:v>
                </c:pt>
                <c:pt idx="1744">
                  <c:v>0.35649340000000002</c:v>
                </c:pt>
                <c:pt idx="1745">
                  <c:v>0.26675389999999999</c:v>
                </c:pt>
                <c:pt idx="1746">
                  <c:v>0.33584059999999999</c:v>
                </c:pt>
                <c:pt idx="1747">
                  <c:v>0.26986399999999999</c:v>
                </c:pt>
                <c:pt idx="1748">
                  <c:v>0.26682460000000002</c:v>
                </c:pt>
                <c:pt idx="1749">
                  <c:v>0.30069390000000001</c:v>
                </c:pt>
                <c:pt idx="1750">
                  <c:v>0.26669670000000001</c:v>
                </c:pt>
                <c:pt idx="1751">
                  <c:v>0.25476989999999999</c:v>
                </c:pt>
                <c:pt idx="1752">
                  <c:v>0.29512119999999997</c:v>
                </c:pt>
                <c:pt idx="1753">
                  <c:v>0.31891000000000003</c:v>
                </c:pt>
                <c:pt idx="1754">
                  <c:v>0.26740969999999997</c:v>
                </c:pt>
                <c:pt idx="1755">
                  <c:v>0.2619319</c:v>
                </c:pt>
                <c:pt idx="1756">
                  <c:v>0.27607619999999999</c:v>
                </c:pt>
                <c:pt idx="1757">
                  <c:v>0.29913459999999997</c:v>
                </c:pt>
                <c:pt idx="1758">
                  <c:v>0.30561500000000003</c:v>
                </c:pt>
                <c:pt idx="1759">
                  <c:v>0.2820705</c:v>
                </c:pt>
                <c:pt idx="1760">
                  <c:v>0.26607150000000002</c:v>
                </c:pt>
                <c:pt idx="1761">
                  <c:v>0.2840665</c:v>
                </c:pt>
                <c:pt idx="1762">
                  <c:v>0.25823430000000003</c:v>
                </c:pt>
                <c:pt idx="1763">
                  <c:v>0.32675749999999998</c:v>
                </c:pt>
                <c:pt idx="1764">
                  <c:v>0.2634628</c:v>
                </c:pt>
                <c:pt idx="1765">
                  <c:v>0.26647860000000001</c:v>
                </c:pt>
                <c:pt idx="1766">
                  <c:v>0.26544329999999999</c:v>
                </c:pt>
                <c:pt idx="1767">
                  <c:v>0.46868520000000002</c:v>
                </c:pt>
                <c:pt idx="1768">
                  <c:v>0.28643180000000001</c:v>
                </c:pt>
                <c:pt idx="1769">
                  <c:v>0.25367800000000001</c:v>
                </c:pt>
                <c:pt idx="1770">
                  <c:v>0.25882359999999999</c:v>
                </c:pt>
                <c:pt idx="1771">
                  <c:v>0.27361730000000001</c:v>
                </c:pt>
                <c:pt idx="1772">
                  <c:v>0.42962729999999999</c:v>
                </c:pt>
                <c:pt idx="1773">
                  <c:v>0.4443532</c:v>
                </c:pt>
                <c:pt idx="1774">
                  <c:v>0.32922459999999998</c:v>
                </c:pt>
                <c:pt idx="1775">
                  <c:v>0.33513599999999999</c:v>
                </c:pt>
                <c:pt idx="1776">
                  <c:v>0.43211939999999999</c:v>
                </c:pt>
                <c:pt idx="1777">
                  <c:v>0.28707050000000001</c:v>
                </c:pt>
                <c:pt idx="1778">
                  <c:v>0.35844389999999998</c:v>
                </c:pt>
                <c:pt idx="1779">
                  <c:v>0.248057</c:v>
                </c:pt>
                <c:pt idx="1780">
                  <c:v>0.26500089999999998</c:v>
                </c:pt>
                <c:pt idx="1781">
                  <c:v>0.30575780000000002</c:v>
                </c:pt>
                <c:pt idx="1782">
                  <c:v>0.2466323</c:v>
                </c:pt>
                <c:pt idx="1783">
                  <c:v>0.26651629999999998</c:v>
                </c:pt>
                <c:pt idx="1784">
                  <c:v>0.2601485</c:v>
                </c:pt>
                <c:pt idx="1785">
                  <c:v>0.25547249999999999</c:v>
                </c:pt>
                <c:pt idx="1786">
                  <c:v>0.33405299999999999</c:v>
                </c:pt>
                <c:pt idx="1787">
                  <c:v>0.34179389999999998</c:v>
                </c:pt>
                <c:pt idx="1788">
                  <c:v>0.29232059999999999</c:v>
                </c:pt>
                <c:pt idx="1789">
                  <c:v>0.25272499999999998</c:v>
                </c:pt>
                <c:pt idx="1790">
                  <c:v>0.26314860000000001</c:v>
                </c:pt>
                <c:pt idx="1791">
                  <c:v>0.2890894</c:v>
                </c:pt>
                <c:pt idx="1792">
                  <c:v>0.26330710000000002</c:v>
                </c:pt>
                <c:pt idx="1793">
                  <c:v>0.25942589999999999</c:v>
                </c:pt>
                <c:pt idx="1794">
                  <c:v>0.30475099999999999</c:v>
                </c:pt>
                <c:pt idx="1795">
                  <c:v>0.25571709999999997</c:v>
                </c:pt>
                <c:pt idx="1796">
                  <c:v>0.2820278</c:v>
                </c:pt>
                <c:pt idx="1797">
                  <c:v>0.2593258</c:v>
                </c:pt>
                <c:pt idx="1798">
                  <c:v>0.37187540000000002</c:v>
                </c:pt>
                <c:pt idx="1799">
                  <c:v>0.24938979999999999</c:v>
                </c:pt>
                <c:pt idx="1800">
                  <c:v>0.25177189999999999</c:v>
                </c:pt>
                <c:pt idx="1801">
                  <c:v>0.30057919999999999</c:v>
                </c:pt>
                <c:pt idx="1802">
                  <c:v>0.29544759999999998</c:v>
                </c:pt>
                <c:pt idx="1803">
                  <c:v>0.26695540000000001</c:v>
                </c:pt>
                <c:pt idx="1804">
                  <c:v>0.2657486</c:v>
                </c:pt>
                <c:pt idx="1805">
                  <c:v>0.26106610000000002</c:v>
                </c:pt>
                <c:pt idx="1806">
                  <c:v>0.37888070000000001</c:v>
                </c:pt>
                <c:pt idx="1807">
                  <c:v>0.28994490000000001</c:v>
                </c:pt>
                <c:pt idx="1808">
                  <c:v>0.25259619999999999</c:v>
                </c:pt>
                <c:pt idx="1809">
                  <c:v>0.25242389999999998</c:v>
                </c:pt>
                <c:pt idx="1810">
                  <c:v>0.25380019999999998</c:v>
                </c:pt>
                <c:pt idx="1811">
                  <c:v>0.30331999999999998</c:v>
                </c:pt>
                <c:pt idx="1812">
                  <c:v>0.32446130000000001</c:v>
                </c:pt>
                <c:pt idx="1813">
                  <c:v>0.36047669999999998</c:v>
                </c:pt>
                <c:pt idx="1814">
                  <c:v>0.26261099999999998</c:v>
                </c:pt>
                <c:pt idx="1815">
                  <c:v>0.26922430000000003</c:v>
                </c:pt>
                <c:pt idx="1816">
                  <c:v>0.34401359999999997</c:v>
                </c:pt>
                <c:pt idx="1817">
                  <c:v>0.2624726</c:v>
                </c:pt>
                <c:pt idx="1818">
                  <c:v>0.26695580000000002</c:v>
                </c:pt>
                <c:pt idx="1819">
                  <c:v>0.32784760000000002</c:v>
                </c:pt>
                <c:pt idx="1820">
                  <c:v>0.28635830000000001</c:v>
                </c:pt>
                <c:pt idx="1821">
                  <c:v>0.25952130000000001</c:v>
                </c:pt>
                <c:pt idx="1822">
                  <c:v>0.26158599999999999</c:v>
                </c:pt>
                <c:pt idx="1823">
                  <c:v>0.26304549999999999</c:v>
                </c:pt>
                <c:pt idx="1824">
                  <c:v>0.27016430000000002</c:v>
                </c:pt>
                <c:pt idx="1825">
                  <c:v>0.29501729999999998</c:v>
                </c:pt>
                <c:pt idx="1826">
                  <c:v>0.27362300000000001</c:v>
                </c:pt>
                <c:pt idx="1827">
                  <c:v>0.2616716</c:v>
                </c:pt>
                <c:pt idx="1828">
                  <c:v>0.2663529</c:v>
                </c:pt>
                <c:pt idx="1829">
                  <c:v>0.26885130000000002</c:v>
                </c:pt>
                <c:pt idx="1830">
                  <c:v>0.36450329999999997</c:v>
                </c:pt>
                <c:pt idx="1831">
                  <c:v>0.25820880000000002</c:v>
                </c:pt>
                <c:pt idx="1832">
                  <c:v>0.25133359999999999</c:v>
                </c:pt>
                <c:pt idx="1833">
                  <c:v>0.25520779999999998</c:v>
                </c:pt>
                <c:pt idx="1834">
                  <c:v>0.34416530000000001</c:v>
                </c:pt>
                <c:pt idx="1835">
                  <c:v>0.27239560000000002</c:v>
                </c:pt>
                <c:pt idx="1836">
                  <c:v>0.2584728</c:v>
                </c:pt>
                <c:pt idx="1837">
                  <c:v>0.36137750000000002</c:v>
                </c:pt>
                <c:pt idx="1838">
                  <c:v>0.25564750000000003</c:v>
                </c:pt>
                <c:pt idx="1839">
                  <c:v>0.26511760000000001</c:v>
                </c:pt>
                <c:pt idx="1840">
                  <c:v>0.32024000000000002</c:v>
                </c:pt>
                <c:pt idx="1841">
                  <c:v>0.32534289999999999</c:v>
                </c:pt>
                <c:pt idx="1842">
                  <c:v>0.29202739999999999</c:v>
                </c:pt>
                <c:pt idx="1843">
                  <c:v>0.37229509999999999</c:v>
                </c:pt>
                <c:pt idx="1844">
                  <c:v>0.292576</c:v>
                </c:pt>
                <c:pt idx="1845">
                  <c:v>0.26659290000000002</c:v>
                </c:pt>
                <c:pt idx="1846">
                  <c:v>0.44129750000000001</c:v>
                </c:pt>
                <c:pt idx="1847">
                  <c:v>0.25671060000000001</c:v>
                </c:pt>
                <c:pt idx="1848">
                  <c:v>0.25561840000000002</c:v>
                </c:pt>
                <c:pt idx="1849">
                  <c:v>0.29684070000000001</c:v>
                </c:pt>
                <c:pt idx="1850">
                  <c:v>0.26585039999999999</c:v>
                </c:pt>
                <c:pt idx="1851">
                  <c:v>0.33932259999999997</c:v>
                </c:pt>
                <c:pt idx="1852">
                  <c:v>0.34587820000000002</c:v>
                </c:pt>
                <c:pt idx="1853">
                  <c:v>0.29574549999999999</c:v>
                </c:pt>
                <c:pt idx="1854">
                  <c:v>0.28160030000000003</c:v>
                </c:pt>
                <c:pt idx="1855">
                  <c:v>0.28013880000000002</c:v>
                </c:pt>
                <c:pt idx="1856">
                  <c:v>0.2928463</c:v>
                </c:pt>
                <c:pt idx="1857">
                  <c:v>0.28610340000000001</c:v>
                </c:pt>
                <c:pt idx="1858">
                  <c:v>0.45356210000000002</c:v>
                </c:pt>
                <c:pt idx="1859">
                  <c:v>0.2704492</c:v>
                </c:pt>
                <c:pt idx="1860">
                  <c:v>0.24640229999999999</c:v>
                </c:pt>
                <c:pt idx="1861">
                  <c:v>0.30440440000000002</c:v>
                </c:pt>
                <c:pt idx="1862">
                  <c:v>0.25797779999999998</c:v>
                </c:pt>
                <c:pt idx="1863">
                  <c:v>0.2631829</c:v>
                </c:pt>
                <c:pt idx="1864">
                  <c:v>0.25997730000000002</c:v>
                </c:pt>
                <c:pt idx="1865">
                  <c:v>0.25871769999999999</c:v>
                </c:pt>
                <c:pt idx="1866">
                  <c:v>0.26842329999999998</c:v>
                </c:pt>
                <c:pt idx="1867">
                  <c:v>0.29966029999999999</c:v>
                </c:pt>
                <c:pt idx="1868">
                  <c:v>0.37370579999999998</c:v>
                </c:pt>
                <c:pt idx="1869">
                  <c:v>0.27741450000000001</c:v>
                </c:pt>
                <c:pt idx="1870">
                  <c:v>0.30361929999999998</c:v>
                </c:pt>
                <c:pt idx="1871">
                  <c:v>0.28841250000000002</c:v>
                </c:pt>
                <c:pt idx="1872">
                  <c:v>0.2935857</c:v>
                </c:pt>
                <c:pt idx="1873">
                  <c:v>0.25143529999999997</c:v>
                </c:pt>
                <c:pt idx="1874">
                  <c:v>0.33621210000000001</c:v>
                </c:pt>
                <c:pt idx="1875">
                  <c:v>0.25100210000000001</c:v>
                </c:pt>
                <c:pt idx="1876">
                  <c:v>0.30134379999999999</c:v>
                </c:pt>
                <c:pt idx="1877">
                  <c:v>0.2941878</c:v>
                </c:pt>
                <c:pt idx="1878">
                  <c:v>0.25207780000000002</c:v>
                </c:pt>
                <c:pt idx="1879">
                  <c:v>0.33232410000000001</c:v>
                </c:pt>
                <c:pt idx="1880">
                  <c:v>0.26224249999999999</c:v>
                </c:pt>
                <c:pt idx="1881">
                  <c:v>0.26922590000000002</c:v>
                </c:pt>
                <c:pt idx="1882">
                  <c:v>0.30825520000000001</c:v>
                </c:pt>
                <c:pt idx="1883">
                  <c:v>0.25139220000000001</c:v>
                </c:pt>
                <c:pt idx="1884">
                  <c:v>0.25448589999999999</c:v>
                </c:pt>
                <c:pt idx="1885">
                  <c:v>0.25688830000000001</c:v>
                </c:pt>
                <c:pt idx="1886">
                  <c:v>0.26654159999999999</c:v>
                </c:pt>
                <c:pt idx="1887">
                  <c:v>0.27820600000000001</c:v>
                </c:pt>
                <c:pt idx="1888">
                  <c:v>0.25603939999999997</c:v>
                </c:pt>
                <c:pt idx="1889">
                  <c:v>0.25394169999999999</c:v>
                </c:pt>
                <c:pt idx="1890">
                  <c:v>0.33664690000000003</c:v>
                </c:pt>
                <c:pt idx="1891">
                  <c:v>0.25741510000000001</c:v>
                </c:pt>
                <c:pt idx="1892">
                  <c:v>0.29739199999999999</c:v>
                </c:pt>
                <c:pt idx="1893">
                  <c:v>0.26627709999999999</c:v>
                </c:pt>
                <c:pt idx="1894">
                  <c:v>0.25414530000000002</c:v>
                </c:pt>
                <c:pt idx="1895">
                  <c:v>0.26958779999999999</c:v>
                </c:pt>
                <c:pt idx="1896">
                  <c:v>0.27395849999999999</c:v>
                </c:pt>
                <c:pt idx="1897">
                  <c:v>0.30042419999999997</c:v>
                </c:pt>
                <c:pt idx="1898">
                  <c:v>0.25586429999999999</c:v>
                </c:pt>
                <c:pt idx="1899">
                  <c:v>0.25675999999999999</c:v>
                </c:pt>
                <c:pt idx="1900">
                  <c:v>0.39854250000000002</c:v>
                </c:pt>
                <c:pt idx="1901">
                  <c:v>0.44587529999999997</c:v>
                </c:pt>
                <c:pt idx="1902">
                  <c:v>0.2563262</c:v>
                </c:pt>
                <c:pt idx="1903">
                  <c:v>0.34082289999999998</c:v>
                </c:pt>
                <c:pt idx="1904">
                  <c:v>0.2595171</c:v>
                </c:pt>
                <c:pt idx="1905">
                  <c:v>0.2703835</c:v>
                </c:pt>
                <c:pt idx="1906">
                  <c:v>0.2919543</c:v>
                </c:pt>
                <c:pt idx="1907">
                  <c:v>0.2574572</c:v>
                </c:pt>
                <c:pt idx="1908">
                  <c:v>0.26469419999999999</c:v>
                </c:pt>
                <c:pt idx="1909">
                  <c:v>0.25574219999999998</c:v>
                </c:pt>
                <c:pt idx="1910">
                  <c:v>0.28249049999999998</c:v>
                </c:pt>
                <c:pt idx="1911">
                  <c:v>0.33063500000000001</c:v>
                </c:pt>
                <c:pt idx="1912">
                  <c:v>0.26054500000000003</c:v>
                </c:pt>
                <c:pt idx="1913">
                  <c:v>0.31411670000000003</c:v>
                </c:pt>
                <c:pt idx="1914">
                  <c:v>0.263656</c:v>
                </c:pt>
                <c:pt idx="1915">
                  <c:v>0.3507866</c:v>
                </c:pt>
                <c:pt idx="1916">
                  <c:v>0.29901670000000002</c:v>
                </c:pt>
                <c:pt idx="1917">
                  <c:v>0.26027149999999999</c:v>
                </c:pt>
                <c:pt idx="1918">
                  <c:v>0.29662840000000001</c:v>
                </c:pt>
                <c:pt idx="1919">
                  <c:v>0.27145900000000001</c:v>
                </c:pt>
                <c:pt idx="1920">
                  <c:v>0.30623489999999998</c:v>
                </c:pt>
                <c:pt idx="1921">
                  <c:v>0.2628974</c:v>
                </c:pt>
                <c:pt idx="1922">
                  <c:v>0.26340279999999999</c:v>
                </c:pt>
                <c:pt idx="1923">
                  <c:v>0.26660089999999997</c:v>
                </c:pt>
                <c:pt idx="1924">
                  <c:v>0.36484050000000001</c:v>
                </c:pt>
                <c:pt idx="1925">
                  <c:v>0.31729020000000002</c:v>
                </c:pt>
                <c:pt idx="1926">
                  <c:v>0.2614708</c:v>
                </c:pt>
                <c:pt idx="1927">
                  <c:v>0.2673451</c:v>
                </c:pt>
                <c:pt idx="1928">
                  <c:v>0.27002219999999999</c:v>
                </c:pt>
                <c:pt idx="1929">
                  <c:v>0.28319949999999999</c:v>
                </c:pt>
                <c:pt idx="1930">
                  <c:v>0.31953280000000001</c:v>
                </c:pt>
                <c:pt idx="1931">
                  <c:v>0.32848909999999998</c:v>
                </c:pt>
                <c:pt idx="1932">
                  <c:v>0.30176380000000003</c:v>
                </c:pt>
                <c:pt idx="1933">
                  <c:v>0.37419540000000001</c:v>
                </c:pt>
                <c:pt idx="1934">
                  <c:v>0.30171910000000002</c:v>
                </c:pt>
                <c:pt idx="1935">
                  <c:v>0.34195419999999999</c:v>
                </c:pt>
                <c:pt idx="1936">
                  <c:v>0.25414419999999999</c:v>
                </c:pt>
                <c:pt idx="1937">
                  <c:v>0.26011109999999998</c:v>
                </c:pt>
                <c:pt idx="1938">
                  <c:v>0.26118239999999998</c:v>
                </c:pt>
                <c:pt idx="1939">
                  <c:v>0.261494</c:v>
                </c:pt>
                <c:pt idx="1940">
                  <c:v>0.2827769</c:v>
                </c:pt>
                <c:pt idx="1941">
                  <c:v>0.26046550000000002</c:v>
                </c:pt>
                <c:pt idx="1942">
                  <c:v>0.25468600000000002</c:v>
                </c:pt>
                <c:pt idx="1943">
                  <c:v>0.31702010000000003</c:v>
                </c:pt>
                <c:pt idx="1944">
                  <c:v>0.3202932</c:v>
                </c:pt>
                <c:pt idx="1945">
                  <c:v>0.38989119999999999</c:v>
                </c:pt>
                <c:pt idx="1946">
                  <c:v>0.3707587</c:v>
                </c:pt>
                <c:pt idx="1947">
                  <c:v>0.2595422</c:v>
                </c:pt>
                <c:pt idx="1948">
                  <c:v>0.3153784</c:v>
                </c:pt>
                <c:pt idx="1949">
                  <c:v>0.29570469999999999</c:v>
                </c:pt>
                <c:pt idx="1950">
                  <c:v>0.25987650000000001</c:v>
                </c:pt>
                <c:pt idx="1951">
                  <c:v>0.25716230000000001</c:v>
                </c:pt>
                <c:pt idx="1952">
                  <c:v>0.27668310000000002</c:v>
                </c:pt>
                <c:pt idx="1953">
                  <c:v>0.25820510000000002</c:v>
                </c:pt>
                <c:pt idx="1954">
                  <c:v>0.25520090000000001</c:v>
                </c:pt>
                <c:pt idx="1955">
                  <c:v>0.29956120000000003</c:v>
                </c:pt>
                <c:pt idx="1956">
                  <c:v>0.2697253</c:v>
                </c:pt>
                <c:pt idx="1957">
                  <c:v>0.26695920000000001</c:v>
                </c:pt>
                <c:pt idx="1958">
                  <c:v>0.42150179999999998</c:v>
                </c:pt>
                <c:pt idx="1959">
                  <c:v>0.26249830000000002</c:v>
                </c:pt>
                <c:pt idx="1960">
                  <c:v>0.25402989999999998</c:v>
                </c:pt>
                <c:pt idx="1961">
                  <c:v>0.2704744</c:v>
                </c:pt>
                <c:pt idx="1962">
                  <c:v>0.27263860000000001</c:v>
                </c:pt>
                <c:pt idx="1963">
                  <c:v>0.28885810000000001</c:v>
                </c:pt>
                <c:pt idx="1964">
                  <c:v>0.27306750000000002</c:v>
                </c:pt>
                <c:pt idx="1965">
                  <c:v>0.28107969999999999</c:v>
                </c:pt>
                <c:pt idx="1966">
                  <c:v>0.26174720000000001</c:v>
                </c:pt>
                <c:pt idx="1967">
                  <c:v>0.2826264</c:v>
                </c:pt>
                <c:pt idx="1968">
                  <c:v>0.2995022</c:v>
                </c:pt>
                <c:pt idx="1969">
                  <c:v>0.26433030000000002</c:v>
                </c:pt>
                <c:pt idx="1970">
                  <c:v>0.26338149999999999</c:v>
                </c:pt>
                <c:pt idx="1971">
                  <c:v>0.25986569999999998</c:v>
                </c:pt>
                <c:pt idx="1972">
                  <c:v>0.31394670000000002</c:v>
                </c:pt>
                <c:pt idx="1973">
                  <c:v>0.27273069999999999</c:v>
                </c:pt>
                <c:pt idx="1974">
                  <c:v>0.26951219999999998</c:v>
                </c:pt>
                <c:pt idx="1975">
                  <c:v>0.26691199999999998</c:v>
                </c:pt>
                <c:pt idx="1976">
                  <c:v>0.34009299999999998</c:v>
                </c:pt>
                <c:pt idx="1977">
                  <c:v>0.3174844</c:v>
                </c:pt>
                <c:pt idx="1978">
                  <c:v>0.261189</c:v>
                </c:pt>
                <c:pt idx="1979">
                  <c:v>0.30703130000000001</c:v>
                </c:pt>
                <c:pt idx="1980">
                  <c:v>0.26285849999999999</c:v>
                </c:pt>
                <c:pt idx="1981">
                  <c:v>0.2677813</c:v>
                </c:pt>
                <c:pt idx="1982">
                  <c:v>0.31928840000000003</c:v>
                </c:pt>
                <c:pt idx="1983">
                  <c:v>0.26515840000000002</c:v>
                </c:pt>
                <c:pt idx="1984">
                  <c:v>0.25404959999999999</c:v>
                </c:pt>
                <c:pt idx="1985">
                  <c:v>0.26683600000000002</c:v>
                </c:pt>
                <c:pt idx="1986">
                  <c:v>0.2650382</c:v>
                </c:pt>
                <c:pt idx="1987">
                  <c:v>0.3062415</c:v>
                </c:pt>
                <c:pt idx="1988">
                  <c:v>0.34236270000000002</c:v>
                </c:pt>
                <c:pt idx="1989">
                  <c:v>0.33048899999999998</c:v>
                </c:pt>
                <c:pt idx="1990">
                  <c:v>0.26912639999999999</c:v>
                </c:pt>
                <c:pt idx="1991">
                  <c:v>0.2873212</c:v>
                </c:pt>
                <c:pt idx="1992">
                  <c:v>0.2927071</c:v>
                </c:pt>
                <c:pt idx="1993">
                  <c:v>0.2640324</c:v>
                </c:pt>
                <c:pt idx="1994">
                  <c:v>0.26295560000000001</c:v>
                </c:pt>
                <c:pt idx="1995">
                  <c:v>0.26434180000000002</c:v>
                </c:pt>
                <c:pt idx="1996">
                  <c:v>0.27495960000000003</c:v>
                </c:pt>
                <c:pt idx="1997">
                  <c:v>0.28629130000000003</c:v>
                </c:pt>
                <c:pt idx="1998">
                  <c:v>0.2743333</c:v>
                </c:pt>
                <c:pt idx="1999">
                  <c:v>0.26530209999999999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97-4045-961F-AE968DB7028A}"/>
            </c:ext>
          </c:extLst>
        </c:ser>
        <c:ser>
          <c:idx val="3"/>
          <c:order val="3"/>
          <c:tx>
            <c:strRef>
              <c:f>'Order Processing Times'!$F$1</c:f>
              <c:strCache>
                <c:ptCount val="1"/>
                <c:pt idx="0">
                  <c:v>Get Order From Redis Time (s)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Times'!$F$2:$F$2001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3.7586999999999998E-3</c:v>
                </c:pt>
                <c:pt idx="1002">
                  <c:v>1.2227E-3</c:v>
                </c:pt>
                <c:pt idx="1003">
                  <c:v>1.6014E-3</c:v>
                </c:pt>
                <c:pt idx="1004">
                  <c:v>1.4783000000000001E-3</c:v>
                </c:pt>
                <c:pt idx="1005">
                  <c:v>1.0007E-3</c:v>
                </c:pt>
                <c:pt idx="1006">
                  <c:v>1.1892000000000001E-3</c:v>
                </c:pt>
                <c:pt idx="1007">
                  <c:v>1.5326999999999999E-3</c:v>
                </c:pt>
                <c:pt idx="1008">
                  <c:v>2.7937999999999999E-3</c:v>
                </c:pt>
                <c:pt idx="1009">
                  <c:v>1.1544000000000001E-3</c:v>
                </c:pt>
                <c:pt idx="1010">
                  <c:v>1.8477000000000001E-3</c:v>
                </c:pt>
                <c:pt idx="1011">
                  <c:v>3.1606999999999998E-3</c:v>
                </c:pt>
                <c:pt idx="1012">
                  <c:v>2.2645999999999999E-3</c:v>
                </c:pt>
                <c:pt idx="1013">
                  <c:v>1.0677E-3</c:v>
                </c:pt>
                <c:pt idx="1014">
                  <c:v>1.3519000000000001E-3</c:v>
                </c:pt>
                <c:pt idx="1015">
                  <c:v>1.5104000000000001E-3</c:v>
                </c:pt>
                <c:pt idx="1016">
                  <c:v>3.0389000000000002E-3</c:v>
                </c:pt>
                <c:pt idx="1017">
                  <c:v>1.0656000000000001E-3</c:v>
                </c:pt>
                <c:pt idx="1018">
                  <c:v>1.4610999999999999E-3</c:v>
                </c:pt>
                <c:pt idx="1019">
                  <c:v>1.0847000000000001E-3</c:v>
                </c:pt>
                <c:pt idx="1020">
                  <c:v>1.5475E-3</c:v>
                </c:pt>
                <c:pt idx="1021">
                  <c:v>1.3382999999999999E-3</c:v>
                </c:pt>
                <c:pt idx="1022">
                  <c:v>1.3133999999999999E-3</c:v>
                </c:pt>
                <c:pt idx="1023">
                  <c:v>1.9989999999999999E-3</c:v>
                </c:pt>
                <c:pt idx="1024">
                  <c:v>1.42025E-2</c:v>
                </c:pt>
                <c:pt idx="1025">
                  <c:v>1.4716E-3</c:v>
                </c:pt>
                <c:pt idx="1026">
                  <c:v>1.5639E-3</c:v>
                </c:pt>
                <c:pt idx="1027">
                  <c:v>1.5651E-3</c:v>
                </c:pt>
                <c:pt idx="1028">
                  <c:v>1.6322000000000001E-3</c:v>
                </c:pt>
                <c:pt idx="1029">
                  <c:v>9.7759999999999991E-4</c:v>
                </c:pt>
                <c:pt idx="1030">
                  <c:v>1.7021E-3</c:v>
                </c:pt>
                <c:pt idx="1031">
                  <c:v>2.0872999999999998E-3</c:v>
                </c:pt>
                <c:pt idx="1032">
                  <c:v>1.0762E-3</c:v>
                </c:pt>
                <c:pt idx="1033">
                  <c:v>2.0132000000000001E-3</c:v>
                </c:pt>
                <c:pt idx="1034">
                  <c:v>1.1134000000000001E-3</c:v>
                </c:pt>
                <c:pt idx="1035">
                  <c:v>1.1322000000000001E-3</c:v>
                </c:pt>
                <c:pt idx="1036">
                  <c:v>2.7810000000000001E-3</c:v>
                </c:pt>
                <c:pt idx="1037">
                  <c:v>1.1058000000000001E-3</c:v>
                </c:pt>
                <c:pt idx="1038">
                  <c:v>1.0698000000000001E-3</c:v>
                </c:pt>
                <c:pt idx="1039">
                  <c:v>1.2715000000000001E-3</c:v>
                </c:pt>
                <c:pt idx="1040">
                  <c:v>2.1928999999999998E-3</c:v>
                </c:pt>
                <c:pt idx="1041">
                  <c:v>1.0801000000000001E-3</c:v>
                </c:pt>
                <c:pt idx="1042">
                  <c:v>1.2099000000000001E-3</c:v>
                </c:pt>
                <c:pt idx="1043">
                  <c:v>1.1072E-3</c:v>
                </c:pt>
                <c:pt idx="1044">
                  <c:v>1.1127000000000001E-3</c:v>
                </c:pt>
                <c:pt idx="1045">
                  <c:v>3.1213999999999999E-3</c:v>
                </c:pt>
                <c:pt idx="1046">
                  <c:v>1.3035E-3</c:v>
                </c:pt>
                <c:pt idx="1047">
                  <c:v>1.5253E-3</c:v>
                </c:pt>
                <c:pt idx="1048">
                  <c:v>1.1299999999999999E-3</c:v>
                </c:pt>
                <c:pt idx="1049">
                  <c:v>1.4385999999999999E-3</c:v>
                </c:pt>
                <c:pt idx="1050">
                  <c:v>1.0767000000000001E-3</c:v>
                </c:pt>
                <c:pt idx="1051">
                  <c:v>1.0444E-3</c:v>
                </c:pt>
                <c:pt idx="1052">
                  <c:v>1.6913E-3</c:v>
                </c:pt>
                <c:pt idx="1053">
                  <c:v>1.7440999999999999E-3</c:v>
                </c:pt>
                <c:pt idx="1054">
                  <c:v>2.9554E-3</c:v>
                </c:pt>
                <c:pt idx="1055">
                  <c:v>1.1088999999999999E-3</c:v>
                </c:pt>
                <c:pt idx="1056">
                  <c:v>1.0985999999999999E-3</c:v>
                </c:pt>
                <c:pt idx="1057">
                  <c:v>1.5820999999999999E-3</c:v>
                </c:pt>
                <c:pt idx="1058">
                  <c:v>1.3894000000000001E-3</c:v>
                </c:pt>
                <c:pt idx="1059">
                  <c:v>1.3140000000000001E-3</c:v>
                </c:pt>
                <c:pt idx="1060">
                  <c:v>1.5797000000000001E-3</c:v>
                </c:pt>
                <c:pt idx="1061">
                  <c:v>2.1042999999999999E-3</c:v>
                </c:pt>
                <c:pt idx="1062">
                  <c:v>2.9803999999999998E-3</c:v>
                </c:pt>
                <c:pt idx="1063">
                  <c:v>1.6821E-3</c:v>
                </c:pt>
                <c:pt idx="1064">
                  <c:v>1.0660999999999999E-3</c:v>
                </c:pt>
                <c:pt idx="1065">
                  <c:v>1.4988E-3</c:v>
                </c:pt>
                <c:pt idx="1066">
                  <c:v>2.0796E-3</c:v>
                </c:pt>
                <c:pt idx="1067">
                  <c:v>1.0984E-3</c:v>
                </c:pt>
                <c:pt idx="1068">
                  <c:v>1.0317E-3</c:v>
                </c:pt>
                <c:pt idx="1069">
                  <c:v>1.6071E-3</c:v>
                </c:pt>
                <c:pt idx="1070">
                  <c:v>1.1360000000000001E-3</c:v>
                </c:pt>
                <c:pt idx="1071">
                  <c:v>1.0583000000000001E-3</c:v>
                </c:pt>
                <c:pt idx="1072">
                  <c:v>1.1058000000000001E-3</c:v>
                </c:pt>
                <c:pt idx="1073">
                  <c:v>1.0241E-3</c:v>
                </c:pt>
                <c:pt idx="1074">
                  <c:v>1.1957000000000001E-3</c:v>
                </c:pt>
                <c:pt idx="1075">
                  <c:v>1.6521000000000001E-3</c:v>
                </c:pt>
                <c:pt idx="1076">
                  <c:v>1.1293E-3</c:v>
                </c:pt>
                <c:pt idx="1077">
                  <c:v>1.1676E-3</c:v>
                </c:pt>
                <c:pt idx="1078">
                  <c:v>1.2212E-3</c:v>
                </c:pt>
                <c:pt idx="1079">
                  <c:v>1.6949999999999999E-3</c:v>
                </c:pt>
                <c:pt idx="1080">
                  <c:v>1.0908999999999999E-3</c:v>
                </c:pt>
                <c:pt idx="1081">
                  <c:v>3.2778999999999998E-3</c:v>
                </c:pt>
                <c:pt idx="1082">
                  <c:v>2.1205E-3</c:v>
                </c:pt>
                <c:pt idx="1083">
                  <c:v>2.0866999999999999E-3</c:v>
                </c:pt>
                <c:pt idx="1084">
                  <c:v>1.7599E-3</c:v>
                </c:pt>
                <c:pt idx="1085">
                  <c:v>1.1248E-3</c:v>
                </c:pt>
                <c:pt idx="1086">
                  <c:v>1.867E-3</c:v>
                </c:pt>
                <c:pt idx="1087">
                  <c:v>1.1646E-3</c:v>
                </c:pt>
                <c:pt idx="1088">
                  <c:v>1.1226000000000001E-3</c:v>
                </c:pt>
                <c:pt idx="1089">
                  <c:v>1.2473E-3</c:v>
                </c:pt>
                <c:pt idx="1090">
                  <c:v>1.0715E-3</c:v>
                </c:pt>
                <c:pt idx="1091">
                  <c:v>1.1136E-3</c:v>
                </c:pt>
                <c:pt idx="1092">
                  <c:v>1.0510500000000001E-2</c:v>
                </c:pt>
                <c:pt idx="1093">
                  <c:v>1.0074000000000001E-3</c:v>
                </c:pt>
                <c:pt idx="1094">
                  <c:v>1.1501E-3</c:v>
                </c:pt>
                <c:pt idx="1095">
                  <c:v>1.1413E-3</c:v>
                </c:pt>
                <c:pt idx="1096">
                  <c:v>1.5922E-3</c:v>
                </c:pt>
                <c:pt idx="1097">
                  <c:v>2.0089000000000001E-3</c:v>
                </c:pt>
                <c:pt idx="1098">
                  <c:v>1.1915000000000001E-3</c:v>
                </c:pt>
                <c:pt idx="1099">
                  <c:v>1.0364E-3</c:v>
                </c:pt>
                <c:pt idx="1100">
                  <c:v>1.1463000000000001E-3</c:v>
                </c:pt>
                <c:pt idx="1101">
                  <c:v>2.6714E-3</c:v>
                </c:pt>
                <c:pt idx="1102">
                  <c:v>1.7491E-3</c:v>
                </c:pt>
                <c:pt idx="1103">
                  <c:v>1.2107000000000001E-3</c:v>
                </c:pt>
                <c:pt idx="1104">
                  <c:v>1.2153999999999999E-3</c:v>
                </c:pt>
                <c:pt idx="1105">
                  <c:v>1.9956000000000002E-3</c:v>
                </c:pt>
                <c:pt idx="1106">
                  <c:v>1.9433E-3</c:v>
                </c:pt>
                <c:pt idx="1107">
                  <c:v>1.6314999999999999E-3</c:v>
                </c:pt>
                <c:pt idx="1108">
                  <c:v>1.0751000000000001E-3</c:v>
                </c:pt>
                <c:pt idx="1109">
                  <c:v>1.8766E-3</c:v>
                </c:pt>
                <c:pt idx="1110">
                  <c:v>1.5933E-3</c:v>
                </c:pt>
                <c:pt idx="1111">
                  <c:v>2.3503999999999999E-3</c:v>
                </c:pt>
                <c:pt idx="1112">
                  <c:v>1.9854E-3</c:v>
                </c:pt>
                <c:pt idx="1113">
                  <c:v>1.8198000000000001E-3</c:v>
                </c:pt>
                <c:pt idx="1114">
                  <c:v>1.1130000000000001E-3</c:v>
                </c:pt>
                <c:pt idx="1115">
                  <c:v>1.9474E-3</c:v>
                </c:pt>
                <c:pt idx="1116">
                  <c:v>2.1676999999999998E-3</c:v>
                </c:pt>
                <c:pt idx="1117">
                  <c:v>1.5969000000000001E-3</c:v>
                </c:pt>
                <c:pt idx="1118">
                  <c:v>1.4599000000000001E-3</c:v>
                </c:pt>
                <c:pt idx="1119">
                  <c:v>2.0750999999999999E-3</c:v>
                </c:pt>
                <c:pt idx="1120">
                  <c:v>1.0254000000000001E-3</c:v>
                </c:pt>
                <c:pt idx="1121">
                  <c:v>1.7316E-3</c:v>
                </c:pt>
                <c:pt idx="1122">
                  <c:v>1.3374000000000001E-3</c:v>
                </c:pt>
                <c:pt idx="1123">
                  <c:v>1.4101000000000001E-3</c:v>
                </c:pt>
                <c:pt idx="1124">
                  <c:v>1.1042000000000001E-3</c:v>
                </c:pt>
                <c:pt idx="1125">
                  <c:v>1.8466999999999999E-3</c:v>
                </c:pt>
                <c:pt idx="1126">
                  <c:v>2.2880000000000001E-3</c:v>
                </c:pt>
                <c:pt idx="1127">
                  <c:v>1.2279999999999999E-3</c:v>
                </c:pt>
                <c:pt idx="1128">
                  <c:v>1.6333999999999999E-3</c:v>
                </c:pt>
                <c:pt idx="1129">
                  <c:v>1.1425000000000001E-3</c:v>
                </c:pt>
                <c:pt idx="1130">
                  <c:v>1.8041999999999999E-3</c:v>
                </c:pt>
                <c:pt idx="1131">
                  <c:v>1.018E-3</c:v>
                </c:pt>
                <c:pt idx="1132">
                  <c:v>1.1337000000000001E-3</c:v>
                </c:pt>
                <c:pt idx="1133">
                  <c:v>1.6260000000000001E-3</c:v>
                </c:pt>
                <c:pt idx="1134">
                  <c:v>1.2301E-3</c:v>
                </c:pt>
                <c:pt idx="1135">
                  <c:v>1.5456999999999999E-3</c:v>
                </c:pt>
                <c:pt idx="1136">
                  <c:v>1.565E-3</c:v>
                </c:pt>
                <c:pt idx="1137">
                  <c:v>1.1172000000000001E-3</c:v>
                </c:pt>
                <c:pt idx="1138">
                  <c:v>1.2750000000000001E-3</c:v>
                </c:pt>
                <c:pt idx="1139">
                  <c:v>1.2244000000000001E-3</c:v>
                </c:pt>
                <c:pt idx="1140">
                  <c:v>1.114E-3</c:v>
                </c:pt>
                <c:pt idx="1141">
                  <c:v>1.2482999999999999E-3</c:v>
                </c:pt>
                <c:pt idx="1142">
                  <c:v>1.1762999999999999E-3</c:v>
                </c:pt>
                <c:pt idx="1143">
                  <c:v>1.5647E-3</c:v>
                </c:pt>
                <c:pt idx="1144">
                  <c:v>1.4027E-3</c:v>
                </c:pt>
                <c:pt idx="1145">
                  <c:v>1.3313999999999999E-3</c:v>
                </c:pt>
                <c:pt idx="1146">
                  <c:v>1.0786999999999999E-3</c:v>
                </c:pt>
                <c:pt idx="1147">
                  <c:v>2.9952999999999998E-3</c:v>
                </c:pt>
                <c:pt idx="1148">
                  <c:v>1.2558000000000001E-3</c:v>
                </c:pt>
                <c:pt idx="1149">
                  <c:v>9.9719999999999995E-4</c:v>
                </c:pt>
                <c:pt idx="1150">
                  <c:v>1.4031E-3</c:v>
                </c:pt>
                <c:pt idx="1151">
                  <c:v>1.2129E-3</c:v>
                </c:pt>
                <c:pt idx="1152">
                  <c:v>1.0989000000000001E-3</c:v>
                </c:pt>
                <c:pt idx="1153">
                  <c:v>1.1819000000000001E-3</c:v>
                </c:pt>
                <c:pt idx="1154">
                  <c:v>1.2103999999999999E-3</c:v>
                </c:pt>
                <c:pt idx="1155">
                  <c:v>1.0403000000000001E-3</c:v>
                </c:pt>
                <c:pt idx="1156">
                  <c:v>1.0195E-3</c:v>
                </c:pt>
                <c:pt idx="1157">
                  <c:v>2.4076000000000002E-3</c:v>
                </c:pt>
                <c:pt idx="1158">
                  <c:v>1.1458E-3</c:v>
                </c:pt>
                <c:pt idx="1159">
                  <c:v>1.3473000000000001E-3</c:v>
                </c:pt>
                <c:pt idx="1160">
                  <c:v>2.1951000000000002E-3</c:v>
                </c:pt>
                <c:pt idx="1161">
                  <c:v>1.9726000000000001E-3</c:v>
                </c:pt>
                <c:pt idx="1162">
                  <c:v>1.3709E-3</c:v>
                </c:pt>
                <c:pt idx="1163">
                  <c:v>2.0693E-3</c:v>
                </c:pt>
                <c:pt idx="1164">
                  <c:v>1.5996999999999999E-3</c:v>
                </c:pt>
                <c:pt idx="1165">
                  <c:v>1.8499E-3</c:v>
                </c:pt>
                <c:pt idx="1166">
                  <c:v>1.2344000000000001E-3</c:v>
                </c:pt>
                <c:pt idx="1167">
                  <c:v>1.5123000000000001E-3</c:v>
                </c:pt>
                <c:pt idx="1168">
                  <c:v>1.0631E-3</c:v>
                </c:pt>
                <c:pt idx="1169">
                  <c:v>1.1758000000000001E-3</c:v>
                </c:pt>
                <c:pt idx="1170">
                  <c:v>1.2367999999999999E-3</c:v>
                </c:pt>
                <c:pt idx="1171">
                  <c:v>1.3864999999999999E-3</c:v>
                </c:pt>
                <c:pt idx="1172">
                  <c:v>1.4495000000000001E-3</c:v>
                </c:pt>
                <c:pt idx="1173">
                  <c:v>1.2017E-3</c:v>
                </c:pt>
                <c:pt idx="1174">
                  <c:v>1.6900000000000001E-3</c:v>
                </c:pt>
                <c:pt idx="1175">
                  <c:v>1.1222999999999999E-3</c:v>
                </c:pt>
                <c:pt idx="1176">
                  <c:v>2.5533999999999999E-3</c:v>
                </c:pt>
                <c:pt idx="1177">
                  <c:v>1.4579E-3</c:v>
                </c:pt>
                <c:pt idx="1178">
                  <c:v>1.0509E-3</c:v>
                </c:pt>
                <c:pt idx="1179">
                  <c:v>1.4513E-3</c:v>
                </c:pt>
                <c:pt idx="1180">
                  <c:v>1.1165999999999999E-3</c:v>
                </c:pt>
                <c:pt idx="1181">
                  <c:v>1.1818E-3</c:v>
                </c:pt>
                <c:pt idx="1182">
                  <c:v>1.2292E-3</c:v>
                </c:pt>
                <c:pt idx="1183">
                  <c:v>1.2061000000000001E-3</c:v>
                </c:pt>
                <c:pt idx="1184">
                  <c:v>2.2317999999999999E-3</c:v>
                </c:pt>
                <c:pt idx="1185">
                  <c:v>1.6379999999999999E-3</c:v>
                </c:pt>
                <c:pt idx="1186">
                  <c:v>1.6371000000000001E-3</c:v>
                </c:pt>
                <c:pt idx="1187">
                  <c:v>1.5629999999999999E-3</c:v>
                </c:pt>
                <c:pt idx="1188">
                  <c:v>1.0574E-3</c:v>
                </c:pt>
                <c:pt idx="1189">
                  <c:v>1.0855999999999999E-3</c:v>
                </c:pt>
                <c:pt idx="1190">
                  <c:v>2.1308E-3</c:v>
                </c:pt>
                <c:pt idx="1191">
                  <c:v>1.1554E-3</c:v>
                </c:pt>
                <c:pt idx="1192">
                  <c:v>1.0231000000000001E-3</c:v>
                </c:pt>
                <c:pt idx="1193">
                  <c:v>1.1213E-3</c:v>
                </c:pt>
                <c:pt idx="1194">
                  <c:v>1.0177000000000001E-3</c:v>
                </c:pt>
                <c:pt idx="1195">
                  <c:v>1.1014E-3</c:v>
                </c:pt>
                <c:pt idx="1196">
                  <c:v>1.1191E-3</c:v>
                </c:pt>
                <c:pt idx="1197">
                  <c:v>1.364E-3</c:v>
                </c:pt>
                <c:pt idx="1198">
                  <c:v>1.3763E-3</c:v>
                </c:pt>
                <c:pt idx="1199">
                  <c:v>1.1333999999999999E-3</c:v>
                </c:pt>
                <c:pt idx="1200">
                  <c:v>1.2137999999999999E-3</c:v>
                </c:pt>
                <c:pt idx="1201">
                  <c:v>1.3913E-3</c:v>
                </c:pt>
                <c:pt idx="1202">
                  <c:v>4.2135000000000002E-3</c:v>
                </c:pt>
                <c:pt idx="1203">
                  <c:v>1.0889000000000001E-3</c:v>
                </c:pt>
                <c:pt idx="1204">
                  <c:v>1.2181E-3</c:v>
                </c:pt>
                <c:pt idx="1205">
                  <c:v>1.2078E-3</c:v>
                </c:pt>
                <c:pt idx="1206">
                  <c:v>1.1179E-3</c:v>
                </c:pt>
                <c:pt idx="1207">
                  <c:v>1.5402E-3</c:v>
                </c:pt>
                <c:pt idx="1208">
                  <c:v>1.8270000000000001E-3</c:v>
                </c:pt>
                <c:pt idx="1209">
                  <c:v>1.6306999999999999E-3</c:v>
                </c:pt>
                <c:pt idx="1210">
                  <c:v>2.0749000000000002E-3</c:v>
                </c:pt>
                <c:pt idx="1211">
                  <c:v>1.041E-3</c:v>
                </c:pt>
                <c:pt idx="1212">
                  <c:v>3.6816000000000002E-3</c:v>
                </c:pt>
                <c:pt idx="1213">
                  <c:v>1.6670999999999999E-3</c:v>
                </c:pt>
                <c:pt idx="1214">
                  <c:v>1.7011000000000001E-3</c:v>
                </c:pt>
                <c:pt idx="1215">
                  <c:v>1.2807000000000001E-3</c:v>
                </c:pt>
                <c:pt idx="1216">
                  <c:v>1.6477E-3</c:v>
                </c:pt>
                <c:pt idx="1217">
                  <c:v>1.5057E-3</c:v>
                </c:pt>
                <c:pt idx="1218">
                  <c:v>1.2539999999999999E-3</c:v>
                </c:pt>
                <c:pt idx="1219">
                  <c:v>1.1186E-3</c:v>
                </c:pt>
                <c:pt idx="1220">
                  <c:v>1.1858999999999999E-3</c:v>
                </c:pt>
                <c:pt idx="1221">
                  <c:v>1.4471E-3</c:v>
                </c:pt>
                <c:pt idx="1222">
                  <c:v>1.3675E-3</c:v>
                </c:pt>
                <c:pt idx="1223">
                  <c:v>1.2408E-3</c:v>
                </c:pt>
                <c:pt idx="1224">
                  <c:v>1.6823000000000001E-3</c:v>
                </c:pt>
                <c:pt idx="1225">
                  <c:v>1.6057000000000001E-3</c:v>
                </c:pt>
                <c:pt idx="1226">
                  <c:v>1.2102E-3</c:v>
                </c:pt>
                <c:pt idx="1227">
                  <c:v>1.4821999999999999E-3</c:v>
                </c:pt>
                <c:pt idx="1228">
                  <c:v>2.0057E-3</c:v>
                </c:pt>
                <c:pt idx="1229">
                  <c:v>1.2409000000000001E-3</c:v>
                </c:pt>
                <c:pt idx="1230">
                  <c:v>1.0085999999999999E-3</c:v>
                </c:pt>
                <c:pt idx="1231">
                  <c:v>1.1504E-3</c:v>
                </c:pt>
                <c:pt idx="1232">
                  <c:v>1.0116999999999999E-3</c:v>
                </c:pt>
                <c:pt idx="1233">
                  <c:v>1.145E-3</c:v>
                </c:pt>
                <c:pt idx="1234">
                  <c:v>1.7015000000000001E-3</c:v>
                </c:pt>
                <c:pt idx="1235">
                  <c:v>1.2105E-3</c:v>
                </c:pt>
                <c:pt idx="1236">
                  <c:v>1.0761E-3</c:v>
                </c:pt>
                <c:pt idx="1237">
                  <c:v>1.196E-3</c:v>
                </c:pt>
                <c:pt idx="1238">
                  <c:v>1.353E-3</c:v>
                </c:pt>
                <c:pt idx="1239">
                  <c:v>1.083E-3</c:v>
                </c:pt>
                <c:pt idx="1240">
                  <c:v>1.9109999999999999E-3</c:v>
                </c:pt>
                <c:pt idx="1241">
                  <c:v>1.0612E-3</c:v>
                </c:pt>
                <c:pt idx="1242">
                  <c:v>1.1784E-3</c:v>
                </c:pt>
                <c:pt idx="1243">
                  <c:v>2.0273999999999999E-3</c:v>
                </c:pt>
                <c:pt idx="1244">
                  <c:v>1.0694000000000001E-3</c:v>
                </c:pt>
                <c:pt idx="1245">
                  <c:v>1.1502999999999999E-3</c:v>
                </c:pt>
                <c:pt idx="1246">
                  <c:v>1.1297E-3</c:v>
                </c:pt>
                <c:pt idx="1247">
                  <c:v>1.3914000000000001E-3</c:v>
                </c:pt>
                <c:pt idx="1248">
                  <c:v>1.6050000000000001E-3</c:v>
                </c:pt>
                <c:pt idx="1249">
                  <c:v>1.1271E-3</c:v>
                </c:pt>
                <c:pt idx="1250">
                  <c:v>1.1676E-3</c:v>
                </c:pt>
                <c:pt idx="1251">
                  <c:v>1.2588E-3</c:v>
                </c:pt>
                <c:pt idx="1252">
                  <c:v>1.3809E-3</c:v>
                </c:pt>
                <c:pt idx="1253">
                  <c:v>2.6989000000000002E-3</c:v>
                </c:pt>
                <c:pt idx="1254">
                  <c:v>1.8308E-3</c:v>
                </c:pt>
                <c:pt idx="1255">
                  <c:v>1.0934E-3</c:v>
                </c:pt>
                <c:pt idx="1256">
                  <c:v>1.4913999999999999E-3</c:v>
                </c:pt>
                <c:pt idx="1257">
                  <c:v>1.6252E-3</c:v>
                </c:pt>
                <c:pt idx="1258">
                  <c:v>1.3414E-3</c:v>
                </c:pt>
                <c:pt idx="1259">
                  <c:v>1.1348E-3</c:v>
                </c:pt>
                <c:pt idx="1260">
                  <c:v>1.49E-3</c:v>
                </c:pt>
                <c:pt idx="1261">
                  <c:v>1.1037E-3</c:v>
                </c:pt>
                <c:pt idx="1262">
                  <c:v>2.9564000000000001E-3</c:v>
                </c:pt>
                <c:pt idx="1263">
                  <c:v>1.5577E-3</c:v>
                </c:pt>
                <c:pt idx="1264">
                  <c:v>1.1065999999999999E-3</c:v>
                </c:pt>
                <c:pt idx="1265">
                  <c:v>1.4042E-3</c:v>
                </c:pt>
                <c:pt idx="1266">
                  <c:v>1.2611E-3</c:v>
                </c:pt>
                <c:pt idx="1267">
                  <c:v>1.0725999999999999E-3</c:v>
                </c:pt>
                <c:pt idx="1268">
                  <c:v>1.2168000000000001E-3</c:v>
                </c:pt>
                <c:pt idx="1269">
                  <c:v>1.1187E-3</c:v>
                </c:pt>
                <c:pt idx="1270">
                  <c:v>1.5501E-3</c:v>
                </c:pt>
                <c:pt idx="1271">
                  <c:v>1.0748000000000001E-3</c:v>
                </c:pt>
                <c:pt idx="1272">
                  <c:v>1.3512000000000001E-3</c:v>
                </c:pt>
                <c:pt idx="1273">
                  <c:v>1.1636000000000001E-3</c:v>
                </c:pt>
                <c:pt idx="1274">
                  <c:v>1.3336000000000001E-3</c:v>
                </c:pt>
                <c:pt idx="1275">
                  <c:v>1.4594E-3</c:v>
                </c:pt>
                <c:pt idx="1276">
                  <c:v>2.4529999999999999E-3</c:v>
                </c:pt>
                <c:pt idx="1277">
                  <c:v>1.5449999999999999E-3</c:v>
                </c:pt>
                <c:pt idx="1278">
                  <c:v>1.9534000000000001E-3</c:v>
                </c:pt>
                <c:pt idx="1279">
                  <c:v>2.5503000000000001E-3</c:v>
                </c:pt>
                <c:pt idx="1280">
                  <c:v>1.6620000000000001E-3</c:v>
                </c:pt>
                <c:pt idx="1281">
                  <c:v>1.5391999999999999E-3</c:v>
                </c:pt>
                <c:pt idx="1282">
                  <c:v>1.2436000000000001E-3</c:v>
                </c:pt>
                <c:pt idx="1283">
                  <c:v>1.7649E-3</c:v>
                </c:pt>
                <c:pt idx="1284">
                  <c:v>2.5904999999999999E-3</c:v>
                </c:pt>
                <c:pt idx="1285">
                  <c:v>1.3171000000000001E-3</c:v>
                </c:pt>
                <c:pt idx="1286">
                  <c:v>1.1992000000000001E-3</c:v>
                </c:pt>
                <c:pt idx="1287">
                  <c:v>2.4589999999999998E-3</c:v>
                </c:pt>
                <c:pt idx="1288">
                  <c:v>1.82E-3</c:v>
                </c:pt>
                <c:pt idx="1289">
                  <c:v>1.0202E-3</c:v>
                </c:pt>
                <c:pt idx="1290">
                  <c:v>1.0942E-3</c:v>
                </c:pt>
                <c:pt idx="1291">
                  <c:v>1.1796E-3</c:v>
                </c:pt>
                <c:pt idx="1292">
                  <c:v>1.214E-3</c:v>
                </c:pt>
                <c:pt idx="1293">
                  <c:v>1.5317E-3</c:v>
                </c:pt>
                <c:pt idx="1294">
                  <c:v>2.2558000000000001E-3</c:v>
                </c:pt>
                <c:pt idx="1295">
                  <c:v>1.0597E-3</c:v>
                </c:pt>
                <c:pt idx="1296">
                  <c:v>1.8485999999999999E-3</c:v>
                </c:pt>
                <c:pt idx="1297">
                  <c:v>1.0868E-3</c:v>
                </c:pt>
                <c:pt idx="1298">
                  <c:v>1.1336E-3</c:v>
                </c:pt>
                <c:pt idx="1299">
                  <c:v>1.5495000000000001E-3</c:v>
                </c:pt>
                <c:pt idx="1300">
                  <c:v>2.5495000000000001E-3</c:v>
                </c:pt>
                <c:pt idx="1301">
                  <c:v>1.5475E-3</c:v>
                </c:pt>
                <c:pt idx="1302">
                  <c:v>1.9189999999999999E-3</c:v>
                </c:pt>
                <c:pt idx="1303">
                  <c:v>1.0131000000000001E-3</c:v>
                </c:pt>
                <c:pt idx="1304">
                  <c:v>1.1891E-3</c:v>
                </c:pt>
                <c:pt idx="1305">
                  <c:v>1.1146999999999999E-3</c:v>
                </c:pt>
                <c:pt idx="1306">
                  <c:v>1.7256000000000001E-3</c:v>
                </c:pt>
                <c:pt idx="1307">
                  <c:v>9.6489999999999998E-4</c:v>
                </c:pt>
                <c:pt idx="1308">
                  <c:v>1.005E-3</c:v>
                </c:pt>
                <c:pt idx="1309">
                  <c:v>1.1439E-3</c:v>
                </c:pt>
                <c:pt idx="1310">
                  <c:v>1.3091000000000001E-3</c:v>
                </c:pt>
                <c:pt idx="1311">
                  <c:v>1.3729E-3</c:v>
                </c:pt>
                <c:pt idx="1312">
                  <c:v>1.9074000000000001E-3</c:v>
                </c:pt>
                <c:pt idx="1313">
                  <c:v>1.2496E-3</c:v>
                </c:pt>
                <c:pt idx="1314">
                  <c:v>1.4456E-3</c:v>
                </c:pt>
                <c:pt idx="1315">
                  <c:v>1.5732999999999999E-3</c:v>
                </c:pt>
                <c:pt idx="1316">
                  <c:v>1.5577E-3</c:v>
                </c:pt>
                <c:pt idx="1317">
                  <c:v>2.7396E-3</c:v>
                </c:pt>
                <c:pt idx="1318">
                  <c:v>1.3036E-3</c:v>
                </c:pt>
                <c:pt idx="1319">
                  <c:v>2.5301E-3</c:v>
                </c:pt>
                <c:pt idx="1320">
                  <c:v>1.0196999999999999E-3</c:v>
                </c:pt>
                <c:pt idx="1321">
                  <c:v>1.4970000000000001E-3</c:v>
                </c:pt>
                <c:pt idx="1322">
                  <c:v>1.0402E-3</c:v>
                </c:pt>
                <c:pt idx="1323">
                  <c:v>1.0051000000000001E-3</c:v>
                </c:pt>
                <c:pt idx="1324">
                  <c:v>1.2315E-3</c:v>
                </c:pt>
                <c:pt idx="1325">
                  <c:v>1.3473999999999999E-3</c:v>
                </c:pt>
                <c:pt idx="1326">
                  <c:v>1.0679000000000001E-3</c:v>
                </c:pt>
                <c:pt idx="1327">
                  <c:v>1.0977000000000001E-3</c:v>
                </c:pt>
                <c:pt idx="1328">
                  <c:v>1.1289E-3</c:v>
                </c:pt>
                <c:pt idx="1329">
                  <c:v>1.1050999999999999E-3</c:v>
                </c:pt>
                <c:pt idx="1330">
                  <c:v>1.0372999999999999E-3</c:v>
                </c:pt>
                <c:pt idx="1331">
                  <c:v>1.3033999999999999E-3</c:v>
                </c:pt>
                <c:pt idx="1332">
                  <c:v>1.572E-3</c:v>
                </c:pt>
                <c:pt idx="1333">
                  <c:v>1.2064000000000001E-3</c:v>
                </c:pt>
                <c:pt idx="1334">
                  <c:v>2.0566999999999998E-3</c:v>
                </c:pt>
                <c:pt idx="1335">
                  <c:v>1.0277000000000001E-3</c:v>
                </c:pt>
                <c:pt idx="1336">
                  <c:v>2.2536000000000001E-3</c:v>
                </c:pt>
                <c:pt idx="1337">
                  <c:v>1.5627E-3</c:v>
                </c:pt>
                <c:pt idx="1338">
                  <c:v>1.0328E-3</c:v>
                </c:pt>
                <c:pt idx="1339">
                  <c:v>1.1052E-3</c:v>
                </c:pt>
                <c:pt idx="1340">
                  <c:v>2.1946999999999999E-3</c:v>
                </c:pt>
                <c:pt idx="1341">
                  <c:v>1.5826E-3</c:v>
                </c:pt>
                <c:pt idx="1342">
                  <c:v>1.0008E-3</c:v>
                </c:pt>
                <c:pt idx="1343">
                  <c:v>1.1027999999999999E-3</c:v>
                </c:pt>
                <c:pt idx="1344">
                  <c:v>1.384E-3</c:v>
                </c:pt>
                <c:pt idx="1345">
                  <c:v>1.0154999999999999E-3</c:v>
                </c:pt>
                <c:pt idx="1346">
                  <c:v>9.5560000000000003E-4</c:v>
                </c:pt>
                <c:pt idx="1347">
                  <c:v>1.2516999999999999E-3</c:v>
                </c:pt>
                <c:pt idx="1348">
                  <c:v>1.4844000000000001E-3</c:v>
                </c:pt>
                <c:pt idx="1349">
                  <c:v>1.5261000000000001E-3</c:v>
                </c:pt>
                <c:pt idx="1350">
                  <c:v>1.3446E-3</c:v>
                </c:pt>
                <c:pt idx="1351">
                  <c:v>1.6535E-3</c:v>
                </c:pt>
                <c:pt idx="1352">
                  <c:v>1.0619E-3</c:v>
                </c:pt>
                <c:pt idx="1353">
                  <c:v>1.1578999999999999E-3</c:v>
                </c:pt>
                <c:pt idx="1354">
                  <c:v>1.1406999999999999E-3</c:v>
                </c:pt>
                <c:pt idx="1355">
                  <c:v>1.3522E-3</c:v>
                </c:pt>
                <c:pt idx="1356">
                  <c:v>1.0884E-3</c:v>
                </c:pt>
                <c:pt idx="1357">
                  <c:v>1.0877E-3</c:v>
                </c:pt>
                <c:pt idx="1358">
                  <c:v>9.6730000000000004E-4</c:v>
                </c:pt>
                <c:pt idx="1359">
                  <c:v>1.0556999999999999E-3</c:v>
                </c:pt>
                <c:pt idx="1360">
                  <c:v>1.0313E-3</c:v>
                </c:pt>
                <c:pt idx="1361">
                  <c:v>1.1640999999999999E-3</c:v>
                </c:pt>
                <c:pt idx="1362">
                  <c:v>1.5647E-3</c:v>
                </c:pt>
                <c:pt idx="1363">
                  <c:v>1.6142999999999999E-3</c:v>
                </c:pt>
                <c:pt idx="1364">
                  <c:v>1.3297000000000001E-3</c:v>
                </c:pt>
                <c:pt idx="1365">
                  <c:v>1.5866000000000001E-3</c:v>
                </c:pt>
                <c:pt idx="1366">
                  <c:v>1.8661999999999999E-3</c:v>
                </c:pt>
                <c:pt idx="1367">
                  <c:v>1.2354E-3</c:v>
                </c:pt>
                <c:pt idx="1368">
                  <c:v>1.7648E-3</c:v>
                </c:pt>
                <c:pt idx="1369">
                  <c:v>1.0078000000000001E-3</c:v>
                </c:pt>
                <c:pt idx="1370">
                  <c:v>1.2604999999999999E-3</c:v>
                </c:pt>
                <c:pt idx="1371">
                  <c:v>1.4323000000000001E-3</c:v>
                </c:pt>
                <c:pt idx="1372">
                  <c:v>1.8174E-3</c:v>
                </c:pt>
                <c:pt idx="1373">
                  <c:v>1.6900000000000001E-3</c:v>
                </c:pt>
                <c:pt idx="1374">
                  <c:v>1.2359000000000001E-3</c:v>
                </c:pt>
                <c:pt idx="1375">
                  <c:v>1.4647E-3</c:v>
                </c:pt>
                <c:pt idx="1376">
                  <c:v>1.7311E-3</c:v>
                </c:pt>
                <c:pt idx="1377">
                  <c:v>1.9377000000000001E-3</c:v>
                </c:pt>
                <c:pt idx="1378">
                  <c:v>1.1913E-3</c:v>
                </c:pt>
                <c:pt idx="1379">
                  <c:v>1.0392000000000001E-3</c:v>
                </c:pt>
                <c:pt idx="1380">
                  <c:v>1.5655000000000001E-3</c:v>
                </c:pt>
                <c:pt idx="1381">
                  <c:v>1.3295E-3</c:v>
                </c:pt>
                <c:pt idx="1382">
                  <c:v>1.0735E-3</c:v>
                </c:pt>
                <c:pt idx="1383">
                  <c:v>2.1459999999999999E-3</c:v>
                </c:pt>
                <c:pt idx="1384">
                  <c:v>1.3163000000000001E-3</c:v>
                </c:pt>
                <c:pt idx="1385">
                  <c:v>1.0475E-3</c:v>
                </c:pt>
                <c:pt idx="1386">
                  <c:v>2.2680999999999999E-3</c:v>
                </c:pt>
                <c:pt idx="1387">
                  <c:v>1.0522999999999999E-3</c:v>
                </c:pt>
                <c:pt idx="1388">
                  <c:v>1.4395E-3</c:v>
                </c:pt>
                <c:pt idx="1389">
                  <c:v>1.5732999999999999E-3</c:v>
                </c:pt>
                <c:pt idx="1390">
                  <c:v>1.3576E-3</c:v>
                </c:pt>
                <c:pt idx="1391">
                  <c:v>1.0192999999999999E-3</c:v>
                </c:pt>
                <c:pt idx="1392">
                  <c:v>1.2386000000000001E-3</c:v>
                </c:pt>
                <c:pt idx="1393">
                  <c:v>2.7330000000000002E-3</c:v>
                </c:pt>
                <c:pt idx="1394">
                  <c:v>1.0088E-3</c:v>
                </c:pt>
                <c:pt idx="1395">
                  <c:v>1.0654E-3</c:v>
                </c:pt>
                <c:pt idx="1396">
                  <c:v>1.2439E-3</c:v>
                </c:pt>
                <c:pt idx="1397">
                  <c:v>3.1717E-3</c:v>
                </c:pt>
                <c:pt idx="1398">
                  <c:v>1.2813E-3</c:v>
                </c:pt>
                <c:pt idx="1399">
                  <c:v>1.2312E-3</c:v>
                </c:pt>
                <c:pt idx="1400">
                  <c:v>1.4149E-3</c:v>
                </c:pt>
                <c:pt idx="1401">
                  <c:v>1.0797000000000001E-3</c:v>
                </c:pt>
                <c:pt idx="1402">
                  <c:v>2.3749000000000001E-3</c:v>
                </c:pt>
                <c:pt idx="1403">
                  <c:v>1.3655E-3</c:v>
                </c:pt>
                <c:pt idx="1404">
                  <c:v>1.3043E-3</c:v>
                </c:pt>
                <c:pt idx="1405">
                  <c:v>1.5192999999999999E-3</c:v>
                </c:pt>
                <c:pt idx="1406">
                  <c:v>1.5694000000000001E-3</c:v>
                </c:pt>
                <c:pt idx="1407">
                  <c:v>1.0204000000000001E-3</c:v>
                </c:pt>
                <c:pt idx="1408">
                  <c:v>1.5236E-3</c:v>
                </c:pt>
                <c:pt idx="1409">
                  <c:v>1.1471000000000001E-3</c:v>
                </c:pt>
                <c:pt idx="1410">
                  <c:v>1.5965E-3</c:v>
                </c:pt>
                <c:pt idx="1411">
                  <c:v>2.0122999999999999E-3</c:v>
                </c:pt>
                <c:pt idx="1412">
                  <c:v>3.9065999999999997E-3</c:v>
                </c:pt>
                <c:pt idx="1413">
                  <c:v>2.1283000000000001E-3</c:v>
                </c:pt>
                <c:pt idx="1414">
                  <c:v>1.83E-3</c:v>
                </c:pt>
                <c:pt idx="1415">
                  <c:v>3.6505999999999999E-3</c:v>
                </c:pt>
                <c:pt idx="1416">
                  <c:v>1.9843E-3</c:v>
                </c:pt>
                <c:pt idx="1417">
                  <c:v>2.8170000000000001E-3</c:v>
                </c:pt>
                <c:pt idx="1418">
                  <c:v>1.7474000000000001E-3</c:v>
                </c:pt>
                <c:pt idx="1419">
                  <c:v>2.0157999999999999E-3</c:v>
                </c:pt>
                <c:pt idx="1420">
                  <c:v>1.1367E-3</c:v>
                </c:pt>
                <c:pt idx="1421">
                  <c:v>1.8642000000000001E-3</c:v>
                </c:pt>
                <c:pt idx="1422">
                  <c:v>2.6120000000000002E-3</c:v>
                </c:pt>
                <c:pt idx="1423">
                  <c:v>3.6449999999999998E-3</c:v>
                </c:pt>
                <c:pt idx="1424">
                  <c:v>1.6770000000000001E-3</c:v>
                </c:pt>
                <c:pt idx="1425">
                  <c:v>1.3064999999999999E-3</c:v>
                </c:pt>
                <c:pt idx="1426">
                  <c:v>2.5907999999999999E-3</c:v>
                </c:pt>
                <c:pt idx="1427">
                  <c:v>1.4449E-3</c:v>
                </c:pt>
                <c:pt idx="1428">
                  <c:v>1.5931999999999999E-3</c:v>
                </c:pt>
                <c:pt idx="1429">
                  <c:v>2.9158000000000001E-3</c:v>
                </c:pt>
                <c:pt idx="1430">
                  <c:v>3.6072000000000001E-3</c:v>
                </c:pt>
                <c:pt idx="1431">
                  <c:v>1.1831999999999999E-3</c:v>
                </c:pt>
                <c:pt idx="1432">
                  <c:v>2.2951999999999998E-3</c:v>
                </c:pt>
                <c:pt idx="1433">
                  <c:v>2.7244999999999999E-3</c:v>
                </c:pt>
                <c:pt idx="1434">
                  <c:v>1.0172E-3</c:v>
                </c:pt>
                <c:pt idx="1435">
                  <c:v>1.3439000000000001E-3</c:v>
                </c:pt>
                <c:pt idx="1436">
                  <c:v>1.3054E-3</c:v>
                </c:pt>
                <c:pt idx="1437">
                  <c:v>2.0506999999999999E-3</c:v>
                </c:pt>
                <c:pt idx="1438">
                  <c:v>1.2661E-3</c:v>
                </c:pt>
                <c:pt idx="1439">
                  <c:v>3.7144000000000001E-3</c:v>
                </c:pt>
                <c:pt idx="1440">
                  <c:v>2.1649999999999998E-3</c:v>
                </c:pt>
                <c:pt idx="1441">
                  <c:v>2.1868E-3</c:v>
                </c:pt>
                <c:pt idx="1442">
                  <c:v>2.3378000000000001E-3</c:v>
                </c:pt>
                <c:pt idx="1443">
                  <c:v>1.7849000000000001E-3</c:v>
                </c:pt>
                <c:pt idx="1444">
                  <c:v>4.4286999999999998E-3</c:v>
                </c:pt>
                <c:pt idx="1445">
                  <c:v>1.0606999999999999E-3</c:v>
                </c:pt>
                <c:pt idx="1446">
                  <c:v>1.5977999999999999E-3</c:v>
                </c:pt>
                <c:pt idx="1447">
                  <c:v>1.2573E-3</c:v>
                </c:pt>
                <c:pt idx="1448">
                  <c:v>1.4143999999999999E-3</c:v>
                </c:pt>
                <c:pt idx="1449">
                  <c:v>2.7710999999999999E-3</c:v>
                </c:pt>
                <c:pt idx="1450">
                  <c:v>3.5509000000000001E-3</c:v>
                </c:pt>
                <c:pt idx="1451">
                  <c:v>1.0371E-3</c:v>
                </c:pt>
                <c:pt idx="1452">
                  <c:v>1.2305E-3</c:v>
                </c:pt>
                <c:pt idx="1453">
                  <c:v>1.6899E-3</c:v>
                </c:pt>
                <c:pt idx="1454">
                  <c:v>1.7128E-3</c:v>
                </c:pt>
                <c:pt idx="1455">
                  <c:v>1.5767000000000001E-3</c:v>
                </c:pt>
                <c:pt idx="1456">
                  <c:v>1.3489000000000001E-3</c:v>
                </c:pt>
                <c:pt idx="1457">
                  <c:v>1.1437999999999999E-3</c:v>
                </c:pt>
                <c:pt idx="1458">
                  <c:v>1.4465999999999999E-3</c:v>
                </c:pt>
                <c:pt idx="1459">
                  <c:v>2.8216999999999999E-3</c:v>
                </c:pt>
                <c:pt idx="1460">
                  <c:v>2.0279999999999999E-3</c:v>
                </c:pt>
                <c:pt idx="1461">
                  <c:v>4.3271000000000004E-3</c:v>
                </c:pt>
                <c:pt idx="1462">
                  <c:v>1.5435E-3</c:v>
                </c:pt>
                <c:pt idx="1463">
                  <c:v>2.3571E-3</c:v>
                </c:pt>
                <c:pt idx="1464">
                  <c:v>1.4201999999999999E-3</c:v>
                </c:pt>
                <c:pt idx="1465">
                  <c:v>1.3558000000000001E-3</c:v>
                </c:pt>
                <c:pt idx="1466">
                  <c:v>1.1153000000000001E-3</c:v>
                </c:pt>
                <c:pt idx="1467">
                  <c:v>2.8482E-3</c:v>
                </c:pt>
                <c:pt idx="1468">
                  <c:v>3.4118E-3</c:v>
                </c:pt>
                <c:pt idx="1469">
                  <c:v>9.8309999999999999E-4</c:v>
                </c:pt>
                <c:pt idx="1470">
                  <c:v>1.2811000000000001E-3</c:v>
                </c:pt>
                <c:pt idx="1471">
                  <c:v>1.4802999999999999E-3</c:v>
                </c:pt>
                <c:pt idx="1472">
                  <c:v>2.6378999999999999E-3</c:v>
                </c:pt>
                <c:pt idx="1473">
                  <c:v>2.4732000000000001E-3</c:v>
                </c:pt>
                <c:pt idx="1474">
                  <c:v>4.1967000000000003E-3</c:v>
                </c:pt>
                <c:pt idx="1475">
                  <c:v>1.3347999999999999E-3</c:v>
                </c:pt>
                <c:pt idx="1476">
                  <c:v>1.0497E-3</c:v>
                </c:pt>
                <c:pt idx="1477">
                  <c:v>4.8015999999999996E-3</c:v>
                </c:pt>
                <c:pt idx="1478">
                  <c:v>1.6995999999999999E-3</c:v>
                </c:pt>
                <c:pt idx="1479">
                  <c:v>1.2038000000000001E-3</c:v>
                </c:pt>
                <c:pt idx="1480">
                  <c:v>2.1163000000000002E-3</c:v>
                </c:pt>
                <c:pt idx="1481">
                  <c:v>1.3564E-3</c:v>
                </c:pt>
                <c:pt idx="1482">
                  <c:v>2.5227000000000001E-3</c:v>
                </c:pt>
                <c:pt idx="1483">
                  <c:v>1.7718E-3</c:v>
                </c:pt>
                <c:pt idx="1484">
                  <c:v>1.4809000000000001E-3</c:v>
                </c:pt>
                <c:pt idx="1485">
                  <c:v>9.0779999999999995E-4</c:v>
                </c:pt>
                <c:pt idx="1486">
                  <c:v>1.3315E-3</c:v>
                </c:pt>
                <c:pt idx="1487">
                  <c:v>1.0845E-3</c:v>
                </c:pt>
                <c:pt idx="1488">
                  <c:v>2.0950999999999999E-3</c:v>
                </c:pt>
                <c:pt idx="1489">
                  <c:v>3.2743999999999998E-3</c:v>
                </c:pt>
                <c:pt idx="1490">
                  <c:v>1.6624999999999999E-3</c:v>
                </c:pt>
                <c:pt idx="1491">
                  <c:v>1.2512000000000001E-3</c:v>
                </c:pt>
                <c:pt idx="1492">
                  <c:v>1.4664999999999999E-3</c:v>
                </c:pt>
                <c:pt idx="1493">
                  <c:v>2.2306000000000001E-3</c:v>
                </c:pt>
                <c:pt idx="1494">
                  <c:v>1.2803000000000001E-3</c:v>
                </c:pt>
                <c:pt idx="1495">
                  <c:v>2.4158999999999999E-3</c:v>
                </c:pt>
                <c:pt idx="1496">
                  <c:v>2.1576999999999998E-3</c:v>
                </c:pt>
                <c:pt idx="1497">
                  <c:v>2.2596999999999999E-3</c:v>
                </c:pt>
                <c:pt idx="1498">
                  <c:v>1.5276000000000001E-3</c:v>
                </c:pt>
                <c:pt idx="1499">
                  <c:v>2.6077000000000001E-3</c:v>
                </c:pt>
                <c:pt idx="1500">
                  <c:v>2.8682999999999998E-3</c:v>
                </c:pt>
                <c:pt idx="1501">
                  <c:v>3.2599E-3</c:v>
                </c:pt>
                <c:pt idx="1502">
                  <c:v>3.8612999999999998E-3</c:v>
                </c:pt>
                <c:pt idx="1503">
                  <c:v>3.143E-3</c:v>
                </c:pt>
                <c:pt idx="1504">
                  <c:v>3.5685999999999999E-3</c:v>
                </c:pt>
                <c:pt idx="1505">
                  <c:v>3.4665E-3</c:v>
                </c:pt>
                <c:pt idx="1506">
                  <c:v>4.6134000000000001E-3</c:v>
                </c:pt>
                <c:pt idx="1507">
                  <c:v>2.7920000000000002E-3</c:v>
                </c:pt>
                <c:pt idx="1508">
                  <c:v>2.5457000000000001E-3</c:v>
                </c:pt>
                <c:pt idx="1509">
                  <c:v>2.3736999999999999E-3</c:v>
                </c:pt>
                <c:pt idx="1510">
                  <c:v>2.9315999999999999E-3</c:v>
                </c:pt>
                <c:pt idx="1511">
                  <c:v>2.5187E-3</c:v>
                </c:pt>
                <c:pt idx="1512">
                  <c:v>2.3746000000000001E-3</c:v>
                </c:pt>
                <c:pt idx="1513">
                  <c:v>3.2748999999999999E-3</c:v>
                </c:pt>
                <c:pt idx="1514">
                  <c:v>2.9637999999999999E-3</c:v>
                </c:pt>
                <c:pt idx="1515">
                  <c:v>4.5719999999999997E-3</c:v>
                </c:pt>
                <c:pt idx="1516">
                  <c:v>3.117E-3</c:v>
                </c:pt>
                <c:pt idx="1517">
                  <c:v>3.6204000000000002E-3</c:v>
                </c:pt>
                <c:pt idx="1518">
                  <c:v>3.6105E-3</c:v>
                </c:pt>
                <c:pt idx="1519">
                  <c:v>2.5676000000000002E-3</c:v>
                </c:pt>
                <c:pt idx="1520">
                  <c:v>3.6422E-3</c:v>
                </c:pt>
                <c:pt idx="1521">
                  <c:v>2.9884999999999998E-3</c:v>
                </c:pt>
                <c:pt idx="1522">
                  <c:v>2.6947E-3</c:v>
                </c:pt>
                <c:pt idx="1523">
                  <c:v>2.8064000000000001E-3</c:v>
                </c:pt>
                <c:pt idx="1524">
                  <c:v>2.4470999999999998E-3</c:v>
                </c:pt>
                <c:pt idx="1525">
                  <c:v>3.7618E-3</c:v>
                </c:pt>
                <c:pt idx="1526">
                  <c:v>4.1710999999999996E-3</c:v>
                </c:pt>
                <c:pt idx="1527">
                  <c:v>5.2877000000000002E-3</c:v>
                </c:pt>
                <c:pt idx="1528">
                  <c:v>3.5442E-3</c:v>
                </c:pt>
                <c:pt idx="1529">
                  <c:v>2.5425000000000001E-3</c:v>
                </c:pt>
                <c:pt idx="1530">
                  <c:v>2.8189999999999999E-3</c:v>
                </c:pt>
                <c:pt idx="1531">
                  <c:v>2.9298000000000002E-3</c:v>
                </c:pt>
                <c:pt idx="1532">
                  <c:v>4.8339999999999998E-3</c:v>
                </c:pt>
                <c:pt idx="1533">
                  <c:v>2.7093E-3</c:v>
                </c:pt>
                <c:pt idx="1534">
                  <c:v>4.0994999999999998E-3</c:v>
                </c:pt>
                <c:pt idx="1535">
                  <c:v>2.9513E-3</c:v>
                </c:pt>
                <c:pt idx="1536">
                  <c:v>3.4642000000000002E-3</c:v>
                </c:pt>
                <c:pt idx="1537">
                  <c:v>3.7494E-3</c:v>
                </c:pt>
                <c:pt idx="1538">
                  <c:v>3.9325999999999996E-3</c:v>
                </c:pt>
                <c:pt idx="1539">
                  <c:v>3.1570999999999999E-3</c:v>
                </c:pt>
                <c:pt idx="1540">
                  <c:v>2.8947999999999999E-3</c:v>
                </c:pt>
                <c:pt idx="1541">
                  <c:v>3.9211000000000003E-3</c:v>
                </c:pt>
                <c:pt idx="1542">
                  <c:v>3.5052999999999998E-3</c:v>
                </c:pt>
                <c:pt idx="1543">
                  <c:v>3.9211999999999997E-3</c:v>
                </c:pt>
                <c:pt idx="1544">
                  <c:v>2.1050000000000001E-3</c:v>
                </c:pt>
                <c:pt idx="1545">
                  <c:v>3.1992000000000001E-3</c:v>
                </c:pt>
                <c:pt idx="1546">
                  <c:v>3.5354000000000002E-3</c:v>
                </c:pt>
                <c:pt idx="1547">
                  <c:v>2.8092E-3</c:v>
                </c:pt>
                <c:pt idx="1548">
                  <c:v>5.4580000000000002E-3</c:v>
                </c:pt>
                <c:pt idx="1549">
                  <c:v>4.3563999999999999E-3</c:v>
                </c:pt>
                <c:pt idx="1550">
                  <c:v>2.6524999999999999E-3</c:v>
                </c:pt>
                <c:pt idx="1551">
                  <c:v>2.7487000000000002E-3</c:v>
                </c:pt>
                <c:pt idx="1552">
                  <c:v>3.5512999999999999E-3</c:v>
                </c:pt>
                <c:pt idx="1553">
                  <c:v>3.6556000000000002E-3</c:v>
                </c:pt>
                <c:pt idx="1554">
                  <c:v>3.2009999999999999E-3</c:v>
                </c:pt>
                <c:pt idx="1555">
                  <c:v>3.2839000000000002E-3</c:v>
                </c:pt>
                <c:pt idx="1556">
                  <c:v>3.9871999999999998E-3</c:v>
                </c:pt>
                <c:pt idx="1557">
                  <c:v>3.0328999999999998E-3</c:v>
                </c:pt>
                <c:pt idx="1558">
                  <c:v>2.8934999999999998E-3</c:v>
                </c:pt>
                <c:pt idx="1559">
                  <c:v>4.9221999999999998E-3</c:v>
                </c:pt>
                <c:pt idx="1560">
                  <c:v>2.7577999999999999E-3</c:v>
                </c:pt>
                <c:pt idx="1561">
                  <c:v>2.6695999999999998E-3</c:v>
                </c:pt>
                <c:pt idx="1562">
                  <c:v>3.5810999999999998E-3</c:v>
                </c:pt>
                <c:pt idx="1563">
                  <c:v>3.6551000000000001E-3</c:v>
                </c:pt>
                <c:pt idx="1564">
                  <c:v>3.3165999999999998E-3</c:v>
                </c:pt>
                <c:pt idx="1565">
                  <c:v>3.8187E-3</c:v>
                </c:pt>
                <c:pt idx="1566">
                  <c:v>3.6659000000000001E-3</c:v>
                </c:pt>
                <c:pt idx="1567">
                  <c:v>4.2332000000000003E-3</c:v>
                </c:pt>
                <c:pt idx="1568">
                  <c:v>3.2688999999999999E-3</c:v>
                </c:pt>
                <c:pt idx="1569">
                  <c:v>5.2634999999999999E-3</c:v>
                </c:pt>
                <c:pt idx="1570">
                  <c:v>2.2639000000000001E-3</c:v>
                </c:pt>
                <c:pt idx="1571">
                  <c:v>2.4905999999999999E-3</c:v>
                </c:pt>
                <c:pt idx="1572">
                  <c:v>3.7515000000000001E-3</c:v>
                </c:pt>
                <c:pt idx="1573">
                  <c:v>3.1730999999999999E-3</c:v>
                </c:pt>
                <c:pt idx="1574">
                  <c:v>2.7453999999999998E-3</c:v>
                </c:pt>
                <c:pt idx="1575">
                  <c:v>2.5114E-3</c:v>
                </c:pt>
                <c:pt idx="1576">
                  <c:v>2.542E-3</c:v>
                </c:pt>
                <c:pt idx="1577">
                  <c:v>3.7572999999999999E-3</c:v>
                </c:pt>
                <c:pt idx="1578">
                  <c:v>2.8557000000000001E-3</c:v>
                </c:pt>
                <c:pt idx="1579">
                  <c:v>3.4028999999999999E-3</c:v>
                </c:pt>
                <c:pt idx="1580">
                  <c:v>3.5493999999999999E-3</c:v>
                </c:pt>
                <c:pt idx="1581">
                  <c:v>2.6863999999999998E-3</c:v>
                </c:pt>
                <c:pt idx="1582">
                  <c:v>2.5672999999999998E-3</c:v>
                </c:pt>
                <c:pt idx="1583">
                  <c:v>3.0054999999999999E-3</c:v>
                </c:pt>
                <c:pt idx="1584">
                  <c:v>2.2885000000000002E-3</c:v>
                </c:pt>
                <c:pt idx="1585">
                  <c:v>2.2783E-3</c:v>
                </c:pt>
                <c:pt idx="1586">
                  <c:v>2.8111E-3</c:v>
                </c:pt>
                <c:pt idx="1587">
                  <c:v>2.2300000000000002E-3</c:v>
                </c:pt>
                <c:pt idx="1588">
                  <c:v>2.3341E-3</c:v>
                </c:pt>
                <c:pt idx="1589">
                  <c:v>2.3706000000000001E-3</c:v>
                </c:pt>
                <c:pt idx="1590">
                  <c:v>2.7856999999999999E-3</c:v>
                </c:pt>
                <c:pt idx="1591">
                  <c:v>2.6308999999999998E-3</c:v>
                </c:pt>
                <c:pt idx="1592">
                  <c:v>3.4001999999999999E-3</c:v>
                </c:pt>
                <c:pt idx="1593">
                  <c:v>2.1572000000000002E-3</c:v>
                </c:pt>
                <c:pt idx="1594">
                  <c:v>2.8413000000000002E-3</c:v>
                </c:pt>
                <c:pt idx="1595">
                  <c:v>2.8654000000000002E-3</c:v>
                </c:pt>
                <c:pt idx="1596">
                  <c:v>2.4784E-3</c:v>
                </c:pt>
                <c:pt idx="1597">
                  <c:v>2.4578999999999998E-3</c:v>
                </c:pt>
                <c:pt idx="1598">
                  <c:v>2.7851999999999998E-3</c:v>
                </c:pt>
                <c:pt idx="1599">
                  <c:v>4.3623000000000004E-3</c:v>
                </c:pt>
                <c:pt idx="1600">
                  <c:v>3.0054999999999999E-3</c:v>
                </c:pt>
                <c:pt idx="1601">
                  <c:v>4.2046000000000002E-3</c:v>
                </c:pt>
                <c:pt idx="1602">
                  <c:v>2.3121999999999999E-3</c:v>
                </c:pt>
                <c:pt idx="1603">
                  <c:v>3.2058999999999998E-3</c:v>
                </c:pt>
                <c:pt idx="1604">
                  <c:v>2.2223999999999998E-3</c:v>
                </c:pt>
                <c:pt idx="1605">
                  <c:v>2.1911999999999999E-3</c:v>
                </c:pt>
                <c:pt idx="1606">
                  <c:v>2.1037E-3</c:v>
                </c:pt>
                <c:pt idx="1607">
                  <c:v>3.3192E-3</c:v>
                </c:pt>
                <c:pt idx="1608">
                  <c:v>2.5092000000000001E-3</c:v>
                </c:pt>
                <c:pt idx="1609">
                  <c:v>2.8092E-3</c:v>
                </c:pt>
                <c:pt idx="1610">
                  <c:v>2.4489999999999998E-3</c:v>
                </c:pt>
                <c:pt idx="1611">
                  <c:v>2.3186000000000001E-3</c:v>
                </c:pt>
                <c:pt idx="1612">
                  <c:v>5.8450000000000004E-3</c:v>
                </c:pt>
                <c:pt idx="1613">
                  <c:v>2.5490999999999999E-3</c:v>
                </c:pt>
                <c:pt idx="1614">
                  <c:v>2.1760999999999998E-3</c:v>
                </c:pt>
                <c:pt idx="1615">
                  <c:v>2.8866999999999999E-3</c:v>
                </c:pt>
                <c:pt idx="1616">
                  <c:v>3.7743999999999998E-3</c:v>
                </c:pt>
                <c:pt idx="1617">
                  <c:v>3.2845000000000001E-3</c:v>
                </c:pt>
                <c:pt idx="1618">
                  <c:v>4.908E-3</c:v>
                </c:pt>
                <c:pt idx="1619">
                  <c:v>2.9738999999999998E-3</c:v>
                </c:pt>
                <c:pt idx="1620">
                  <c:v>4.6055999999999996E-3</c:v>
                </c:pt>
                <c:pt idx="1621">
                  <c:v>2.9175E-3</c:v>
                </c:pt>
                <c:pt idx="1622">
                  <c:v>3.1389E-3</c:v>
                </c:pt>
                <c:pt idx="1623">
                  <c:v>2.4272999999999999E-3</c:v>
                </c:pt>
                <c:pt idx="1624">
                  <c:v>2.2664E-3</c:v>
                </c:pt>
                <c:pt idx="1625">
                  <c:v>2.4326E-3</c:v>
                </c:pt>
                <c:pt idx="1626">
                  <c:v>2.232E-3</c:v>
                </c:pt>
                <c:pt idx="1627">
                  <c:v>2.4461999999999999E-3</c:v>
                </c:pt>
                <c:pt idx="1628">
                  <c:v>2.6903000000000001E-3</c:v>
                </c:pt>
                <c:pt idx="1629">
                  <c:v>3.5530000000000002E-3</c:v>
                </c:pt>
                <c:pt idx="1630">
                  <c:v>2.3790999999999999E-3</c:v>
                </c:pt>
                <c:pt idx="1631">
                  <c:v>3.7142E-3</c:v>
                </c:pt>
                <c:pt idx="1632">
                  <c:v>3.8162000000000001E-3</c:v>
                </c:pt>
                <c:pt idx="1633">
                  <c:v>3.0368000000000001E-3</c:v>
                </c:pt>
                <c:pt idx="1634">
                  <c:v>2.8641000000000001E-3</c:v>
                </c:pt>
                <c:pt idx="1635">
                  <c:v>2.5301E-3</c:v>
                </c:pt>
                <c:pt idx="1636">
                  <c:v>3.4610000000000001E-3</c:v>
                </c:pt>
                <c:pt idx="1637">
                  <c:v>3.0447999999999999E-3</c:v>
                </c:pt>
                <c:pt idx="1638">
                  <c:v>2.6584E-3</c:v>
                </c:pt>
                <c:pt idx="1639">
                  <c:v>3.7513999999999998E-3</c:v>
                </c:pt>
                <c:pt idx="1640">
                  <c:v>4.0765999999999997E-3</c:v>
                </c:pt>
                <c:pt idx="1641">
                  <c:v>2.6310999999999999E-3</c:v>
                </c:pt>
                <c:pt idx="1642">
                  <c:v>3.9199999999999999E-3</c:v>
                </c:pt>
                <c:pt idx="1643">
                  <c:v>2.0868000000000002E-3</c:v>
                </c:pt>
                <c:pt idx="1644">
                  <c:v>2.5444999999999999E-3</c:v>
                </c:pt>
                <c:pt idx="1645">
                  <c:v>1.5298E-3</c:v>
                </c:pt>
                <c:pt idx="1646">
                  <c:v>2.0906000000000002E-3</c:v>
                </c:pt>
                <c:pt idx="1647">
                  <c:v>3.0612E-3</c:v>
                </c:pt>
                <c:pt idx="1648">
                  <c:v>2.9767999999999999E-3</c:v>
                </c:pt>
                <c:pt idx="1649">
                  <c:v>2.2133999999999999E-3</c:v>
                </c:pt>
                <c:pt idx="1650">
                  <c:v>2.6408999999999998E-3</c:v>
                </c:pt>
                <c:pt idx="1651">
                  <c:v>2.3582999999999998E-3</c:v>
                </c:pt>
                <c:pt idx="1652">
                  <c:v>2.9298000000000002E-3</c:v>
                </c:pt>
                <c:pt idx="1653">
                  <c:v>2.1250000000000002E-3</c:v>
                </c:pt>
                <c:pt idx="1654">
                  <c:v>2.9692E-3</c:v>
                </c:pt>
                <c:pt idx="1655">
                  <c:v>5.0194000000000003E-3</c:v>
                </c:pt>
                <c:pt idx="1656">
                  <c:v>4.0540999999999997E-3</c:v>
                </c:pt>
                <c:pt idx="1657">
                  <c:v>2.4502999999999999E-3</c:v>
                </c:pt>
                <c:pt idx="1658">
                  <c:v>2.9312000000000001E-3</c:v>
                </c:pt>
                <c:pt idx="1659">
                  <c:v>3.0829999999999998E-3</c:v>
                </c:pt>
                <c:pt idx="1660">
                  <c:v>2.3497000000000001E-3</c:v>
                </c:pt>
                <c:pt idx="1661">
                  <c:v>2.5971000000000002E-3</c:v>
                </c:pt>
                <c:pt idx="1662">
                  <c:v>2.1901999999999998E-3</c:v>
                </c:pt>
                <c:pt idx="1663">
                  <c:v>3.2292000000000002E-3</c:v>
                </c:pt>
                <c:pt idx="1664">
                  <c:v>2.3051E-3</c:v>
                </c:pt>
                <c:pt idx="1665">
                  <c:v>6.7380000000000001E-3</c:v>
                </c:pt>
                <c:pt idx="1666">
                  <c:v>3.2659999999999998E-3</c:v>
                </c:pt>
                <c:pt idx="1667">
                  <c:v>2.1180999999999999E-3</c:v>
                </c:pt>
                <c:pt idx="1668">
                  <c:v>1.8051E-3</c:v>
                </c:pt>
                <c:pt idx="1669">
                  <c:v>2.0395999999999999E-3</c:v>
                </c:pt>
                <c:pt idx="1670">
                  <c:v>2.5793999999999999E-3</c:v>
                </c:pt>
                <c:pt idx="1671">
                  <c:v>2.0374999999999998E-3</c:v>
                </c:pt>
                <c:pt idx="1672">
                  <c:v>2.4835E-3</c:v>
                </c:pt>
                <c:pt idx="1673">
                  <c:v>3.1499000000000002E-3</c:v>
                </c:pt>
                <c:pt idx="1674">
                  <c:v>4.4885000000000003E-3</c:v>
                </c:pt>
                <c:pt idx="1675">
                  <c:v>2.2298000000000001E-3</c:v>
                </c:pt>
                <c:pt idx="1676">
                  <c:v>2.1464000000000001E-3</c:v>
                </c:pt>
                <c:pt idx="1677">
                  <c:v>2.3749999999999999E-3</c:v>
                </c:pt>
                <c:pt idx="1678">
                  <c:v>2.1722E-3</c:v>
                </c:pt>
                <c:pt idx="1679">
                  <c:v>2.4423000000000001E-3</c:v>
                </c:pt>
                <c:pt idx="1680">
                  <c:v>2.4754E-3</c:v>
                </c:pt>
                <c:pt idx="1681">
                  <c:v>4.4520000000000002E-3</c:v>
                </c:pt>
                <c:pt idx="1682">
                  <c:v>3.5612E-3</c:v>
                </c:pt>
                <c:pt idx="1683">
                  <c:v>3.4148999999999998E-3</c:v>
                </c:pt>
                <c:pt idx="1684">
                  <c:v>3.3364000000000002E-3</c:v>
                </c:pt>
                <c:pt idx="1685">
                  <c:v>3.3024E-3</c:v>
                </c:pt>
                <c:pt idx="1686">
                  <c:v>3.6446999999999998E-3</c:v>
                </c:pt>
                <c:pt idx="1687">
                  <c:v>2.4485000000000002E-3</c:v>
                </c:pt>
                <c:pt idx="1688">
                  <c:v>2.4359E-3</c:v>
                </c:pt>
                <c:pt idx="1689">
                  <c:v>3.3727000000000002E-3</c:v>
                </c:pt>
                <c:pt idx="1690">
                  <c:v>2.4675999999999999E-3</c:v>
                </c:pt>
                <c:pt idx="1691">
                  <c:v>2.3048000000000001E-3</c:v>
                </c:pt>
                <c:pt idx="1692">
                  <c:v>2.3219999999999998E-3</c:v>
                </c:pt>
                <c:pt idx="1693">
                  <c:v>2.1031000000000001E-3</c:v>
                </c:pt>
                <c:pt idx="1694">
                  <c:v>2.8370000000000001E-3</c:v>
                </c:pt>
                <c:pt idx="1695">
                  <c:v>3.4989999999999999E-3</c:v>
                </c:pt>
                <c:pt idx="1696">
                  <c:v>2.7200000000000002E-3</c:v>
                </c:pt>
                <c:pt idx="1697">
                  <c:v>2.3584000000000001E-3</c:v>
                </c:pt>
                <c:pt idx="1698">
                  <c:v>3.7556999999999998E-3</c:v>
                </c:pt>
                <c:pt idx="1699">
                  <c:v>3.0052E-3</c:v>
                </c:pt>
                <c:pt idx="1700">
                  <c:v>2.1817E-3</c:v>
                </c:pt>
                <c:pt idx="1701">
                  <c:v>2.7737999999999999E-3</c:v>
                </c:pt>
                <c:pt idx="1702">
                  <c:v>2.3573999999999999E-3</c:v>
                </c:pt>
                <c:pt idx="1703">
                  <c:v>2.4057000000000002E-3</c:v>
                </c:pt>
                <c:pt idx="1704">
                  <c:v>2.0517000000000001E-3</c:v>
                </c:pt>
                <c:pt idx="1705">
                  <c:v>2.2959E-3</c:v>
                </c:pt>
                <c:pt idx="1706">
                  <c:v>2.5325E-3</c:v>
                </c:pt>
                <c:pt idx="1707">
                  <c:v>2.4803E-3</c:v>
                </c:pt>
                <c:pt idx="1708">
                  <c:v>2.4683000000000001E-3</c:v>
                </c:pt>
                <c:pt idx="1709">
                  <c:v>4.5398000000000001E-3</c:v>
                </c:pt>
                <c:pt idx="1710">
                  <c:v>3.3784000000000002E-3</c:v>
                </c:pt>
                <c:pt idx="1711">
                  <c:v>2.4648999999999999E-3</c:v>
                </c:pt>
                <c:pt idx="1712">
                  <c:v>2.0806000000000002E-3</c:v>
                </c:pt>
                <c:pt idx="1713">
                  <c:v>2.1239000000000002E-3</c:v>
                </c:pt>
                <c:pt idx="1714">
                  <c:v>2.3665000000000001E-3</c:v>
                </c:pt>
                <c:pt idx="1715">
                  <c:v>2.2361E-3</c:v>
                </c:pt>
                <c:pt idx="1716">
                  <c:v>3.8733000000000001E-3</c:v>
                </c:pt>
                <c:pt idx="1717">
                  <c:v>5.9632000000000001E-3</c:v>
                </c:pt>
                <c:pt idx="1718">
                  <c:v>2.6949000000000001E-3</c:v>
                </c:pt>
                <c:pt idx="1719">
                  <c:v>2.3468999999999999E-3</c:v>
                </c:pt>
                <c:pt idx="1720">
                  <c:v>2.7623999999999999E-3</c:v>
                </c:pt>
                <c:pt idx="1721">
                  <c:v>2.5844000000000002E-3</c:v>
                </c:pt>
                <c:pt idx="1722">
                  <c:v>2.2694999999999998E-3</c:v>
                </c:pt>
                <c:pt idx="1723">
                  <c:v>3.3914000000000001E-3</c:v>
                </c:pt>
                <c:pt idx="1724">
                  <c:v>2.3908000000000002E-3</c:v>
                </c:pt>
                <c:pt idx="1725">
                  <c:v>2.8092999999999998E-3</c:v>
                </c:pt>
                <c:pt idx="1726">
                  <c:v>2.7710999999999999E-3</c:v>
                </c:pt>
                <c:pt idx="1727">
                  <c:v>2.5693999999999999E-3</c:v>
                </c:pt>
                <c:pt idx="1728">
                  <c:v>2.6737000000000002E-3</c:v>
                </c:pt>
                <c:pt idx="1729">
                  <c:v>4.0128999999999998E-3</c:v>
                </c:pt>
                <c:pt idx="1730">
                  <c:v>2.7937999999999999E-3</c:v>
                </c:pt>
                <c:pt idx="1731">
                  <c:v>2.4689999999999998E-3</c:v>
                </c:pt>
                <c:pt idx="1732">
                  <c:v>3.7069999999999998E-3</c:v>
                </c:pt>
                <c:pt idx="1733">
                  <c:v>4.5792999999999997E-3</c:v>
                </c:pt>
                <c:pt idx="1734">
                  <c:v>2.9508999999999998E-3</c:v>
                </c:pt>
                <c:pt idx="1735">
                  <c:v>3.9677999999999996E-3</c:v>
                </c:pt>
                <c:pt idx="1736">
                  <c:v>3.6113999999999999E-3</c:v>
                </c:pt>
                <c:pt idx="1737">
                  <c:v>2.5628000000000001E-3</c:v>
                </c:pt>
                <c:pt idx="1738">
                  <c:v>2.2580999999999999E-3</c:v>
                </c:pt>
                <c:pt idx="1739">
                  <c:v>2.4396999999999999E-3</c:v>
                </c:pt>
                <c:pt idx="1740">
                  <c:v>3.2650999999999999E-3</c:v>
                </c:pt>
                <c:pt idx="1741">
                  <c:v>5.3707E-3</c:v>
                </c:pt>
                <c:pt idx="1742">
                  <c:v>2.3676000000000001E-3</c:v>
                </c:pt>
                <c:pt idx="1743">
                  <c:v>2.6922999999999999E-3</c:v>
                </c:pt>
                <c:pt idx="1744">
                  <c:v>3.8725000000000001E-3</c:v>
                </c:pt>
                <c:pt idx="1745">
                  <c:v>2.4085000000000001E-3</c:v>
                </c:pt>
                <c:pt idx="1746">
                  <c:v>4.0759999999999998E-3</c:v>
                </c:pt>
                <c:pt idx="1747">
                  <c:v>2.6191000000000001E-3</c:v>
                </c:pt>
                <c:pt idx="1748">
                  <c:v>2.8906000000000001E-3</c:v>
                </c:pt>
                <c:pt idx="1749">
                  <c:v>2.5481000000000002E-3</c:v>
                </c:pt>
                <c:pt idx="1750">
                  <c:v>2.9632999999999999E-3</c:v>
                </c:pt>
                <c:pt idx="1751">
                  <c:v>2.3173E-3</c:v>
                </c:pt>
                <c:pt idx="1752">
                  <c:v>2.0926E-3</c:v>
                </c:pt>
                <c:pt idx="1753">
                  <c:v>2.6304000000000002E-3</c:v>
                </c:pt>
                <c:pt idx="1754">
                  <c:v>2.4329E-3</c:v>
                </c:pt>
                <c:pt idx="1755">
                  <c:v>5.1224E-3</c:v>
                </c:pt>
                <c:pt idx="1756">
                  <c:v>3.2626999999999999E-3</c:v>
                </c:pt>
                <c:pt idx="1757">
                  <c:v>5.0835000000000003E-3</c:v>
                </c:pt>
                <c:pt idx="1758">
                  <c:v>4.4238999999999997E-3</c:v>
                </c:pt>
                <c:pt idx="1759">
                  <c:v>5.2443000000000004E-3</c:v>
                </c:pt>
                <c:pt idx="1760">
                  <c:v>3.4781999999999999E-3</c:v>
                </c:pt>
                <c:pt idx="1761">
                  <c:v>2.2301000000000001E-3</c:v>
                </c:pt>
                <c:pt idx="1762">
                  <c:v>2.5271999999999998E-3</c:v>
                </c:pt>
                <c:pt idx="1763">
                  <c:v>2.8990999999999999E-3</c:v>
                </c:pt>
                <c:pt idx="1764">
                  <c:v>2.9883000000000002E-3</c:v>
                </c:pt>
                <c:pt idx="1765">
                  <c:v>5.0885000000000001E-3</c:v>
                </c:pt>
                <c:pt idx="1766">
                  <c:v>2.4941999999999998E-3</c:v>
                </c:pt>
                <c:pt idx="1767">
                  <c:v>3.2839000000000002E-3</c:v>
                </c:pt>
                <c:pt idx="1768">
                  <c:v>2.8135E-3</c:v>
                </c:pt>
                <c:pt idx="1769">
                  <c:v>2.2258E-3</c:v>
                </c:pt>
                <c:pt idx="1770">
                  <c:v>2.3032999999999999E-3</c:v>
                </c:pt>
                <c:pt idx="1771">
                  <c:v>3.8192999999999999E-3</c:v>
                </c:pt>
                <c:pt idx="1772">
                  <c:v>3.9525000000000003E-3</c:v>
                </c:pt>
                <c:pt idx="1773">
                  <c:v>2.5945999999999999E-3</c:v>
                </c:pt>
                <c:pt idx="1774">
                  <c:v>2.7840999999999999E-3</c:v>
                </c:pt>
                <c:pt idx="1775">
                  <c:v>2.4627E-3</c:v>
                </c:pt>
                <c:pt idx="1776">
                  <c:v>3.0772E-3</c:v>
                </c:pt>
                <c:pt idx="1777">
                  <c:v>2.0698000000000001E-3</c:v>
                </c:pt>
                <c:pt idx="1778">
                  <c:v>2.2365000000000002E-3</c:v>
                </c:pt>
                <c:pt idx="1779">
                  <c:v>3.0877000000000001E-3</c:v>
                </c:pt>
                <c:pt idx="1780">
                  <c:v>2.2652000000000002E-3</c:v>
                </c:pt>
                <c:pt idx="1781">
                  <c:v>2.5471999999999999E-3</c:v>
                </c:pt>
                <c:pt idx="1782">
                  <c:v>2.2954999999999998E-3</c:v>
                </c:pt>
                <c:pt idx="1783">
                  <c:v>5.1982E-3</c:v>
                </c:pt>
                <c:pt idx="1784">
                  <c:v>2.3684000000000001E-3</c:v>
                </c:pt>
                <c:pt idx="1785">
                  <c:v>2.7095000000000001E-3</c:v>
                </c:pt>
                <c:pt idx="1786">
                  <c:v>2.5282999999999998E-3</c:v>
                </c:pt>
                <c:pt idx="1787">
                  <c:v>2.614E-3</c:v>
                </c:pt>
                <c:pt idx="1788">
                  <c:v>2.5259000000000002E-3</c:v>
                </c:pt>
                <c:pt idx="1789">
                  <c:v>2.4732999999999999E-3</c:v>
                </c:pt>
                <c:pt idx="1790">
                  <c:v>2.7246000000000002E-3</c:v>
                </c:pt>
                <c:pt idx="1791">
                  <c:v>2.2449000000000002E-3</c:v>
                </c:pt>
                <c:pt idx="1792">
                  <c:v>2.0162000000000001E-3</c:v>
                </c:pt>
                <c:pt idx="1793">
                  <c:v>2.4080999999999998E-3</c:v>
                </c:pt>
                <c:pt idx="1794">
                  <c:v>3.3944000000000001E-3</c:v>
                </c:pt>
                <c:pt idx="1795">
                  <c:v>2.5728000000000001E-3</c:v>
                </c:pt>
                <c:pt idx="1796">
                  <c:v>2.8170999999999999E-3</c:v>
                </c:pt>
                <c:pt idx="1797">
                  <c:v>2.9581E-3</c:v>
                </c:pt>
                <c:pt idx="1798">
                  <c:v>5.7825000000000003E-3</c:v>
                </c:pt>
                <c:pt idx="1799">
                  <c:v>2.5135999999999999E-3</c:v>
                </c:pt>
                <c:pt idx="1800">
                  <c:v>3.9617000000000003E-3</c:v>
                </c:pt>
                <c:pt idx="1801">
                  <c:v>2.4832999999999999E-3</c:v>
                </c:pt>
                <c:pt idx="1802">
                  <c:v>2.8528999999999998E-3</c:v>
                </c:pt>
                <c:pt idx="1803">
                  <c:v>3.3444E-3</c:v>
                </c:pt>
                <c:pt idx="1804">
                  <c:v>2.6182000000000002E-3</c:v>
                </c:pt>
                <c:pt idx="1805">
                  <c:v>2.3790999999999999E-3</c:v>
                </c:pt>
                <c:pt idx="1806">
                  <c:v>2.4870999999999999E-3</c:v>
                </c:pt>
                <c:pt idx="1807">
                  <c:v>2.4600999999999998E-3</c:v>
                </c:pt>
                <c:pt idx="1808">
                  <c:v>2.9066999999999999E-3</c:v>
                </c:pt>
                <c:pt idx="1809">
                  <c:v>2.5914000000000002E-3</c:v>
                </c:pt>
                <c:pt idx="1810">
                  <c:v>2.9754E-3</c:v>
                </c:pt>
                <c:pt idx="1811">
                  <c:v>2.6278E-3</c:v>
                </c:pt>
                <c:pt idx="1812">
                  <c:v>3.9836000000000003E-3</c:v>
                </c:pt>
                <c:pt idx="1813">
                  <c:v>3.9712000000000003E-3</c:v>
                </c:pt>
                <c:pt idx="1814">
                  <c:v>2.5839999999999999E-3</c:v>
                </c:pt>
                <c:pt idx="1815">
                  <c:v>2.6960999999999999E-3</c:v>
                </c:pt>
                <c:pt idx="1816">
                  <c:v>4.3804999999999998E-3</c:v>
                </c:pt>
                <c:pt idx="1817">
                  <c:v>2.2897E-3</c:v>
                </c:pt>
                <c:pt idx="1818">
                  <c:v>2.1048999999999998E-3</c:v>
                </c:pt>
                <c:pt idx="1819">
                  <c:v>4.1973999999999996E-3</c:v>
                </c:pt>
                <c:pt idx="1820">
                  <c:v>4.5040000000000002E-3</c:v>
                </c:pt>
                <c:pt idx="1821">
                  <c:v>2.8357999999999999E-3</c:v>
                </c:pt>
                <c:pt idx="1822">
                  <c:v>2.2537E-3</c:v>
                </c:pt>
                <c:pt idx="1823">
                  <c:v>2.7070000000000002E-3</c:v>
                </c:pt>
                <c:pt idx="1824">
                  <c:v>3.5417999999999999E-3</c:v>
                </c:pt>
                <c:pt idx="1825">
                  <c:v>4.9148999999999998E-3</c:v>
                </c:pt>
                <c:pt idx="1826">
                  <c:v>2.6854000000000001E-3</c:v>
                </c:pt>
                <c:pt idx="1827">
                  <c:v>2.6101000000000002E-3</c:v>
                </c:pt>
                <c:pt idx="1828">
                  <c:v>2.8815999999999998E-3</c:v>
                </c:pt>
                <c:pt idx="1829">
                  <c:v>2.9299999999999999E-3</c:v>
                </c:pt>
                <c:pt idx="1830">
                  <c:v>2.6226000000000001E-3</c:v>
                </c:pt>
                <c:pt idx="1831">
                  <c:v>3.1183999999999999E-3</c:v>
                </c:pt>
                <c:pt idx="1832">
                  <c:v>2.3143E-3</c:v>
                </c:pt>
                <c:pt idx="1833">
                  <c:v>2.3841000000000001E-3</c:v>
                </c:pt>
                <c:pt idx="1834">
                  <c:v>1.21615E-2</c:v>
                </c:pt>
                <c:pt idx="1835">
                  <c:v>2.4889999999999999E-3</c:v>
                </c:pt>
                <c:pt idx="1836">
                  <c:v>2.5642E-3</c:v>
                </c:pt>
                <c:pt idx="1837">
                  <c:v>3.568E-3</c:v>
                </c:pt>
                <c:pt idx="1838">
                  <c:v>2.7515999999999999E-3</c:v>
                </c:pt>
                <c:pt idx="1839">
                  <c:v>3.5084000000000001E-3</c:v>
                </c:pt>
                <c:pt idx="1840">
                  <c:v>2.3097999999999999E-3</c:v>
                </c:pt>
                <c:pt idx="1841">
                  <c:v>4.0918999999999999E-3</c:v>
                </c:pt>
                <c:pt idx="1842">
                  <c:v>3.7073000000000002E-3</c:v>
                </c:pt>
                <c:pt idx="1843">
                  <c:v>3.1746000000000001E-3</c:v>
                </c:pt>
                <c:pt idx="1844">
                  <c:v>2.4093000000000001E-3</c:v>
                </c:pt>
                <c:pt idx="1845">
                  <c:v>2.9756000000000001E-3</c:v>
                </c:pt>
                <c:pt idx="1846">
                  <c:v>5.0658999999999999E-3</c:v>
                </c:pt>
                <c:pt idx="1847">
                  <c:v>2.8730000000000001E-3</c:v>
                </c:pt>
                <c:pt idx="1848">
                  <c:v>2.2691E-3</c:v>
                </c:pt>
                <c:pt idx="1849">
                  <c:v>2.4832000000000001E-3</c:v>
                </c:pt>
                <c:pt idx="1850">
                  <c:v>3.0776000000000002E-3</c:v>
                </c:pt>
                <c:pt idx="1851">
                  <c:v>2.3747E-3</c:v>
                </c:pt>
                <c:pt idx="1852">
                  <c:v>8.8398999999999995E-3</c:v>
                </c:pt>
                <c:pt idx="1853">
                  <c:v>2.9813999999999999E-3</c:v>
                </c:pt>
                <c:pt idx="1854">
                  <c:v>3.2528000000000001E-3</c:v>
                </c:pt>
                <c:pt idx="1855">
                  <c:v>2.8341E-3</c:v>
                </c:pt>
                <c:pt idx="1856">
                  <c:v>2.4304999999999999E-3</c:v>
                </c:pt>
                <c:pt idx="1857">
                  <c:v>3.3996999999999999E-3</c:v>
                </c:pt>
                <c:pt idx="1858">
                  <c:v>3.5225999999999999E-3</c:v>
                </c:pt>
                <c:pt idx="1859">
                  <c:v>2.5839000000000001E-3</c:v>
                </c:pt>
                <c:pt idx="1860">
                  <c:v>2.4082999999999999E-3</c:v>
                </c:pt>
                <c:pt idx="1861">
                  <c:v>2.8809999999999999E-3</c:v>
                </c:pt>
                <c:pt idx="1862">
                  <c:v>3.3400000000000001E-3</c:v>
                </c:pt>
                <c:pt idx="1863">
                  <c:v>2.3869E-3</c:v>
                </c:pt>
                <c:pt idx="1864">
                  <c:v>2.6235E-3</c:v>
                </c:pt>
                <c:pt idx="1865">
                  <c:v>2.9369999999999999E-3</c:v>
                </c:pt>
                <c:pt idx="1866">
                  <c:v>3.1291000000000001E-3</c:v>
                </c:pt>
                <c:pt idx="1867">
                  <c:v>3.5117999999999998E-3</c:v>
                </c:pt>
                <c:pt idx="1868">
                  <c:v>3.0309999999999998E-3</c:v>
                </c:pt>
                <c:pt idx="1869">
                  <c:v>2.6592999999999999E-3</c:v>
                </c:pt>
                <c:pt idx="1870">
                  <c:v>2.2756E-3</c:v>
                </c:pt>
                <c:pt idx="1871">
                  <c:v>2.1069999999999999E-3</c:v>
                </c:pt>
                <c:pt idx="1872">
                  <c:v>2.8062999999999999E-3</c:v>
                </c:pt>
                <c:pt idx="1873">
                  <c:v>2.3644999999999998E-3</c:v>
                </c:pt>
                <c:pt idx="1874">
                  <c:v>3.0544000000000001E-3</c:v>
                </c:pt>
                <c:pt idx="1875">
                  <c:v>2.5073999999999999E-3</c:v>
                </c:pt>
                <c:pt idx="1876">
                  <c:v>3.6137000000000001E-3</c:v>
                </c:pt>
                <c:pt idx="1877">
                  <c:v>2.2607E-3</c:v>
                </c:pt>
                <c:pt idx="1878">
                  <c:v>2.3373000000000001E-3</c:v>
                </c:pt>
                <c:pt idx="1879">
                  <c:v>1.0024699999999999E-2</c:v>
                </c:pt>
                <c:pt idx="1880">
                  <c:v>2.3505000000000002E-3</c:v>
                </c:pt>
                <c:pt idx="1881">
                  <c:v>2.2169999999999998E-3</c:v>
                </c:pt>
                <c:pt idx="1882">
                  <c:v>3.2883000000000001E-3</c:v>
                </c:pt>
                <c:pt idx="1883">
                  <c:v>3.2967999999999999E-3</c:v>
                </c:pt>
                <c:pt idx="1884">
                  <c:v>3.6454999999999999E-3</c:v>
                </c:pt>
                <c:pt idx="1885">
                  <c:v>4.228E-3</c:v>
                </c:pt>
                <c:pt idx="1886">
                  <c:v>2.4182000000000001E-3</c:v>
                </c:pt>
                <c:pt idx="1887">
                  <c:v>3.2502E-3</c:v>
                </c:pt>
                <c:pt idx="1888">
                  <c:v>7.3006E-3</c:v>
                </c:pt>
                <c:pt idx="1889">
                  <c:v>2.2877000000000002E-3</c:v>
                </c:pt>
                <c:pt idx="1890">
                  <c:v>2.3770000000000002E-3</c:v>
                </c:pt>
                <c:pt idx="1891">
                  <c:v>3.3468E-3</c:v>
                </c:pt>
                <c:pt idx="1892">
                  <c:v>4.633E-3</c:v>
                </c:pt>
                <c:pt idx="1893">
                  <c:v>3.0517000000000001E-3</c:v>
                </c:pt>
                <c:pt idx="1894">
                  <c:v>2.1754999999999999E-3</c:v>
                </c:pt>
                <c:pt idx="1895">
                  <c:v>2.9472000000000001E-3</c:v>
                </c:pt>
                <c:pt idx="1896">
                  <c:v>3.3199000000000002E-3</c:v>
                </c:pt>
                <c:pt idx="1897">
                  <c:v>3.9572000000000001E-3</c:v>
                </c:pt>
                <c:pt idx="1898">
                  <c:v>3.4448999999999999E-3</c:v>
                </c:pt>
                <c:pt idx="1899">
                  <c:v>3.3497000000000002E-3</c:v>
                </c:pt>
                <c:pt idx="1900">
                  <c:v>6.0657999999999997E-3</c:v>
                </c:pt>
                <c:pt idx="1901">
                  <c:v>2.6689999999999999E-3</c:v>
                </c:pt>
                <c:pt idx="1902">
                  <c:v>2.3817E-3</c:v>
                </c:pt>
                <c:pt idx="1903">
                  <c:v>2.3202000000000001E-3</c:v>
                </c:pt>
                <c:pt idx="1904">
                  <c:v>3.3533999999999999E-3</c:v>
                </c:pt>
                <c:pt idx="1905">
                  <c:v>3.4171000000000002E-3</c:v>
                </c:pt>
                <c:pt idx="1906">
                  <c:v>2.7376000000000002E-3</c:v>
                </c:pt>
                <c:pt idx="1907">
                  <c:v>2.7705E-3</c:v>
                </c:pt>
                <c:pt idx="1908">
                  <c:v>2.2182999999999999E-3</c:v>
                </c:pt>
                <c:pt idx="1909">
                  <c:v>3.2144999999999999E-3</c:v>
                </c:pt>
                <c:pt idx="1910">
                  <c:v>3.8785999999999998E-3</c:v>
                </c:pt>
                <c:pt idx="1911">
                  <c:v>5.2264E-3</c:v>
                </c:pt>
                <c:pt idx="1912">
                  <c:v>3.6185000000000002E-3</c:v>
                </c:pt>
                <c:pt idx="1913">
                  <c:v>2.6280000000000001E-3</c:v>
                </c:pt>
                <c:pt idx="1914">
                  <c:v>2.7033000000000001E-3</c:v>
                </c:pt>
                <c:pt idx="1915">
                  <c:v>2.5669999999999998E-3</c:v>
                </c:pt>
                <c:pt idx="1916">
                  <c:v>4.6610999999999996E-3</c:v>
                </c:pt>
                <c:pt idx="1917">
                  <c:v>2.9294E-3</c:v>
                </c:pt>
                <c:pt idx="1918">
                  <c:v>7.0856000000000001E-3</c:v>
                </c:pt>
                <c:pt idx="1919">
                  <c:v>2.6776E-3</c:v>
                </c:pt>
                <c:pt idx="1920">
                  <c:v>2.5542E-3</c:v>
                </c:pt>
                <c:pt idx="1921">
                  <c:v>2.5060999999999998E-3</c:v>
                </c:pt>
                <c:pt idx="1922">
                  <c:v>2.4886999999999999E-3</c:v>
                </c:pt>
                <c:pt idx="1923">
                  <c:v>4.0207000000000003E-3</c:v>
                </c:pt>
                <c:pt idx="1924">
                  <c:v>3.0286000000000002E-3</c:v>
                </c:pt>
                <c:pt idx="1925">
                  <c:v>2.4835999999999999E-3</c:v>
                </c:pt>
                <c:pt idx="1926">
                  <c:v>2.7705E-3</c:v>
                </c:pt>
                <c:pt idx="1927">
                  <c:v>2.2889E-3</c:v>
                </c:pt>
                <c:pt idx="1928">
                  <c:v>2.7071999999999999E-3</c:v>
                </c:pt>
                <c:pt idx="1929">
                  <c:v>2.7184000000000002E-3</c:v>
                </c:pt>
                <c:pt idx="1930">
                  <c:v>3.7631000000000001E-3</c:v>
                </c:pt>
                <c:pt idx="1931">
                  <c:v>2.9805999999999999E-3</c:v>
                </c:pt>
                <c:pt idx="1932">
                  <c:v>2.8300000000000001E-3</c:v>
                </c:pt>
                <c:pt idx="1933">
                  <c:v>5.0286000000000003E-3</c:v>
                </c:pt>
                <c:pt idx="1934">
                  <c:v>3.2369999999999999E-3</c:v>
                </c:pt>
                <c:pt idx="1935">
                  <c:v>3.4702999999999999E-3</c:v>
                </c:pt>
                <c:pt idx="1936">
                  <c:v>2.1151E-3</c:v>
                </c:pt>
                <c:pt idx="1937">
                  <c:v>2.8088000000000002E-3</c:v>
                </c:pt>
                <c:pt idx="1938">
                  <c:v>2.9245999999999999E-3</c:v>
                </c:pt>
                <c:pt idx="1939">
                  <c:v>2.3268999999999998E-3</c:v>
                </c:pt>
                <c:pt idx="1940">
                  <c:v>2.2103000000000001E-3</c:v>
                </c:pt>
                <c:pt idx="1941">
                  <c:v>3.0420999999999998E-3</c:v>
                </c:pt>
                <c:pt idx="1942">
                  <c:v>3.2250999999999998E-3</c:v>
                </c:pt>
                <c:pt idx="1943">
                  <c:v>4.7717000000000002E-3</c:v>
                </c:pt>
                <c:pt idx="1944">
                  <c:v>2.5059000000000001E-3</c:v>
                </c:pt>
                <c:pt idx="1945">
                  <c:v>2.8701E-3</c:v>
                </c:pt>
                <c:pt idx="1946">
                  <c:v>2.6386000000000001E-3</c:v>
                </c:pt>
                <c:pt idx="1947">
                  <c:v>2.6713000000000002E-3</c:v>
                </c:pt>
                <c:pt idx="1948">
                  <c:v>2.5539999999999998E-3</c:v>
                </c:pt>
                <c:pt idx="1949">
                  <c:v>3.5073999999999999E-3</c:v>
                </c:pt>
                <c:pt idx="1950">
                  <c:v>3.4761000000000002E-3</c:v>
                </c:pt>
                <c:pt idx="1951">
                  <c:v>3.3164000000000002E-3</c:v>
                </c:pt>
                <c:pt idx="1952">
                  <c:v>3.1714999999999998E-3</c:v>
                </c:pt>
                <c:pt idx="1953">
                  <c:v>2.5146999999999999E-3</c:v>
                </c:pt>
                <c:pt idx="1954">
                  <c:v>3.9161999999999999E-3</c:v>
                </c:pt>
                <c:pt idx="1955">
                  <c:v>3.8397000000000001E-3</c:v>
                </c:pt>
                <c:pt idx="1956">
                  <c:v>2.7353E-3</c:v>
                </c:pt>
                <c:pt idx="1957">
                  <c:v>5.8837000000000004E-3</c:v>
                </c:pt>
                <c:pt idx="1958">
                  <c:v>2.5638000000000002E-3</c:v>
                </c:pt>
                <c:pt idx="1959">
                  <c:v>2.1110999999999999E-3</c:v>
                </c:pt>
                <c:pt idx="1960">
                  <c:v>2.2742000000000001E-3</c:v>
                </c:pt>
                <c:pt idx="1961">
                  <c:v>3.1275000000000001E-3</c:v>
                </c:pt>
                <c:pt idx="1962">
                  <c:v>2.4369999999999999E-3</c:v>
                </c:pt>
                <c:pt idx="1963">
                  <c:v>3.0782000000000001E-3</c:v>
                </c:pt>
                <c:pt idx="1964">
                  <c:v>2.8264000000000002E-3</c:v>
                </c:pt>
                <c:pt idx="1965">
                  <c:v>3.0330000000000001E-3</c:v>
                </c:pt>
                <c:pt idx="1966">
                  <c:v>2.9805999999999999E-3</c:v>
                </c:pt>
                <c:pt idx="1967">
                  <c:v>2.5408000000000002E-3</c:v>
                </c:pt>
                <c:pt idx="1968">
                  <c:v>3.2292000000000002E-3</c:v>
                </c:pt>
                <c:pt idx="1969">
                  <c:v>2.3471999999999998E-3</c:v>
                </c:pt>
                <c:pt idx="1970">
                  <c:v>2.6247000000000002E-3</c:v>
                </c:pt>
                <c:pt idx="1971">
                  <c:v>2.8792000000000002E-3</c:v>
                </c:pt>
                <c:pt idx="1972">
                  <c:v>2.0986999999999998E-3</c:v>
                </c:pt>
                <c:pt idx="1973">
                  <c:v>2.9754E-3</c:v>
                </c:pt>
                <c:pt idx="1974">
                  <c:v>2.5818E-3</c:v>
                </c:pt>
                <c:pt idx="1975">
                  <c:v>3.1175999999999999E-3</c:v>
                </c:pt>
                <c:pt idx="1976">
                  <c:v>2.9684999999999998E-3</c:v>
                </c:pt>
                <c:pt idx="1977">
                  <c:v>2.0238999999999999E-3</c:v>
                </c:pt>
                <c:pt idx="1978">
                  <c:v>2.2331999999999999E-3</c:v>
                </c:pt>
                <c:pt idx="1979">
                  <c:v>3.2655000000000002E-3</c:v>
                </c:pt>
                <c:pt idx="1980">
                  <c:v>3.2287000000000001E-3</c:v>
                </c:pt>
                <c:pt idx="1981">
                  <c:v>3.6270999999999999E-3</c:v>
                </c:pt>
                <c:pt idx="1982">
                  <c:v>4.0461000000000004E-3</c:v>
                </c:pt>
                <c:pt idx="1983">
                  <c:v>2.7315E-3</c:v>
                </c:pt>
                <c:pt idx="1984">
                  <c:v>2.7507E-3</c:v>
                </c:pt>
                <c:pt idx="1985">
                  <c:v>4.7650000000000001E-3</c:v>
                </c:pt>
                <c:pt idx="1986">
                  <c:v>2.6703999999999999E-3</c:v>
                </c:pt>
                <c:pt idx="1987">
                  <c:v>2.1765999999999999E-3</c:v>
                </c:pt>
                <c:pt idx="1988">
                  <c:v>3.0599999999999998E-3</c:v>
                </c:pt>
                <c:pt idx="1989">
                  <c:v>3.4004999999999999E-3</c:v>
                </c:pt>
                <c:pt idx="1990">
                  <c:v>2.2786E-3</c:v>
                </c:pt>
                <c:pt idx="1991">
                  <c:v>4.0657999999999996E-3</c:v>
                </c:pt>
                <c:pt idx="1992">
                  <c:v>2.3733000000000001E-3</c:v>
                </c:pt>
                <c:pt idx="1993">
                  <c:v>2.6404000000000002E-3</c:v>
                </c:pt>
                <c:pt idx="1994">
                  <c:v>2.2509000000000001E-3</c:v>
                </c:pt>
                <c:pt idx="1995">
                  <c:v>2.8522E-3</c:v>
                </c:pt>
                <c:pt idx="1996">
                  <c:v>2.4250000000000001E-3</c:v>
                </c:pt>
                <c:pt idx="1997">
                  <c:v>4.1707000000000003E-3</c:v>
                </c:pt>
                <c:pt idx="1998">
                  <c:v>4.0508000000000002E-3</c:v>
                </c:pt>
                <c:pt idx="1999">
                  <c:v>2.3077000000000002E-3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097-4045-961F-AE968DB7028A}"/>
            </c:ext>
          </c:extLst>
        </c:ser>
        <c:ser>
          <c:idx val="4"/>
          <c:order val="4"/>
          <c:tx>
            <c:strRef>
              <c:f>'Order Processing Times'!$G$1</c:f>
              <c:strCache>
                <c:ptCount val="1"/>
                <c:pt idx="0">
                  <c:v>Add Order To Orderbook Time (s)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Times'!$G$2:$G$2001</c:f>
              <c:numCache>
                <c:formatCode>General</c:formatCode>
                <c:ptCount val="2000"/>
                <c:pt idx="0">
                  <c:v>1.49255E-2</c:v>
                </c:pt>
                <c:pt idx="1">
                  <c:v>6.7828999999999997E-3</c:v>
                </c:pt>
                <c:pt idx="2">
                  <c:v>7.0667999999999998E-3</c:v>
                </c:pt>
                <c:pt idx="3">
                  <c:v>1.1408400000000001E-2</c:v>
                </c:pt>
                <c:pt idx="4">
                  <c:v>1.93803E-2</c:v>
                </c:pt>
                <c:pt idx="5">
                  <c:v>1.8653599999999999E-2</c:v>
                </c:pt>
                <c:pt idx="6">
                  <c:v>9.2586999999999999E-3</c:v>
                </c:pt>
                <c:pt idx="7">
                  <c:v>1.1173199999999999E-2</c:v>
                </c:pt>
                <c:pt idx="8">
                  <c:v>1.0591400000000001E-2</c:v>
                </c:pt>
                <c:pt idx="9">
                  <c:v>1.0409699999999999E-2</c:v>
                </c:pt>
                <c:pt idx="10">
                  <c:v>9.1385000000000008E-3</c:v>
                </c:pt>
                <c:pt idx="11">
                  <c:v>8.9715999999999997E-3</c:v>
                </c:pt>
                <c:pt idx="12">
                  <c:v>9.4281999999999994E-3</c:v>
                </c:pt>
                <c:pt idx="13">
                  <c:v>9.1575000000000007E-3</c:v>
                </c:pt>
                <c:pt idx="14">
                  <c:v>1.74863E-2</c:v>
                </c:pt>
                <c:pt idx="15">
                  <c:v>1.89526E-2</c:v>
                </c:pt>
                <c:pt idx="16">
                  <c:v>9.9763999999999999E-3</c:v>
                </c:pt>
                <c:pt idx="17">
                  <c:v>1.06014E-2</c:v>
                </c:pt>
                <c:pt idx="18">
                  <c:v>9.2492000000000008E-3</c:v>
                </c:pt>
                <c:pt idx="19">
                  <c:v>9.4599000000000003E-3</c:v>
                </c:pt>
                <c:pt idx="20">
                  <c:v>1.6054599999999999E-2</c:v>
                </c:pt>
                <c:pt idx="21">
                  <c:v>7.4653000000000002E-3</c:v>
                </c:pt>
                <c:pt idx="22">
                  <c:v>1.13676E-2</c:v>
                </c:pt>
                <c:pt idx="23">
                  <c:v>1.32678E-2</c:v>
                </c:pt>
                <c:pt idx="24">
                  <c:v>1.2501999999999999E-2</c:v>
                </c:pt>
                <c:pt idx="25">
                  <c:v>1.18186E-2</c:v>
                </c:pt>
                <c:pt idx="26">
                  <c:v>1.08047E-2</c:v>
                </c:pt>
                <c:pt idx="27">
                  <c:v>8.4556000000000006E-3</c:v>
                </c:pt>
                <c:pt idx="28">
                  <c:v>1.0262500000000001E-2</c:v>
                </c:pt>
                <c:pt idx="29">
                  <c:v>1.6204799999999998E-2</c:v>
                </c:pt>
                <c:pt idx="30">
                  <c:v>2.17205E-2</c:v>
                </c:pt>
                <c:pt idx="31">
                  <c:v>2.4053700000000001E-2</c:v>
                </c:pt>
                <c:pt idx="32">
                  <c:v>4.0093700000000003E-2</c:v>
                </c:pt>
                <c:pt idx="33">
                  <c:v>1.86686E-2</c:v>
                </c:pt>
                <c:pt idx="34">
                  <c:v>1.2873300000000001E-2</c:v>
                </c:pt>
                <c:pt idx="35">
                  <c:v>1.2322400000000001E-2</c:v>
                </c:pt>
                <c:pt idx="36">
                  <c:v>1.1653E-2</c:v>
                </c:pt>
                <c:pt idx="37">
                  <c:v>1.80558E-2</c:v>
                </c:pt>
                <c:pt idx="38">
                  <c:v>2.0235900000000001E-2</c:v>
                </c:pt>
                <c:pt idx="39">
                  <c:v>2.0062099999999999E-2</c:v>
                </c:pt>
                <c:pt idx="40">
                  <c:v>2.4864899999999999E-2</c:v>
                </c:pt>
                <c:pt idx="41">
                  <c:v>2.3852999999999999E-2</c:v>
                </c:pt>
                <c:pt idx="42">
                  <c:v>3.52733E-2</c:v>
                </c:pt>
                <c:pt idx="43">
                  <c:v>3.3427600000000002E-2</c:v>
                </c:pt>
                <c:pt idx="44">
                  <c:v>2.9124799999999999E-2</c:v>
                </c:pt>
                <c:pt idx="45">
                  <c:v>1.8238299999999999E-2</c:v>
                </c:pt>
                <c:pt idx="46">
                  <c:v>3.4501499999999997E-2</c:v>
                </c:pt>
                <c:pt idx="47">
                  <c:v>2.0025000000000001E-2</c:v>
                </c:pt>
                <c:pt idx="48">
                  <c:v>1.7448100000000001E-2</c:v>
                </c:pt>
                <c:pt idx="49">
                  <c:v>1.6430500000000001E-2</c:v>
                </c:pt>
                <c:pt idx="50">
                  <c:v>1.6193900000000001E-2</c:v>
                </c:pt>
                <c:pt idx="51">
                  <c:v>2.05317E-2</c:v>
                </c:pt>
                <c:pt idx="52">
                  <c:v>2.6949000000000001E-2</c:v>
                </c:pt>
                <c:pt idx="53">
                  <c:v>2.88893E-2</c:v>
                </c:pt>
                <c:pt idx="54">
                  <c:v>3.5216699999999997E-2</c:v>
                </c:pt>
                <c:pt idx="55">
                  <c:v>3.2923099999999997E-2</c:v>
                </c:pt>
                <c:pt idx="56">
                  <c:v>1.9382199999999999E-2</c:v>
                </c:pt>
                <c:pt idx="57">
                  <c:v>2.96861E-2</c:v>
                </c:pt>
                <c:pt idx="58">
                  <c:v>2.1975600000000001E-2</c:v>
                </c:pt>
                <c:pt idx="59">
                  <c:v>2.07531E-2</c:v>
                </c:pt>
                <c:pt idx="60">
                  <c:v>2.4006300000000001E-2</c:v>
                </c:pt>
                <c:pt idx="61">
                  <c:v>1.8768E-2</c:v>
                </c:pt>
                <c:pt idx="62">
                  <c:v>5.05648E-2</c:v>
                </c:pt>
                <c:pt idx="63">
                  <c:v>2.3041099999999998E-2</c:v>
                </c:pt>
                <c:pt idx="64">
                  <c:v>1.6574100000000001E-2</c:v>
                </c:pt>
                <c:pt idx="65">
                  <c:v>2.2334300000000001E-2</c:v>
                </c:pt>
                <c:pt idx="66">
                  <c:v>2.2838899999999999E-2</c:v>
                </c:pt>
                <c:pt idx="67">
                  <c:v>2.8904099999999999E-2</c:v>
                </c:pt>
                <c:pt idx="68">
                  <c:v>2.3915200000000001E-2</c:v>
                </c:pt>
                <c:pt idx="69">
                  <c:v>2.8768999999999999E-2</c:v>
                </c:pt>
                <c:pt idx="70">
                  <c:v>3.04117E-2</c:v>
                </c:pt>
                <c:pt idx="71">
                  <c:v>1.9753900000000001E-2</c:v>
                </c:pt>
                <c:pt idx="72">
                  <c:v>2.3299E-2</c:v>
                </c:pt>
                <c:pt idx="73">
                  <c:v>2.79166E-2</c:v>
                </c:pt>
                <c:pt idx="74">
                  <c:v>1.9957699999999998E-2</c:v>
                </c:pt>
                <c:pt idx="75">
                  <c:v>2.58713E-2</c:v>
                </c:pt>
                <c:pt idx="76">
                  <c:v>2.8756799999999999E-2</c:v>
                </c:pt>
                <c:pt idx="77">
                  <c:v>2.0690400000000001E-2</c:v>
                </c:pt>
                <c:pt idx="78">
                  <c:v>2.46286E-2</c:v>
                </c:pt>
                <c:pt idx="79">
                  <c:v>2.3724800000000001E-2</c:v>
                </c:pt>
                <c:pt idx="80">
                  <c:v>4.57153E-2</c:v>
                </c:pt>
                <c:pt idx="81">
                  <c:v>2.68287E-2</c:v>
                </c:pt>
                <c:pt idx="82">
                  <c:v>2.2550299999999999E-2</c:v>
                </c:pt>
                <c:pt idx="83">
                  <c:v>2.1380900000000001E-2</c:v>
                </c:pt>
                <c:pt idx="84">
                  <c:v>4.1044299999999999E-2</c:v>
                </c:pt>
                <c:pt idx="85">
                  <c:v>3.0818499999999999E-2</c:v>
                </c:pt>
                <c:pt idx="86">
                  <c:v>2.6105900000000001E-2</c:v>
                </c:pt>
                <c:pt idx="87">
                  <c:v>1.6841800000000001E-2</c:v>
                </c:pt>
                <c:pt idx="88">
                  <c:v>2.53023E-2</c:v>
                </c:pt>
                <c:pt idx="89">
                  <c:v>2.22171E-2</c:v>
                </c:pt>
                <c:pt idx="90">
                  <c:v>2.7972899999999998E-2</c:v>
                </c:pt>
                <c:pt idx="91">
                  <c:v>1.9089100000000001E-2</c:v>
                </c:pt>
                <c:pt idx="92">
                  <c:v>2.7030700000000001E-2</c:v>
                </c:pt>
                <c:pt idx="93">
                  <c:v>2.7541699999999999E-2</c:v>
                </c:pt>
                <c:pt idx="94">
                  <c:v>4.3750799999999999E-2</c:v>
                </c:pt>
                <c:pt idx="95">
                  <c:v>2.79358E-2</c:v>
                </c:pt>
                <c:pt idx="96">
                  <c:v>3.8286199999999999E-2</c:v>
                </c:pt>
                <c:pt idx="97">
                  <c:v>3.4489100000000002E-2</c:v>
                </c:pt>
                <c:pt idx="98">
                  <c:v>2.6934300000000001E-2</c:v>
                </c:pt>
                <c:pt idx="99">
                  <c:v>2.5724400000000001E-2</c:v>
                </c:pt>
                <c:pt idx="100">
                  <c:v>3.1185399999999999E-2</c:v>
                </c:pt>
                <c:pt idx="101">
                  <c:v>2.3473299999999999E-2</c:v>
                </c:pt>
                <c:pt idx="102">
                  <c:v>3.8430199999999998E-2</c:v>
                </c:pt>
                <c:pt idx="103">
                  <c:v>3.4959799999999999E-2</c:v>
                </c:pt>
                <c:pt idx="104">
                  <c:v>2.14886E-2</c:v>
                </c:pt>
                <c:pt idx="105">
                  <c:v>2.5249199999999999E-2</c:v>
                </c:pt>
                <c:pt idx="106">
                  <c:v>2.5724299999999999E-2</c:v>
                </c:pt>
                <c:pt idx="107">
                  <c:v>2.52818E-2</c:v>
                </c:pt>
                <c:pt idx="108">
                  <c:v>2.4494499999999999E-2</c:v>
                </c:pt>
                <c:pt idx="109">
                  <c:v>2.49868E-2</c:v>
                </c:pt>
                <c:pt idx="110">
                  <c:v>3.6912E-2</c:v>
                </c:pt>
                <c:pt idx="111">
                  <c:v>3.9264500000000001E-2</c:v>
                </c:pt>
                <c:pt idx="112">
                  <c:v>3.82406E-2</c:v>
                </c:pt>
                <c:pt idx="113">
                  <c:v>3.9676599999999999E-2</c:v>
                </c:pt>
                <c:pt idx="114">
                  <c:v>4.8103100000000003E-2</c:v>
                </c:pt>
                <c:pt idx="115">
                  <c:v>4.1017900000000003E-2</c:v>
                </c:pt>
                <c:pt idx="116">
                  <c:v>4.3549699999999997E-2</c:v>
                </c:pt>
                <c:pt idx="117">
                  <c:v>4.01515E-2</c:v>
                </c:pt>
                <c:pt idx="118">
                  <c:v>3.5154499999999998E-2</c:v>
                </c:pt>
                <c:pt idx="119">
                  <c:v>4.55985E-2</c:v>
                </c:pt>
                <c:pt idx="120">
                  <c:v>3.4897499999999998E-2</c:v>
                </c:pt>
                <c:pt idx="121">
                  <c:v>3.21696E-2</c:v>
                </c:pt>
                <c:pt idx="122">
                  <c:v>2.53701E-2</c:v>
                </c:pt>
                <c:pt idx="123">
                  <c:v>3.6411499999999999E-2</c:v>
                </c:pt>
                <c:pt idx="124">
                  <c:v>3.7441200000000001E-2</c:v>
                </c:pt>
                <c:pt idx="125">
                  <c:v>3.9797199999999998E-2</c:v>
                </c:pt>
                <c:pt idx="126">
                  <c:v>6.3269000000000006E-2</c:v>
                </c:pt>
                <c:pt idx="127">
                  <c:v>8.4696900000000006E-2</c:v>
                </c:pt>
                <c:pt idx="128">
                  <c:v>4.0349000000000003E-2</c:v>
                </c:pt>
                <c:pt idx="129">
                  <c:v>3.1654500000000002E-2</c:v>
                </c:pt>
                <c:pt idx="130">
                  <c:v>3.8628099999999999E-2</c:v>
                </c:pt>
                <c:pt idx="131">
                  <c:v>3.0675500000000001E-2</c:v>
                </c:pt>
                <c:pt idx="132">
                  <c:v>2.5790500000000001E-2</c:v>
                </c:pt>
                <c:pt idx="133">
                  <c:v>2.5606400000000001E-2</c:v>
                </c:pt>
                <c:pt idx="134">
                  <c:v>2.7604699999999999E-2</c:v>
                </c:pt>
                <c:pt idx="135">
                  <c:v>2.58742E-2</c:v>
                </c:pt>
                <c:pt idx="136">
                  <c:v>2.8975899999999999E-2</c:v>
                </c:pt>
                <c:pt idx="137">
                  <c:v>2.66191E-2</c:v>
                </c:pt>
                <c:pt idx="138">
                  <c:v>4.6605300000000002E-2</c:v>
                </c:pt>
                <c:pt idx="139">
                  <c:v>3.5272499999999998E-2</c:v>
                </c:pt>
                <c:pt idx="140">
                  <c:v>5.25995E-2</c:v>
                </c:pt>
                <c:pt idx="141">
                  <c:v>4.6090100000000002E-2</c:v>
                </c:pt>
                <c:pt idx="142">
                  <c:v>4.5251699999999999E-2</c:v>
                </c:pt>
                <c:pt idx="143">
                  <c:v>3.1843999999999997E-2</c:v>
                </c:pt>
                <c:pt idx="144">
                  <c:v>3.2475400000000001E-2</c:v>
                </c:pt>
                <c:pt idx="145">
                  <c:v>3.2446700000000002E-2</c:v>
                </c:pt>
                <c:pt idx="146">
                  <c:v>2.8446800000000001E-2</c:v>
                </c:pt>
                <c:pt idx="147">
                  <c:v>2.74299E-2</c:v>
                </c:pt>
                <c:pt idx="148">
                  <c:v>4.8329200000000003E-2</c:v>
                </c:pt>
                <c:pt idx="149">
                  <c:v>3.0193000000000001E-2</c:v>
                </c:pt>
                <c:pt idx="150">
                  <c:v>2.8900700000000001E-2</c:v>
                </c:pt>
                <c:pt idx="151">
                  <c:v>2.86959E-2</c:v>
                </c:pt>
                <c:pt idx="152">
                  <c:v>2.9697299999999999E-2</c:v>
                </c:pt>
                <c:pt idx="153">
                  <c:v>2.7623600000000002E-2</c:v>
                </c:pt>
                <c:pt idx="154">
                  <c:v>4.4332299999999998E-2</c:v>
                </c:pt>
                <c:pt idx="155">
                  <c:v>3.27806E-2</c:v>
                </c:pt>
                <c:pt idx="156">
                  <c:v>3.4586199999999998E-2</c:v>
                </c:pt>
                <c:pt idx="157">
                  <c:v>3.2230700000000001E-2</c:v>
                </c:pt>
                <c:pt idx="158">
                  <c:v>3.4111599999999999E-2</c:v>
                </c:pt>
                <c:pt idx="159">
                  <c:v>2.9119099999999998E-2</c:v>
                </c:pt>
                <c:pt idx="160">
                  <c:v>3.5705899999999999E-2</c:v>
                </c:pt>
                <c:pt idx="161">
                  <c:v>3.2857400000000002E-2</c:v>
                </c:pt>
                <c:pt idx="162">
                  <c:v>3.02715E-2</c:v>
                </c:pt>
                <c:pt idx="163">
                  <c:v>3.4721599999999998E-2</c:v>
                </c:pt>
                <c:pt idx="164">
                  <c:v>3.3421600000000003E-2</c:v>
                </c:pt>
                <c:pt idx="165">
                  <c:v>2.9965200000000001E-2</c:v>
                </c:pt>
                <c:pt idx="166">
                  <c:v>2.9645600000000001E-2</c:v>
                </c:pt>
                <c:pt idx="167">
                  <c:v>3.4190100000000001E-2</c:v>
                </c:pt>
                <c:pt idx="168">
                  <c:v>3.2068300000000001E-2</c:v>
                </c:pt>
                <c:pt idx="169">
                  <c:v>4.9453900000000002E-2</c:v>
                </c:pt>
                <c:pt idx="170">
                  <c:v>4.7032900000000002E-2</c:v>
                </c:pt>
                <c:pt idx="171">
                  <c:v>3.2204999999999998E-2</c:v>
                </c:pt>
                <c:pt idx="172">
                  <c:v>4.0348500000000002E-2</c:v>
                </c:pt>
                <c:pt idx="173">
                  <c:v>3.7608999999999997E-2</c:v>
                </c:pt>
                <c:pt idx="174">
                  <c:v>5.6182599999999999E-2</c:v>
                </c:pt>
                <c:pt idx="175">
                  <c:v>4.3879500000000002E-2</c:v>
                </c:pt>
                <c:pt idx="176">
                  <c:v>4.5658299999999999E-2</c:v>
                </c:pt>
                <c:pt idx="177">
                  <c:v>4.3278999999999998E-2</c:v>
                </c:pt>
                <c:pt idx="178">
                  <c:v>4.5515199999999999E-2</c:v>
                </c:pt>
                <c:pt idx="179">
                  <c:v>4.7757500000000001E-2</c:v>
                </c:pt>
                <c:pt idx="180">
                  <c:v>4.2327499999999997E-2</c:v>
                </c:pt>
                <c:pt idx="181">
                  <c:v>3.8756199999999998E-2</c:v>
                </c:pt>
                <c:pt idx="182">
                  <c:v>5.0280499999999999E-2</c:v>
                </c:pt>
                <c:pt idx="183">
                  <c:v>4.7154500000000002E-2</c:v>
                </c:pt>
                <c:pt idx="184">
                  <c:v>4.7704299999999998E-2</c:v>
                </c:pt>
                <c:pt idx="185">
                  <c:v>4.0409899999999999E-2</c:v>
                </c:pt>
                <c:pt idx="186">
                  <c:v>3.70201E-2</c:v>
                </c:pt>
                <c:pt idx="187">
                  <c:v>4.0322900000000002E-2</c:v>
                </c:pt>
                <c:pt idx="188">
                  <c:v>4.2229200000000001E-2</c:v>
                </c:pt>
                <c:pt idx="189">
                  <c:v>5.3830599999999999E-2</c:v>
                </c:pt>
                <c:pt idx="190">
                  <c:v>4.7233499999999998E-2</c:v>
                </c:pt>
                <c:pt idx="191">
                  <c:v>3.6177599999999997E-2</c:v>
                </c:pt>
                <c:pt idx="192">
                  <c:v>5.2134100000000003E-2</c:v>
                </c:pt>
                <c:pt idx="193">
                  <c:v>3.5829699999999999E-2</c:v>
                </c:pt>
                <c:pt idx="194">
                  <c:v>3.6227500000000003E-2</c:v>
                </c:pt>
                <c:pt idx="195">
                  <c:v>3.6387999999999997E-2</c:v>
                </c:pt>
                <c:pt idx="196">
                  <c:v>3.8617199999999997E-2</c:v>
                </c:pt>
                <c:pt idx="197">
                  <c:v>4.4853400000000002E-2</c:v>
                </c:pt>
                <c:pt idx="198">
                  <c:v>4.9952000000000003E-2</c:v>
                </c:pt>
                <c:pt idx="199">
                  <c:v>4.87953E-2</c:v>
                </c:pt>
                <c:pt idx="200">
                  <c:v>4.7490699999999997E-2</c:v>
                </c:pt>
                <c:pt idx="201">
                  <c:v>6.97773E-2</c:v>
                </c:pt>
                <c:pt idx="202">
                  <c:v>7.3254799999999995E-2</c:v>
                </c:pt>
                <c:pt idx="203">
                  <c:v>5.41057E-2</c:v>
                </c:pt>
                <c:pt idx="204">
                  <c:v>4.4614000000000001E-2</c:v>
                </c:pt>
                <c:pt idx="205">
                  <c:v>3.8226200000000002E-2</c:v>
                </c:pt>
                <c:pt idx="206">
                  <c:v>3.9087900000000002E-2</c:v>
                </c:pt>
                <c:pt idx="207">
                  <c:v>4.0003400000000001E-2</c:v>
                </c:pt>
                <c:pt idx="208">
                  <c:v>7.9285999999999995E-2</c:v>
                </c:pt>
                <c:pt idx="209">
                  <c:v>5.6496400000000002E-2</c:v>
                </c:pt>
                <c:pt idx="210">
                  <c:v>5.3594700000000002E-2</c:v>
                </c:pt>
                <c:pt idx="211">
                  <c:v>5.1794800000000002E-2</c:v>
                </c:pt>
                <c:pt idx="212">
                  <c:v>6.00387E-2</c:v>
                </c:pt>
                <c:pt idx="213">
                  <c:v>6.35825E-2</c:v>
                </c:pt>
                <c:pt idx="214">
                  <c:v>5.5959700000000001E-2</c:v>
                </c:pt>
                <c:pt idx="215">
                  <c:v>4.2705699999999999E-2</c:v>
                </c:pt>
                <c:pt idx="216">
                  <c:v>5.8688900000000002E-2</c:v>
                </c:pt>
                <c:pt idx="217">
                  <c:v>5.2869699999999999E-2</c:v>
                </c:pt>
                <c:pt idx="218">
                  <c:v>4.8936199999999999E-2</c:v>
                </c:pt>
                <c:pt idx="219">
                  <c:v>5.3418300000000002E-2</c:v>
                </c:pt>
                <c:pt idx="220">
                  <c:v>4.4361900000000003E-2</c:v>
                </c:pt>
                <c:pt idx="221">
                  <c:v>5.2591600000000002E-2</c:v>
                </c:pt>
                <c:pt idx="222">
                  <c:v>6.3157599999999994E-2</c:v>
                </c:pt>
                <c:pt idx="223">
                  <c:v>7.5640200000000005E-2</c:v>
                </c:pt>
                <c:pt idx="224">
                  <c:v>4.3857599999999997E-2</c:v>
                </c:pt>
                <c:pt idx="225">
                  <c:v>7.2149199999999997E-2</c:v>
                </c:pt>
                <c:pt idx="226">
                  <c:v>4.8020899999999998E-2</c:v>
                </c:pt>
                <c:pt idx="227">
                  <c:v>5.0164E-2</c:v>
                </c:pt>
                <c:pt idx="228">
                  <c:v>5.0938700000000003E-2</c:v>
                </c:pt>
                <c:pt idx="229">
                  <c:v>4.9330100000000002E-2</c:v>
                </c:pt>
                <c:pt idx="230">
                  <c:v>4.8297100000000003E-2</c:v>
                </c:pt>
                <c:pt idx="231">
                  <c:v>4.1978099999999997E-2</c:v>
                </c:pt>
                <c:pt idx="232">
                  <c:v>5.2963000000000003E-2</c:v>
                </c:pt>
                <c:pt idx="233">
                  <c:v>4.4297099999999999E-2</c:v>
                </c:pt>
                <c:pt idx="234">
                  <c:v>4.34048E-2</c:v>
                </c:pt>
                <c:pt idx="235">
                  <c:v>4.7322599999999999E-2</c:v>
                </c:pt>
                <c:pt idx="236">
                  <c:v>4.3820699999999997E-2</c:v>
                </c:pt>
                <c:pt idx="237">
                  <c:v>4.6550899999999999E-2</c:v>
                </c:pt>
                <c:pt idx="238">
                  <c:v>4.2784900000000001E-2</c:v>
                </c:pt>
                <c:pt idx="239">
                  <c:v>4.5637900000000002E-2</c:v>
                </c:pt>
                <c:pt idx="240">
                  <c:v>4.4619800000000001E-2</c:v>
                </c:pt>
                <c:pt idx="241">
                  <c:v>4.3749299999999998E-2</c:v>
                </c:pt>
                <c:pt idx="242">
                  <c:v>4.6507600000000003E-2</c:v>
                </c:pt>
                <c:pt idx="243">
                  <c:v>4.8607299999999999E-2</c:v>
                </c:pt>
                <c:pt idx="244">
                  <c:v>4.3666799999999999E-2</c:v>
                </c:pt>
                <c:pt idx="245">
                  <c:v>4.7128299999999998E-2</c:v>
                </c:pt>
                <c:pt idx="246">
                  <c:v>4.65181E-2</c:v>
                </c:pt>
                <c:pt idx="247">
                  <c:v>4.4833900000000003E-2</c:v>
                </c:pt>
                <c:pt idx="248">
                  <c:v>4.9389099999999998E-2</c:v>
                </c:pt>
                <c:pt idx="249">
                  <c:v>7.6637800000000006E-2</c:v>
                </c:pt>
                <c:pt idx="250">
                  <c:v>6.0867200000000003E-2</c:v>
                </c:pt>
                <c:pt idx="251">
                  <c:v>4.8147000000000002E-2</c:v>
                </c:pt>
                <c:pt idx="252">
                  <c:v>4.70883E-2</c:v>
                </c:pt>
                <c:pt idx="253">
                  <c:v>4.7948600000000001E-2</c:v>
                </c:pt>
                <c:pt idx="254">
                  <c:v>4.7037700000000002E-2</c:v>
                </c:pt>
                <c:pt idx="255">
                  <c:v>4.8308700000000003E-2</c:v>
                </c:pt>
                <c:pt idx="256">
                  <c:v>4.8043200000000001E-2</c:v>
                </c:pt>
                <c:pt idx="257">
                  <c:v>5.3612800000000002E-2</c:v>
                </c:pt>
                <c:pt idx="258">
                  <c:v>8.2245700000000005E-2</c:v>
                </c:pt>
                <c:pt idx="259">
                  <c:v>5.5925099999999998E-2</c:v>
                </c:pt>
                <c:pt idx="260">
                  <c:v>5.28304E-2</c:v>
                </c:pt>
                <c:pt idx="261">
                  <c:v>5.4445500000000001E-2</c:v>
                </c:pt>
                <c:pt idx="262">
                  <c:v>5.4797100000000001E-2</c:v>
                </c:pt>
                <c:pt idx="263">
                  <c:v>4.92294E-2</c:v>
                </c:pt>
                <c:pt idx="264">
                  <c:v>6.1561999999999999E-2</c:v>
                </c:pt>
                <c:pt idx="265">
                  <c:v>5.4532299999999999E-2</c:v>
                </c:pt>
                <c:pt idx="266">
                  <c:v>5.1638299999999998E-2</c:v>
                </c:pt>
                <c:pt idx="267">
                  <c:v>5.4232599999999999E-2</c:v>
                </c:pt>
                <c:pt idx="268">
                  <c:v>7.1777300000000002E-2</c:v>
                </c:pt>
                <c:pt idx="269">
                  <c:v>6.8891599999999997E-2</c:v>
                </c:pt>
                <c:pt idx="270">
                  <c:v>5.22684E-2</c:v>
                </c:pt>
                <c:pt idx="271">
                  <c:v>5.60067E-2</c:v>
                </c:pt>
                <c:pt idx="272">
                  <c:v>5.3580900000000001E-2</c:v>
                </c:pt>
                <c:pt idx="273">
                  <c:v>5.1014999999999998E-2</c:v>
                </c:pt>
                <c:pt idx="274">
                  <c:v>5.4888300000000001E-2</c:v>
                </c:pt>
                <c:pt idx="275">
                  <c:v>6.6201399999999994E-2</c:v>
                </c:pt>
                <c:pt idx="276">
                  <c:v>9.0861899999999995E-2</c:v>
                </c:pt>
                <c:pt idx="277">
                  <c:v>8.1593499999999999E-2</c:v>
                </c:pt>
                <c:pt idx="278">
                  <c:v>7.5690599999999997E-2</c:v>
                </c:pt>
                <c:pt idx="279">
                  <c:v>7.1930300000000003E-2</c:v>
                </c:pt>
                <c:pt idx="280">
                  <c:v>9.5810800000000002E-2</c:v>
                </c:pt>
                <c:pt idx="281">
                  <c:v>8.7262999999999993E-2</c:v>
                </c:pt>
                <c:pt idx="282">
                  <c:v>9.2109099999999999E-2</c:v>
                </c:pt>
                <c:pt idx="283">
                  <c:v>9.2319700000000005E-2</c:v>
                </c:pt>
                <c:pt idx="284">
                  <c:v>0.1312691</c:v>
                </c:pt>
                <c:pt idx="285">
                  <c:v>7.8964199999999998E-2</c:v>
                </c:pt>
                <c:pt idx="286">
                  <c:v>0.12948480000000001</c:v>
                </c:pt>
                <c:pt idx="287">
                  <c:v>0.16521559999999999</c:v>
                </c:pt>
                <c:pt idx="288">
                  <c:v>0.11505600000000001</c:v>
                </c:pt>
                <c:pt idx="289">
                  <c:v>9.9110000000000004E-2</c:v>
                </c:pt>
                <c:pt idx="290">
                  <c:v>9.1063099999999994E-2</c:v>
                </c:pt>
                <c:pt idx="291">
                  <c:v>8.1239900000000004E-2</c:v>
                </c:pt>
                <c:pt idx="292">
                  <c:v>6.7576999999999998E-2</c:v>
                </c:pt>
                <c:pt idx="293">
                  <c:v>5.5855399999999999E-2</c:v>
                </c:pt>
                <c:pt idx="294">
                  <c:v>7.4120599999999995E-2</c:v>
                </c:pt>
                <c:pt idx="295">
                  <c:v>5.4850900000000001E-2</c:v>
                </c:pt>
                <c:pt idx="296">
                  <c:v>8.1328200000000003E-2</c:v>
                </c:pt>
                <c:pt idx="297">
                  <c:v>5.2360799999999999E-2</c:v>
                </c:pt>
                <c:pt idx="298">
                  <c:v>7.2148599999999993E-2</c:v>
                </c:pt>
                <c:pt idx="299">
                  <c:v>5.4267900000000001E-2</c:v>
                </c:pt>
                <c:pt idx="300">
                  <c:v>5.8226899999999998E-2</c:v>
                </c:pt>
                <c:pt idx="301">
                  <c:v>5.5681500000000002E-2</c:v>
                </c:pt>
                <c:pt idx="302">
                  <c:v>6.7421700000000001E-2</c:v>
                </c:pt>
                <c:pt idx="303">
                  <c:v>5.7224400000000002E-2</c:v>
                </c:pt>
                <c:pt idx="304">
                  <c:v>5.5706199999999997E-2</c:v>
                </c:pt>
                <c:pt idx="305">
                  <c:v>5.6267900000000003E-2</c:v>
                </c:pt>
                <c:pt idx="306">
                  <c:v>6.5296699999999999E-2</c:v>
                </c:pt>
                <c:pt idx="307">
                  <c:v>6.1367900000000003E-2</c:v>
                </c:pt>
                <c:pt idx="308">
                  <c:v>6.96296E-2</c:v>
                </c:pt>
                <c:pt idx="309">
                  <c:v>5.6821099999999999E-2</c:v>
                </c:pt>
                <c:pt idx="310">
                  <c:v>6.1479399999999997E-2</c:v>
                </c:pt>
                <c:pt idx="311">
                  <c:v>6.0145200000000003E-2</c:v>
                </c:pt>
                <c:pt idx="312">
                  <c:v>7.3263499999999995E-2</c:v>
                </c:pt>
                <c:pt idx="313">
                  <c:v>6.1308599999999998E-2</c:v>
                </c:pt>
                <c:pt idx="314">
                  <c:v>6.7513299999999998E-2</c:v>
                </c:pt>
                <c:pt idx="315">
                  <c:v>5.7890799999999999E-2</c:v>
                </c:pt>
                <c:pt idx="316">
                  <c:v>6.2051099999999998E-2</c:v>
                </c:pt>
                <c:pt idx="317">
                  <c:v>7.9191899999999996E-2</c:v>
                </c:pt>
                <c:pt idx="318">
                  <c:v>9.9646799999999994E-2</c:v>
                </c:pt>
                <c:pt idx="319">
                  <c:v>6.2735600000000002E-2</c:v>
                </c:pt>
                <c:pt idx="320">
                  <c:v>5.8362799999999999E-2</c:v>
                </c:pt>
                <c:pt idx="321">
                  <c:v>5.7978099999999998E-2</c:v>
                </c:pt>
                <c:pt idx="322">
                  <c:v>8.4977300000000006E-2</c:v>
                </c:pt>
                <c:pt idx="323">
                  <c:v>7.5448399999999999E-2</c:v>
                </c:pt>
                <c:pt idx="324">
                  <c:v>6.0290499999999997E-2</c:v>
                </c:pt>
                <c:pt idx="325">
                  <c:v>6.5055600000000005E-2</c:v>
                </c:pt>
                <c:pt idx="326">
                  <c:v>6.8390199999999998E-2</c:v>
                </c:pt>
                <c:pt idx="327">
                  <c:v>7.2866799999999995E-2</c:v>
                </c:pt>
                <c:pt idx="328">
                  <c:v>7.9284999999999994E-2</c:v>
                </c:pt>
                <c:pt idx="329">
                  <c:v>0.1005516</c:v>
                </c:pt>
                <c:pt idx="330">
                  <c:v>6.5475099999999994E-2</c:v>
                </c:pt>
                <c:pt idx="331">
                  <c:v>7.3177599999999995E-2</c:v>
                </c:pt>
                <c:pt idx="332">
                  <c:v>6.1485100000000001E-2</c:v>
                </c:pt>
                <c:pt idx="333">
                  <c:v>6.1348899999999998E-2</c:v>
                </c:pt>
                <c:pt idx="334">
                  <c:v>6.1456499999999997E-2</c:v>
                </c:pt>
                <c:pt idx="335">
                  <c:v>6.58083E-2</c:v>
                </c:pt>
                <c:pt idx="336">
                  <c:v>6.3665200000000005E-2</c:v>
                </c:pt>
                <c:pt idx="337">
                  <c:v>6.2233499999999997E-2</c:v>
                </c:pt>
                <c:pt idx="338">
                  <c:v>7.0237800000000003E-2</c:v>
                </c:pt>
                <c:pt idx="339">
                  <c:v>6.6797300000000004E-2</c:v>
                </c:pt>
                <c:pt idx="340">
                  <c:v>6.7123600000000005E-2</c:v>
                </c:pt>
                <c:pt idx="341">
                  <c:v>8.0857700000000005E-2</c:v>
                </c:pt>
                <c:pt idx="342">
                  <c:v>6.6696500000000006E-2</c:v>
                </c:pt>
                <c:pt idx="343">
                  <c:v>7.7050800000000003E-2</c:v>
                </c:pt>
                <c:pt idx="344">
                  <c:v>8.8438600000000006E-2</c:v>
                </c:pt>
                <c:pt idx="345">
                  <c:v>7.7606800000000004E-2</c:v>
                </c:pt>
                <c:pt idx="346">
                  <c:v>6.6114999999999993E-2</c:v>
                </c:pt>
                <c:pt idx="347">
                  <c:v>6.8056800000000001E-2</c:v>
                </c:pt>
                <c:pt idx="348">
                  <c:v>7.3111300000000004E-2</c:v>
                </c:pt>
                <c:pt idx="349">
                  <c:v>7.0640700000000001E-2</c:v>
                </c:pt>
                <c:pt idx="350">
                  <c:v>6.7463499999999996E-2</c:v>
                </c:pt>
                <c:pt idx="351">
                  <c:v>7.9319799999999996E-2</c:v>
                </c:pt>
                <c:pt idx="352">
                  <c:v>8.9734599999999998E-2</c:v>
                </c:pt>
                <c:pt idx="353">
                  <c:v>6.3119999999999996E-2</c:v>
                </c:pt>
                <c:pt idx="354">
                  <c:v>0.1150275</c:v>
                </c:pt>
                <c:pt idx="355">
                  <c:v>7.9014100000000004E-2</c:v>
                </c:pt>
                <c:pt idx="356">
                  <c:v>7.9105800000000004E-2</c:v>
                </c:pt>
                <c:pt idx="357">
                  <c:v>6.6930500000000004E-2</c:v>
                </c:pt>
                <c:pt idx="358">
                  <c:v>8.5512199999999997E-2</c:v>
                </c:pt>
                <c:pt idx="359">
                  <c:v>7.9190099999999999E-2</c:v>
                </c:pt>
                <c:pt idx="360">
                  <c:v>7.4046000000000001E-2</c:v>
                </c:pt>
                <c:pt idx="361">
                  <c:v>6.7755700000000002E-2</c:v>
                </c:pt>
                <c:pt idx="362">
                  <c:v>0.1054599</c:v>
                </c:pt>
                <c:pt idx="363">
                  <c:v>7.3467299999999999E-2</c:v>
                </c:pt>
                <c:pt idx="364">
                  <c:v>7.3643799999999995E-2</c:v>
                </c:pt>
                <c:pt idx="365">
                  <c:v>7.0200600000000002E-2</c:v>
                </c:pt>
                <c:pt idx="366">
                  <c:v>7.2817199999999999E-2</c:v>
                </c:pt>
                <c:pt idx="367">
                  <c:v>6.9364499999999996E-2</c:v>
                </c:pt>
                <c:pt idx="368">
                  <c:v>6.7654599999999995E-2</c:v>
                </c:pt>
                <c:pt idx="369">
                  <c:v>9.7659499999999996E-2</c:v>
                </c:pt>
                <c:pt idx="370">
                  <c:v>8.4921200000000002E-2</c:v>
                </c:pt>
                <c:pt idx="371">
                  <c:v>6.6522899999999996E-2</c:v>
                </c:pt>
                <c:pt idx="372">
                  <c:v>7.0243600000000003E-2</c:v>
                </c:pt>
                <c:pt idx="373">
                  <c:v>8.8167499999999996E-2</c:v>
                </c:pt>
                <c:pt idx="374">
                  <c:v>9.8653900000000003E-2</c:v>
                </c:pt>
                <c:pt idx="375">
                  <c:v>9.8038299999999995E-2</c:v>
                </c:pt>
                <c:pt idx="376">
                  <c:v>7.3535100000000006E-2</c:v>
                </c:pt>
                <c:pt idx="377">
                  <c:v>8.6255200000000004E-2</c:v>
                </c:pt>
                <c:pt idx="378">
                  <c:v>5.9176800000000002E-2</c:v>
                </c:pt>
                <c:pt idx="379">
                  <c:v>6.9994200000000006E-2</c:v>
                </c:pt>
                <c:pt idx="380">
                  <c:v>8.9377700000000004E-2</c:v>
                </c:pt>
                <c:pt idx="381">
                  <c:v>6.3891699999999996E-2</c:v>
                </c:pt>
                <c:pt idx="382">
                  <c:v>7.1930599999999997E-2</c:v>
                </c:pt>
                <c:pt idx="383">
                  <c:v>0.1257461</c:v>
                </c:pt>
                <c:pt idx="384">
                  <c:v>7.3919899999999997E-2</c:v>
                </c:pt>
                <c:pt idx="385">
                  <c:v>8.4776000000000004E-2</c:v>
                </c:pt>
                <c:pt idx="386">
                  <c:v>7.7690700000000001E-2</c:v>
                </c:pt>
                <c:pt idx="387">
                  <c:v>9.1362200000000005E-2</c:v>
                </c:pt>
                <c:pt idx="388">
                  <c:v>6.6814899999999997E-2</c:v>
                </c:pt>
                <c:pt idx="389">
                  <c:v>7.0812E-2</c:v>
                </c:pt>
                <c:pt idx="390">
                  <c:v>6.6347600000000007E-2</c:v>
                </c:pt>
                <c:pt idx="391">
                  <c:v>6.6439700000000004E-2</c:v>
                </c:pt>
                <c:pt idx="392">
                  <c:v>6.5476000000000006E-2</c:v>
                </c:pt>
                <c:pt idx="393">
                  <c:v>7.4934899999999999E-2</c:v>
                </c:pt>
                <c:pt idx="394">
                  <c:v>6.5269499999999994E-2</c:v>
                </c:pt>
                <c:pt idx="395">
                  <c:v>6.9447499999999995E-2</c:v>
                </c:pt>
                <c:pt idx="396">
                  <c:v>6.8065399999999998E-2</c:v>
                </c:pt>
                <c:pt idx="397">
                  <c:v>9.5379699999999998E-2</c:v>
                </c:pt>
                <c:pt idx="398">
                  <c:v>6.7963700000000002E-2</c:v>
                </c:pt>
                <c:pt idx="399">
                  <c:v>6.7408300000000004E-2</c:v>
                </c:pt>
                <c:pt idx="400">
                  <c:v>7.1779499999999996E-2</c:v>
                </c:pt>
                <c:pt idx="401">
                  <c:v>8.7295800000000007E-2</c:v>
                </c:pt>
                <c:pt idx="402">
                  <c:v>0.13510040000000001</c:v>
                </c:pt>
                <c:pt idx="403">
                  <c:v>8.5889300000000002E-2</c:v>
                </c:pt>
                <c:pt idx="404">
                  <c:v>6.7001000000000005E-2</c:v>
                </c:pt>
                <c:pt idx="405">
                  <c:v>7.1539099999999994E-2</c:v>
                </c:pt>
                <c:pt idx="406">
                  <c:v>7.8212000000000004E-2</c:v>
                </c:pt>
                <c:pt idx="407">
                  <c:v>6.9010199999999994E-2</c:v>
                </c:pt>
                <c:pt idx="408">
                  <c:v>6.9841299999999995E-2</c:v>
                </c:pt>
                <c:pt idx="409">
                  <c:v>6.5720100000000004E-2</c:v>
                </c:pt>
                <c:pt idx="410">
                  <c:v>7.3125099999999998E-2</c:v>
                </c:pt>
                <c:pt idx="411">
                  <c:v>6.8967399999999998E-2</c:v>
                </c:pt>
                <c:pt idx="412">
                  <c:v>6.9853899999999997E-2</c:v>
                </c:pt>
                <c:pt idx="413">
                  <c:v>6.8982100000000005E-2</c:v>
                </c:pt>
                <c:pt idx="414">
                  <c:v>6.9824700000000003E-2</c:v>
                </c:pt>
                <c:pt idx="415">
                  <c:v>7.87712E-2</c:v>
                </c:pt>
                <c:pt idx="416">
                  <c:v>8.84934E-2</c:v>
                </c:pt>
                <c:pt idx="417">
                  <c:v>7.6232599999999998E-2</c:v>
                </c:pt>
                <c:pt idx="418">
                  <c:v>7.1502399999999994E-2</c:v>
                </c:pt>
                <c:pt idx="419">
                  <c:v>6.8870799999999996E-2</c:v>
                </c:pt>
                <c:pt idx="420">
                  <c:v>6.7692100000000005E-2</c:v>
                </c:pt>
                <c:pt idx="421">
                  <c:v>6.94467E-2</c:v>
                </c:pt>
                <c:pt idx="422">
                  <c:v>6.9015999999999994E-2</c:v>
                </c:pt>
                <c:pt idx="423">
                  <c:v>7.3981000000000005E-2</c:v>
                </c:pt>
                <c:pt idx="424">
                  <c:v>7.2963899999999998E-2</c:v>
                </c:pt>
                <c:pt idx="425">
                  <c:v>7.5060500000000002E-2</c:v>
                </c:pt>
                <c:pt idx="426">
                  <c:v>7.6035400000000003E-2</c:v>
                </c:pt>
                <c:pt idx="427">
                  <c:v>0.1158146</c:v>
                </c:pt>
                <c:pt idx="428">
                  <c:v>7.6171799999999998E-2</c:v>
                </c:pt>
                <c:pt idx="429">
                  <c:v>7.6186100000000007E-2</c:v>
                </c:pt>
                <c:pt idx="430">
                  <c:v>7.7910800000000002E-2</c:v>
                </c:pt>
                <c:pt idx="431">
                  <c:v>0.1018173</c:v>
                </c:pt>
                <c:pt idx="432">
                  <c:v>7.3835399999999995E-2</c:v>
                </c:pt>
                <c:pt idx="433">
                  <c:v>7.5578599999999996E-2</c:v>
                </c:pt>
                <c:pt idx="434">
                  <c:v>7.52525E-2</c:v>
                </c:pt>
                <c:pt idx="435">
                  <c:v>7.5298799999999999E-2</c:v>
                </c:pt>
                <c:pt idx="436">
                  <c:v>7.8535400000000005E-2</c:v>
                </c:pt>
                <c:pt idx="437">
                  <c:v>7.2956999999999994E-2</c:v>
                </c:pt>
                <c:pt idx="438">
                  <c:v>7.2289699999999998E-2</c:v>
                </c:pt>
                <c:pt idx="439">
                  <c:v>7.2400099999999995E-2</c:v>
                </c:pt>
                <c:pt idx="440">
                  <c:v>7.1169800000000005E-2</c:v>
                </c:pt>
                <c:pt idx="441">
                  <c:v>7.26073E-2</c:v>
                </c:pt>
                <c:pt idx="442">
                  <c:v>7.6524900000000007E-2</c:v>
                </c:pt>
                <c:pt idx="443">
                  <c:v>8.1406599999999996E-2</c:v>
                </c:pt>
                <c:pt idx="444">
                  <c:v>7.2817699999999999E-2</c:v>
                </c:pt>
                <c:pt idx="445">
                  <c:v>9.2091000000000006E-2</c:v>
                </c:pt>
                <c:pt idx="446">
                  <c:v>0.12827530000000001</c:v>
                </c:pt>
                <c:pt idx="447">
                  <c:v>7.6777100000000001E-2</c:v>
                </c:pt>
                <c:pt idx="448">
                  <c:v>7.38423E-2</c:v>
                </c:pt>
                <c:pt idx="449">
                  <c:v>7.6540300000000006E-2</c:v>
                </c:pt>
                <c:pt idx="450">
                  <c:v>7.2677599999999995E-2</c:v>
                </c:pt>
                <c:pt idx="451">
                  <c:v>7.6153799999999994E-2</c:v>
                </c:pt>
                <c:pt idx="452">
                  <c:v>7.4350200000000005E-2</c:v>
                </c:pt>
                <c:pt idx="453">
                  <c:v>7.72568E-2</c:v>
                </c:pt>
                <c:pt idx="454">
                  <c:v>7.4631299999999998E-2</c:v>
                </c:pt>
                <c:pt idx="455">
                  <c:v>7.9911399999999994E-2</c:v>
                </c:pt>
                <c:pt idx="456">
                  <c:v>0.14909069999999999</c:v>
                </c:pt>
                <c:pt idx="457">
                  <c:v>7.4100899999999997E-2</c:v>
                </c:pt>
                <c:pt idx="458">
                  <c:v>8.2700300000000004E-2</c:v>
                </c:pt>
                <c:pt idx="459">
                  <c:v>8.1273200000000004E-2</c:v>
                </c:pt>
                <c:pt idx="460">
                  <c:v>7.5492400000000001E-2</c:v>
                </c:pt>
                <c:pt idx="461">
                  <c:v>8.4391099999999997E-2</c:v>
                </c:pt>
                <c:pt idx="462">
                  <c:v>8.2705299999999995E-2</c:v>
                </c:pt>
                <c:pt idx="463">
                  <c:v>8.0153600000000005E-2</c:v>
                </c:pt>
                <c:pt idx="464">
                  <c:v>7.6076099999999994E-2</c:v>
                </c:pt>
                <c:pt idx="465">
                  <c:v>7.8872899999999996E-2</c:v>
                </c:pt>
                <c:pt idx="466">
                  <c:v>0.1121003</c:v>
                </c:pt>
                <c:pt idx="467">
                  <c:v>0.115993</c:v>
                </c:pt>
                <c:pt idx="468">
                  <c:v>8.0859799999999996E-2</c:v>
                </c:pt>
                <c:pt idx="469">
                  <c:v>8.1755599999999998E-2</c:v>
                </c:pt>
                <c:pt idx="470">
                  <c:v>9.6683400000000003E-2</c:v>
                </c:pt>
                <c:pt idx="471">
                  <c:v>8.8970800000000003E-2</c:v>
                </c:pt>
                <c:pt idx="472">
                  <c:v>8.0068899999999998E-2</c:v>
                </c:pt>
                <c:pt idx="473">
                  <c:v>8.1825300000000004E-2</c:v>
                </c:pt>
                <c:pt idx="474">
                  <c:v>8.9778200000000002E-2</c:v>
                </c:pt>
                <c:pt idx="475">
                  <c:v>9.3451800000000002E-2</c:v>
                </c:pt>
                <c:pt idx="476">
                  <c:v>8.5683999999999996E-2</c:v>
                </c:pt>
                <c:pt idx="477">
                  <c:v>8.0385300000000007E-2</c:v>
                </c:pt>
                <c:pt idx="478">
                  <c:v>8.0547800000000003E-2</c:v>
                </c:pt>
                <c:pt idx="479">
                  <c:v>7.8075699999999998E-2</c:v>
                </c:pt>
                <c:pt idx="480">
                  <c:v>7.8825800000000001E-2</c:v>
                </c:pt>
                <c:pt idx="481">
                  <c:v>8.2413100000000003E-2</c:v>
                </c:pt>
                <c:pt idx="482">
                  <c:v>8.01896E-2</c:v>
                </c:pt>
                <c:pt idx="483">
                  <c:v>8.49583E-2</c:v>
                </c:pt>
                <c:pt idx="484">
                  <c:v>8.4229600000000002E-2</c:v>
                </c:pt>
                <c:pt idx="485">
                  <c:v>8.1455E-2</c:v>
                </c:pt>
                <c:pt idx="486">
                  <c:v>9.8895700000000003E-2</c:v>
                </c:pt>
                <c:pt idx="487">
                  <c:v>7.9435199999999997E-2</c:v>
                </c:pt>
                <c:pt idx="488">
                  <c:v>8.1599500000000005E-2</c:v>
                </c:pt>
                <c:pt idx="489">
                  <c:v>8.0915200000000007E-2</c:v>
                </c:pt>
                <c:pt idx="490">
                  <c:v>8.05617E-2</c:v>
                </c:pt>
                <c:pt idx="491">
                  <c:v>0.11214399999999999</c:v>
                </c:pt>
                <c:pt idx="492">
                  <c:v>8.3014000000000004E-2</c:v>
                </c:pt>
                <c:pt idx="493">
                  <c:v>7.9835000000000003E-2</c:v>
                </c:pt>
                <c:pt idx="494">
                  <c:v>8.3289100000000005E-2</c:v>
                </c:pt>
                <c:pt idx="495">
                  <c:v>8.8938900000000001E-2</c:v>
                </c:pt>
                <c:pt idx="496">
                  <c:v>9.1248200000000002E-2</c:v>
                </c:pt>
                <c:pt idx="497">
                  <c:v>8.4352399999999994E-2</c:v>
                </c:pt>
                <c:pt idx="498">
                  <c:v>8.2222900000000002E-2</c:v>
                </c:pt>
                <c:pt idx="499">
                  <c:v>8.2531099999999996E-2</c:v>
                </c:pt>
                <c:pt idx="500">
                  <c:v>8.3775100000000005E-2</c:v>
                </c:pt>
                <c:pt idx="501">
                  <c:v>8.9713200000000007E-2</c:v>
                </c:pt>
                <c:pt idx="502">
                  <c:v>0.1020448</c:v>
                </c:pt>
                <c:pt idx="503">
                  <c:v>8.2386899999999999E-2</c:v>
                </c:pt>
                <c:pt idx="504">
                  <c:v>8.3133799999999994E-2</c:v>
                </c:pt>
                <c:pt idx="505">
                  <c:v>8.3159899999999995E-2</c:v>
                </c:pt>
                <c:pt idx="506">
                  <c:v>8.7187399999999998E-2</c:v>
                </c:pt>
                <c:pt idx="507">
                  <c:v>9.2630400000000002E-2</c:v>
                </c:pt>
                <c:pt idx="508">
                  <c:v>8.4067699999999995E-2</c:v>
                </c:pt>
                <c:pt idx="509">
                  <c:v>9.3787200000000001E-2</c:v>
                </c:pt>
                <c:pt idx="510">
                  <c:v>8.9856099999999994E-2</c:v>
                </c:pt>
                <c:pt idx="511">
                  <c:v>8.4144700000000003E-2</c:v>
                </c:pt>
                <c:pt idx="512">
                  <c:v>8.0994700000000003E-2</c:v>
                </c:pt>
                <c:pt idx="513">
                  <c:v>0.14193339999999999</c:v>
                </c:pt>
                <c:pt idx="514">
                  <c:v>8.5586200000000001E-2</c:v>
                </c:pt>
                <c:pt idx="515">
                  <c:v>8.4678199999999995E-2</c:v>
                </c:pt>
                <c:pt idx="516">
                  <c:v>8.24849E-2</c:v>
                </c:pt>
                <c:pt idx="517">
                  <c:v>8.7048600000000004E-2</c:v>
                </c:pt>
                <c:pt idx="518">
                  <c:v>8.8211700000000004E-2</c:v>
                </c:pt>
                <c:pt idx="519">
                  <c:v>9.66032E-2</c:v>
                </c:pt>
                <c:pt idx="520">
                  <c:v>0.1358934</c:v>
                </c:pt>
                <c:pt idx="521">
                  <c:v>8.4257299999999993E-2</c:v>
                </c:pt>
                <c:pt idx="522">
                  <c:v>0.12535869999999999</c:v>
                </c:pt>
                <c:pt idx="523">
                  <c:v>8.7386500000000006E-2</c:v>
                </c:pt>
                <c:pt idx="524">
                  <c:v>8.6448399999999995E-2</c:v>
                </c:pt>
                <c:pt idx="525">
                  <c:v>8.6134299999999997E-2</c:v>
                </c:pt>
                <c:pt idx="526">
                  <c:v>0.1023365</c:v>
                </c:pt>
                <c:pt idx="527">
                  <c:v>8.0952899999999994E-2</c:v>
                </c:pt>
                <c:pt idx="528">
                  <c:v>0.1272856</c:v>
                </c:pt>
                <c:pt idx="529">
                  <c:v>8.8954000000000005E-2</c:v>
                </c:pt>
                <c:pt idx="530">
                  <c:v>8.0474799999999999E-2</c:v>
                </c:pt>
                <c:pt idx="531">
                  <c:v>9.2053200000000002E-2</c:v>
                </c:pt>
                <c:pt idx="532">
                  <c:v>8.6772199999999994E-2</c:v>
                </c:pt>
                <c:pt idx="533">
                  <c:v>7.9728199999999999E-2</c:v>
                </c:pt>
                <c:pt idx="534">
                  <c:v>8.5496900000000001E-2</c:v>
                </c:pt>
                <c:pt idx="535">
                  <c:v>8.1386E-2</c:v>
                </c:pt>
                <c:pt idx="536">
                  <c:v>8.1602099999999997E-2</c:v>
                </c:pt>
                <c:pt idx="537">
                  <c:v>8.1648499999999999E-2</c:v>
                </c:pt>
                <c:pt idx="538">
                  <c:v>8.4286799999999995E-2</c:v>
                </c:pt>
                <c:pt idx="539">
                  <c:v>8.3185800000000004E-2</c:v>
                </c:pt>
                <c:pt idx="540">
                  <c:v>8.5176500000000002E-2</c:v>
                </c:pt>
                <c:pt idx="541">
                  <c:v>8.3004999999999995E-2</c:v>
                </c:pt>
                <c:pt idx="542">
                  <c:v>8.9284199999999994E-2</c:v>
                </c:pt>
                <c:pt idx="543">
                  <c:v>8.2677700000000007E-2</c:v>
                </c:pt>
                <c:pt idx="544">
                  <c:v>8.6732400000000001E-2</c:v>
                </c:pt>
                <c:pt idx="545">
                  <c:v>8.5968000000000003E-2</c:v>
                </c:pt>
                <c:pt idx="546">
                  <c:v>8.4799700000000006E-2</c:v>
                </c:pt>
                <c:pt idx="547">
                  <c:v>8.0060000000000006E-2</c:v>
                </c:pt>
                <c:pt idx="548">
                  <c:v>8.3193299999999998E-2</c:v>
                </c:pt>
                <c:pt idx="549">
                  <c:v>0.20739550000000001</c:v>
                </c:pt>
                <c:pt idx="550">
                  <c:v>0.1066406</c:v>
                </c:pt>
                <c:pt idx="551">
                  <c:v>0.11924220000000001</c:v>
                </c:pt>
                <c:pt idx="552">
                  <c:v>0.1073543</c:v>
                </c:pt>
                <c:pt idx="553">
                  <c:v>0.12040140000000001</c:v>
                </c:pt>
                <c:pt idx="554">
                  <c:v>0.167877</c:v>
                </c:pt>
                <c:pt idx="555">
                  <c:v>0.10392170000000001</c:v>
                </c:pt>
                <c:pt idx="556">
                  <c:v>8.70528E-2</c:v>
                </c:pt>
                <c:pt idx="557">
                  <c:v>9.62837E-2</c:v>
                </c:pt>
                <c:pt idx="558">
                  <c:v>9.6739199999999997E-2</c:v>
                </c:pt>
                <c:pt idx="559">
                  <c:v>8.4590299999999993E-2</c:v>
                </c:pt>
                <c:pt idx="560">
                  <c:v>8.0757899999999994E-2</c:v>
                </c:pt>
                <c:pt idx="561">
                  <c:v>8.0337599999999995E-2</c:v>
                </c:pt>
                <c:pt idx="562">
                  <c:v>8.2679799999999998E-2</c:v>
                </c:pt>
                <c:pt idx="563">
                  <c:v>8.2465700000000003E-2</c:v>
                </c:pt>
                <c:pt idx="564">
                  <c:v>8.4377199999999999E-2</c:v>
                </c:pt>
                <c:pt idx="565">
                  <c:v>8.1127099999999994E-2</c:v>
                </c:pt>
                <c:pt idx="566">
                  <c:v>8.9352600000000004E-2</c:v>
                </c:pt>
                <c:pt idx="567">
                  <c:v>8.4136500000000003E-2</c:v>
                </c:pt>
                <c:pt idx="568">
                  <c:v>8.9774699999999999E-2</c:v>
                </c:pt>
                <c:pt idx="569">
                  <c:v>8.1790000000000002E-2</c:v>
                </c:pt>
                <c:pt idx="570">
                  <c:v>8.4587399999999993E-2</c:v>
                </c:pt>
                <c:pt idx="571">
                  <c:v>8.4881300000000007E-2</c:v>
                </c:pt>
                <c:pt idx="572">
                  <c:v>8.3010600000000004E-2</c:v>
                </c:pt>
                <c:pt idx="573">
                  <c:v>8.2183599999999996E-2</c:v>
                </c:pt>
                <c:pt idx="574">
                  <c:v>0.1152823</c:v>
                </c:pt>
                <c:pt idx="575">
                  <c:v>8.6194699999999999E-2</c:v>
                </c:pt>
                <c:pt idx="576">
                  <c:v>8.7480500000000003E-2</c:v>
                </c:pt>
                <c:pt idx="577">
                  <c:v>8.7832999999999994E-2</c:v>
                </c:pt>
                <c:pt idx="578">
                  <c:v>8.2011100000000003E-2</c:v>
                </c:pt>
                <c:pt idx="579">
                  <c:v>9.2249399999999995E-2</c:v>
                </c:pt>
                <c:pt idx="580">
                  <c:v>8.57102E-2</c:v>
                </c:pt>
                <c:pt idx="581">
                  <c:v>0.10423780000000001</c:v>
                </c:pt>
                <c:pt idx="582">
                  <c:v>0.1089864</c:v>
                </c:pt>
                <c:pt idx="583">
                  <c:v>8.1184599999999996E-2</c:v>
                </c:pt>
                <c:pt idx="584">
                  <c:v>8.5265499999999994E-2</c:v>
                </c:pt>
                <c:pt idx="585">
                  <c:v>7.8827400000000006E-2</c:v>
                </c:pt>
                <c:pt idx="586">
                  <c:v>8.0041399999999999E-2</c:v>
                </c:pt>
                <c:pt idx="587">
                  <c:v>8.46383E-2</c:v>
                </c:pt>
                <c:pt idx="588">
                  <c:v>7.81081E-2</c:v>
                </c:pt>
                <c:pt idx="589">
                  <c:v>7.6046900000000001E-2</c:v>
                </c:pt>
                <c:pt idx="590">
                  <c:v>8.1276600000000004E-2</c:v>
                </c:pt>
                <c:pt idx="591">
                  <c:v>8.2344600000000004E-2</c:v>
                </c:pt>
                <c:pt idx="592">
                  <c:v>9.2308399999999999E-2</c:v>
                </c:pt>
                <c:pt idx="593">
                  <c:v>8.75306E-2</c:v>
                </c:pt>
                <c:pt idx="594">
                  <c:v>7.9321900000000001E-2</c:v>
                </c:pt>
                <c:pt idx="595">
                  <c:v>8.0587500000000006E-2</c:v>
                </c:pt>
                <c:pt idx="596">
                  <c:v>8.3550299999999994E-2</c:v>
                </c:pt>
                <c:pt idx="597">
                  <c:v>7.7956499999999998E-2</c:v>
                </c:pt>
                <c:pt idx="598">
                  <c:v>7.9122399999999996E-2</c:v>
                </c:pt>
                <c:pt idx="599">
                  <c:v>7.9520599999999997E-2</c:v>
                </c:pt>
                <c:pt idx="600">
                  <c:v>8.2536700000000005E-2</c:v>
                </c:pt>
                <c:pt idx="601">
                  <c:v>8.11447E-2</c:v>
                </c:pt>
                <c:pt idx="602">
                  <c:v>8.0807199999999996E-2</c:v>
                </c:pt>
                <c:pt idx="603">
                  <c:v>8.2630999999999996E-2</c:v>
                </c:pt>
                <c:pt idx="604">
                  <c:v>8.0404799999999998E-2</c:v>
                </c:pt>
                <c:pt idx="605">
                  <c:v>9.1474E-2</c:v>
                </c:pt>
                <c:pt idx="606">
                  <c:v>8.1189700000000004E-2</c:v>
                </c:pt>
                <c:pt idx="607">
                  <c:v>8.0048999999999995E-2</c:v>
                </c:pt>
                <c:pt idx="608">
                  <c:v>7.7506900000000004E-2</c:v>
                </c:pt>
                <c:pt idx="609">
                  <c:v>8.5456099999999993E-2</c:v>
                </c:pt>
                <c:pt idx="610">
                  <c:v>0.1047486</c:v>
                </c:pt>
                <c:pt idx="611">
                  <c:v>9.0799400000000002E-2</c:v>
                </c:pt>
                <c:pt idx="612">
                  <c:v>8.3463899999999994E-2</c:v>
                </c:pt>
                <c:pt idx="613">
                  <c:v>7.9063300000000003E-2</c:v>
                </c:pt>
                <c:pt idx="614">
                  <c:v>7.81834E-2</c:v>
                </c:pt>
                <c:pt idx="615">
                  <c:v>8.2405999999999993E-2</c:v>
                </c:pt>
                <c:pt idx="616">
                  <c:v>7.6808600000000005E-2</c:v>
                </c:pt>
                <c:pt idx="617">
                  <c:v>7.7407100000000006E-2</c:v>
                </c:pt>
                <c:pt idx="618">
                  <c:v>9.0862600000000002E-2</c:v>
                </c:pt>
                <c:pt idx="619">
                  <c:v>7.9649800000000007E-2</c:v>
                </c:pt>
                <c:pt idx="620">
                  <c:v>8.7309399999999995E-2</c:v>
                </c:pt>
                <c:pt idx="621">
                  <c:v>7.9152500000000001E-2</c:v>
                </c:pt>
                <c:pt idx="622">
                  <c:v>8.1846299999999997E-2</c:v>
                </c:pt>
                <c:pt idx="623">
                  <c:v>7.9541899999999999E-2</c:v>
                </c:pt>
                <c:pt idx="624">
                  <c:v>7.9141600000000006E-2</c:v>
                </c:pt>
                <c:pt idx="625">
                  <c:v>8.0868899999999994E-2</c:v>
                </c:pt>
                <c:pt idx="626">
                  <c:v>8.3688799999999994E-2</c:v>
                </c:pt>
                <c:pt idx="627">
                  <c:v>8.4204899999999999E-2</c:v>
                </c:pt>
                <c:pt idx="628">
                  <c:v>8.4002300000000002E-2</c:v>
                </c:pt>
                <c:pt idx="629">
                  <c:v>8.4963399999999994E-2</c:v>
                </c:pt>
                <c:pt idx="630">
                  <c:v>9.1553999999999996E-2</c:v>
                </c:pt>
                <c:pt idx="631">
                  <c:v>9.1002600000000003E-2</c:v>
                </c:pt>
                <c:pt idx="632">
                  <c:v>8.0934300000000001E-2</c:v>
                </c:pt>
                <c:pt idx="633">
                  <c:v>8.2611000000000004E-2</c:v>
                </c:pt>
                <c:pt idx="634">
                  <c:v>0.16735949999999999</c:v>
                </c:pt>
                <c:pt idx="635">
                  <c:v>8.5078500000000001E-2</c:v>
                </c:pt>
                <c:pt idx="636">
                  <c:v>7.9009300000000005E-2</c:v>
                </c:pt>
                <c:pt idx="637">
                  <c:v>9.7388600000000006E-2</c:v>
                </c:pt>
                <c:pt idx="638">
                  <c:v>0.10908610000000001</c:v>
                </c:pt>
                <c:pt idx="639">
                  <c:v>7.9059199999999996E-2</c:v>
                </c:pt>
                <c:pt idx="640">
                  <c:v>7.9466200000000001E-2</c:v>
                </c:pt>
                <c:pt idx="641">
                  <c:v>8.6579400000000001E-2</c:v>
                </c:pt>
                <c:pt idx="642">
                  <c:v>7.7689999999999995E-2</c:v>
                </c:pt>
                <c:pt idx="643">
                  <c:v>9.0343000000000007E-2</c:v>
                </c:pt>
                <c:pt idx="644">
                  <c:v>8.5962899999999995E-2</c:v>
                </c:pt>
                <c:pt idx="645">
                  <c:v>8.3215499999999998E-2</c:v>
                </c:pt>
                <c:pt idx="646">
                  <c:v>0.17893690000000001</c:v>
                </c:pt>
                <c:pt idx="647">
                  <c:v>8.0340800000000004E-2</c:v>
                </c:pt>
                <c:pt idx="648">
                  <c:v>7.9695199999999994E-2</c:v>
                </c:pt>
                <c:pt idx="649">
                  <c:v>8.0446199999999995E-2</c:v>
                </c:pt>
                <c:pt idx="650">
                  <c:v>7.6286800000000002E-2</c:v>
                </c:pt>
                <c:pt idx="651">
                  <c:v>8.1402699999999995E-2</c:v>
                </c:pt>
                <c:pt idx="652">
                  <c:v>8.3994299999999994E-2</c:v>
                </c:pt>
                <c:pt idx="653">
                  <c:v>7.8364799999999998E-2</c:v>
                </c:pt>
                <c:pt idx="654">
                  <c:v>7.9492300000000002E-2</c:v>
                </c:pt>
                <c:pt idx="655">
                  <c:v>8.0217300000000005E-2</c:v>
                </c:pt>
                <c:pt idx="656">
                  <c:v>9.0585700000000005E-2</c:v>
                </c:pt>
                <c:pt idx="657">
                  <c:v>8.6436200000000005E-2</c:v>
                </c:pt>
                <c:pt idx="658">
                  <c:v>8.0064099999999999E-2</c:v>
                </c:pt>
                <c:pt idx="659">
                  <c:v>8.0020300000000003E-2</c:v>
                </c:pt>
                <c:pt idx="660">
                  <c:v>8.1722500000000003E-2</c:v>
                </c:pt>
                <c:pt idx="661">
                  <c:v>8.3667400000000003E-2</c:v>
                </c:pt>
                <c:pt idx="662">
                  <c:v>7.8532599999999994E-2</c:v>
                </c:pt>
                <c:pt idx="663">
                  <c:v>8.4517400000000006E-2</c:v>
                </c:pt>
                <c:pt idx="664">
                  <c:v>0.11117879999999999</c:v>
                </c:pt>
                <c:pt idx="665">
                  <c:v>8.6167999999999995E-2</c:v>
                </c:pt>
                <c:pt idx="666">
                  <c:v>0.1185857</c:v>
                </c:pt>
                <c:pt idx="667">
                  <c:v>8.2086199999999998E-2</c:v>
                </c:pt>
                <c:pt idx="668">
                  <c:v>9.6992599999999998E-2</c:v>
                </c:pt>
                <c:pt idx="669">
                  <c:v>8.1946400000000003E-2</c:v>
                </c:pt>
                <c:pt idx="670">
                  <c:v>8.0022300000000005E-2</c:v>
                </c:pt>
                <c:pt idx="671">
                  <c:v>8.3986900000000003E-2</c:v>
                </c:pt>
                <c:pt idx="672">
                  <c:v>8.1002699999999997E-2</c:v>
                </c:pt>
                <c:pt idx="673">
                  <c:v>7.97456E-2</c:v>
                </c:pt>
                <c:pt idx="674">
                  <c:v>8.0725900000000003E-2</c:v>
                </c:pt>
                <c:pt idx="675">
                  <c:v>8.1186800000000003E-2</c:v>
                </c:pt>
                <c:pt idx="676">
                  <c:v>7.8432399999999999E-2</c:v>
                </c:pt>
                <c:pt idx="677">
                  <c:v>7.9547999999999994E-2</c:v>
                </c:pt>
                <c:pt idx="678">
                  <c:v>0.1073706</c:v>
                </c:pt>
                <c:pt idx="679">
                  <c:v>8.0049099999999998E-2</c:v>
                </c:pt>
                <c:pt idx="680">
                  <c:v>8.3300399999999997E-2</c:v>
                </c:pt>
                <c:pt idx="681">
                  <c:v>8.1814399999999995E-2</c:v>
                </c:pt>
                <c:pt idx="682">
                  <c:v>8.6591299999999996E-2</c:v>
                </c:pt>
                <c:pt idx="683">
                  <c:v>8.1972000000000003E-2</c:v>
                </c:pt>
                <c:pt idx="684">
                  <c:v>7.9936800000000002E-2</c:v>
                </c:pt>
                <c:pt idx="685">
                  <c:v>8.1277000000000002E-2</c:v>
                </c:pt>
                <c:pt idx="686">
                  <c:v>8.2389699999999996E-2</c:v>
                </c:pt>
                <c:pt idx="687">
                  <c:v>8.3417099999999994E-2</c:v>
                </c:pt>
                <c:pt idx="688">
                  <c:v>7.7948000000000003E-2</c:v>
                </c:pt>
                <c:pt idx="689">
                  <c:v>8.2936099999999999E-2</c:v>
                </c:pt>
                <c:pt idx="690">
                  <c:v>8.3034800000000006E-2</c:v>
                </c:pt>
                <c:pt idx="691">
                  <c:v>8.8561600000000004E-2</c:v>
                </c:pt>
                <c:pt idx="692">
                  <c:v>8.4413100000000005E-2</c:v>
                </c:pt>
                <c:pt idx="693">
                  <c:v>8.0677100000000002E-2</c:v>
                </c:pt>
                <c:pt idx="694">
                  <c:v>0.1112392</c:v>
                </c:pt>
                <c:pt idx="695">
                  <c:v>0.14691599999999999</c:v>
                </c:pt>
                <c:pt idx="696">
                  <c:v>8.2860299999999998E-2</c:v>
                </c:pt>
                <c:pt idx="697">
                  <c:v>8.2757700000000003E-2</c:v>
                </c:pt>
                <c:pt idx="698">
                  <c:v>8.4054299999999998E-2</c:v>
                </c:pt>
                <c:pt idx="699">
                  <c:v>8.25684E-2</c:v>
                </c:pt>
                <c:pt idx="700">
                  <c:v>8.5503499999999996E-2</c:v>
                </c:pt>
                <c:pt idx="701">
                  <c:v>8.0877099999999993E-2</c:v>
                </c:pt>
                <c:pt idx="702">
                  <c:v>8.2655900000000004E-2</c:v>
                </c:pt>
                <c:pt idx="703">
                  <c:v>8.1290799999999996E-2</c:v>
                </c:pt>
                <c:pt idx="704">
                  <c:v>8.2648799999999994E-2</c:v>
                </c:pt>
                <c:pt idx="705">
                  <c:v>8.2159999999999997E-2</c:v>
                </c:pt>
                <c:pt idx="706">
                  <c:v>8.3564399999999997E-2</c:v>
                </c:pt>
                <c:pt idx="707">
                  <c:v>9.1493599999999994E-2</c:v>
                </c:pt>
                <c:pt idx="708">
                  <c:v>8.7109400000000003E-2</c:v>
                </c:pt>
                <c:pt idx="709">
                  <c:v>8.00598E-2</c:v>
                </c:pt>
                <c:pt idx="710">
                  <c:v>8.18913E-2</c:v>
                </c:pt>
                <c:pt idx="711">
                  <c:v>8.2561099999999998E-2</c:v>
                </c:pt>
                <c:pt idx="712">
                  <c:v>8.1955200000000006E-2</c:v>
                </c:pt>
                <c:pt idx="713">
                  <c:v>8.1165799999999996E-2</c:v>
                </c:pt>
                <c:pt idx="714">
                  <c:v>0.1437908</c:v>
                </c:pt>
                <c:pt idx="715">
                  <c:v>8.3126599999999995E-2</c:v>
                </c:pt>
                <c:pt idx="716">
                  <c:v>0.10731010000000001</c:v>
                </c:pt>
                <c:pt idx="717">
                  <c:v>8.6802900000000002E-2</c:v>
                </c:pt>
                <c:pt idx="718">
                  <c:v>8.1575300000000003E-2</c:v>
                </c:pt>
                <c:pt idx="719">
                  <c:v>9.6192799999999995E-2</c:v>
                </c:pt>
                <c:pt idx="720">
                  <c:v>8.8150800000000001E-2</c:v>
                </c:pt>
                <c:pt idx="721">
                  <c:v>0.109513</c:v>
                </c:pt>
                <c:pt idx="722">
                  <c:v>8.2144900000000007E-2</c:v>
                </c:pt>
                <c:pt idx="723">
                  <c:v>8.4974900000000006E-2</c:v>
                </c:pt>
                <c:pt idx="724">
                  <c:v>9.0899300000000002E-2</c:v>
                </c:pt>
                <c:pt idx="725">
                  <c:v>8.5217799999999996E-2</c:v>
                </c:pt>
                <c:pt idx="726">
                  <c:v>8.4458099999999994E-2</c:v>
                </c:pt>
                <c:pt idx="727">
                  <c:v>8.7391499999999997E-2</c:v>
                </c:pt>
                <c:pt idx="728">
                  <c:v>8.7199100000000002E-2</c:v>
                </c:pt>
                <c:pt idx="729">
                  <c:v>8.8758400000000001E-2</c:v>
                </c:pt>
                <c:pt idx="730">
                  <c:v>8.6394700000000005E-2</c:v>
                </c:pt>
                <c:pt idx="731">
                  <c:v>8.9026099999999997E-2</c:v>
                </c:pt>
                <c:pt idx="732">
                  <c:v>8.7481000000000003E-2</c:v>
                </c:pt>
                <c:pt idx="733">
                  <c:v>8.1826300000000005E-2</c:v>
                </c:pt>
                <c:pt idx="734">
                  <c:v>0.1701578</c:v>
                </c:pt>
                <c:pt idx="735">
                  <c:v>8.4785299999999994E-2</c:v>
                </c:pt>
                <c:pt idx="736">
                  <c:v>8.1944100000000006E-2</c:v>
                </c:pt>
                <c:pt idx="737">
                  <c:v>0.15603439999999999</c:v>
                </c:pt>
                <c:pt idx="738">
                  <c:v>8.1381599999999998E-2</c:v>
                </c:pt>
                <c:pt idx="739">
                  <c:v>0.1019958</c:v>
                </c:pt>
                <c:pt idx="740">
                  <c:v>8.4692500000000004E-2</c:v>
                </c:pt>
                <c:pt idx="741">
                  <c:v>8.3642400000000006E-2</c:v>
                </c:pt>
                <c:pt idx="742">
                  <c:v>9.0942300000000004E-2</c:v>
                </c:pt>
                <c:pt idx="743">
                  <c:v>9.9457000000000004E-2</c:v>
                </c:pt>
                <c:pt idx="744">
                  <c:v>0.1058775</c:v>
                </c:pt>
                <c:pt idx="745">
                  <c:v>9.1275400000000007E-2</c:v>
                </c:pt>
                <c:pt idx="746">
                  <c:v>8.3809800000000004E-2</c:v>
                </c:pt>
                <c:pt idx="747">
                  <c:v>0.1029759</c:v>
                </c:pt>
                <c:pt idx="748">
                  <c:v>0.13744319999999999</c:v>
                </c:pt>
                <c:pt idx="749">
                  <c:v>8.7581400000000004E-2</c:v>
                </c:pt>
                <c:pt idx="750">
                  <c:v>8.2875400000000002E-2</c:v>
                </c:pt>
                <c:pt idx="751">
                  <c:v>9.3811400000000003E-2</c:v>
                </c:pt>
                <c:pt idx="752">
                  <c:v>0.11398519999999999</c:v>
                </c:pt>
                <c:pt idx="753">
                  <c:v>8.9025300000000002E-2</c:v>
                </c:pt>
                <c:pt idx="754">
                  <c:v>0.1255464</c:v>
                </c:pt>
                <c:pt idx="755">
                  <c:v>9.6354400000000007E-2</c:v>
                </c:pt>
                <c:pt idx="756">
                  <c:v>8.4681999999999993E-2</c:v>
                </c:pt>
                <c:pt idx="757">
                  <c:v>8.97868E-2</c:v>
                </c:pt>
                <c:pt idx="758">
                  <c:v>8.7227200000000005E-2</c:v>
                </c:pt>
                <c:pt idx="759">
                  <c:v>9.1509400000000005E-2</c:v>
                </c:pt>
                <c:pt idx="760">
                  <c:v>8.9054400000000006E-2</c:v>
                </c:pt>
                <c:pt idx="761">
                  <c:v>8.4336900000000006E-2</c:v>
                </c:pt>
                <c:pt idx="762">
                  <c:v>8.12948E-2</c:v>
                </c:pt>
                <c:pt idx="763">
                  <c:v>8.5651199999999997E-2</c:v>
                </c:pt>
                <c:pt idx="764">
                  <c:v>8.3879099999999998E-2</c:v>
                </c:pt>
                <c:pt idx="765">
                  <c:v>9.9196999999999994E-2</c:v>
                </c:pt>
                <c:pt idx="766">
                  <c:v>8.1757800000000005E-2</c:v>
                </c:pt>
                <c:pt idx="767">
                  <c:v>9.2267000000000002E-2</c:v>
                </c:pt>
                <c:pt idx="768">
                  <c:v>8.5092299999999996E-2</c:v>
                </c:pt>
                <c:pt idx="769">
                  <c:v>8.3596100000000007E-2</c:v>
                </c:pt>
                <c:pt idx="770">
                  <c:v>8.7160500000000002E-2</c:v>
                </c:pt>
                <c:pt idx="771">
                  <c:v>8.4371799999999997E-2</c:v>
                </c:pt>
                <c:pt idx="772">
                  <c:v>9.86572E-2</c:v>
                </c:pt>
                <c:pt idx="773">
                  <c:v>0.12645490000000001</c:v>
                </c:pt>
                <c:pt idx="774">
                  <c:v>8.5207500000000005E-2</c:v>
                </c:pt>
                <c:pt idx="775">
                  <c:v>8.6684700000000003E-2</c:v>
                </c:pt>
                <c:pt idx="776">
                  <c:v>8.4890499999999994E-2</c:v>
                </c:pt>
                <c:pt idx="777">
                  <c:v>8.3344000000000001E-2</c:v>
                </c:pt>
                <c:pt idx="778">
                  <c:v>0.16675419999999999</c:v>
                </c:pt>
                <c:pt idx="779">
                  <c:v>8.4342100000000003E-2</c:v>
                </c:pt>
                <c:pt idx="780">
                  <c:v>8.4214499999999998E-2</c:v>
                </c:pt>
                <c:pt idx="781">
                  <c:v>8.1524100000000002E-2</c:v>
                </c:pt>
                <c:pt idx="782">
                  <c:v>8.7655700000000003E-2</c:v>
                </c:pt>
                <c:pt idx="783">
                  <c:v>8.3006099999999999E-2</c:v>
                </c:pt>
                <c:pt idx="784">
                  <c:v>8.2909200000000002E-2</c:v>
                </c:pt>
                <c:pt idx="785">
                  <c:v>8.4279199999999999E-2</c:v>
                </c:pt>
                <c:pt idx="786">
                  <c:v>8.41861E-2</c:v>
                </c:pt>
                <c:pt idx="787">
                  <c:v>8.5950600000000002E-2</c:v>
                </c:pt>
                <c:pt idx="788">
                  <c:v>8.5414100000000007E-2</c:v>
                </c:pt>
                <c:pt idx="789">
                  <c:v>8.6616600000000002E-2</c:v>
                </c:pt>
                <c:pt idx="790">
                  <c:v>9.1132099999999994E-2</c:v>
                </c:pt>
                <c:pt idx="791">
                  <c:v>8.6909899999999998E-2</c:v>
                </c:pt>
                <c:pt idx="792">
                  <c:v>8.2722799999999999E-2</c:v>
                </c:pt>
                <c:pt idx="793">
                  <c:v>8.1368499999999996E-2</c:v>
                </c:pt>
                <c:pt idx="794">
                  <c:v>8.0497799999999994E-2</c:v>
                </c:pt>
                <c:pt idx="795">
                  <c:v>7.8682799999999997E-2</c:v>
                </c:pt>
                <c:pt idx="796">
                  <c:v>7.8800599999999998E-2</c:v>
                </c:pt>
                <c:pt idx="797">
                  <c:v>8.7128499999999998E-2</c:v>
                </c:pt>
                <c:pt idx="798">
                  <c:v>8.4003999999999995E-2</c:v>
                </c:pt>
                <c:pt idx="799">
                  <c:v>7.8113699999999994E-2</c:v>
                </c:pt>
                <c:pt idx="800">
                  <c:v>8.1958100000000006E-2</c:v>
                </c:pt>
                <c:pt idx="801">
                  <c:v>0.12184879999999999</c:v>
                </c:pt>
                <c:pt idx="802">
                  <c:v>8.2907700000000001E-2</c:v>
                </c:pt>
                <c:pt idx="803">
                  <c:v>9.1458300000000006E-2</c:v>
                </c:pt>
                <c:pt idx="804">
                  <c:v>0.13096279999999999</c:v>
                </c:pt>
                <c:pt idx="805">
                  <c:v>8.3416000000000004E-2</c:v>
                </c:pt>
                <c:pt idx="806">
                  <c:v>9.4036900000000007E-2</c:v>
                </c:pt>
                <c:pt idx="807">
                  <c:v>8.4676799999999997E-2</c:v>
                </c:pt>
                <c:pt idx="808">
                  <c:v>7.9506300000000002E-2</c:v>
                </c:pt>
                <c:pt idx="809">
                  <c:v>8.3567199999999994E-2</c:v>
                </c:pt>
                <c:pt idx="810">
                  <c:v>7.9988500000000004E-2</c:v>
                </c:pt>
                <c:pt idx="811">
                  <c:v>7.8625100000000003E-2</c:v>
                </c:pt>
                <c:pt idx="812">
                  <c:v>8.0112699999999995E-2</c:v>
                </c:pt>
                <c:pt idx="813">
                  <c:v>0.1094195</c:v>
                </c:pt>
                <c:pt idx="814">
                  <c:v>8.3384700000000006E-2</c:v>
                </c:pt>
                <c:pt idx="815">
                  <c:v>8.9040099999999997E-2</c:v>
                </c:pt>
                <c:pt idx="816">
                  <c:v>8.2905800000000002E-2</c:v>
                </c:pt>
                <c:pt idx="817">
                  <c:v>7.8237699999999993E-2</c:v>
                </c:pt>
                <c:pt idx="818">
                  <c:v>7.7164200000000002E-2</c:v>
                </c:pt>
                <c:pt idx="819">
                  <c:v>8.1861799999999998E-2</c:v>
                </c:pt>
                <c:pt idx="820">
                  <c:v>7.6226199999999994E-2</c:v>
                </c:pt>
                <c:pt idx="821">
                  <c:v>8.0391299999999999E-2</c:v>
                </c:pt>
                <c:pt idx="822">
                  <c:v>8.1806400000000001E-2</c:v>
                </c:pt>
                <c:pt idx="823">
                  <c:v>7.5667700000000004E-2</c:v>
                </c:pt>
                <c:pt idx="824">
                  <c:v>7.6448199999999994E-2</c:v>
                </c:pt>
                <c:pt idx="825">
                  <c:v>8.2799800000000007E-2</c:v>
                </c:pt>
                <c:pt idx="826">
                  <c:v>7.7942399999999995E-2</c:v>
                </c:pt>
                <c:pt idx="827">
                  <c:v>8.3349099999999995E-2</c:v>
                </c:pt>
                <c:pt idx="828">
                  <c:v>7.7899300000000005E-2</c:v>
                </c:pt>
                <c:pt idx="829">
                  <c:v>0.10103860000000001</c:v>
                </c:pt>
                <c:pt idx="830">
                  <c:v>0.1405632</c:v>
                </c:pt>
                <c:pt idx="831">
                  <c:v>7.8620999999999996E-2</c:v>
                </c:pt>
                <c:pt idx="832">
                  <c:v>8.2523100000000002E-2</c:v>
                </c:pt>
                <c:pt idx="833">
                  <c:v>7.7831800000000007E-2</c:v>
                </c:pt>
                <c:pt idx="834">
                  <c:v>7.9849500000000004E-2</c:v>
                </c:pt>
                <c:pt idx="835">
                  <c:v>0.10491300000000001</c:v>
                </c:pt>
                <c:pt idx="836">
                  <c:v>0.1149464</c:v>
                </c:pt>
                <c:pt idx="837">
                  <c:v>8.3796800000000005E-2</c:v>
                </c:pt>
                <c:pt idx="838">
                  <c:v>7.8499799999999995E-2</c:v>
                </c:pt>
                <c:pt idx="839">
                  <c:v>7.9746499999999998E-2</c:v>
                </c:pt>
                <c:pt idx="840">
                  <c:v>7.9935400000000004E-2</c:v>
                </c:pt>
                <c:pt idx="841">
                  <c:v>9.0135800000000002E-2</c:v>
                </c:pt>
                <c:pt idx="842">
                  <c:v>8.8301199999999996E-2</c:v>
                </c:pt>
                <c:pt idx="843">
                  <c:v>8.1789100000000003E-2</c:v>
                </c:pt>
                <c:pt idx="844">
                  <c:v>8.2211900000000004E-2</c:v>
                </c:pt>
                <c:pt idx="845">
                  <c:v>8.0195199999999994E-2</c:v>
                </c:pt>
                <c:pt idx="846">
                  <c:v>8.36253E-2</c:v>
                </c:pt>
                <c:pt idx="847">
                  <c:v>7.9380599999999996E-2</c:v>
                </c:pt>
                <c:pt idx="848">
                  <c:v>8.5309999999999997E-2</c:v>
                </c:pt>
                <c:pt idx="849">
                  <c:v>8.0801100000000001E-2</c:v>
                </c:pt>
                <c:pt idx="850">
                  <c:v>7.9270800000000002E-2</c:v>
                </c:pt>
                <c:pt idx="851">
                  <c:v>7.7185900000000002E-2</c:v>
                </c:pt>
                <c:pt idx="852">
                  <c:v>8.1300499999999998E-2</c:v>
                </c:pt>
                <c:pt idx="853">
                  <c:v>0.1100715</c:v>
                </c:pt>
                <c:pt idx="854">
                  <c:v>0.1296156</c:v>
                </c:pt>
                <c:pt idx="855">
                  <c:v>8.2919400000000004E-2</c:v>
                </c:pt>
                <c:pt idx="856">
                  <c:v>9.8207699999999995E-2</c:v>
                </c:pt>
                <c:pt idx="857">
                  <c:v>9.4542799999999996E-2</c:v>
                </c:pt>
                <c:pt idx="858">
                  <c:v>0.1103904</c:v>
                </c:pt>
                <c:pt idx="859">
                  <c:v>0.10096049999999999</c:v>
                </c:pt>
                <c:pt idx="860">
                  <c:v>8.1667000000000003E-2</c:v>
                </c:pt>
                <c:pt idx="861">
                  <c:v>7.86998E-2</c:v>
                </c:pt>
                <c:pt idx="862">
                  <c:v>7.9341999999999996E-2</c:v>
                </c:pt>
                <c:pt idx="863">
                  <c:v>7.7336799999999997E-2</c:v>
                </c:pt>
                <c:pt idx="864">
                  <c:v>8.3690600000000004E-2</c:v>
                </c:pt>
                <c:pt idx="865">
                  <c:v>8.2251099999999994E-2</c:v>
                </c:pt>
                <c:pt idx="866">
                  <c:v>8.7487899999999993E-2</c:v>
                </c:pt>
                <c:pt idx="867">
                  <c:v>7.9769199999999998E-2</c:v>
                </c:pt>
                <c:pt idx="868">
                  <c:v>8.4182099999999996E-2</c:v>
                </c:pt>
                <c:pt idx="869">
                  <c:v>0.17311579999999999</c:v>
                </c:pt>
                <c:pt idx="870">
                  <c:v>8.30563E-2</c:v>
                </c:pt>
                <c:pt idx="871">
                  <c:v>7.8957399999999997E-2</c:v>
                </c:pt>
                <c:pt idx="872">
                  <c:v>8.1832500000000002E-2</c:v>
                </c:pt>
                <c:pt idx="873">
                  <c:v>9.5706100000000002E-2</c:v>
                </c:pt>
                <c:pt idx="874">
                  <c:v>9.8940200000000006E-2</c:v>
                </c:pt>
                <c:pt idx="875">
                  <c:v>0.19861309999999999</c:v>
                </c:pt>
                <c:pt idx="876">
                  <c:v>0.12407459999999999</c:v>
                </c:pt>
                <c:pt idx="877">
                  <c:v>0.1807627</c:v>
                </c:pt>
                <c:pt idx="878">
                  <c:v>0.1091346</c:v>
                </c:pt>
                <c:pt idx="879">
                  <c:v>0.15273439999999999</c:v>
                </c:pt>
                <c:pt idx="880">
                  <c:v>0.12983220000000001</c:v>
                </c:pt>
                <c:pt idx="881">
                  <c:v>0.1269257</c:v>
                </c:pt>
                <c:pt idx="882">
                  <c:v>0.1015465</c:v>
                </c:pt>
                <c:pt idx="883">
                  <c:v>9.5432699999999995E-2</c:v>
                </c:pt>
                <c:pt idx="884">
                  <c:v>8.9152099999999998E-2</c:v>
                </c:pt>
                <c:pt idx="885">
                  <c:v>7.9136100000000001E-2</c:v>
                </c:pt>
                <c:pt idx="886">
                  <c:v>0.1160253</c:v>
                </c:pt>
                <c:pt idx="887">
                  <c:v>0.11051130000000001</c:v>
                </c:pt>
                <c:pt idx="888">
                  <c:v>8.35698E-2</c:v>
                </c:pt>
                <c:pt idx="889">
                  <c:v>8.2097900000000001E-2</c:v>
                </c:pt>
                <c:pt idx="890">
                  <c:v>8.2312800000000005E-2</c:v>
                </c:pt>
                <c:pt idx="891">
                  <c:v>9.5969299999999994E-2</c:v>
                </c:pt>
                <c:pt idx="892">
                  <c:v>7.9957500000000001E-2</c:v>
                </c:pt>
                <c:pt idx="893">
                  <c:v>8.08672E-2</c:v>
                </c:pt>
                <c:pt idx="894">
                  <c:v>0.10403610000000001</c:v>
                </c:pt>
                <c:pt idx="895">
                  <c:v>9.3201099999999995E-2</c:v>
                </c:pt>
                <c:pt idx="896">
                  <c:v>9.2818399999999995E-2</c:v>
                </c:pt>
                <c:pt idx="897">
                  <c:v>8.4122699999999995E-2</c:v>
                </c:pt>
                <c:pt idx="898">
                  <c:v>8.6083699999999999E-2</c:v>
                </c:pt>
                <c:pt idx="899">
                  <c:v>0.1504732</c:v>
                </c:pt>
                <c:pt idx="900">
                  <c:v>8.4068400000000001E-2</c:v>
                </c:pt>
                <c:pt idx="901">
                  <c:v>8.0844299999999994E-2</c:v>
                </c:pt>
                <c:pt idx="902">
                  <c:v>8.3273100000000003E-2</c:v>
                </c:pt>
                <c:pt idx="903">
                  <c:v>0.1106355</c:v>
                </c:pt>
                <c:pt idx="904">
                  <c:v>8.0534900000000006E-2</c:v>
                </c:pt>
                <c:pt idx="905">
                  <c:v>9.2081700000000002E-2</c:v>
                </c:pt>
                <c:pt idx="906">
                  <c:v>9.7289399999999998E-2</c:v>
                </c:pt>
                <c:pt idx="907">
                  <c:v>8.9213100000000004E-2</c:v>
                </c:pt>
                <c:pt idx="908">
                  <c:v>8.1069500000000003E-2</c:v>
                </c:pt>
                <c:pt idx="909">
                  <c:v>8.4049399999999996E-2</c:v>
                </c:pt>
                <c:pt idx="910">
                  <c:v>8.3678000000000002E-2</c:v>
                </c:pt>
                <c:pt idx="911">
                  <c:v>0.15690470000000001</c:v>
                </c:pt>
                <c:pt idx="912">
                  <c:v>8.6029900000000006E-2</c:v>
                </c:pt>
                <c:pt idx="913">
                  <c:v>8.3093200000000006E-2</c:v>
                </c:pt>
                <c:pt idx="914">
                  <c:v>0.22052160000000001</c:v>
                </c:pt>
                <c:pt idx="915">
                  <c:v>8.1240599999999996E-2</c:v>
                </c:pt>
                <c:pt idx="916">
                  <c:v>8.3573599999999998E-2</c:v>
                </c:pt>
                <c:pt idx="917">
                  <c:v>8.0787600000000001E-2</c:v>
                </c:pt>
                <c:pt idx="918">
                  <c:v>8.1296900000000005E-2</c:v>
                </c:pt>
                <c:pt idx="919">
                  <c:v>8.3305799999999999E-2</c:v>
                </c:pt>
                <c:pt idx="920">
                  <c:v>8.0786800000000006E-2</c:v>
                </c:pt>
                <c:pt idx="921">
                  <c:v>8.03479E-2</c:v>
                </c:pt>
                <c:pt idx="922">
                  <c:v>9.0492000000000003E-2</c:v>
                </c:pt>
                <c:pt idx="923">
                  <c:v>8.8093599999999994E-2</c:v>
                </c:pt>
                <c:pt idx="924">
                  <c:v>8.2503000000000007E-2</c:v>
                </c:pt>
                <c:pt idx="925">
                  <c:v>8.3390699999999998E-2</c:v>
                </c:pt>
                <c:pt idx="926">
                  <c:v>8.1227900000000006E-2</c:v>
                </c:pt>
                <c:pt idx="927">
                  <c:v>8.4129499999999996E-2</c:v>
                </c:pt>
                <c:pt idx="928">
                  <c:v>8.2375400000000001E-2</c:v>
                </c:pt>
                <c:pt idx="929">
                  <c:v>8.9731500000000006E-2</c:v>
                </c:pt>
                <c:pt idx="930">
                  <c:v>8.5444500000000007E-2</c:v>
                </c:pt>
                <c:pt idx="931">
                  <c:v>8.7331599999999995E-2</c:v>
                </c:pt>
                <c:pt idx="932">
                  <c:v>8.9091600000000007E-2</c:v>
                </c:pt>
                <c:pt idx="933">
                  <c:v>0.1291793</c:v>
                </c:pt>
                <c:pt idx="934">
                  <c:v>8.31509E-2</c:v>
                </c:pt>
                <c:pt idx="935">
                  <c:v>8.6347400000000005E-2</c:v>
                </c:pt>
                <c:pt idx="936">
                  <c:v>8.3188700000000004E-2</c:v>
                </c:pt>
                <c:pt idx="937">
                  <c:v>8.8917300000000005E-2</c:v>
                </c:pt>
                <c:pt idx="938">
                  <c:v>8.6489399999999994E-2</c:v>
                </c:pt>
                <c:pt idx="939">
                  <c:v>8.1958400000000001E-2</c:v>
                </c:pt>
                <c:pt idx="940">
                  <c:v>8.7416900000000006E-2</c:v>
                </c:pt>
                <c:pt idx="941">
                  <c:v>8.35476E-2</c:v>
                </c:pt>
                <c:pt idx="942">
                  <c:v>8.0305399999999999E-2</c:v>
                </c:pt>
                <c:pt idx="943">
                  <c:v>8.9888099999999999E-2</c:v>
                </c:pt>
                <c:pt idx="944">
                  <c:v>9.2529E-2</c:v>
                </c:pt>
                <c:pt idx="945">
                  <c:v>8.3668999999999993E-2</c:v>
                </c:pt>
                <c:pt idx="946">
                  <c:v>8.2711499999999993E-2</c:v>
                </c:pt>
                <c:pt idx="947">
                  <c:v>9.1873300000000005E-2</c:v>
                </c:pt>
                <c:pt idx="948">
                  <c:v>8.6549100000000004E-2</c:v>
                </c:pt>
                <c:pt idx="949">
                  <c:v>8.5744100000000004E-2</c:v>
                </c:pt>
                <c:pt idx="950">
                  <c:v>8.2728899999999994E-2</c:v>
                </c:pt>
                <c:pt idx="951">
                  <c:v>8.5409700000000005E-2</c:v>
                </c:pt>
                <c:pt idx="952">
                  <c:v>8.1351599999999996E-2</c:v>
                </c:pt>
                <c:pt idx="953">
                  <c:v>8.0614000000000005E-2</c:v>
                </c:pt>
                <c:pt idx="954">
                  <c:v>8.3523399999999998E-2</c:v>
                </c:pt>
                <c:pt idx="955">
                  <c:v>8.2864599999999997E-2</c:v>
                </c:pt>
                <c:pt idx="956">
                  <c:v>8.3529500000000007E-2</c:v>
                </c:pt>
                <c:pt idx="957">
                  <c:v>8.7934100000000001E-2</c:v>
                </c:pt>
                <c:pt idx="958">
                  <c:v>8.5224099999999997E-2</c:v>
                </c:pt>
                <c:pt idx="959">
                  <c:v>0.145952</c:v>
                </c:pt>
                <c:pt idx="960">
                  <c:v>0.1842512</c:v>
                </c:pt>
                <c:pt idx="961">
                  <c:v>8.6282899999999996E-2</c:v>
                </c:pt>
                <c:pt idx="962">
                  <c:v>8.2314300000000007E-2</c:v>
                </c:pt>
                <c:pt idx="963">
                  <c:v>7.9701900000000006E-2</c:v>
                </c:pt>
                <c:pt idx="964">
                  <c:v>8.5487300000000002E-2</c:v>
                </c:pt>
                <c:pt idx="965">
                  <c:v>8.2162100000000002E-2</c:v>
                </c:pt>
                <c:pt idx="966">
                  <c:v>8.0598100000000006E-2</c:v>
                </c:pt>
                <c:pt idx="967">
                  <c:v>8.3590899999999996E-2</c:v>
                </c:pt>
                <c:pt idx="968">
                  <c:v>8.3382899999999996E-2</c:v>
                </c:pt>
                <c:pt idx="969">
                  <c:v>7.9620899999999994E-2</c:v>
                </c:pt>
                <c:pt idx="970">
                  <c:v>8.3407499999999996E-2</c:v>
                </c:pt>
                <c:pt idx="971">
                  <c:v>8.0959299999999998E-2</c:v>
                </c:pt>
                <c:pt idx="972">
                  <c:v>8.83771E-2</c:v>
                </c:pt>
                <c:pt idx="973">
                  <c:v>8.8075500000000001E-2</c:v>
                </c:pt>
                <c:pt idx="974">
                  <c:v>8.6517300000000005E-2</c:v>
                </c:pt>
                <c:pt idx="975">
                  <c:v>8.2454100000000002E-2</c:v>
                </c:pt>
                <c:pt idx="976">
                  <c:v>8.6385500000000004E-2</c:v>
                </c:pt>
                <c:pt idx="977">
                  <c:v>9.4638299999999995E-2</c:v>
                </c:pt>
                <c:pt idx="978">
                  <c:v>8.8031200000000004E-2</c:v>
                </c:pt>
                <c:pt idx="979">
                  <c:v>9.0045600000000003E-2</c:v>
                </c:pt>
                <c:pt idx="980">
                  <c:v>8.6233099999999993E-2</c:v>
                </c:pt>
                <c:pt idx="981">
                  <c:v>8.5172200000000003E-2</c:v>
                </c:pt>
                <c:pt idx="982">
                  <c:v>8.2914799999999997E-2</c:v>
                </c:pt>
                <c:pt idx="983">
                  <c:v>8.5236999999999993E-2</c:v>
                </c:pt>
                <c:pt idx="984">
                  <c:v>9.2039800000000005E-2</c:v>
                </c:pt>
                <c:pt idx="985">
                  <c:v>8.9029300000000006E-2</c:v>
                </c:pt>
                <c:pt idx="986">
                  <c:v>8.4928799999999999E-2</c:v>
                </c:pt>
                <c:pt idx="987">
                  <c:v>9.9336999999999995E-2</c:v>
                </c:pt>
                <c:pt idx="988">
                  <c:v>0.13889070000000001</c:v>
                </c:pt>
                <c:pt idx="989">
                  <c:v>8.7485400000000005E-2</c:v>
                </c:pt>
                <c:pt idx="990">
                  <c:v>8.4549299999999994E-2</c:v>
                </c:pt>
                <c:pt idx="991">
                  <c:v>8.3882899999999996E-2</c:v>
                </c:pt>
                <c:pt idx="992">
                  <c:v>8.9458300000000004E-2</c:v>
                </c:pt>
                <c:pt idx="993">
                  <c:v>9.1360999999999998E-2</c:v>
                </c:pt>
                <c:pt idx="994">
                  <c:v>8.5367499999999999E-2</c:v>
                </c:pt>
                <c:pt idx="995">
                  <c:v>8.8133199999999995E-2</c:v>
                </c:pt>
                <c:pt idx="996">
                  <c:v>8.4466399999999997E-2</c:v>
                </c:pt>
                <c:pt idx="997">
                  <c:v>8.8938799999999998E-2</c:v>
                </c:pt>
                <c:pt idx="998">
                  <c:v>8.3259899999999998E-2</c:v>
                </c:pt>
                <c:pt idx="999">
                  <c:v>8.2700899999999994E-2</c:v>
                </c:pt>
                <c:pt idx="1000">
                  <c:v>8.0720799999999995E-2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0.1444878</c:v>
                </c:pt>
                <c:pt idx="1502">
                  <c:v>0.12991839999999999</c:v>
                </c:pt>
                <c:pt idx="1503">
                  <c:v>0.1168182</c:v>
                </c:pt>
                <c:pt idx="1504">
                  <c:v>0.12699240000000001</c:v>
                </c:pt>
                <c:pt idx="1505">
                  <c:v>0.1230178</c:v>
                </c:pt>
                <c:pt idx="1506">
                  <c:v>0.157414</c:v>
                </c:pt>
                <c:pt idx="1507">
                  <c:v>9.3849000000000002E-2</c:v>
                </c:pt>
                <c:pt idx="1508">
                  <c:v>8.76807E-2</c:v>
                </c:pt>
                <c:pt idx="1509">
                  <c:v>9.95645E-2</c:v>
                </c:pt>
                <c:pt idx="1510">
                  <c:v>9.6529900000000002E-2</c:v>
                </c:pt>
                <c:pt idx="1511">
                  <c:v>0.111332</c:v>
                </c:pt>
                <c:pt idx="1512">
                  <c:v>0.10115159999999999</c:v>
                </c:pt>
                <c:pt idx="1513">
                  <c:v>0.1585772</c:v>
                </c:pt>
                <c:pt idx="1514">
                  <c:v>0.1161442</c:v>
                </c:pt>
                <c:pt idx="1515">
                  <c:v>0.1483882</c:v>
                </c:pt>
                <c:pt idx="1516">
                  <c:v>0.1082333</c:v>
                </c:pt>
                <c:pt idx="1517">
                  <c:v>0.15107780000000001</c:v>
                </c:pt>
                <c:pt idx="1518">
                  <c:v>0.1682958</c:v>
                </c:pt>
                <c:pt idx="1519">
                  <c:v>0.1196179</c:v>
                </c:pt>
                <c:pt idx="1520">
                  <c:v>0.1100217</c:v>
                </c:pt>
                <c:pt idx="1521">
                  <c:v>0.14095740000000001</c:v>
                </c:pt>
                <c:pt idx="1522">
                  <c:v>0.1020575</c:v>
                </c:pt>
                <c:pt idx="1523">
                  <c:v>0.11623260000000001</c:v>
                </c:pt>
                <c:pt idx="1524">
                  <c:v>0.15247769999999999</c:v>
                </c:pt>
                <c:pt idx="1525">
                  <c:v>0.15727840000000001</c:v>
                </c:pt>
                <c:pt idx="1526">
                  <c:v>0.1938329</c:v>
                </c:pt>
                <c:pt idx="1527">
                  <c:v>0.22340489999999999</c:v>
                </c:pt>
                <c:pt idx="1528">
                  <c:v>0.1047194</c:v>
                </c:pt>
                <c:pt idx="1529">
                  <c:v>0.1053051</c:v>
                </c:pt>
                <c:pt idx="1530">
                  <c:v>0.1529576</c:v>
                </c:pt>
                <c:pt idx="1531">
                  <c:v>0.1190662</c:v>
                </c:pt>
                <c:pt idx="1532">
                  <c:v>0.18944749999999999</c:v>
                </c:pt>
                <c:pt idx="1533">
                  <c:v>0.18974959999999999</c:v>
                </c:pt>
                <c:pt idx="1534">
                  <c:v>0.1277365</c:v>
                </c:pt>
                <c:pt idx="1535">
                  <c:v>0.14466989999999999</c:v>
                </c:pt>
                <c:pt idx="1536">
                  <c:v>0.15556909999999999</c:v>
                </c:pt>
                <c:pt idx="1537">
                  <c:v>0.1315886</c:v>
                </c:pt>
                <c:pt idx="1538">
                  <c:v>0.17063909999999999</c:v>
                </c:pt>
                <c:pt idx="1539">
                  <c:v>0.1638799</c:v>
                </c:pt>
                <c:pt idx="1540">
                  <c:v>0.18385180000000001</c:v>
                </c:pt>
                <c:pt idx="1541">
                  <c:v>0.1266352</c:v>
                </c:pt>
                <c:pt idx="1542">
                  <c:v>0.1202593</c:v>
                </c:pt>
                <c:pt idx="1543">
                  <c:v>0.18837599999999999</c:v>
                </c:pt>
                <c:pt idx="1544">
                  <c:v>0.1193178</c:v>
                </c:pt>
                <c:pt idx="1545">
                  <c:v>0.1100786</c:v>
                </c:pt>
                <c:pt idx="1546">
                  <c:v>0.1297218</c:v>
                </c:pt>
                <c:pt idx="1547">
                  <c:v>0.12345680000000001</c:v>
                </c:pt>
                <c:pt idx="1548">
                  <c:v>0.17350499999999999</c:v>
                </c:pt>
                <c:pt idx="1549">
                  <c:v>0.12998750000000001</c:v>
                </c:pt>
                <c:pt idx="1550">
                  <c:v>9.35058E-2</c:v>
                </c:pt>
                <c:pt idx="1551">
                  <c:v>0.1200596</c:v>
                </c:pt>
                <c:pt idx="1552">
                  <c:v>0.1129955</c:v>
                </c:pt>
                <c:pt idx="1553">
                  <c:v>0.1476769</c:v>
                </c:pt>
                <c:pt idx="1554">
                  <c:v>0.120072</c:v>
                </c:pt>
                <c:pt idx="1555">
                  <c:v>0.25761309999999998</c:v>
                </c:pt>
                <c:pt idx="1556">
                  <c:v>0.10565769999999999</c:v>
                </c:pt>
                <c:pt idx="1557">
                  <c:v>0.11736149999999999</c:v>
                </c:pt>
                <c:pt idx="1558">
                  <c:v>0.13308110000000001</c:v>
                </c:pt>
                <c:pt idx="1559">
                  <c:v>0.14544660000000001</c:v>
                </c:pt>
                <c:pt idx="1560">
                  <c:v>0.12657270000000001</c:v>
                </c:pt>
                <c:pt idx="1561">
                  <c:v>0.111336</c:v>
                </c:pt>
                <c:pt idx="1562">
                  <c:v>0.14450979999999999</c:v>
                </c:pt>
                <c:pt idx="1563">
                  <c:v>0.139819</c:v>
                </c:pt>
                <c:pt idx="1564">
                  <c:v>0.15089430000000001</c:v>
                </c:pt>
                <c:pt idx="1565">
                  <c:v>0.15628330000000001</c:v>
                </c:pt>
                <c:pt idx="1566">
                  <c:v>0.1207179</c:v>
                </c:pt>
                <c:pt idx="1567">
                  <c:v>0.13248670000000001</c:v>
                </c:pt>
                <c:pt idx="1568">
                  <c:v>9.7749500000000003E-2</c:v>
                </c:pt>
                <c:pt idx="1569">
                  <c:v>0.2029531</c:v>
                </c:pt>
                <c:pt idx="1570">
                  <c:v>8.8715100000000005E-2</c:v>
                </c:pt>
                <c:pt idx="1571">
                  <c:v>9.1244800000000001E-2</c:v>
                </c:pt>
                <c:pt idx="1572">
                  <c:v>0.16590060000000001</c:v>
                </c:pt>
                <c:pt idx="1573">
                  <c:v>0.15316379999999999</c:v>
                </c:pt>
                <c:pt idx="1574">
                  <c:v>0.1050369</c:v>
                </c:pt>
                <c:pt idx="1575">
                  <c:v>0.12038939999999999</c:v>
                </c:pt>
                <c:pt idx="1576">
                  <c:v>0.1065784</c:v>
                </c:pt>
                <c:pt idx="1577">
                  <c:v>0.1125172</c:v>
                </c:pt>
                <c:pt idx="1578">
                  <c:v>0.13277449999999999</c:v>
                </c:pt>
                <c:pt idx="1579">
                  <c:v>0.1462812</c:v>
                </c:pt>
                <c:pt idx="1580">
                  <c:v>0.14072860000000001</c:v>
                </c:pt>
                <c:pt idx="1581">
                  <c:v>0.1175809</c:v>
                </c:pt>
                <c:pt idx="1582">
                  <c:v>0.14432039999999999</c:v>
                </c:pt>
                <c:pt idx="1583">
                  <c:v>0.1346637</c:v>
                </c:pt>
                <c:pt idx="1584">
                  <c:v>8.3711999999999995E-2</c:v>
                </c:pt>
                <c:pt idx="1585">
                  <c:v>8.50268E-2</c:v>
                </c:pt>
                <c:pt idx="1586">
                  <c:v>0.11269419999999999</c:v>
                </c:pt>
                <c:pt idx="1587">
                  <c:v>8.4346500000000005E-2</c:v>
                </c:pt>
                <c:pt idx="1588">
                  <c:v>8.6609900000000004E-2</c:v>
                </c:pt>
                <c:pt idx="1589">
                  <c:v>0.1096533</c:v>
                </c:pt>
                <c:pt idx="1590">
                  <c:v>9.7345000000000001E-2</c:v>
                </c:pt>
                <c:pt idx="1591">
                  <c:v>0.1088095</c:v>
                </c:pt>
                <c:pt idx="1592">
                  <c:v>8.6221000000000006E-2</c:v>
                </c:pt>
                <c:pt idx="1593">
                  <c:v>9.9555500000000005E-2</c:v>
                </c:pt>
                <c:pt idx="1594">
                  <c:v>8.7460499999999997E-2</c:v>
                </c:pt>
                <c:pt idx="1595">
                  <c:v>0.1134561</c:v>
                </c:pt>
                <c:pt idx="1596">
                  <c:v>9.9715200000000004E-2</c:v>
                </c:pt>
                <c:pt idx="1597">
                  <c:v>0.11084769999999999</c:v>
                </c:pt>
                <c:pt idx="1598">
                  <c:v>9.9166099999999993E-2</c:v>
                </c:pt>
                <c:pt idx="1599">
                  <c:v>0.17523859999999999</c:v>
                </c:pt>
                <c:pt idx="1600">
                  <c:v>8.9009000000000005E-2</c:v>
                </c:pt>
                <c:pt idx="1601">
                  <c:v>9.1125499999999998E-2</c:v>
                </c:pt>
                <c:pt idx="1602">
                  <c:v>0.1315006</c:v>
                </c:pt>
                <c:pt idx="1603">
                  <c:v>0.1489655</c:v>
                </c:pt>
                <c:pt idx="1604">
                  <c:v>0.17078280000000001</c:v>
                </c:pt>
                <c:pt idx="1605">
                  <c:v>8.5173399999999996E-2</c:v>
                </c:pt>
                <c:pt idx="1606">
                  <c:v>8.6259799999999998E-2</c:v>
                </c:pt>
                <c:pt idx="1607">
                  <c:v>0.1001895</c:v>
                </c:pt>
                <c:pt idx="1608">
                  <c:v>8.6869500000000002E-2</c:v>
                </c:pt>
                <c:pt idx="1609">
                  <c:v>9.1312699999999997E-2</c:v>
                </c:pt>
                <c:pt idx="1610">
                  <c:v>0.10869040000000001</c:v>
                </c:pt>
                <c:pt idx="1611">
                  <c:v>0.14559269999999999</c:v>
                </c:pt>
                <c:pt idx="1612">
                  <c:v>9.8407599999999998E-2</c:v>
                </c:pt>
                <c:pt idx="1613">
                  <c:v>9.1718300000000003E-2</c:v>
                </c:pt>
                <c:pt idx="1614">
                  <c:v>8.7792599999999998E-2</c:v>
                </c:pt>
                <c:pt idx="1615">
                  <c:v>0.1671724</c:v>
                </c:pt>
                <c:pt idx="1616">
                  <c:v>8.7391899999999995E-2</c:v>
                </c:pt>
                <c:pt idx="1617">
                  <c:v>0.1123735</c:v>
                </c:pt>
                <c:pt idx="1618">
                  <c:v>9.7646899999999995E-2</c:v>
                </c:pt>
                <c:pt idx="1619">
                  <c:v>0.15717429999999999</c:v>
                </c:pt>
                <c:pt idx="1620">
                  <c:v>0.11088190000000001</c:v>
                </c:pt>
                <c:pt idx="1621">
                  <c:v>8.7484699999999999E-2</c:v>
                </c:pt>
                <c:pt idx="1622">
                  <c:v>8.5978600000000002E-2</c:v>
                </c:pt>
                <c:pt idx="1623">
                  <c:v>0.10735409999999999</c:v>
                </c:pt>
                <c:pt idx="1624">
                  <c:v>8.9072100000000001E-2</c:v>
                </c:pt>
                <c:pt idx="1625">
                  <c:v>0.1224157</c:v>
                </c:pt>
                <c:pt idx="1626">
                  <c:v>8.6489399999999994E-2</c:v>
                </c:pt>
                <c:pt idx="1627">
                  <c:v>0.1190271</c:v>
                </c:pt>
                <c:pt idx="1628">
                  <c:v>9.3588500000000005E-2</c:v>
                </c:pt>
                <c:pt idx="1629">
                  <c:v>0.101187</c:v>
                </c:pt>
                <c:pt idx="1630">
                  <c:v>8.6451399999999998E-2</c:v>
                </c:pt>
                <c:pt idx="1631">
                  <c:v>9.54126E-2</c:v>
                </c:pt>
                <c:pt idx="1632">
                  <c:v>0.109648</c:v>
                </c:pt>
                <c:pt idx="1633">
                  <c:v>0.14345569999999999</c:v>
                </c:pt>
                <c:pt idx="1634">
                  <c:v>0.1069828</c:v>
                </c:pt>
                <c:pt idx="1635">
                  <c:v>0.105853</c:v>
                </c:pt>
                <c:pt idx="1636">
                  <c:v>8.4730700000000006E-2</c:v>
                </c:pt>
                <c:pt idx="1637">
                  <c:v>0.16956830000000001</c:v>
                </c:pt>
                <c:pt idx="1638">
                  <c:v>9.45738E-2</c:v>
                </c:pt>
                <c:pt idx="1639">
                  <c:v>0.1521969</c:v>
                </c:pt>
                <c:pt idx="1640">
                  <c:v>0.12306060000000001</c:v>
                </c:pt>
                <c:pt idx="1641">
                  <c:v>0.13679769999999999</c:v>
                </c:pt>
                <c:pt idx="1642">
                  <c:v>9.4964400000000004E-2</c:v>
                </c:pt>
                <c:pt idx="1643">
                  <c:v>9.08022E-2</c:v>
                </c:pt>
                <c:pt idx="1644">
                  <c:v>7.4095900000000006E-2</c:v>
                </c:pt>
                <c:pt idx="1645">
                  <c:v>5.7602199999999999E-2</c:v>
                </c:pt>
                <c:pt idx="1646">
                  <c:v>0.1135248</c:v>
                </c:pt>
                <c:pt idx="1647">
                  <c:v>0.1202619</c:v>
                </c:pt>
                <c:pt idx="1648">
                  <c:v>8.2944199999999996E-2</c:v>
                </c:pt>
                <c:pt idx="1649">
                  <c:v>8.5780899999999993E-2</c:v>
                </c:pt>
                <c:pt idx="1650">
                  <c:v>8.3995299999999995E-2</c:v>
                </c:pt>
                <c:pt idx="1651">
                  <c:v>0.11631710000000001</c:v>
                </c:pt>
                <c:pt idx="1652">
                  <c:v>0.10626090000000001</c:v>
                </c:pt>
                <c:pt idx="1653">
                  <c:v>8.2625400000000002E-2</c:v>
                </c:pt>
                <c:pt idx="1654">
                  <c:v>8.7363099999999999E-2</c:v>
                </c:pt>
                <c:pt idx="1655">
                  <c:v>9.2806200000000005E-2</c:v>
                </c:pt>
                <c:pt idx="1656">
                  <c:v>8.5847800000000002E-2</c:v>
                </c:pt>
                <c:pt idx="1657">
                  <c:v>8.1425600000000001E-2</c:v>
                </c:pt>
                <c:pt idx="1658">
                  <c:v>8.7307899999999994E-2</c:v>
                </c:pt>
                <c:pt idx="1659">
                  <c:v>8.9518E-2</c:v>
                </c:pt>
                <c:pt idx="1660">
                  <c:v>8.0460699999999996E-2</c:v>
                </c:pt>
                <c:pt idx="1661">
                  <c:v>8.3876999999999993E-2</c:v>
                </c:pt>
                <c:pt idx="1662">
                  <c:v>8.7520500000000001E-2</c:v>
                </c:pt>
                <c:pt idx="1663">
                  <c:v>8.3022299999999993E-2</c:v>
                </c:pt>
                <c:pt idx="1664">
                  <c:v>8.6219799999999999E-2</c:v>
                </c:pt>
                <c:pt idx="1665">
                  <c:v>0.1266948</c:v>
                </c:pt>
                <c:pt idx="1666">
                  <c:v>0.10641299999999999</c:v>
                </c:pt>
                <c:pt idx="1667">
                  <c:v>7.8805299999999995E-2</c:v>
                </c:pt>
                <c:pt idx="1668">
                  <c:v>8.0739500000000006E-2</c:v>
                </c:pt>
                <c:pt idx="1669">
                  <c:v>8.6332199999999998E-2</c:v>
                </c:pt>
                <c:pt idx="1670">
                  <c:v>0.1158484</c:v>
                </c:pt>
                <c:pt idx="1671">
                  <c:v>9.5808400000000002E-2</c:v>
                </c:pt>
                <c:pt idx="1672">
                  <c:v>0.1124642</c:v>
                </c:pt>
                <c:pt idx="1673">
                  <c:v>0.1060449</c:v>
                </c:pt>
                <c:pt idx="1674">
                  <c:v>0.12791669999999999</c:v>
                </c:pt>
                <c:pt idx="1675">
                  <c:v>8.1941700000000006E-2</c:v>
                </c:pt>
                <c:pt idx="1676">
                  <c:v>8.5250000000000006E-2</c:v>
                </c:pt>
                <c:pt idx="1677">
                  <c:v>0.1189211</c:v>
                </c:pt>
                <c:pt idx="1678">
                  <c:v>8.0439399999999994E-2</c:v>
                </c:pt>
                <c:pt idx="1679">
                  <c:v>8.2277699999999995E-2</c:v>
                </c:pt>
                <c:pt idx="1680">
                  <c:v>8.3845600000000006E-2</c:v>
                </c:pt>
                <c:pt idx="1681">
                  <c:v>8.9797600000000005E-2</c:v>
                </c:pt>
                <c:pt idx="1682">
                  <c:v>8.2223299999999999E-2</c:v>
                </c:pt>
                <c:pt idx="1683">
                  <c:v>9.3822699999999995E-2</c:v>
                </c:pt>
                <c:pt idx="1684">
                  <c:v>9.2725399999999999E-2</c:v>
                </c:pt>
                <c:pt idx="1685">
                  <c:v>9.6800600000000001E-2</c:v>
                </c:pt>
                <c:pt idx="1686">
                  <c:v>8.7503800000000007E-2</c:v>
                </c:pt>
                <c:pt idx="1687">
                  <c:v>8.0223299999999997E-2</c:v>
                </c:pt>
                <c:pt idx="1688">
                  <c:v>0.14341190000000001</c:v>
                </c:pt>
                <c:pt idx="1689">
                  <c:v>9.2173900000000003E-2</c:v>
                </c:pt>
                <c:pt idx="1690">
                  <c:v>8.8458099999999998E-2</c:v>
                </c:pt>
                <c:pt idx="1691">
                  <c:v>9.8535300000000006E-2</c:v>
                </c:pt>
                <c:pt idx="1692">
                  <c:v>9.1507199999999997E-2</c:v>
                </c:pt>
                <c:pt idx="1693">
                  <c:v>8.6997099999999994E-2</c:v>
                </c:pt>
                <c:pt idx="1694">
                  <c:v>0.12894659999999999</c:v>
                </c:pt>
                <c:pt idx="1695">
                  <c:v>8.7783E-2</c:v>
                </c:pt>
                <c:pt idx="1696">
                  <c:v>0.1159602</c:v>
                </c:pt>
                <c:pt idx="1697">
                  <c:v>8.3787600000000004E-2</c:v>
                </c:pt>
                <c:pt idx="1698">
                  <c:v>8.3228099999999999E-2</c:v>
                </c:pt>
                <c:pt idx="1699">
                  <c:v>8.2739999999999994E-2</c:v>
                </c:pt>
                <c:pt idx="1700">
                  <c:v>8.0471299999999996E-2</c:v>
                </c:pt>
                <c:pt idx="1701">
                  <c:v>8.1000100000000005E-2</c:v>
                </c:pt>
                <c:pt idx="1702">
                  <c:v>8.3834800000000001E-2</c:v>
                </c:pt>
                <c:pt idx="1703">
                  <c:v>8.1755400000000006E-2</c:v>
                </c:pt>
                <c:pt idx="1704">
                  <c:v>0.1106318</c:v>
                </c:pt>
                <c:pt idx="1705">
                  <c:v>8.4757399999999997E-2</c:v>
                </c:pt>
                <c:pt idx="1706">
                  <c:v>7.9894800000000002E-2</c:v>
                </c:pt>
                <c:pt idx="1707">
                  <c:v>8.4005200000000002E-2</c:v>
                </c:pt>
                <c:pt idx="1708">
                  <c:v>9.2266500000000001E-2</c:v>
                </c:pt>
                <c:pt idx="1709">
                  <c:v>9.5538899999999996E-2</c:v>
                </c:pt>
                <c:pt idx="1710">
                  <c:v>0.14988960000000001</c:v>
                </c:pt>
                <c:pt idx="1711">
                  <c:v>8.1978099999999998E-2</c:v>
                </c:pt>
                <c:pt idx="1712">
                  <c:v>0.102838</c:v>
                </c:pt>
                <c:pt idx="1713">
                  <c:v>9.0995599999999996E-2</c:v>
                </c:pt>
                <c:pt idx="1714">
                  <c:v>7.9796500000000006E-2</c:v>
                </c:pt>
                <c:pt idx="1715">
                  <c:v>8.0686499999999994E-2</c:v>
                </c:pt>
                <c:pt idx="1716">
                  <c:v>8.1401600000000005E-2</c:v>
                </c:pt>
                <c:pt idx="1717">
                  <c:v>8.1312400000000007E-2</c:v>
                </c:pt>
                <c:pt idx="1718">
                  <c:v>8.05086E-2</c:v>
                </c:pt>
                <c:pt idx="1719">
                  <c:v>8.2586699999999999E-2</c:v>
                </c:pt>
                <c:pt idx="1720">
                  <c:v>8.4292000000000006E-2</c:v>
                </c:pt>
                <c:pt idx="1721">
                  <c:v>8.5805500000000007E-2</c:v>
                </c:pt>
                <c:pt idx="1722">
                  <c:v>9.2730499999999993E-2</c:v>
                </c:pt>
                <c:pt idx="1723">
                  <c:v>8.1349199999999997E-2</c:v>
                </c:pt>
                <c:pt idx="1724">
                  <c:v>8.2534399999999994E-2</c:v>
                </c:pt>
                <c:pt idx="1725">
                  <c:v>8.7749599999999997E-2</c:v>
                </c:pt>
                <c:pt idx="1726">
                  <c:v>8.2970000000000002E-2</c:v>
                </c:pt>
                <c:pt idx="1727">
                  <c:v>8.3589499999999997E-2</c:v>
                </c:pt>
                <c:pt idx="1728">
                  <c:v>8.6785200000000007E-2</c:v>
                </c:pt>
                <c:pt idx="1729">
                  <c:v>8.6239700000000002E-2</c:v>
                </c:pt>
                <c:pt idx="1730">
                  <c:v>8.4133899999999998E-2</c:v>
                </c:pt>
                <c:pt idx="1731">
                  <c:v>0.12849840000000001</c:v>
                </c:pt>
                <c:pt idx="1732">
                  <c:v>8.2180199999999995E-2</c:v>
                </c:pt>
                <c:pt idx="1733">
                  <c:v>8.2191299999999995E-2</c:v>
                </c:pt>
                <c:pt idx="1734">
                  <c:v>9.6728999999999996E-2</c:v>
                </c:pt>
                <c:pt idx="1735">
                  <c:v>0.12008729999999999</c:v>
                </c:pt>
                <c:pt idx="1736">
                  <c:v>8.2020700000000002E-2</c:v>
                </c:pt>
                <c:pt idx="1737">
                  <c:v>8.1870100000000001E-2</c:v>
                </c:pt>
                <c:pt idx="1738">
                  <c:v>8.7636599999999995E-2</c:v>
                </c:pt>
                <c:pt idx="1739">
                  <c:v>0.1171842</c:v>
                </c:pt>
                <c:pt idx="1740">
                  <c:v>8.8452799999999998E-2</c:v>
                </c:pt>
                <c:pt idx="1741">
                  <c:v>0.1107103</c:v>
                </c:pt>
                <c:pt idx="1742">
                  <c:v>8.3501599999999995E-2</c:v>
                </c:pt>
                <c:pt idx="1743">
                  <c:v>9.2803499999999997E-2</c:v>
                </c:pt>
                <c:pt idx="1744">
                  <c:v>8.19434E-2</c:v>
                </c:pt>
                <c:pt idx="1745">
                  <c:v>8.3112400000000003E-2</c:v>
                </c:pt>
                <c:pt idx="1746">
                  <c:v>9.5204800000000006E-2</c:v>
                </c:pt>
                <c:pt idx="1747">
                  <c:v>8.4652099999999994E-2</c:v>
                </c:pt>
                <c:pt idx="1748">
                  <c:v>0.15708910000000001</c:v>
                </c:pt>
                <c:pt idx="1749">
                  <c:v>8.5215799999999994E-2</c:v>
                </c:pt>
                <c:pt idx="1750">
                  <c:v>8.5354899999999997E-2</c:v>
                </c:pt>
                <c:pt idx="1751">
                  <c:v>8.4502499999999994E-2</c:v>
                </c:pt>
                <c:pt idx="1752">
                  <c:v>0.1108312</c:v>
                </c:pt>
                <c:pt idx="1753">
                  <c:v>0.12554560000000001</c:v>
                </c:pt>
                <c:pt idx="1754">
                  <c:v>8.70615E-2</c:v>
                </c:pt>
                <c:pt idx="1755">
                  <c:v>8.0526899999999998E-2</c:v>
                </c:pt>
                <c:pt idx="1756">
                  <c:v>9.7404900000000003E-2</c:v>
                </c:pt>
                <c:pt idx="1757">
                  <c:v>8.2362199999999997E-2</c:v>
                </c:pt>
                <c:pt idx="1758">
                  <c:v>0.1088011</c:v>
                </c:pt>
                <c:pt idx="1759">
                  <c:v>8.6633299999999996E-2</c:v>
                </c:pt>
                <c:pt idx="1760">
                  <c:v>8.5861199999999999E-2</c:v>
                </c:pt>
                <c:pt idx="1761">
                  <c:v>9.6884499999999998E-2</c:v>
                </c:pt>
                <c:pt idx="1762">
                  <c:v>8.4662699999999994E-2</c:v>
                </c:pt>
                <c:pt idx="1763">
                  <c:v>9.09383E-2</c:v>
                </c:pt>
                <c:pt idx="1764">
                  <c:v>8.1322000000000005E-2</c:v>
                </c:pt>
                <c:pt idx="1765">
                  <c:v>8.2138600000000006E-2</c:v>
                </c:pt>
                <c:pt idx="1766">
                  <c:v>8.6257500000000001E-2</c:v>
                </c:pt>
                <c:pt idx="1767">
                  <c:v>0.1838755</c:v>
                </c:pt>
                <c:pt idx="1768">
                  <c:v>8.6856500000000003E-2</c:v>
                </c:pt>
                <c:pt idx="1769">
                  <c:v>8.2083500000000004E-2</c:v>
                </c:pt>
                <c:pt idx="1770">
                  <c:v>9.0746800000000002E-2</c:v>
                </c:pt>
                <c:pt idx="1771">
                  <c:v>0.1879989</c:v>
                </c:pt>
                <c:pt idx="1772">
                  <c:v>0.1209402</c:v>
                </c:pt>
                <c:pt idx="1773">
                  <c:v>0.113036</c:v>
                </c:pt>
                <c:pt idx="1774">
                  <c:v>8.7103399999999997E-2</c:v>
                </c:pt>
                <c:pt idx="1775">
                  <c:v>8.7053400000000003E-2</c:v>
                </c:pt>
                <c:pt idx="1776">
                  <c:v>8.1914200000000006E-2</c:v>
                </c:pt>
                <c:pt idx="1777">
                  <c:v>8.0085100000000006E-2</c:v>
                </c:pt>
                <c:pt idx="1778">
                  <c:v>8.0250799999999997E-2</c:v>
                </c:pt>
                <c:pt idx="1779">
                  <c:v>8.1597100000000006E-2</c:v>
                </c:pt>
                <c:pt idx="1780">
                  <c:v>8.4404699999999999E-2</c:v>
                </c:pt>
                <c:pt idx="1781">
                  <c:v>8.0225000000000005E-2</c:v>
                </c:pt>
                <c:pt idx="1782">
                  <c:v>8.2206399999999999E-2</c:v>
                </c:pt>
                <c:pt idx="1783">
                  <c:v>7.9070799999999997E-2</c:v>
                </c:pt>
                <c:pt idx="1784">
                  <c:v>8.0316299999999993E-2</c:v>
                </c:pt>
                <c:pt idx="1785">
                  <c:v>8.2771899999999995E-2</c:v>
                </c:pt>
                <c:pt idx="1786">
                  <c:v>8.6499300000000001E-2</c:v>
                </c:pt>
                <c:pt idx="1787">
                  <c:v>8.1989000000000006E-2</c:v>
                </c:pt>
                <c:pt idx="1788">
                  <c:v>8.9711600000000002E-2</c:v>
                </c:pt>
                <c:pt idx="1789">
                  <c:v>7.9823900000000003E-2</c:v>
                </c:pt>
                <c:pt idx="1790">
                  <c:v>8.3613400000000004E-2</c:v>
                </c:pt>
                <c:pt idx="1791">
                  <c:v>8.1832799999999997E-2</c:v>
                </c:pt>
                <c:pt idx="1792">
                  <c:v>7.9213599999999995E-2</c:v>
                </c:pt>
                <c:pt idx="1793">
                  <c:v>8.1413899999999997E-2</c:v>
                </c:pt>
                <c:pt idx="1794">
                  <c:v>8.4622500000000003E-2</c:v>
                </c:pt>
                <c:pt idx="1795">
                  <c:v>8.1219299999999994E-2</c:v>
                </c:pt>
                <c:pt idx="1796">
                  <c:v>7.8845299999999993E-2</c:v>
                </c:pt>
                <c:pt idx="1797">
                  <c:v>9.1104599999999994E-2</c:v>
                </c:pt>
                <c:pt idx="1798">
                  <c:v>9.7151600000000005E-2</c:v>
                </c:pt>
                <c:pt idx="1799">
                  <c:v>8.1651500000000002E-2</c:v>
                </c:pt>
                <c:pt idx="1800">
                  <c:v>8.2311400000000007E-2</c:v>
                </c:pt>
                <c:pt idx="1801">
                  <c:v>8.9930700000000002E-2</c:v>
                </c:pt>
                <c:pt idx="1802">
                  <c:v>0.1021022</c:v>
                </c:pt>
                <c:pt idx="1803">
                  <c:v>8.5584599999999997E-2</c:v>
                </c:pt>
                <c:pt idx="1804">
                  <c:v>8.2334400000000002E-2</c:v>
                </c:pt>
                <c:pt idx="1805">
                  <c:v>8.2650100000000004E-2</c:v>
                </c:pt>
                <c:pt idx="1806">
                  <c:v>0.1051767</c:v>
                </c:pt>
                <c:pt idx="1807">
                  <c:v>8.1697800000000001E-2</c:v>
                </c:pt>
                <c:pt idx="1808">
                  <c:v>9.7092600000000001E-2</c:v>
                </c:pt>
                <c:pt idx="1809">
                  <c:v>8.3493100000000001E-2</c:v>
                </c:pt>
                <c:pt idx="1810">
                  <c:v>8.0914799999999995E-2</c:v>
                </c:pt>
                <c:pt idx="1811">
                  <c:v>8.1127699999999997E-2</c:v>
                </c:pt>
                <c:pt idx="1812">
                  <c:v>9.5252100000000006E-2</c:v>
                </c:pt>
                <c:pt idx="1813">
                  <c:v>8.5742899999999997E-2</c:v>
                </c:pt>
                <c:pt idx="1814">
                  <c:v>8.2779099999999994E-2</c:v>
                </c:pt>
                <c:pt idx="1815">
                  <c:v>0.13168240000000001</c:v>
                </c:pt>
                <c:pt idx="1816">
                  <c:v>8.2187200000000002E-2</c:v>
                </c:pt>
                <c:pt idx="1817">
                  <c:v>8.2812200000000002E-2</c:v>
                </c:pt>
                <c:pt idx="1818">
                  <c:v>8.7336800000000006E-2</c:v>
                </c:pt>
                <c:pt idx="1819">
                  <c:v>8.6652000000000007E-2</c:v>
                </c:pt>
                <c:pt idx="1820">
                  <c:v>8.9261999999999994E-2</c:v>
                </c:pt>
                <c:pt idx="1821">
                  <c:v>8.0736299999999997E-2</c:v>
                </c:pt>
                <c:pt idx="1822">
                  <c:v>8.1215899999999994E-2</c:v>
                </c:pt>
                <c:pt idx="1823">
                  <c:v>8.5986199999999999E-2</c:v>
                </c:pt>
                <c:pt idx="1824">
                  <c:v>7.9835100000000006E-2</c:v>
                </c:pt>
                <c:pt idx="1825">
                  <c:v>9.7191899999999998E-2</c:v>
                </c:pt>
                <c:pt idx="1826">
                  <c:v>8.2403900000000002E-2</c:v>
                </c:pt>
                <c:pt idx="1827">
                  <c:v>8.1285899999999994E-2</c:v>
                </c:pt>
                <c:pt idx="1828">
                  <c:v>8.3477300000000004E-2</c:v>
                </c:pt>
                <c:pt idx="1829">
                  <c:v>8.2395999999999997E-2</c:v>
                </c:pt>
                <c:pt idx="1830">
                  <c:v>0.12247950000000001</c:v>
                </c:pt>
                <c:pt idx="1831">
                  <c:v>8.1193199999999993E-2</c:v>
                </c:pt>
                <c:pt idx="1832">
                  <c:v>8.3721199999999996E-2</c:v>
                </c:pt>
                <c:pt idx="1833">
                  <c:v>8.4373900000000002E-2</c:v>
                </c:pt>
                <c:pt idx="1834">
                  <c:v>8.1130999999999995E-2</c:v>
                </c:pt>
                <c:pt idx="1835">
                  <c:v>0.1098322</c:v>
                </c:pt>
                <c:pt idx="1836">
                  <c:v>8.4314500000000001E-2</c:v>
                </c:pt>
                <c:pt idx="1837">
                  <c:v>8.5000800000000001E-2</c:v>
                </c:pt>
                <c:pt idx="1838">
                  <c:v>8.3994899999999997E-2</c:v>
                </c:pt>
                <c:pt idx="1839">
                  <c:v>8.4593299999999996E-2</c:v>
                </c:pt>
                <c:pt idx="1840">
                  <c:v>9.1044600000000003E-2</c:v>
                </c:pt>
                <c:pt idx="1841">
                  <c:v>8.5327200000000006E-2</c:v>
                </c:pt>
                <c:pt idx="1842">
                  <c:v>8.0890299999999998E-2</c:v>
                </c:pt>
                <c:pt idx="1843">
                  <c:v>8.4428100000000006E-2</c:v>
                </c:pt>
                <c:pt idx="1844">
                  <c:v>0.13670940000000001</c:v>
                </c:pt>
                <c:pt idx="1845">
                  <c:v>8.2435099999999997E-2</c:v>
                </c:pt>
                <c:pt idx="1846">
                  <c:v>9.2981499999999995E-2</c:v>
                </c:pt>
                <c:pt idx="1847">
                  <c:v>8.4930099999999994E-2</c:v>
                </c:pt>
                <c:pt idx="1848">
                  <c:v>8.2252199999999998E-2</c:v>
                </c:pt>
                <c:pt idx="1849">
                  <c:v>8.05617E-2</c:v>
                </c:pt>
                <c:pt idx="1850">
                  <c:v>8.3062899999999995E-2</c:v>
                </c:pt>
                <c:pt idx="1851">
                  <c:v>8.1907400000000005E-2</c:v>
                </c:pt>
                <c:pt idx="1852">
                  <c:v>8.80663E-2</c:v>
                </c:pt>
                <c:pt idx="1853">
                  <c:v>0.14308799999999999</c:v>
                </c:pt>
                <c:pt idx="1854">
                  <c:v>9.3449699999999997E-2</c:v>
                </c:pt>
                <c:pt idx="1855">
                  <c:v>9.0023000000000006E-2</c:v>
                </c:pt>
                <c:pt idx="1856">
                  <c:v>9.6903799999999998E-2</c:v>
                </c:pt>
                <c:pt idx="1857">
                  <c:v>8.5588600000000001E-2</c:v>
                </c:pt>
                <c:pt idx="1858">
                  <c:v>0.12384149999999999</c:v>
                </c:pt>
                <c:pt idx="1859">
                  <c:v>8.5112999999999994E-2</c:v>
                </c:pt>
                <c:pt idx="1860">
                  <c:v>8.5545599999999999E-2</c:v>
                </c:pt>
                <c:pt idx="1861">
                  <c:v>8.2616999999999996E-2</c:v>
                </c:pt>
                <c:pt idx="1862">
                  <c:v>9.3590599999999996E-2</c:v>
                </c:pt>
                <c:pt idx="1863">
                  <c:v>8.7799199999999994E-2</c:v>
                </c:pt>
                <c:pt idx="1864">
                  <c:v>8.3126000000000005E-2</c:v>
                </c:pt>
                <c:pt idx="1865">
                  <c:v>8.1695599999999993E-2</c:v>
                </c:pt>
                <c:pt idx="1866">
                  <c:v>0.13204460000000001</c:v>
                </c:pt>
                <c:pt idx="1867">
                  <c:v>9.51182E-2</c:v>
                </c:pt>
                <c:pt idx="1868">
                  <c:v>8.4717399999999998E-2</c:v>
                </c:pt>
                <c:pt idx="1869">
                  <c:v>8.3978700000000003E-2</c:v>
                </c:pt>
                <c:pt idx="1870">
                  <c:v>8.1149499999999999E-2</c:v>
                </c:pt>
                <c:pt idx="1871">
                  <c:v>8.1222799999999998E-2</c:v>
                </c:pt>
                <c:pt idx="1872">
                  <c:v>8.0457000000000001E-2</c:v>
                </c:pt>
                <c:pt idx="1873">
                  <c:v>8.3710900000000005E-2</c:v>
                </c:pt>
                <c:pt idx="1874">
                  <c:v>7.9078700000000002E-2</c:v>
                </c:pt>
                <c:pt idx="1875">
                  <c:v>8.3994399999999997E-2</c:v>
                </c:pt>
                <c:pt idx="1876">
                  <c:v>0.15727379999999999</c:v>
                </c:pt>
                <c:pt idx="1877">
                  <c:v>8.3338499999999996E-2</c:v>
                </c:pt>
                <c:pt idx="1878">
                  <c:v>8.3551399999999998E-2</c:v>
                </c:pt>
                <c:pt idx="1879">
                  <c:v>8.2726400000000005E-2</c:v>
                </c:pt>
                <c:pt idx="1880">
                  <c:v>8.2860500000000004E-2</c:v>
                </c:pt>
                <c:pt idx="1881">
                  <c:v>8.3144599999999999E-2</c:v>
                </c:pt>
                <c:pt idx="1882">
                  <c:v>7.9957100000000003E-2</c:v>
                </c:pt>
                <c:pt idx="1883">
                  <c:v>8.2876699999999998E-2</c:v>
                </c:pt>
                <c:pt idx="1884">
                  <c:v>8.3209099999999994E-2</c:v>
                </c:pt>
                <c:pt idx="1885">
                  <c:v>8.2152199999999995E-2</c:v>
                </c:pt>
                <c:pt idx="1886">
                  <c:v>8.7470199999999998E-2</c:v>
                </c:pt>
                <c:pt idx="1887">
                  <c:v>7.9836799999999999E-2</c:v>
                </c:pt>
                <c:pt idx="1888">
                  <c:v>8.0883399999999994E-2</c:v>
                </c:pt>
                <c:pt idx="1889">
                  <c:v>8.5021100000000002E-2</c:v>
                </c:pt>
                <c:pt idx="1890">
                  <c:v>8.3617499999999997E-2</c:v>
                </c:pt>
                <c:pt idx="1891">
                  <c:v>9.5872299999999994E-2</c:v>
                </c:pt>
                <c:pt idx="1892">
                  <c:v>0.1138151</c:v>
                </c:pt>
                <c:pt idx="1893">
                  <c:v>8.54409E-2</c:v>
                </c:pt>
                <c:pt idx="1894">
                  <c:v>8.3013400000000001E-2</c:v>
                </c:pt>
                <c:pt idx="1895">
                  <c:v>8.2200999999999996E-2</c:v>
                </c:pt>
                <c:pt idx="1896">
                  <c:v>9.5974599999999993E-2</c:v>
                </c:pt>
                <c:pt idx="1897">
                  <c:v>8.1748899999999999E-2</c:v>
                </c:pt>
                <c:pt idx="1898">
                  <c:v>8.1577200000000002E-2</c:v>
                </c:pt>
                <c:pt idx="1899">
                  <c:v>9.1393299999999997E-2</c:v>
                </c:pt>
                <c:pt idx="1900">
                  <c:v>0.10599690000000001</c:v>
                </c:pt>
                <c:pt idx="1901">
                  <c:v>8.9750800000000006E-2</c:v>
                </c:pt>
                <c:pt idx="1902">
                  <c:v>0.1166243</c:v>
                </c:pt>
                <c:pt idx="1903">
                  <c:v>8.5739099999999999E-2</c:v>
                </c:pt>
                <c:pt idx="1904">
                  <c:v>8.2513299999999998E-2</c:v>
                </c:pt>
                <c:pt idx="1905">
                  <c:v>0.12417640000000001</c:v>
                </c:pt>
                <c:pt idx="1906">
                  <c:v>8.4398600000000004E-2</c:v>
                </c:pt>
                <c:pt idx="1907">
                  <c:v>8.4877300000000003E-2</c:v>
                </c:pt>
                <c:pt idx="1908">
                  <c:v>8.4426799999999996E-2</c:v>
                </c:pt>
                <c:pt idx="1909">
                  <c:v>8.7262000000000006E-2</c:v>
                </c:pt>
                <c:pt idx="1910">
                  <c:v>9.0395799999999998E-2</c:v>
                </c:pt>
                <c:pt idx="1911">
                  <c:v>8.5547499999999999E-2</c:v>
                </c:pt>
                <c:pt idx="1912">
                  <c:v>8.2584000000000005E-2</c:v>
                </c:pt>
                <c:pt idx="1913">
                  <c:v>0.12903490000000001</c:v>
                </c:pt>
                <c:pt idx="1914">
                  <c:v>8.59983E-2</c:v>
                </c:pt>
                <c:pt idx="1915">
                  <c:v>8.3860500000000004E-2</c:v>
                </c:pt>
                <c:pt idx="1916">
                  <c:v>8.87714E-2</c:v>
                </c:pt>
                <c:pt idx="1917">
                  <c:v>8.72864E-2</c:v>
                </c:pt>
                <c:pt idx="1918">
                  <c:v>8.0906099999999995E-2</c:v>
                </c:pt>
                <c:pt idx="1919">
                  <c:v>8.6782300000000007E-2</c:v>
                </c:pt>
                <c:pt idx="1920">
                  <c:v>8.8773199999999997E-2</c:v>
                </c:pt>
                <c:pt idx="1921">
                  <c:v>9.4776399999999997E-2</c:v>
                </c:pt>
                <c:pt idx="1922">
                  <c:v>8.1720000000000001E-2</c:v>
                </c:pt>
                <c:pt idx="1923">
                  <c:v>8.8336399999999995E-2</c:v>
                </c:pt>
                <c:pt idx="1924">
                  <c:v>9.4174900000000006E-2</c:v>
                </c:pt>
                <c:pt idx="1925">
                  <c:v>8.2623000000000002E-2</c:v>
                </c:pt>
                <c:pt idx="1926">
                  <c:v>8.2589499999999996E-2</c:v>
                </c:pt>
                <c:pt idx="1927">
                  <c:v>8.7296399999999996E-2</c:v>
                </c:pt>
                <c:pt idx="1928">
                  <c:v>8.3853999999999998E-2</c:v>
                </c:pt>
                <c:pt idx="1929">
                  <c:v>0.15621260000000001</c:v>
                </c:pt>
                <c:pt idx="1930">
                  <c:v>0.1195576</c:v>
                </c:pt>
                <c:pt idx="1931">
                  <c:v>0.1026541</c:v>
                </c:pt>
                <c:pt idx="1932">
                  <c:v>8.1335099999999994E-2</c:v>
                </c:pt>
                <c:pt idx="1933">
                  <c:v>0.1141081</c:v>
                </c:pt>
                <c:pt idx="1934">
                  <c:v>8.97815E-2</c:v>
                </c:pt>
                <c:pt idx="1935">
                  <c:v>0.12327109999999999</c:v>
                </c:pt>
                <c:pt idx="1936">
                  <c:v>7.8855999999999996E-2</c:v>
                </c:pt>
                <c:pt idx="1937">
                  <c:v>8.0698800000000001E-2</c:v>
                </c:pt>
                <c:pt idx="1938">
                  <c:v>8.8367699999999993E-2</c:v>
                </c:pt>
                <c:pt idx="1939">
                  <c:v>8.0067200000000005E-2</c:v>
                </c:pt>
                <c:pt idx="1940">
                  <c:v>8.0380999999999994E-2</c:v>
                </c:pt>
                <c:pt idx="1941">
                  <c:v>8.0397399999999994E-2</c:v>
                </c:pt>
                <c:pt idx="1942">
                  <c:v>9.0821299999999994E-2</c:v>
                </c:pt>
                <c:pt idx="1943">
                  <c:v>0.13074740000000001</c:v>
                </c:pt>
                <c:pt idx="1944">
                  <c:v>8.5987999999999995E-2</c:v>
                </c:pt>
                <c:pt idx="1945">
                  <c:v>8.7165400000000004E-2</c:v>
                </c:pt>
                <c:pt idx="1946">
                  <c:v>8.7200600000000003E-2</c:v>
                </c:pt>
                <c:pt idx="1947">
                  <c:v>9.7022999999999998E-2</c:v>
                </c:pt>
                <c:pt idx="1948">
                  <c:v>8.5485000000000005E-2</c:v>
                </c:pt>
                <c:pt idx="1949">
                  <c:v>8.6979600000000004E-2</c:v>
                </c:pt>
                <c:pt idx="1950">
                  <c:v>8.1280199999999997E-2</c:v>
                </c:pt>
                <c:pt idx="1951">
                  <c:v>8.2372899999999999E-2</c:v>
                </c:pt>
                <c:pt idx="1952">
                  <c:v>9.0301900000000004E-2</c:v>
                </c:pt>
                <c:pt idx="1953">
                  <c:v>8.24627E-2</c:v>
                </c:pt>
                <c:pt idx="1954">
                  <c:v>9.6494899999999995E-2</c:v>
                </c:pt>
                <c:pt idx="1955">
                  <c:v>8.3016199999999998E-2</c:v>
                </c:pt>
                <c:pt idx="1956">
                  <c:v>8.5036500000000001E-2</c:v>
                </c:pt>
                <c:pt idx="1957">
                  <c:v>9.0810199999999994E-2</c:v>
                </c:pt>
                <c:pt idx="1958">
                  <c:v>8.4081699999999995E-2</c:v>
                </c:pt>
                <c:pt idx="1959">
                  <c:v>8.4190299999999996E-2</c:v>
                </c:pt>
                <c:pt idx="1960">
                  <c:v>8.3369499999999999E-2</c:v>
                </c:pt>
                <c:pt idx="1961">
                  <c:v>8.9698600000000003E-2</c:v>
                </c:pt>
                <c:pt idx="1962">
                  <c:v>8.4545400000000007E-2</c:v>
                </c:pt>
                <c:pt idx="1963">
                  <c:v>8.1933800000000001E-2</c:v>
                </c:pt>
                <c:pt idx="1964">
                  <c:v>8.3748500000000003E-2</c:v>
                </c:pt>
                <c:pt idx="1965">
                  <c:v>0.10893559999999999</c:v>
                </c:pt>
                <c:pt idx="1966">
                  <c:v>8.1111299999999997E-2</c:v>
                </c:pt>
                <c:pt idx="1967">
                  <c:v>8.6455500000000005E-2</c:v>
                </c:pt>
                <c:pt idx="1968">
                  <c:v>8.2625000000000004E-2</c:v>
                </c:pt>
                <c:pt idx="1969">
                  <c:v>8.0948900000000004E-2</c:v>
                </c:pt>
                <c:pt idx="1970">
                  <c:v>8.1554600000000005E-2</c:v>
                </c:pt>
                <c:pt idx="1971">
                  <c:v>8.3965799999999993E-2</c:v>
                </c:pt>
                <c:pt idx="1972">
                  <c:v>8.5614200000000001E-2</c:v>
                </c:pt>
                <c:pt idx="1973">
                  <c:v>8.11722E-2</c:v>
                </c:pt>
                <c:pt idx="1974">
                  <c:v>8.6654400000000006E-2</c:v>
                </c:pt>
                <c:pt idx="1975">
                  <c:v>8.2268900000000006E-2</c:v>
                </c:pt>
                <c:pt idx="1976">
                  <c:v>8.4186700000000003E-2</c:v>
                </c:pt>
                <c:pt idx="1977">
                  <c:v>8.3366399999999993E-2</c:v>
                </c:pt>
                <c:pt idx="1978">
                  <c:v>8.0819799999999997E-2</c:v>
                </c:pt>
                <c:pt idx="1979">
                  <c:v>8.3395200000000003E-2</c:v>
                </c:pt>
                <c:pt idx="1980">
                  <c:v>8.6157399999999995E-2</c:v>
                </c:pt>
                <c:pt idx="1981">
                  <c:v>8.3353700000000003E-2</c:v>
                </c:pt>
                <c:pt idx="1982">
                  <c:v>0.1129802</c:v>
                </c:pt>
                <c:pt idx="1983">
                  <c:v>8.7234500000000006E-2</c:v>
                </c:pt>
                <c:pt idx="1984">
                  <c:v>8.7243600000000004E-2</c:v>
                </c:pt>
                <c:pt idx="1985">
                  <c:v>8.2921599999999998E-2</c:v>
                </c:pt>
                <c:pt idx="1986">
                  <c:v>8.5791199999999998E-2</c:v>
                </c:pt>
                <c:pt idx="1987">
                  <c:v>8.4590100000000001E-2</c:v>
                </c:pt>
                <c:pt idx="1988">
                  <c:v>8.6195900000000006E-2</c:v>
                </c:pt>
                <c:pt idx="1989">
                  <c:v>8.4334500000000007E-2</c:v>
                </c:pt>
                <c:pt idx="1990">
                  <c:v>8.6863099999999999E-2</c:v>
                </c:pt>
                <c:pt idx="1991">
                  <c:v>8.2304299999999997E-2</c:v>
                </c:pt>
                <c:pt idx="1992">
                  <c:v>8.5033499999999998E-2</c:v>
                </c:pt>
                <c:pt idx="1993">
                  <c:v>8.3001199999999997E-2</c:v>
                </c:pt>
                <c:pt idx="1994">
                  <c:v>8.3473800000000001E-2</c:v>
                </c:pt>
                <c:pt idx="1995">
                  <c:v>8.5007899999999997E-2</c:v>
                </c:pt>
                <c:pt idx="1996">
                  <c:v>9.5379199999999997E-2</c:v>
                </c:pt>
                <c:pt idx="1997">
                  <c:v>9.5825300000000002E-2</c:v>
                </c:pt>
                <c:pt idx="1998">
                  <c:v>8.8516999999999998E-2</c:v>
                </c:pt>
                <c:pt idx="1999">
                  <c:v>8.8213100000000003E-2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097-4045-961F-AE968DB7028A}"/>
            </c:ext>
          </c:extLst>
        </c:ser>
        <c:ser>
          <c:idx val="5"/>
          <c:order val="5"/>
          <c:tx>
            <c:strRef>
              <c:f>'Order Processing Times'!$H$1</c:f>
              <c:strCache>
                <c:ptCount val="1"/>
                <c:pt idx="0">
                  <c:v>BigDecimal Operation Time (s)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Times'!$H$2:$H$2001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4.74E-5</c:v>
                </c:pt>
                <c:pt idx="1002">
                  <c:v>2.0999999999999998E-6</c:v>
                </c:pt>
                <c:pt idx="1003">
                  <c:v>1.9999999999999999E-6</c:v>
                </c:pt>
                <c:pt idx="1004">
                  <c:v>1.9999999999999999E-6</c:v>
                </c:pt>
                <c:pt idx="1005">
                  <c:v>1.5999999999999999E-6</c:v>
                </c:pt>
                <c:pt idx="1006">
                  <c:v>1.9E-6</c:v>
                </c:pt>
                <c:pt idx="1007">
                  <c:v>1.7E-6</c:v>
                </c:pt>
                <c:pt idx="1008">
                  <c:v>2.2000000000000001E-6</c:v>
                </c:pt>
                <c:pt idx="1009">
                  <c:v>1.9E-6</c:v>
                </c:pt>
                <c:pt idx="1010">
                  <c:v>1.9999999999999999E-6</c:v>
                </c:pt>
                <c:pt idx="1011">
                  <c:v>4.7999999999999998E-6</c:v>
                </c:pt>
                <c:pt idx="1012">
                  <c:v>2.7E-6</c:v>
                </c:pt>
                <c:pt idx="1013">
                  <c:v>1.7E-6</c:v>
                </c:pt>
                <c:pt idx="1014">
                  <c:v>2.2000000000000001E-6</c:v>
                </c:pt>
                <c:pt idx="1015">
                  <c:v>2.3E-6</c:v>
                </c:pt>
                <c:pt idx="1016">
                  <c:v>3.9999999999999998E-6</c:v>
                </c:pt>
                <c:pt idx="1017">
                  <c:v>1.7999999999999999E-6</c:v>
                </c:pt>
                <c:pt idx="1018">
                  <c:v>2.3999999999999999E-6</c:v>
                </c:pt>
                <c:pt idx="1019">
                  <c:v>1.7999999999999999E-6</c:v>
                </c:pt>
                <c:pt idx="1020">
                  <c:v>2.0999999999999998E-6</c:v>
                </c:pt>
                <c:pt idx="1021">
                  <c:v>2.0999999999999998E-6</c:v>
                </c:pt>
                <c:pt idx="1022">
                  <c:v>1.9E-6</c:v>
                </c:pt>
                <c:pt idx="1023">
                  <c:v>1.9E-6</c:v>
                </c:pt>
                <c:pt idx="1024">
                  <c:v>3.7000000000000002E-6</c:v>
                </c:pt>
                <c:pt idx="1025">
                  <c:v>2.3E-6</c:v>
                </c:pt>
                <c:pt idx="1026">
                  <c:v>1.9E-6</c:v>
                </c:pt>
                <c:pt idx="1027">
                  <c:v>2.2000000000000001E-6</c:v>
                </c:pt>
                <c:pt idx="1028">
                  <c:v>1.9E-6</c:v>
                </c:pt>
                <c:pt idx="1029">
                  <c:v>1.7999999999999999E-6</c:v>
                </c:pt>
                <c:pt idx="1030">
                  <c:v>3.8999999999999999E-6</c:v>
                </c:pt>
                <c:pt idx="1031">
                  <c:v>2.9000000000000002E-6</c:v>
                </c:pt>
                <c:pt idx="1032">
                  <c:v>1.7E-6</c:v>
                </c:pt>
                <c:pt idx="1033">
                  <c:v>2.3E-6</c:v>
                </c:pt>
                <c:pt idx="1034">
                  <c:v>1.5999999999999999E-6</c:v>
                </c:pt>
                <c:pt idx="1035">
                  <c:v>2.3E-6</c:v>
                </c:pt>
                <c:pt idx="1036">
                  <c:v>2.7E-6</c:v>
                </c:pt>
                <c:pt idx="1037">
                  <c:v>1.5E-6</c:v>
                </c:pt>
                <c:pt idx="1038">
                  <c:v>1.9E-6</c:v>
                </c:pt>
                <c:pt idx="1039">
                  <c:v>1.9E-6</c:v>
                </c:pt>
                <c:pt idx="1040">
                  <c:v>2.3999999999999999E-6</c:v>
                </c:pt>
                <c:pt idx="1041">
                  <c:v>1.9999999999999999E-6</c:v>
                </c:pt>
                <c:pt idx="1042">
                  <c:v>2.6000000000000001E-6</c:v>
                </c:pt>
                <c:pt idx="1043">
                  <c:v>1.9999999999999999E-6</c:v>
                </c:pt>
                <c:pt idx="1044">
                  <c:v>2.5000000000000002E-6</c:v>
                </c:pt>
                <c:pt idx="1045">
                  <c:v>2.3E-6</c:v>
                </c:pt>
                <c:pt idx="1046">
                  <c:v>2.6000000000000001E-6</c:v>
                </c:pt>
                <c:pt idx="1047">
                  <c:v>1.7999999999999999E-6</c:v>
                </c:pt>
                <c:pt idx="1048">
                  <c:v>1.9E-6</c:v>
                </c:pt>
                <c:pt idx="1049">
                  <c:v>1.7999999999999999E-6</c:v>
                </c:pt>
                <c:pt idx="1050">
                  <c:v>2.3E-6</c:v>
                </c:pt>
                <c:pt idx="1051">
                  <c:v>1.7999999999999999E-6</c:v>
                </c:pt>
                <c:pt idx="1052">
                  <c:v>2.0999999999999998E-6</c:v>
                </c:pt>
                <c:pt idx="1053">
                  <c:v>2.2000000000000001E-6</c:v>
                </c:pt>
                <c:pt idx="1054">
                  <c:v>2.3E-6</c:v>
                </c:pt>
                <c:pt idx="1055">
                  <c:v>1.7E-6</c:v>
                </c:pt>
                <c:pt idx="1056">
                  <c:v>1.7E-6</c:v>
                </c:pt>
                <c:pt idx="1057">
                  <c:v>2.0999999999999998E-6</c:v>
                </c:pt>
                <c:pt idx="1058">
                  <c:v>1.9E-6</c:v>
                </c:pt>
                <c:pt idx="1059">
                  <c:v>1.9E-6</c:v>
                </c:pt>
                <c:pt idx="1060">
                  <c:v>1.9E-6</c:v>
                </c:pt>
                <c:pt idx="1061">
                  <c:v>2.3999999999999999E-6</c:v>
                </c:pt>
                <c:pt idx="1062">
                  <c:v>2.2000000000000001E-6</c:v>
                </c:pt>
                <c:pt idx="1063">
                  <c:v>6.3999999999999997E-6</c:v>
                </c:pt>
                <c:pt idx="1064">
                  <c:v>1.5999999999999999E-6</c:v>
                </c:pt>
                <c:pt idx="1065">
                  <c:v>2.2000000000000001E-6</c:v>
                </c:pt>
                <c:pt idx="1066">
                  <c:v>2.5000000000000002E-6</c:v>
                </c:pt>
                <c:pt idx="1067">
                  <c:v>3.0000000000000001E-6</c:v>
                </c:pt>
                <c:pt idx="1068">
                  <c:v>2.0999999999999998E-6</c:v>
                </c:pt>
                <c:pt idx="1069">
                  <c:v>2.2000000000000001E-6</c:v>
                </c:pt>
                <c:pt idx="1070">
                  <c:v>1.7999999999999999E-6</c:v>
                </c:pt>
                <c:pt idx="1071">
                  <c:v>2.0999999999999998E-6</c:v>
                </c:pt>
                <c:pt idx="1072">
                  <c:v>1.5400000000000002E-5</c:v>
                </c:pt>
                <c:pt idx="1073">
                  <c:v>1.5999999999999999E-6</c:v>
                </c:pt>
                <c:pt idx="1074">
                  <c:v>1.9E-6</c:v>
                </c:pt>
                <c:pt idx="1075">
                  <c:v>2.0999999999999998E-6</c:v>
                </c:pt>
                <c:pt idx="1076">
                  <c:v>1.9999999999999999E-6</c:v>
                </c:pt>
                <c:pt idx="1077">
                  <c:v>2.3E-6</c:v>
                </c:pt>
                <c:pt idx="1078">
                  <c:v>1.7999999999999999E-6</c:v>
                </c:pt>
                <c:pt idx="1079">
                  <c:v>2.5000000000000002E-6</c:v>
                </c:pt>
                <c:pt idx="1080">
                  <c:v>1.7999999999999999E-6</c:v>
                </c:pt>
                <c:pt idx="1081">
                  <c:v>2.3999999999999999E-6</c:v>
                </c:pt>
                <c:pt idx="1082">
                  <c:v>2.2000000000000001E-6</c:v>
                </c:pt>
                <c:pt idx="1083">
                  <c:v>3.1999999999999999E-6</c:v>
                </c:pt>
                <c:pt idx="1084">
                  <c:v>2.3E-6</c:v>
                </c:pt>
                <c:pt idx="1085">
                  <c:v>2.0999999999999998E-6</c:v>
                </c:pt>
                <c:pt idx="1086">
                  <c:v>2.3E-6</c:v>
                </c:pt>
                <c:pt idx="1087">
                  <c:v>1.9E-6</c:v>
                </c:pt>
                <c:pt idx="1088">
                  <c:v>1.7999999999999999E-6</c:v>
                </c:pt>
                <c:pt idx="1089">
                  <c:v>1.9999999999999999E-6</c:v>
                </c:pt>
                <c:pt idx="1090">
                  <c:v>1.7999999999999999E-6</c:v>
                </c:pt>
                <c:pt idx="1091">
                  <c:v>1.9E-6</c:v>
                </c:pt>
                <c:pt idx="1092">
                  <c:v>3.9999999999999998E-6</c:v>
                </c:pt>
                <c:pt idx="1093">
                  <c:v>1.7E-6</c:v>
                </c:pt>
                <c:pt idx="1094">
                  <c:v>1.5999999999999999E-6</c:v>
                </c:pt>
                <c:pt idx="1095">
                  <c:v>2.0999999999999998E-6</c:v>
                </c:pt>
                <c:pt idx="1096">
                  <c:v>2.0999999999999998E-6</c:v>
                </c:pt>
                <c:pt idx="1097">
                  <c:v>2.3999999999999999E-6</c:v>
                </c:pt>
                <c:pt idx="1098">
                  <c:v>2.0999999999999998E-6</c:v>
                </c:pt>
                <c:pt idx="1099">
                  <c:v>2.9000000000000002E-6</c:v>
                </c:pt>
                <c:pt idx="1100">
                  <c:v>1.7E-6</c:v>
                </c:pt>
                <c:pt idx="1101">
                  <c:v>3.0000000000000001E-6</c:v>
                </c:pt>
                <c:pt idx="1102">
                  <c:v>1.9E-6</c:v>
                </c:pt>
                <c:pt idx="1103">
                  <c:v>2.3E-6</c:v>
                </c:pt>
                <c:pt idx="1104">
                  <c:v>1.7E-6</c:v>
                </c:pt>
                <c:pt idx="1105">
                  <c:v>2.6000000000000001E-6</c:v>
                </c:pt>
                <c:pt idx="1106">
                  <c:v>2.3999999999999999E-6</c:v>
                </c:pt>
                <c:pt idx="1107">
                  <c:v>2.9000000000000002E-6</c:v>
                </c:pt>
                <c:pt idx="1108">
                  <c:v>1.7999999999999999E-6</c:v>
                </c:pt>
                <c:pt idx="1109">
                  <c:v>2.0999999999999998E-6</c:v>
                </c:pt>
                <c:pt idx="1110">
                  <c:v>2.9000000000000002E-6</c:v>
                </c:pt>
                <c:pt idx="1111">
                  <c:v>3.0000000000000001E-6</c:v>
                </c:pt>
                <c:pt idx="1112">
                  <c:v>1.9E-6</c:v>
                </c:pt>
                <c:pt idx="1113">
                  <c:v>2.6000000000000001E-6</c:v>
                </c:pt>
                <c:pt idx="1114">
                  <c:v>1.9999999999999999E-6</c:v>
                </c:pt>
                <c:pt idx="1115">
                  <c:v>1.9E-6</c:v>
                </c:pt>
                <c:pt idx="1116">
                  <c:v>2.9000000000000002E-6</c:v>
                </c:pt>
                <c:pt idx="1117">
                  <c:v>2.6000000000000001E-6</c:v>
                </c:pt>
                <c:pt idx="1118">
                  <c:v>2.3999999999999999E-6</c:v>
                </c:pt>
                <c:pt idx="1119">
                  <c:v>1.9999999999999999E-6</c:v>
                </c:pt>
                <c:pt idx="1120">
                  <c:v>1.5E-6</c:v>
                </c:pt>
                <c:pt idx="1121">
                  <c:v>2.2000000000000001E-6</c:v>
                </c:pt>
                <c:pt idx="1122">
                  <c:v>1.7E-6</c:v>
                </c:pt>
                <c:pt idx="1123">
                  <c:v>1.9999999999999999E-6</c:v>
                </c:pt>
                <c:pt idx="1124">
                  <c:v>1.7E-6</c:v>
                </c:pt>
                <c:pt idx="1125">
                  <c:v>2.3999999999999999E-6</c:v>
                </c:pt>
                <c:pt idx="1126">
                  <c:v>3.1999999999999999E-6</c:v>
                </c:pt>
                <c:pt idx="1127">
                  <c:v>2.7999999999999999E-6</c:v>
                </c:pt>
                <c:pt idx="1128">
                  <c:v>1.5999999999999999E-6</c:v>
                </c:pt>
                <c:pt idx="1129">
                  <c:v>1.7999999999999999E-6</c:v>
                </c:pt>
                <c:pt idx="1130">
                  <c:v>2.2000000000000001E-6</c:v>
                </c:pt>
                <c:pt idx="1131">
                  <c:v>1.7999999999999999E-6</c:v>
                </c:pt>
                <c:pt idx="1132">
                  <c:v>1.7999999999999999E-6</c:v>
                </c:pt>
                <c:pt idx="1133">
                  <c:v>1.9999999999999999E-6</c:v>
                </c:pt>
                <c:pt idx="1134">
                  <c:v>2.3E-6</c:v>
                </c:pt>
                <c:pt idx="1135">
                  <c:v>2.3E-6</c:v>
                </c:pt>
                <c:pt idx="1136">
                  <c:v>2.7999999999999999E-6</c:v>
                </c:pt>
                <c:pt idx="1137">
                  <c:v>1.7999999999999999E-6</c:v>
                </c:pt>
                <c:pt idx="1138">
                  <c:v>2.2000000000000001E-6</c:v>
                </c:pt>
                <c:pt idx="1139">
                  <c:v>1.9999999999999999E-6</c:v>
                </c:pt>
                <c:pt idx="1140">
                  <c:v>1.5999999999999999E-6</c:v>
                </c:pt>
                <c:pt idx="1141">
                  <c:v>1.7999999999999999E-6</c:v>
                </c:pt>
                <c:pt idx="1142">
                  <c:v>1.9E-6</c:v>
                </c:pt>
                <c:pt idx="1143">
                  <c:v>2.0999999999999998E-6</c:v>
                </c:pt>
                <c:pt idx="1144">
                  <c:v>1.9E-6</c:v>
                </c:pt>
                <c:pt idx="1145">
                  <c:v>1.7999999999999999E-6</c:v>
                </c:pt>
                <c:pt idx="1146">
                  <c:v>1.7E-6</c:v>
                </c:pt>
                <c:pt idx="1147">
                  <c:v>1.9999999999999999E-6</c:v>
                </c:pt>
                <c:pt idx="1148">
                  <c:v>1.5999999999999999E-6</c:v>
                </c:pt>
                <c:pt idx="1149">
                  <c:v>1.9E-6</c:v>
                </c:pt>
                <c:pt idx="1150">
                  <c:v>2.3E-6</c:v>
                </c:pt>
                <c:pt idx="1151">
                  <c:v>1.7999999999999999E-6</c:v>
                </c:pt>
                <c:pt idx="1152">
                  <c:v>1.5999999999999999E-6</c:v>
                </c:pt>
                <c:pt idx="1153">
                  <c:v>1.9999999999999999E-6</c:v>
                </c:pt>
                <c:pt idx="1154">
                  <c:v>2.0999999999999998E-6</c:v>
                </c:pt>
                <c:pt idx="1155">
                  <c:v>1.5E-6</c:v>
                </c:pt>
                <c:pt idx="1156">
                  <c:v>1.5999999999999999E-6</c:v>
                </c:pt>
                <c:pt idx="1157">
                  <c:v>2.0999999999999998E-6</c:v>
                </c:pt>
                <c:pt idx="1158">
                  <c:v>1.7999999999999999E-6</c:v>
                </c:pt>
                <c:pt idx="1159">
                  <c:v>2.0999999999999998E-6</c:v>
                </c:pt>
                <c:pt idx="1160">
                  <c:v>1.9999999999999999E-6</c:v>
                </c:pt>
                <c:pt idx="1161">
                  <c:v>2.6000000000000001E-6</c:v>
                </c:pt>
                <c:pt idx="1162">
                  <c:v>1.7999999999999999E-6</c:v>
                </c:pt>
                <c:pt idx="1163">
                  <c:v>3.1999999999999999E-6</c:v>
                </c:pt>
                <c:pt idx="1164">
                  <c:v>2.7E-6</c:v>
                </c:pt>
                <c:pt idx="1165">
                  <c:v>1.9999999999999999E-6</c:v>
                </c:pt>
                <c:pt idx="1166">
                  <c:v>1.9999999999999999E-6</c:v>
                </c:pt>
                <c:pt idx="1167">
                  <c:v>1.7999999999999999E-6</c:v>
                </c:pt>
                <c:pt idx="1168">
                  <c:v>1.9999999999999999E-6</c:v>
                </c:pt>
                <c:pt idx="1169">
                  <c:v>1.7999999999999999E-6</c:v>
                </c:pt>
                <c:pt idx="1170">
                  <c:v>1.7999999999999999E-6</c:v>
                </c:pt>
                <c:pt idx="1171">
                  <c:v>1.7999999999999999E-6</c:v>
                </c:pt>
                <c:pt idx="1172">
                  <c:v>1.7E-6</c:v>
                </c:pt>
                <c:pt idx="1173">
                  <c:v>1.9E-6</c:v>
                </c:pt>
                <c:pt idx="1174">
                  <c:v>1.7E-6</c:v>
                </c:pt>
                <c:pt idx="1175">
                  <c:v>2.3999999999999999E-6</c:v>
                </c:pt>
                <c:pt idx="1176">
                  <c:v>2.3999999999999999E-6</c:v>
                </c:pt>
                <c:pt idx="1177">
                  <c:v>2.3E-6</c:v>
                </c:pt>
                <c:pt idx="1178">
                  <c:v>1.9999999999999999E-6</c:v>
                </c:pt>
                <c:pt idx="1179">
                  <c:v>2.0999999999999998E-6</c:v>
                </c:pt>
                <c:pt idx="1180">
                  <c:v>1.7E-6</c:v>
                </c:pt>
                <c:pt idx="1181">
                  <c:v>2.7999999999999999E-6</c:v>
                </c:pt>
                <c:pt idx="1182">
                  <c:v>1.9E-6</c:v>
                </c:pt>
                <c:pt idx="1183">
                  <c:v>2.0999999999999998E-6</c:v>
                </c:pt>
                <c:pt idx="1184">
                  <c:v>3.1E-6</c:v>
                </c:pt>
                <c:pt idx="1185">
                  <c:v>2.6000000000000001E-6</c:v>
                </c:pt>
                <c:pt idx="1186">
                  <c:v>2.2000000000000001E-6</c:v>
                </c:pt>
                <c:pt idx="1187">
                  <c:v>2.6000000000000001E-6</c:v>
                </c:pt>
                <c:pt idx="1188">
                  <c:v>1.5999999999999999E-6</c:v>
                </c:pt>
                <c:pt idx="1189">
                  <c:v>1.9E-6</c:v>
                </c:pt>
                <c:pt idx="1190">
                  <c:v>3.1999999999999999E-6</c:v>
                </c:pt>
                <c:pt idx="1191">
                  <c:v>1.9E-6</c:v>
                </c:pt>
                <c:pt idx="1192">
                  <c:v>1.7E-6</c:v>
                </c:pt>
                <c:pt idx="1193">
                  <c:v>2.0999999999999998E-6</c:v>
                </c:pt>
                <c:pt idx="1194">
                  <c:v>1.5E-6</c:v>
                </c:pt>
                <c:pt idx="1195">
                  <c:v>1.9E-6</c:v>
                </c:pt>
                <c:pt idx="1196">
                  <c:v>1.9E-6</c:v>
                </c:pt>
                <c:pt idx="1197">
                  <c:v>1.9E-6</c:v>
                </c:pt>
                <c:pt idx="1198">
                  <c:v>1.9E-6</c:v>
                </c:pt>
                <c:pt idx="1199">
                  <c:v>1.9999999999999999E-6</c:v>
                </c:pt>
                <c:pt idx="1200">
                  <c:v>1.9E-6</c:v>
                </c:pt>
                <c:pt idx="1201">
                  <c:v>1.5999999999999999E-6</c:v>
                </c:pt>
                <c:pt idx="1202">
                  <c:v>3.1E-6</c:v>
                </c:pt>
                <c:pt idx="1203">
                  <c:v>2.0999999999999998E-6</c:v>
                </c:pt>
                <c:pt idx="1204">
                  <c:v>1.7E-6</c:v>
                </c:pt>
                <c:pt idx="1205">
                  <c:v>1.7E-6</c:v>
                </c:pt>
                <c:pt idx="1206">
                  <c:v>2.0999999999999998E-6</c:v>
                </c:pt>
                <c:pt idx="1207">
                  <c:v>1.7999999999999999E-6</c:v>
                </c:pt>
                <c:pt idx="1208">
                  <c:v>2.3E-6</c:v>
                </c:pt>
                <c:pt idx="1209">
                  <c:v>1.9E-6</c:v>
                </c:pt>
                <c:pt idx="1210">
                  <c:v>2.3E-6</c:v>
                </c:pt>
                <c:pt idx="1211">
                  <c:v>1.5999999999999999E-6</c:v>
                </c:pt>
                <c:pt idx="1212">
                  <c:v>2.7999999999999999E-6</c:v>
                </c:pt>
                <c:pt idx="1213">
                  <c:v>1.7999999999999999E-6</c:v>
                </c:pt>
                <c:pt idx="1214">
                  <c:v>3.5999999999999998E-6</c:v>
                </c:pt>
                <c:pt idx="1215">
                  <c:v>2.0999999999999998E-6</c:v>
                </c:pt>
                <c:pt idx="1216">
                  <c:v>2.0999999999999998E-6</c:v>
                </c:pt>
                <c:pt idx="1217">
                  <c:v>1.9999999999999999E-6</c:v>
                </c:pt>
                <c:pt idx="1218">
                  <c:v>2.7E-6</c:v>
                </c:pt>
                <c:pt idx="1219">
                  <c:v>2.2000000000000001E-6</c:v>
                </c:pt>
                <c:pt idx="1220">
                  <c:v>1.7E-6</c:v>
                </c:pt>
                <c:pt idx="1221">
                  <c:v>2.3E-6</c:v>
                </c:pt>
                <c:pt idx="1222">
                  <c:v>2.2000000000000001E-6</c:v>
                </c:pt>
                <c:pt idx="1223">
                  <c:v>6.9E-6</c:v>
                </c:pt>
                <c:pt idx="1224">
                  <c:v>2.3999999999999999E-6</c:v>
                </c:pt>
                <c:pt idx="1225">
                  <c:v>2.2000000000000001E-6</c:v>
                </c:pt>
                <c:pt idx="1226">
                  <c:v>1.5999999999999999E-6</c:v>
                </c:pt>
                <c:pt idx="1227">
                  <c:v>1.7E-6</c:v>
                </c:pt>
                <c:pt idx="1228">
                  <c:v>2.3E-6</c:v>
                </c:pt>
                <c:pt idx="1229">
                  <c:v>2.6000000000000001E-6</c:v>
                </c:pt>
                <c:pt idx="1230">
                  <c:v>1.9E-6</c:v>
                </c:pt>
                <c:pt idx="1231">
                  <c:v>1.9E-6</c:v>
                </c:pt>
                <c:pt idx="1232">
                  <c:v>1.5E-6</c:v>
                </c:pt>
                <c:pt idx="1233">
                  <c:v>1.7E-6</c:v>
                </c:pt>
                <c:pt idx="1234">
                  <c:v>2.3999999999999999E-6</c:v>
                </c:pt>
                <c:pt idx="1235">
                  <c:v>1.9999999999999999E-6</c:v>
                </c:pt>
                <c:pt idx="1236">
                  <c:v>1.7E-6</c:v>
                </c:pt>
                <c:pt idx="1237">
                  <c:v>1.9E-6</c:v>
                </c:pt>
                <c:pt idx="1238">
                  <c:v>2.2000000000000001E-6</c:v>
                </c:pt>
                <c:pt idx="1239">
                  <c:v>1.7E-6</c:v>
                </c:pt>
                <c:pt idx="1240">
                  <c:v>2.3E-6</c:v>
                </c:pt>
                <c:pt idx="1241">
                  <c:v>1.9E-6</c:v>
                </c:pt>
                <c:pt idx="1242">
                  <c:v>1.7999999999999999E-6</c:v>
                </c:pt>
                <c:pt idx="1243">
                  <c:v>2.5000000000000002E-6</c:v>
                </c:pt>
                <c:pt idx="1244">
                  <c:v>1.9E-6</c:v>
                </c:pt>
                <c:pt idx="1245">
                  <c:v>1.9E-6</c:v>
                </c:pt>
                <c:pt idx="1246">
                  <c:v>1.9E-6</c:v>
                </c:pt>
                <c:pt idx="1247">
                  <c:v>1.9E-6</c:v>
                </c:pt>
                <c:pt idx="1248">
                  <c:v>1.7999999999999999E-6</c:v>
                </c:pt>
                <c:pt idx="1249">
                  <c:v>1.7E-6</c:v>
                </c:pt>
                <c:pt idx="1250">
                  <c:v>6.9E-6</c:v>
                </c:pt>
                <c:pt idx="1251">
                  <c:v>1.5E-6</c:v>
                </c:pt>
                <c:pt idx="1252">
                  <c:v>1.9999999999999999E-6</c:v>
                </c:pt>
                <c:pt idx="1253">
                  <c:v>2.3999999999999999E-6</c:v>
                </c:pt>
                <c:pt idx="1254">
                  <c:v>2.0999999999999998E-6</c:v>
                </c:pt>
                <c:pt idx="1255">
                  <c:v>1.7999999999999999E-6</c:v>
                </c:pt>
                <c:pt idx="1256">
                  <c:v>2.0999999999999998E-6</c:v>
                </c:pt>
                <c:pt idx="1257">
                  <c:v>2.5000000000000002E-6</c:v>
                </c:pt>
                <c:pt idx="1258">
                  <c:v>1.9E-6</c:v>
                </c:pt>
                <c:pt idx="1259">
                  <c:v>2.0999999999999998E-6</c:v>
                </c:pt>
                <c:pt idx="1260">
                  <c:v>1.7999999999999999E-6</c:v>
                </c:pt>
                <c:pt idx="1261">
                  <c:v>1.5999999999999999E-6</c:v>
                </c:pt>
                <c:pt idx="1262">
                  <c:v>2.3999999999999999E-6</c:v>
                </c:pt>
                <c:pt idx="1263">
                  <c:v>1.7999999999999999E-6</c:v>
                </c:pt>
                <c:pt idx="1264">
                  <c:v>2.3999999999999999E-6</c:v>
                </c:pt>
                <c:pt idx="1265">
                  <c:v>1.9E-6</c:v>
                </c:pt>
                <c:pt idx="1266">
                  <c:v>1.7E-6</c:v>
                </c:pt>
                <c:pt idx="1267">
                  <c:v>1.7999999999999999E-6</c:v>
                </c:pt>
                <c:pt idx="1268">
                  <c:v>2.2000000000000001E-6</c:v>
                </c:pt>
                <c:pt idx="1269">
                  <c:v>1.9999999999999999E-6</c:v>
                </c:pt>
                <c:pt idx="1270">
                  <c:v>1.7999999999999999E-6</c:v>
                </c:pt>
                <c:pt idx="1271">
                  <c:v>1.7E-6</c:v>
                </c:pt>
                <c:pt idx="1272">
                  <c:v>1.9E-6</c:v>
                </c:pt>
                <c:pt idx="1273">
                  <c:v>2.5000000000000002E-6</c:v>
                </c:pt>
                <c:pt idx="1274">
                  <c:v>1.7999999999999999E-6</c:v>
                </c:pt>
                <c:pt idx="1275">
                  <c:v>1.9E-6</c:v>
                </c:pt>
                <c:pt idx="1276">
                  <c:v>2.7999999999999999E-6</c:v>
                </c:pt>
                <c:pt idx="1277">
                  <c:v>1.7999999999999999E-6</c:v>
                </c:pt>
                <c:pt idx="1278">
                  <c:v>2.3E-6</c:v>
                </c:pt>
                <c:pt idx="1279">
                  <c:v>2.3E-6</c:v>
                </c:pt>
                <c:pt idx="1280">
                  <c:v>2.0999999999999998E-6</c:v>
                </c:pt>
                <c:pt idx="1281">
                  <c:v>2.0999999999999998E-6</c:v>
                </c:pt>
                <c:pt idx="1282">
                  <c:v>1.9E-6</c:v>
                </c:pt>
                <c:pt idx="1283">
                  <c:v>2.5000000000000002E-6</c:v>
                </c:pt>
                <c:pt idx="1284">
                  <c:v>2.7E-6</c:v>
                </c:pt>
                <c:pt idx="1285">
                  <c:v>1.7999999999999999E-6</c:v>
                </c:pt>
                <c:pt idx="1286">
                  <c:v>1.7999999999999999E-6</c:v>
                </c:pt>
                <c:pt idx="1287">
                  <c:v>1.9E-6</c:v>
                </c:pt>
                <c:pt idx="1288">
                  <c:v>2.7999999999999999E-6</c:v>
                </c:pt>
                <c:pt idx="1289">
                  <c:v>1.5999999999999999E-6</c:v>
                </c:pt>
                <c:pt idx="1290">
                  <c:v>1.9999999999999999E-6</c:v>
                </c:pt>
                <c:pt idx="1291">
                  <c:v>2.2000000000000001E-6</c:v>
                </c:pt>
                <c:pt idx="1292">
                  <c:v>1.9999999999999999E-6</c:v>
                </c:pt>
                <c:pt idx="1293">
                  <c:v>1.9999999999999999E-6</c:v>
                </c:pt>
                <c:pt idx="1294">
                  <c:v>1.9E-6</c:v>
                </c:pt>
                <c:pt idx="1295">
                  <c:v>1.7E-6</c:v>
                </c:pt>
                <c:pt idx="1296">
                  <c:v>2.5000000000000002E-6</c:v>
                </c:pt>
                <c:pt idx="1297">
                  <c:v>1.9E-6</c:v>
                </c:pt>
                <c:pt idx="1298">
                  <c:v>1.7E-6</c:v>
                </c:pt>
                <c:pt idx="1299">
                  <c:v>1.9999999999999999E-6</c:v>
                </c:pt>
                <c:pt idx="1300">
                  <c:v>3.1999999999999999E-6</c:v>
                </c:pt>
                <c:pt idx="1301">
                  <c:v>2.2000000000000001E-6</c:v>
                </c:pt>
                <c:pt idx="1302">
                  <c:v>7.0419999999999999E-4</c:v>
                </c:pt>
                <c:pt idx="1303">
                  <c:v>1.7E-6</c:v>
                </c:pt>
                <c:pt idx="1304">
                  <c:v>2.3E-6</c:v>
                </c:pt>
                <c:pt idx="1305">
                  <c:v>2.0999999999999998E-6</c:v>
                </c:pt>
                <c:pt idx="1306">
                  <c:v>1.9E-6</c:v>
                </c:pt>
                <c:pt idx="1307">
                  <c:v>1.5999999999999999E-6</c:v>
                </c:pt>
                <c:pt idx="1308">
                  <c:v>1.5999999999999999E-6</c:v>
                </c:pt>
                <c:pt idx="1309">
                  <c:v>1.9E-6</c:v>
                </c:pt>
                <c:pt idx="1310">
                  <c:v>1.9999999999999999E-6</c:v>
                </c:pt>
                <c:pt idx="1311">
                  <c:v>1.7E-6</c:v>
                </c:pt>
                <c:pt idx="1312">
                  <c:v>1.7999999999999999E-6</c:v>
                </c:pt>
                <c:pt idx="1313">
                  <c:v>1.7999999999999999E-6</c:v>
                </c:pt>
                <c:pt idx="1314">
                  <c:v>2.0999999999999998E-6</c:v>
                </c:pt>
                <c:pt idx="1315">
                  <c:v>1.9E-6</c:v>
                </c:pt>
                <c:pt idx="1316">
                  <c:v>1.9E-6</c:v>
                </c:pt>
                <c:pt idx="1317">
                  <c:v>2.7E-6</c:v>
                </c:pt>
                <c:pt idx="1318">
                  <c:v>1.5999999999999999E-6</c:v>
                </c:pt>
                <c:pt idx="1319">
                  <c:v>2.7E-6</c:v>
                </c:pt>
                <c:pt idx="1320">
                  <c:v>1.5999999999999999E-6</c:v>
                </c:pt>
                <c:pt idx="1321">
                  <c:v>2.3E-6</c:v>
                </c:pt>
                <c:pt idx="1322">
                  <c:v>1.7999999999999999E-6</c:v>
                </c:pt>
                <c:pt idx="1323">
                  <c:v>1.9E-6</c:v>
                </c:pt>
                <c:pt idx="1324">
                  <c:v>1.9999999999999999E-6</c:v>
                </c:pt>
                <c:pt idx="1325">
                  <c:v>1.9999999999999999E-6</c:v>
                </c:pt>
                <c:pt idx="1326">
                  <c:v>2.0999999999999998E-6</c:v>
                </c:pt>
                <c:pt idx="1327">
                  <c:v>1.9999999999999999E-6</c:v>
                </c:pt>
                <c:pt idx="1328">
                  <c:v>1.7E-6</c:v>
                </c:pt>
                <c:pt idx="1329">
                  <c:v>1.9E-6</c:v>
                </c:pt>
                <c:pt idx="1330">
                  <c:v>1.7999999999999999E-6</c:v>
                </c:pt>
                <c:pt idx="1331">
                  <c:v>1.9999999999999999E-6</c:v>
                </c:pt>
                <c:pt idx="1332">
                  <c:v>2.6000000000000001E-6</c:v>
                </c:pt>
                <c:pt idx="1333">
                  <c:v>1.9999999999999999E-6</c:v>
                </c:pt>
                <c:pt idx="1334">
                  <c:v>2.7999999999999999E-6</c:v>
                </c:pt>
                <c:pt idx="1335">
                  <c:v>2.2000000000000001E-6</c:v>
                </c:pt>
                <c:pt idx="1336">
                  <c:v>2.0999999999999998E-6</c:v>
                </c:pt>
                <c:pt idx="1337">
                  <c:v>2.3999999999999999E-6</c:v>
                </c:pt>
                <c:pt idx="1338">
                  <c:v>1.9E-6</c:v>
                </c:pt>
                <c:pt idx="1339">
                  <c:v>1.5E-6</c:v>
                </c:pt>
                <c:pt idx="1340">
                  <c:v>3.3000000000000002E-6</c:v>
                </c:pt>
                <c:pt idx="1341">
                  <c:v>2.5000000000000002E-6</c:v>
                </c:pt>
                <c:pt idx="1342">
                  <c:v>1.9999999999999999E-6</c:v>
                </c:pt>
                <c:pt idx="1343">
                  <c:v>1.7E-6</c:v>
                </c:pt>
                <c:pt idx="1344">
                  <c:v>1.7999999999999999E-6</c:v>
                </c:pt>
                <c:pt idx="1345">
                  <c:v>1.7999999999999999E-6</c:v>
                </c:pt>
                <c:pt idx="1346">
                  <c:v>1.7999999999999999E-6</c:v>
                </c:pt>
                <c:pt idx="1347">
                  <c:v>1.7999999999999999E-6</c:v>
                </c:pt>
                <c:pt idx="1348">
                  <c:v>1.9E-6</c:v>
                </c:pt>
                <c:pt idx="1349">
                  <c:v>1.7999999999999999E-6</c:v>
                </c:pt>
                <c:pt idx="1350">
                  <c:v>2.2000000000000001E-6</c:v>
                </c:pt>
                <c:pt idx="1351">
                  <c:v>1.7999999999999999E-6</c:v>
                </c:pt>
                <c:pt idx="1352">
                  <c:v>2.0999999999999998E-6</c:v>
                </c:pt>
                <c:pt idx="1353">
                  <c:v>1.7E-6</c:v>
                </c:pt>
                <c:pt idx="1354">
                  <c:v>1.7999999999999999E-6</c:v>
                </c:pt>
                <c:pt idx="1355">
                  <c:v>1.9999999999999999E-6</c:v>
                </c:pt>
                <c:pt idx="1356">
                  <c:v>1.7E-6</c:v>
                </c:pt>
                <c:pt idx="1357">
                  <c:v>2.0999999999999998E-6</c:v>
                </c:pt>
                <c:pt idx="1358">
                  <c:v>1.04E-5</c:v>
                </c:pt>
                <c:pt idx="1359">
                  <c:v>1.7999999999999999E-6</c:v>
                </c:pt>
                <c:pt idx="1360">
                  <c:v>1.7E-6</c:v>
                </c:pt>
                <c:pt idx="1361">
                  <c:v>1.9E-6</c:v>
                </c:pt>
                <c:pt idx="1362">
                  <c:v>1.9999999999999999E-6</c:v>
                </c:pt>
                <c:pt idx="1363">
                  <c:v>2.2000000000000001E-6</c:v>
                </c:pt>
                <c:pt idx="1364">
                  <c:v>1.7999999999999999E-6</c:v>
                </c:pt>
                <c:pt idx="1365">
                  <c:v>2.7E-6</c:v>
                </c:pt>
                <c:pt idx="1366">
                  <c:v>3.3000000000000002E-6</c:v>
                </c:pt>
                <c:pt idx="1367">
                  <c:v>2.2000000000000001E-6</c:v>
                </c:pt>
                <c:pt idx="1368">
                  <c:v>3.4999999999999999E-6</c:v>
                </c:pt>
                <c:pt idx="1369">
                  <c:v>1.7999999999999999E-6</c:v>
                </c:pt>
                <c:pt idx="1370">
                  <c:v>1.9E-6</c:v>
                </c:pt>
                <c:pt idx="1371">
                  <c:v>1.9E-6</c:v>
                </c:pt>
                <c:pt idx="1372">
                  <c:v>2.3999999999999999E-6</c:v>
                </c:pt>
                <c:pt idx="1373">
                  <c:v>1.9999999999999999E-6</c:v>
                </c:pt>
                <c:pt idx="1374">
                  <c:v>2.5000000000000002E-6</c:v>
                </c:pt>
                <c:pt idx="1375">
                  <c:v>2.0999999999999998E-6</c:v>
                </c:pt>
                <c:pt idx="1376">
                  <c:v>2.3E-6</c:v>
                </c:pt>
                <c:pt idx="1377">
                  <c:v>3.3000000000000002E-6</c:v>
                </c:pt>
                <c:pt idx="1378">
                  <c:v>2.3999999999999999E-6</c:v>
                </c:pt>
                <c:pt idx="1379">
                  <c:v>1.9E-6</c:v>
                </c:pt>
                <c:pt idx="1380">
                  <c:v>2.7999999999999999E-6</c:v>
                </c:pt>
                <c:pt idx="1381">
                  <c:v>2.3E-6</c:v>
                </c:pt>
                <c:pt idx="1382">
                  <c:v>1.7E-6</c:v>
                </c:pt>
                <c:pt idx="1383">
                  <c:v>2.9000000000000002E-6</c:v>
                </c:pt>
                <c:pt idx="1384">
                  <c:v>2.0999999999999998E-6</c:v>
                </c:pt>
                <c:pt idx="1385">
                  <c:v>1.7E-6</c:v>
                </c:pt>
                <c:pt idx="1386">
                  <c:v>1.9E-6</c:v>
                </c:pt>
                <c:pt idx="1387">
                  <c:v>1.9999999999999999E-6</c:v>
                </c:pt>
                <c:pt idx="1388">
                  <c:v>2.3E-6</c:v>
                </c:pt>
                <c:pt idx="1389">
                  <c:v>2.0999999999999998E-6</c:v>
                </c:pt>
                <c:pt idx="1390">
                  <c:v>2.0999999999999998E-6</c:v>
                </c:pt>
                <c:pt idx="1391">
                  <c:v>1.7999999999999999E-6</c:v>
                </c:pt>
                <c:pt idx="1392">
                  <c:v>2.0999999999999998E-6</c:v>
                </c:pt>
                <c:pt idx="1393">
                  <c:v>3.0000000000000001E-6</c:v>
                </c:pt>
                <c:pt idx="1394">
                  <c:v>1.7999999999999999E-6</c:v>
                </c:pt>
                <c:pt idx="1395">
                  <c:v>1.7999999999999999E-6</c:v>
                </c:pt>
                <c:pt idx="1396">
                  <c:v>2.0999999999999998E-6</c:v>
                </c:pt>
                <c:pt idx="1397">
                  <c:v>3.1E-6</c:v>
                </c:pt>
                <c:pt idx="1398">
                  <c:v>1.7E-6</c:v>
                </c:pt>
                <c:pt idx="1399">
                  <c:v>2.0999999999999998E-6</c:v>
                </c:pt>
                <c:pt idx="1400">
                  <c:v>2.3999999999999999E-6</c:v>
                </c:pt>
                <c:pt idx="1401">
                  <c:v>1.7999999999999999E-6</c:v>
                </c:pt>
                <c:pt idx="1402">
                  <c:v>2.6000000000000001E-6</c:v>
                </c:pt>
                <c:pt idx="1403">
                  <c:v>1.9E-6</c:v>
                </c:pt>
                <c:pt idx="1404">
                  <c:v>1.9E-6</c:v>
                </c:pt>
                <c:pt idx="1405">
                  <c:v>1.7E-6</c:v>
                </c:pt>
                <c:pt idx="1406">
                  <c:v>2.0999999999999998E-6</c:v>
                </c:pt>
                <c:pt idx="1407">
                  <c:v>1.9999999999999999E-6</c:v>
                </c:pt>
                <c:pt idx="1408">
                  <c:v>2.0999999999999998E-6</c:v>
                </c:pt>
                <c:pt idx="1409">
                  <c:v>1.7999999999999999E-6</c:v>
                </c:pt>
                <c:pt idx="1410">
                  <c:v>2.5000000000000002E-6</c:v>
                </c:pt>
                <c:pt idx="1411">
                  <c:v>3.4999999999999999E-6</c:v>
                </c:pt>
                <c:pt idx="1412">
                  <c:v>4.6E-6</c:v>
                </c:pt>
                <c:pt idx="1413">
                  <c:v>3.8E-6</c:v>
                </c:pt>
                <c:pt idx="1414">
                  <c:v>4.7999999999999998E-6</c:v>
                </c:pt>
                <c:pt idx="1415">
                  <c:v>3.3000000000000002E-6</c:v>
                </c:pt>
                <c:pt idx="1416">
                  <c:v>3.5999999999999998E-6</c:v>
                </c:pt>
                <c:pt idx="1417">
                  <c:v>4.4000000000000002E-6</c:v>
                </c:pt>
                <c:pt idx="1418">
                  <c:v>3.3000000000000002E-6</c:v>
                </c:pt>
                <c:pt idx="1419">
                  <c:v>4.4000000000000002E-6</c:v>
                </c:pt>
                <c:pt idx="1420">
                  <c:v>2.3999999999999999E-6</c:v>
                </c:pt>
                <c:pt idx="1421">
                  <c:v>2.7999999999999999E-6</c:v>
                </c:pt>
                <c:pt idx="1422">
                  <c:v>4.4000000000000002E-6</c:v>
                </c:pt>
                <c:pt idx="1423">
                  <c:v>6.1E-6</c:v>
                </c:pt>
                <c:pt idx="1424">
                  <c:v>3.7000000000000002E-6</c:v>
                </c:pt>
                <c:pt idx="1425">
                  <c:v>2.2000000000000001E-6</c:v>
                </c:pt>
                <c:pt idx="1426">
                  <c:v>4.1999999999999996E-6</c:v>
                </c:pt>
                <c:pt idx="1427">
                  <c:v>2.0999999999999998E-6</c:v>
                </c:pt>
                <c:pt idx="1428">
                  <c:v>2.3E-6</c:v>
                </c:pt>
                <c:pt idx="1429">
                  <c:v>3.0000000000000001E-6</c:v>
                </c:pt>
                <c:pt idx="1430">
                  <c:v>6.6000000000000003E-6</c:v>
                </c:pt>
                <c:pt idx="1431">
                  <c:v>1.3999999999999999E-6</c:v>
                </c:pt>
                <c:pt idx="1432">
                  <c:v>2.3E-6</c:v>
                </c:pt>
                <c:pt idx="1433">
                  <c:v>2.7999999999999999E-6</c:v>
                </c:pt>
                <c:pt idx="1434">
                  <c:v>1.9E-6</c:v>
                </c:pt>
                <c:pt idx="1435">
                  <c:v>1.9E-6</c:v>
                </c:pt>
                <c:pt idx="1436">
                  <c:v>2.3999999999999999E-6</c:v>
                </c:pt>
                <c:pt idx="1437">
                  <c:v>1.9999999999999999E-6</c:v>
                </c:pt>
                <c:pt idx="1438">
                  <c:v>2.0999999999999998E-6</c:v>
                </c:pt>
                <c:pt idx="1439">
                  <c:v>4.1999999999999996E-6</c:v>
                </c:pt>
                <c:pt idx="1440">
                  <c:v>2.7999999999999999E-6</c:v>
                </c:pt>
                <c:pt idx="1441">
                  <c:v>3.1E-6</c:v>
                </c:pt>
                <c:pt idx="1442">
                  <c:v>4.6999999999999999E-6</c:v>
                </c:pt>
                <c:pt idx="1443">
                  <c:v>3.4999999999999999E-6</c:v>
                </c:pt>
                <c:pt idx="1444">
                  <c:v>5.3000000000000001E-6</c:v>
                </c:pt>
                <c:pt idx="1445">
                  <c:v>2.3E-6</c:v>
                </c:pt>
                <c:pt idx="1446">
                  <c:v>2.7999999999999999E-6</c:v>
                </c:pt>
                <c:pt idx="1447">
                  <c:v>1.5E-6</c:v>
                </c:pt>
                <c:pt idx="1448">
                  <c:v>2.3999999999999999E-6</c:v>
                </c:pt>
                <c:pt idx="1449">
                  <c:v>3.3000000000000002E-6</c:v>
                </c:pt>
                <c:pt idx="1450">
                  <c:v>5.4E-6</c:v>
                </c:pt>
                <c:pt idx="1451">
                  <c:v>1.5999999999999999E-6</c:v>
                </c:pt>
                <c:pt idx="1452">
                  <c:v>2.5000000000000002E-6</c:v>
                </c:pt>
                <c:pt idx="1453">
                  <c:v>2.6000000000000001E-6</c:v>
                </c:pt>
                <c:pt idx="1454">
                  <c:v>3.0000000000000001E-6</c:v>
                </c:pt>
                <c:pt idx="1455">
                  <c:v>2.3999999999999999E-6</c:v>
                </c:pt>
                <c:pt idx="1456">
                  <c:v>1.7E-6</c:v>
                </c:pt>
                <c:pt idx="1457">
                  <c:v>1.7999999999999999E-6</c:v>
                </c:pt>
                <c:pt idx="1458">
                  <c:v>2.0999999999999998E-6</c:v>
                </c:pt>
                <c:pt idx="1459">
                  <c:v>2.9000000000000002E-6</c:v>
                </c:pt>
                <c:pt idx="1460">
                  <c:v>2.7999999999999999E-6</c:v>
                </c:pt>
                <c:pt idx="1461">
                  <c:v>5.9000000000000003E-6</c:v>
                </c:pt>
                <c:pt idx="1462">
                  <c:v>1.9999999999999999E-6</c:v>
                </c:pt>
                <c:pt idx="1463">
                  <c:v>4.1999999999999996E-6</c:v>
                </c:pt>
                <c:pt idx="1464">
                  <c:v>1.7999999999999999E-6</c:v>
                </c:pt>
                <c:pt idx="1465">
                  <c:v>2.3999999999999999E-6</c:v>
                </c:pt>
                <c:pt idx="1466">
                  <c:v>2.3E-6</c:v>
                </c:pt>
                <c:pt idx="1467">
                  <c:v>4.0999999999999997E-6</c:v>
                </c:pt>
                <c:pt idx="1468">
                  <c:v>4.6999999999999999E-6</c:v>
                </c:pt>
                <c:pt idx="1469">
                  <c:v>1.7E-6</c:v>
                </c:pt>
                <c:pt idx="1470">
                  <c:v>1.9999999999999999E-6</c:v>
                </c:pt>
                <c:pt idx="1471">
                  <c:v>2.7999999999999999E-6</c:v>
                </c:pt>
                <c:pt idx="1472">
                  <c:v>2.7999999999999999E-6</c:v>
                </c:pt>
                <c:pt idx="1473">
                  <c:v>4.4000000000000002E-6</c:v>
                </c:pt>
                <c:pt idx="1474">
                  <c:v>4.6999999999999999E-6</c:v>
                </c:pt>
                <c:pt idx="1475">
                  <c:v>2.2000000000000001E-6</c:v>
                </c:pt>
                <c:pt idx="1476">
                  <c:v>1.9999999999999999E-6</c:v>
                </c:pt>
                <c:pt idx="1477">
                  <c:v>4.6999999999999999E-6</c:v>
                </c:pt>
                <c:pt idx="1478">
                  <c:v>2.3E-6</c:v>
                </c:pt>
                <c:pt idx="1479">
                  <c:v>1.9999999999999999E-6</c:v>
                </c:pt>
                <c:pt idx="1480">
                  <c:v>3.4999999999999999E-6</c:v>
                </c:pt>
                <c:pt idx="1481">
                  <c:v>1.7999999999999999E-6</c:v>
                </c:pt>
                <c:pt idx="1482">
                  <c:v>3.8999999999999999E-6</c:v>
                </c:pt>
                <c:pt idx="1483">
                  <c:v>3.1E-6</c:v>
                </c:pt>
                <c:pt idx="1484">
                  <c:v>3.4999999999999999E-6</c:v>
                </c:pt>
                <c:pt idx="1485">
                  <c:v>2.0999999999999998E-6</c:v>
                </c:pt>
                <c:pt idx="1486">
                  <c:v>2.2000000000000001E-6</c:v>
                </c:pt>
                <c:pt idx="1487">
                  <c:v>2.0999999999999998E-6</c:v>
                </c:pt>
                <c:pt idx="1488">
                  <c:v>4.0999999999999997E-6</c:v>
                </c:pt>
                <c:pt idx="1489">
                  <c:v>3.1E-6</c:v>
                </c:pt>
                <c:pt idx="1490">
                  <c:v>2.5000000000000002E-6</c:v>
                </c:pt>
                <c:pt idx="1491">
                  <c:v>1.7999999999999999E-6</c:v>
                </c:pt>
                <c:pt idx="1492">
                  <c:v>2.0999999999999998E-6</c:v>
                </c:pt>
                <c:pt idx="1493">
                  <c:v>2.9000000000000002E-6</c:v>
                </c:pt>
                <c:pt idx="1494">
                  <c:v>2.3E-6</c:v>
                </c:pt>
                <c:pt idx="1495">
                  <c:v>3.1E-6</c:v>
                </c:pt>
                <c:pt idx="1496">
                  <c:v>4.4000000000000002E-6</c:v>
                </c:pt>
                <c:pt idx="1497">
                  <c:v>3.0000000000000001E-6</c:v>
                </c:pt>
                <c:pt idx="1498">
                  <c:v>2.7999999999999999E-6</c:v>
                </c:pt>
                <c:pt idx="1499">
                  <c:v>3.4999999999999999E-6</c:v>
                </c:pt>
                <c:pt idx="1500">
                  <c:v>1.1800000000000001E-5</c:v>
                </c:pt>
                <c:pt idx="1501">
                  <c:v>3.4999999999999999E-6</c:v>
                </c:pt>
                <c:pt idx="1502">
                  <c:v>5.2000000000000002E-6</c:v>
                </c:pt>
                <c:pt idx="1503">
                  <c:v>3.9999999999999998E-6</c:v>
                </c:pt>
                <c:pt idx="1504">
                  <c:v>4.1999999999999996E-6</c:v>
                </c:pt>
                <c:pt idx="1505">
                  <c:v>3.1999999999999999E-6</c:v>
                </c:pt>
                <c:pt idx="1506">
                  <c:v>5.0000000000000004E-6</c:v>
                </c:pt>
                <c:pt idx="1507">
                  <c:v>4.3000000000000003E-6</c:v>
                </c:pt>
                <c:pt idx="1508">
                  <c:v>3.4999999999999999E-6</c:v>
                </c:pt>
                <c:pt idx="1509">
                  <c:v>3.8999999999999999E-6</c:v>
                </c:pt>
                <c:pt idx="1510">
                  <c:v>4.0999999999999997E-6</c:v>
                </c:pt>
                <c:pt idx="1511">
                  <c:v>3.1999999999999999E-6</c:v>
                </c:pt>
                <c:pt idx="1512">
                  <c:v>3.5999999999999998E-6</c:v>
                </c:pt>
                <c:pt idx="1513">
                  <c:v>4.0999999999999997E-6</c:v>
                </c:pt>
                <c:pt idx="1514">
                  <c:v>4.4000000000000002E-6</c:v>
                </c:pt>
                <c:pt idx="1515">
                  <c:v>6.3999999999999997E-6</c:v>
                </c:pt>
                <c:pt idx="1516">
                  <c:v>3.7000000000000002E-6</c:v>
                </c:pt>
                <c:pt idx="1517">
                  <c:v>5.4999999999999999E-6</c:v>
                </c:pt>
                <c:pt idx="1518">
                  <c:v>3.9999999999999998E-6</c:v>
                </c:pt>
                <c:pt idx="1519">
                  <c:v>3.4000000000000001E-6</c:v>
                </c:pt>
                <c:pt idx="1520">
                  <c:v>4.1999999999999996E-6</c:v>
                </c:pt>
                <c:pt idx="1521">
                  <c:v>3.1E-6</c:v>
                </c:pt>
                <c:pt idx="1522">
                  <c:v>3.4000000000000001E-6</c:v>
                </c:pt>
                <c:pt idx="1523">
                  <c:v>3.8999999999999999E-6</c:v>
                </c:pt>
                <c:pt idx="1524">
                  <c:v>3.1E-6</c:v>
                </c:pt>
                <c:pt idx="1525">
                  <c:v>3.0000000000000001E-6</c:v>
                </c:pt>
                <c:pt idx="1526">
                  <c:v>5.5999999999999997E-6</c:v>
                </c:pt>
                <c:pt idx="1527">
                  <c:v>6.3999999999999997E-6</c:v>
                </c:pt>
                <c:pt idx="1528">
                  <c:v>4.6999999999999999E-6</c:v>
                </c:pt>
                <c:pt idx="1529">
                  <c:v>3.9999999999999998E-6</c:v>
                </c:pt>
                <c:pt idx="1530">
                  <c:v>3.8E-6</c:v>
                </c:pt>
                <c:pt idx="1531">
                  <c:v>6.6000000000000003E-6</c:v>
                </c:pt>
                <c:pt idx="1532">
                  <c:v>6.4999999999999996E-6</c:v>
                </c:pt>
                <c:pt idx="1533">
                  <c:v>3.7000000000000002E-6</c:v>
                </c:pt>
                <c:pt idx="1534">
                  <c:v>5.5999999999999997E-6</c:v>
                </c:pt>
                <c:pt idx="1535">
                  <c:v>3.8999999999999999E-6</c:v>
                </c:pt>
                <c:pt idx="1536">
                  <c:v>3.8999999999999999E-6</c:v>
                </c:pt>
                <c:pt idx="1537">
                  <c:v>4.3000000000000003E-6</c:v>
                </c:pt>
                <c:pt idx="1538">
                  <c:v>3.7000000000000002E-6</c:v>
                </c:pt>
                <c:pt idx="1539">
                  <c:v>3.4000000000000001E-6</c:v>
                </c:pt>
                <c:pt idx="1540">
                  <c:v>3.4999999999999999E-6</c:v>
                </c:pt>
                <c:pt idx="1541">
                  <c:v>5.4999999999999999E-6</c:v>
                </c:pt>
                <c:pt idx="1542">
                  <c:v>3.3000000000000002E-6</c:v>
                </c:pt>
                <c:pt idx="1543">
                  <c:v>4.4000000000000002E-6</c:v>
                </c:pt>
                <c:pt idx="1544">
                  <c:v>3.0000000000000001E-6</c:v>
                </c:pt>
                <c:pt idx="1545">
                  <c:v>4.0999999999999997E-6</c:v>
                </c:pt>
                <c:pt idx="1546">
                  <c:v>5.0000000000000004E-6</c:v>
                </c:pt>
                <c:pt idx="1547">
                  <c:v>3.4999999999999999E-6</c:v>
                </c:pt>
                <c:pt idx="1548">
                  <c:v>5.1000000000000003E-6</c:v>
                </c:pt>
                <c:pt idx="1549">
                  <c:v>5.4E-6</c:v>
                </c:pt>
                <c:pt idx="1550">
                  <c:v>3.8999999999999999E-6</c:v>
                </c:pt>
                <c:pt idx="1551">
                  <c:v>2.9000000000000002E-6</c:v>
                </c:pt>
                <c:pt idx="1552">
                  <c:v>4.6E-6</c:v>
                </c:pt>
                <c:pt idx="1553">
                  <c:v>4.7999999999999998E-6</c:v>
                </c:pt>
                <c:pt idx="1554">
                  <c:v>4.5000000000000001E-6</c:v>
                </c:pt>
                <c:pt idx="1555">
                  <c:v>5.2000000000000002E-6</c:v>
                </c:pt>
                <c:pt idx="1556">
                  <c:v>3.4000000000000001E-6</c:v>
                </c:pt>
                <c:pt idx="1557">
                  <c:v>4.4000000000000002E-6</c:v>
                </c:pt>
                <c:pt idx="1558">
                  <c:v>3.1999999999999999E-6</c:v>
                </c:pt>
                <c:pt idx="1559">
                  <c:v>3.4999999999999999E-6</c:v>
                </c:pt>
                <c:pt idx="1560">
                  <c:v>4.6E-6</c:v>
                </c:pt>
                <c:pt idx="1561">
                  <c:v>3.1999999999999999E-6</c:v>
                </c:pt>
                <c:pt idx="1562">
                  <c:v>3.7000000000000002E-6</c:v>
                </c:pt>
                <c:pt idx="1563">
                  <c:v>5.4999999999999999E-6</c:v>
                </c:pt>
                <c:pt idx="1564">
                  <c:v>2.9000000000000002E-6</c:v>
                </c:pt>
                <c:pt idx="1565">
                  <c:v>3.4999999999999999E-6</c:v>
                </c:pt>
                <c:pt idx="1566">
                  <c:v>4.4000000000000002E-6</c:v>
                </c:pt>
                <c:pt idx="1567">
                  <c:v>5.4999999999999999E-6</c:v>
                </c:pt>
                <c:pt idx="1568">
                  <c:v>3.7000000000000002E-6</c:v>
                </c:pt>
                <c:pt idx="1569">
                  <c:v>4.6999999999999999E-6</c:v>
                </c:pt>
                <c:pt idx="1570">
                  <c:v>2.7E-6</c:v>
                </c:pt>
                <c:pt idx="1571">
                  <c:v>3.1E-6</c:v>
                </c:pt>
                <c:pt idx="1572">
                  <c:v>3.5999999999999998E-6</c:v>
                </c:pt>
                <c:pt idx="1573">
                  <c:v>4.4000000000000002E-6</c:v>
                </c:pt>
                <c:pt idx="1574">
                  <c:v>3.1E-6</c:v>
                </c:pt>
                <c:pt idx="1575">
                  <c:v>3.7000000000000002E-6</c:v>
                </c:pt>
                <c:pt idx="1576">
                  <c:v>3.1E-6</c:v>
                </c:pt>
                <c:pt idx="1577">
                  <c:v>3.8999999999999999E-6</c:v>
                </c:pt>
                <c:pt idx="1578">
                  <c:v>5.0000000000000004E-6</c:v>
                </c:pt>
                <c:pt idx="1579">
                  <c:v>3.5999999999999998E-6</c:v>
                </c:pt>
                <c:pt idx="1580">
                  <c:v>5.1000000000000003E-6</c:v>
                </c:pt>
                <c:pt idx="1581">
                  <c:v>2.6000000000000001E-6</c:v>
                </c:pt>
                <c:pt idx="1582">
                  <c:v>3.1E-6</c:v>
                </c:pt>
                <c:pt idx="1583">
                  <c:v>3.5999999999999998E-6</c:v>
                </c:pt>
                <c:pt idx="1584">
                  <c:v>2.5000000000000002E-6</c:v>
                </c:pt>
                <c:pt idx="1585">
                  <c:v>3.0000000000000001E-6</c:v>
                </c:pt>
                <c:pt idx="1586">
                  <c:v>3.9999999999999998E-6</c:v>
                </c:pt>
                <c:pt idx="1587">
                  <c:v>2.7E-6</c:v>
                </c:pt>
                <c:pt idx="1588">
                  <c:v>3.3000000000000002E-6</c:v>
                </c:pt>
                <c:pt idx="1589">
                  <c:v>3.4000000000000001E-6</c:v>
                </c:pt>
                <c:pt idx="1590">
                  <c:v>3.1E-6</c:v>
                </c:pt>
                <c:pt idx="1591">
                  <c:v>3.4999999999999999E-6</c:v>
                </c:pt>
                <c:pt idx="1592">
                  <c:v>3.0000000000000001E-6</c:v>
                </c:pt>
                <c:pt idx="1593">
                  <c:v>2.7999999999999999E-6</c:v>
                </c:pt>
                <c:pt idx="1594">
                  <c:v>3.4000000000000001E-6</c:v>
                </c:pt>
                <c:pt idx="1595">
                  <c:v>3.1999999999999999E-6</c:v>
                </c:pt>
                <c:pt idx="1596">
                  <c:v>3.1999999999999999E-6</c:v>
                </c:pt>
                <c:pt idx="1597">
                  <c:v>2.9000000000000002E-6</c:v>
                </c:pt>
                <c:pt idx="1598">
                  <c:v>3.1E-6</c:v>
                </c:pt>
                <c:pt idx="1599">
                  <c:v>5.4999999999999999E-6</c:v>
                </c:pt>
                <c:pt idx="1600">
                  <c:v>3.1E-6</c:v>
                </c:pt>
                <c:pt idx="1601">
                  <c:v>3.1999999999999999E-6</c:v>
                </c:pt>
                <c:pt idx="1602">
                  <c:v>2.7999999999999999E-6</c:v>
                </c:pt>
                <c:pt idx="1603">
                  <c:v>3.4000000000000001E-6</c:v>
                </c:pt>
                <c:pt idx="1604">
                  <c:v>2.6000000000000001E-6</c:v>
                </c:pt>
                <c:pt idx="1605">
                  <c:v>2.9000000000000002E-6</c:v>
                </c:pt>
                <c:pt idx="1606">
                  <c:v>3.1999999999999999E-6</c:v>
                </c:pt>
                <c:pt idx="1607">
                  <c:v>3.8999999999999999E-6</c:v>
                </c:pt>
                <c:pt idx="1608">
                  <c:v>3.1999999999999999E-6</c:v>
                </c:pt>
                <c:pt idx="1609">
                  <c:v>2.9000000000000002E-6</c:v>
                </c:pt>
                <c:pt idx="1610">
                  <c:v>3.4000000000000001E-6</c:v>
                </c:pt>
                <c:pt idx="1611">
                  <c:v>3.1999999999999999E-6</c:v>
                </c:pt>
                <c:pt idx="1612">
                  <c:v>8.3999999999999992E-6</c:v>
                </c:pt>
                <c:pt idx="1613">
                  <c:v>2.9000000000000002E-6</c:v>
                </c:pt>
                <c:pt idx="1614">
                  <c:v>3.1E-6</c:v>
                </c:pt>
                <c:pt idx="1615">
                  <c:v>4.1999999999999996E-6</c:v>
                </c:pt>
                <c:pt idx="1616">
                  <c:v>4.8999999999999997E-6</c:v>
                </c:pt>
                <c:pt idx="1617">
                  <c:v>4.4000000000000002E-6</c:v>
                </c:pt>
                <c:pt idx="1618">
                  <c:v>3.7000000000000002E-6</c:v>
                </c:pt>
                <c:pt idx="1619">
                  <c:v>3.8E-6</c:v>
                </c:pt>
                <c:pt idx="1620">
                  <c:v>6.0000000000000002E-6</c:v>
                </c:pt>
                <c:pt idx="1621">
                  <c:v>3.0000000000000001E-6</c:v>
                </c:pt>
                <c:pt idx="1622">
                  <c:v>4.0999999999999997E-6</c:v>
                </c:pt>
                <c:pt idx="1623">
                  <c:v>3.0000000000000001E-6</c:v>
                </c:pt>
                <c:pt idx="1624">
                  <c:v>3.0000000000000001E-6</c:v>
                </c:pt>
                <c:pt idx="1625">
                  <c:v>3.4000000000000001E-6</c:v>
                </c:pt>
                <c:pt idx="1626">
                  <c:v>2.5000000000000002E-6</c:v>
                </c:pt>
                <c:pt idx="1627">
                  <c:v>2.7999999999999999E-6</c:v>
                </c:pt>
                <c:pt idx="1628">
                  <c:v>3.1999999999999999E-6</c:v>
                </c:pt>
                <c:pt idx="1629">
                  <c:v>3.7000000000000002E-6</c:v>
                </c:pt>
                <c:pt idx="1630">
                  <c:v>2.5000000000000002E-6</c:v>
                </c:pt>
                <c:pt idx="1631">
                  <c:v>3.5999999999999998E-6</c:v>
                </c:pt>
                <c:pt idx="1632">
                  <c:v>5.1000000000000003E-6</c:v>
                </c:pt>
                <c:pt idx="1633">
                  <c:v>4.7999999999999998E-6</c:v>
                </c:pt>
                <c:pt idx="1634">
                  <c:v>3.4999999999999999E-6</c:v>
                </c:pt>
                <c:pt idx="1635">
                  <c:v>1.2099999999999999E-5</c:v>
                </c:pt>
                <c:pt idx="1636">
                  <c:v>3.4000000000000001E-6</c:v>
                </c:pt>
                <c:pt idx="1637">
                  <c:v>3.9999999999999998E-6</c:v>
                </c:pt>
                <c:pt idx="1638">
                  <c:v>3.0000000000000001E-6</c:v>
                </c:pt>
                <c:pt idx="1639">
                  <c:v>4.3000000000000003E-6</c:v>
                </c:pt>
                <c:pt idx="1640">
                  <c:v>5.3000000000000001E-6</c:v>
                </c:pt>
                <c:pt idx="1641">
                  <c:v>3.0000000000000001E-6</c:v>
                </c:pt>
                <c:pt idx="1642">
                  <c:v>3.4999999999999999E-6</c:v>
                </c:pt>
                <c:pt idx="1643">
                  <c:v>2.3E-6</c:v>
                </c:pt>
                <c:pt idx="1644">
                  <c:v>3.1E-6</c:v>
                </c:pt>
                <c:pt idx="1645">
                  <c:v>2.3E-6</c:v>
                </c:pt>
                <c:pt idx="1646">
                  <c:v>2.2000000000000001E-6</c:v>
                </c:pt>
                <c:pt idx="1647">
                  <c:v>3.3000000000000002E-6</c:v>
                </c:pt>
                <c:pt idx="1648">
                  <c:v>5.1000000000000003E-6</c:v>
                </c:pt>
                <c:pt idx="1649">
                  <c:v>2.7999999999999999E-6</c:v>
                </c:pt>
                <c:pt idx="1650">
                  <c:v>3.8E-6</c:v>
                </c:pt>
                <c:pt idx="1651">
                  <c:v>4.0999999999999997E-6</c:v>
                </c:pt>
                <c:pt idx="1652">
                  <c:v>3.5999999999999998E-6</c:v>
                </c:pt>
                <c:pt idx="1653">
                  <c:v>3.1E-6</c:v>
                </c:pt>
                <c:pt idx="1654">
                  <c:v>3.7000000000000002E-6</c:v>
                </c:pt>
                <c:pt idx="1655">
                  <c:v>5.2000000000000002E-6</c:v>
                </c:pt>
                <c:pt idx="1656">
                  <c:v>4.3000000000000003E-6</c:v>
                </c:pt>
                <c:pt idx="1657">
                  <c:v>2.7E-6</c:v>
                </c:pt>
                <c:pt idx="1658">
                  <c:v>2.9000000000000002E-6</c:v>
                </c:pt>
                <c:pt idx="1659">
                  <c:v>3.0000000000000001E-6</c:v>
                </c:pt>
                <c:pt idx="1660">
                  <c:v>2.7E-6</c:v>
                </c:pt>
                <c:pt idx="1661">
                  <c:v>3.8E-6</c:v>
                </c:pt>
                <c:pt idx="1662">
                  <c:v>2.9000000000000002E-6</c:v>
                </c:pt>
                <c:pt idx="1663">
                  <c:v>3.8E-6</c:v>
                </c:pt>
                <c:pt idx="1664">
                  <c:v>3.0000000000000001E-6</c:v>
                </c:pt>
                <c:pt idx="1665">
                  <c:v>6.8000000000000001E-6</c:v>
                </c:pt>
                <c:pt idx="1666">
                  <c:v>3.8E-6</c:v>
                </c:pt>
                <c:pt idx="1667">
                  <c:v>2.0999999999999998E-6</c:v>
                </c:pt>
                <c:pt idx="1668">
                  <c:v>2.6000000000000001E-6</c:v>
                </c:pt>
                <c:pt idx="1669">
                  <c:v>2.6000000000000001E-6</c:v>
                </c:pt>
                <c:pt idx="1670">
                  <c:v>3.8E-6</c:v>
                </c:pt>
                <c:pt idx="1671">
                  <c:v>2.3999999999999999E-6</c:v>
                </c:pt>
                <c:pt idx="1672">
                  <c:v>2.7999999999999999E-6</c:v>
                </c:pt>
                <c:pt idx="1673">
                  <c:v>6.1E-6</c:v>
                </c:pt>
                <c:pt idx="1674">
                  <c:v>5.1000000000000003E-6</c:v>
                </c:pt>
                <c:pt idx="1675">
                  <c:v>3.3000000000000002E-6</c:v>
                </c:pt>
                <c:pt idx="1676">
                  <c:v>2.3E-6</c:v>
                </c:pt>
                <c:pt idx="1677">
                  <c:v>2.6000000000000001E-6</c:v>
                </c:pt>
                <c:pt idx="1678">
                  <c:v>2.5000000000000002E-6</c:v>
                </c:pt>
                <c:pt idx="1679">
                  <c:v>3.1999999999999999E-6</c:v>
                </c:pt>
                <c:pt idx="1680">
                  <c:v>3.0000000000000001E-6</c:v>
                </c:pt>
                <c:pt idx="1681">
                  <c:v>3.0000000000000001E-6</c:v>
                </c:pt>
                <c:pt idx="1682">
                  <c:v>2.9000000000000002E-6</c:v>
                </c:pt>
                <c:pt idx="1683">
                  <c:v>3.8E-6</c:v>
                </c:pt>
                <c:pt idx="1684">
                  <c:v>3.8E-6</c:v>
                </c:pt>
                <c:pt idx="1685">
                  <c:v>3.8999999999999999E-6</c:v>
                </c:pt>
                <c:pt idx="1686">
                  <c:v>3.8E-6</c:v>
                </c:pt>
                <c:pt idx="1687">
                  <c:v>2.9000000000000002E-6</c:v>
                </c:pt>
                <c:pt idx="1688">
                  <c:v>3.1E-6</c:v>
                </c:pt>
                <c:pt idx="1689">
                  <c:v>3.7000000000000002E-6</c:v>
                </c:pt>
                <c:pt idx="1690">
                  <c:v>3.4999999999999999E-6</c:v>
                </c:pt>
                <c:pt idx="1691">
                  <c:v>3.1999999999999999E-6</c:v>
                </c:pt>
                <c:pt idx="1692">
                  <c:v>3.0000000000000001E-6</c:v>
                </c:pt>
                <c:pt idx="1693">
                  <c:v>2.7999999999999999E-6</c:v>
                </c:pt>
                <c:pt idx="1694">
                  <c:v>3.1999999999999999E-6</c:v>
                </c:pt>
                <c:pt idx="1695">
                  <c:v>2.9000000000000002E-6</c:v>
                </c:pt>
                <c:pt idx="1696">
                  <c:v>3.1999999999999999E-6</c:v>
                </c:pt>
                <c:pt idx="1697">
                  <c:v>2.9000000000000002E-6</c:v>
                </c:pt>
                <c:pt idx="1698">
                  <c:v>3.4000000000000001E-6</c:v>
                </c:pt>
                <c:pt idx="1699">
                  <c:v>2.9000000000000002E-6</c:v>
                </c:pt>
                <c:pt idx="1700">
                  <c:v>3.1999999999999999E-6</c:v>
                </c:pt>
                <c:pt idx="1701">
                  <c:v>3.9999999999999998E-6</c:v>
                </c:pt>
                <c:pt idx="1702">
                  <c:v>2.9000000000000002E-6</c:v>
                </c:pt>
                <c:pt idx="1703">
                  <c:v>2.7E-6</c:v>
                </c:pt>
                <c:pt idx="1704">
                  <c:v>2.9000000000000002E-6</c:v>
                </c:pt>
                <c:pt idx="1705">
                  <c:v>2.7999999999999999E-6</c:v>
                </c:pt>
                <c:pt idx="1706">
                  <c:v>2.7999999999999999E-6</c:v>
                </c:pt>
                <c:pt idx="1707">
                  <c:v>2.9000000000000002E-6</c:v>
                </c:pt>
                <c:pt idx="1708">
                  <c:v>2.7999999999999999E-6</c:v>
                </c:pt>
                <c:pt idx="1709">
                  <c:v>3.4000000000000001E-6</c:v>
                </c:pt>
                <c:pt idx="1710">
                  <c:v>5.0000000000000004E-6</c:v>
                </c:pt>
                <c:pt idx="1711">
                  <c:v>4.1999999999999996E-6</c:v>
                </c:pt>
                <c:pt idx="1712">
                  <c:v>2.3999999999999999E-6</c:v>
                </c:pt>
                <c:pt idx="1713">
                  <c:v>2.0999999999999998E-6</c:v>
                </c:pt>
                <c:pt idx="1714">
                  <c:v>2.9000000000000002E-6</c:v>
                </c:pt>
                <c:pt idx="1715">
                  <c:v>2.7E-6</c:v>
                </c:pt>
                <c:pt idx="1716">
                  <c:v>3.4999999999999999E-6</c:v>
                </c:pt>
                <c:pt idx="1717">
                  <c:v>3.4000000000000001E-6</c:v>
                </c:pt>
                <c:pt idx="1718">
                  <c:v>2.9000000000000002E-6</c:v>
                </c:pt>
                <c:pt idx="1719">
                  <c:v>2.7E-6</c:v>
                </c:pt>
                <c:pt idx="1720">
                  <c:v>3.3000000000000002E-6</c:v>
                </c:pt>
                <c:pt idx="1721">
                  <c:v>3.1E-6</c:v>
                </c:pt>
                <c:pt idx="1722">
                  <c:v>2.6000000000000001E-6</c:v>
                </c:pt>
                <c:pt idx="1723">
                  <c:v>3.1E-6</c:v>
                </c:pt>
                <c:pt idx="1724">
                  <c:v>2.7999999999999999E-6</c:v>
                </c:pt>
                <c:pt idx="1725">
                  <c:v>2.7E-6</c:v>
                </c:pt>
                <c:pt idx="1726">
                  <c:v>3.3000000000000002E-6</c:v>
                </c:pt>
                <c:pt idx="1727">
                  <c:v>2.9000000000000002E-6</c:v>
                </c:pt>
                <c:pt idx="1728">
                  <c:v>3.1999999999999999E-6</c:v>
                </c:pt>
                <c:pt idx="1729">
                  <c:v>3.1E-6</c:v>
                </c:pt>
                <c:pt idx="1730">
                  <c:v>3.1999999999999999E-6</c:v>
                </c:pt>
                <c:pt idx="1731">
                  <c:v>2.9000000000000002E-6</c:v>
                </c:pt>
                <c:pt idx="1732">
                  <c:v>3.1999999999999999E-6</c:v>
                </c:pt>
                <c:pt idx="1733">
                  <c:v>3.4999999999999999E-6</c:v>
                </c:pt>
                <c:pt idx="1734">
                  <c:v>3.0000000000000001E-6</c:v>
                </c:pt>
                <c:pt idx="1735">
                  <c:v>4.0999999999999997E-6</c:v>
                </c:pt>
                <c:pt idx="1736">
                  <c:v>4.4000000000000002E-6</c:v>
                </c:pt>
                <c:pt idx="1737">
                  <c:v>2.3999999999999999E-6</c:v>
                </c:pt>
                <c:pt idx="1738">
                  <c:v>2.5000000000000002E-6</c:v>
                </c:pt>
                <c:pt idx="1739">
                  <c:v>3.1999999999999999E-6</c:v>
                </c:pt>
                <c:pt idx="1740">
                  <c:v>3.0000000000000001E-6</c:v>
                </c:pt>
                <c:pt idx="1741">
                  <c:v>5.2000000000000002E-6</c:v>
                </c:pt>
                <c:pt idx="1742">
                  <c:v>2.7E-6</c:v>
                </c:pt>
                <c:pt idx="1743">
                  <c:v>2.7E-6</c:v>
                </c:pt>
                <c:pt idx="1744">
                  <c:v>3.7000000000000002E-6</c:v>
                </c:pt>
                <c:pt idx="1745">
                  <c:v>3.8E-6</c:v>
                </c:pt>
                <c:pt idx="1746">
                  <c:v>2.7E-6</c:v>
                </c:pt>
                <c:pt idx="1747">
                  <c:v>3.1E-6</c:v>
                </c:pt>
                <c:pt idx="1748">
                  <c:v>2.9000000000000002E-6</c:v>
                </c:pt>
                <c:pt idx="1749">
                  <c:v>3.1E-6</c:v>
                </c:pt>
                <c:pt idx="1750">
                  <c:v>3.1999999999999999E-6</c:v>
                </c:pt>
                <c:pt idx="1751">
                  <c:v>2.9000000000000002E-6</c:v>
                </c:pt>
                <c:pt idx="1752">
                  <c:v>3.1E-6</c:v>
                </c:pt>
                <c:pt idx="1753">
                  <c:v>3.4000000000000001E-6</c:v>
                </c:pt>
                <c:pt idx="1754">
                  <c:v>3.0000000000000001E-6</c:v>
                </c:pt>
                <c:pt idx="1755">
                  <c:v>3.1999999999999999E-6</c:v>
                </c:pt>
                <c:pt idx="1756">
                  <c:v>3.0000000000000001E-6</c:v>
                </c:pt>
                <c:pt idx="1757">
                  <c:v>2.51E-5</c:v>
                </c:pt>
                <c:pt idx="1758">
                  <c:v>5.2000000000000002E-6</c:v>
                </c:pt>
                <c:pt idx="1759">
                  <c:v>3.5999999999999998E-6</c:v>
                </c:pt>
                <c:pt idx="1760">
                  <c:v>3.3000000000000002E-6</c:v>
                </c:pt>
                <c:pt idx="1761">
                  <c:v>2.7E-6</c:v>
                </c:pt>
                <c:pt idx="1762">
                  <c:v>3.0000000000000001E-6</c:v>
                </c:pt>
                <c:pt idx="1763">
                  <c:v>2.9000000000000002E-6</c:v>
                </c:pt>
                <c:pt idx="1764">
                  <c:v>2.7E-6</c:v>
                </c:pt>
                <c:pt idx="1765">
                  <c:v>3.1199999999999999E-5</c:v>
                </c:pt>
                <c:pt idx="1766">
                  <c:v>2.7999999999999999E-6</c:v>
                </c:pt>
                <c:pt idx="1767">
                  <c:v>4.7999999999999998E-6</c:v>
                </c:pt>
                <c:pt idx="1768">
                  <c:v>2.7E-6</c:v>
                </c:pt>
                <c:pt idx="1769">
                  <c:v>2.6000000000000001E-6</c:v>
                </c:pt>
                <c:pt idx="1770">
                  <c:v>2.6000000000000001E-6</c:v>
                </c:pt>
                <c:pt idx="1771">
                  <c:v>5.2000000000000002E-6</c:v>
                </c:pt>
                <c:pt idx="1772">
                  <c:v>4.5000000000000001E-6</c:v>
                </c:pt>
                <c:pt idx="1773">
                  <c:v>3.8999999999999999E-6</c:v>
                </c:pt>
                <c:pt idx="1774">
                  <c:v>3.4000000000000001E-6</c:v>
                </c:pt>
                <c:pt idx="1775">
                  <c:v>3.5999999999999998E-6</c:v>
                </c:pt>
                <c:pt idx="1776">
                  <c:v>3.7000000000000002E-6</c:v>
                </c:pt>
                <c:pt idx="1777">
                  <c:v>2.7E-6</c:v>
                </c:pt>
                <c:pt idx="1778">
                  <c:v>2.9000000000000002E-6</c:v>
                </c:pt>
                <c:pt idx="1779">
                  <c:v>3.0000000000000001E-6</c:v>
                </c:pt>
                <c:pt idx="1780">
                  <c:v>2.7999999999999999E-6</c:v>
                </c:pt>
                <c:pt idx="1781">
                  <c:v>2.7E-6</c:v>
                </c:pt>
                <c:pt idx="1782">
                  <c:v>2.9000000000000002E-6</c:v>
                </c:pt>
                <c:pt idx="1783">
                  <c:v>3.4999999999999999E-6</c:v>
                </c:pt>
                <c:pt idx="1784">
                  <c:v>2.6000000000000001E-6</c:v>
                </c:pt>
                <c:pt idx="1785">
                  <c:v>2.9000000000000002E-6</c:v>
                </c:pt>
                <c:pt idx="1786">
                  <c:v>3.1E-6</c:v>
                </c:pt>
                <c:pt idx="1787">
                  <c:v>3.8E-6</c:v>
                </c:pt>
                <c:pt idx="1788">
                  <c:v>3.4000000000000001E-6</c:v>
                </c:pt>
                <c:pt idx="1789">
                  <c:v>2.7999999999999999E-6</c:v>
                </c:pt>
                <c:pt idx="1790">
                  <c:v>2.9000000000000002E-6</c:v>
                </c:pt>
                <c:pt idx="1791">
                  <c:v>2.7999999999999999E-6</c:v>
                </c:pt>
                <c:pt idx="1792">
                  <c:v>2.3999999999999999E-6</c:v>
                </c:pt>
                <c:pt idx="1793">
                  <c:v>3.0000000000000001E-6</c:v>
                </c:pt>
                <c:pt idx="1794">
                  <c:v>2.6000000000000001E-6</c:v>
                </c:pt>
                <c:pt idx="1795">
                  <c:v>2.7999999999999999E-6</c:v>
                </c:pt>
                <c:pt idx="1796">
                  <c:v>2.7999999999999999E-6</c:v>
                </c:pt>
                <c:pt idx="1797">
                  <c:v>3.3000000000000002E-6</c:v>
                </c:pt>
                <c:pt idx="1798">
                  <c:v>4.0999999999999997E-6</c:v>
                </c:pt>
                <c:pt idx="1799">
                  <c:v>2.6000000000000001E-6</c:v>
                </c:pt>
                <c:pt idx="1800">
                  <c:v>3.4000000000000001E-6</c:v>
                </c:pt>
                <c:pt idx="1801">
                  <c:v>2.7999999999999999E-6</c:v>
                </c:pt>
                <c:pt idx="1802">
                  <c:v>3.0000000000000001E-6</c:v>
                </c:pt>
                <c:pt idx="1803">
                  <c:v>3.1999999999999999E-6</c:v>
                </c:pt>
                <c:pt idx="1804">
                  <c:v>3.0000000000000001E-6</c:v>
                </c:pt>
                <c:pt idx="1805">
                  <c:v>3.1E-6</c:v>
                </c:pt>
                <c:pt idx="1806">
                  <c:v>3.3000000000000002E-6</c:v>
                </c:pt>
                <c:pt idx="1807">
                  <c:v>3.1E-6</c:v>
                </c:pt>
                <c:pt idx="1808">
                  <c:v>2.7999999999999999E-6</c:v>
                </c:pt>
                <c:pt idx="1809">
                  <c:v>3.0000000000000001E-6</c:v>
                </c:pt>
                <c:pt idx="1810">
                  <c:v>3.3000000000000002E-6</c:v>
                </c:pt>
                <c:pt idx="1811">
                  <c:v>3.1E-6</c:v>
                </c:pt>
                <c:pt idx="1812">
                  <c:v>3.4000000000000001E-6</c:v>
                </c:pt>
                <c:pt idx="1813">
                  <c:v>2.7999999999999999E-6</c:v>
                </c:pt>
                <c:pt idx="1814">
                  <c:v>2.7999999999999999E-6</c:v>
                </c:pt>
                <c:pt idx="1815">
                  <c:v>3.0000000000000001E-6</c:v>
                </c:pt>
                <c:pt idx="1816">
                  <c:v>4.1999999999999996E-6</c:v>
                </c:pt>
                <c:pt idx="1817">
                  <c:v>2.7E-6</c:v>
                </c:pt>
                <c:pt idx="1818">
                  <c:v>1.98E-5</c:v>
                </c:pt>
                <c:pt idx="1819">
                  <c:v>3.1E-6</c:v>
                </c:pt>
                <c:pt idx="1820">
                  <c:v>4.3000000000000003E-6</c:v>
                </c:pt>
                <c:pt idx="1821">
                  <c:v>2.9000000000000002E-6</c:v>
                </c:pt>
                <c:pt idx="1822">
                  <c:v>2.7E-6</c:v>
                </c:pt>
                <c:pt idx="1823">
                  <c:v>3.0000000000000001E-6</c:v>
                </c:pt>
                <c:pt idx="1824">
                  <c:v>3.1999999999999999E-6</c:v>
                </c:pt>
                <c:pt idx="1825">
                  <c:v>3.5999999999999998E-6</c:v>
                </c:pt>
                <c:pt idx="1826">
                  <c:v>2.9000000000000002E-6</c:v>
                </c:pt>
                <c:pt idx="1827">
                  <c:v>2.7E-6</c:v>
                </c:pt>
                <c:pt idx="1828">
                  <c:v>3.4000000000000001E-6</c:v>
                </c:pt>
                <c:pt idx="1829">
                  <c:v>3.3000000000000002E-6</c:v>
                </c:pt>
                <c:pt idx="1830">
                  <c:v>2.7999999999999999E-6</c:v>
                </c:pt>
                <c:pt idx="1831">
                  <c:v>2.7999999999999999E-6</c:v>
                </c:pt>
                <c:pt idx="1832">
                  <c:v>2.7999999999999999E-6</c:v>
                </c:pt>
                <c:pt idx="1833">
                  <c:v>2.7999999999999999E-6</c:v>
                </c:pt>
                <c:pt idx="1834">
                  <c:v>3.8999999999999999E-6</c:v>
                </c:pt>
                <c:pt idx="1835">
                  <c:v>3.1999999999999999E-6</c:v>
                </c:pt>
                <c:pt idx="1836">
                  <c:v>3.0000000000000001E-6</c:v>
                </c:pt>
                <c:pt idx="1837">
                  <c:v>2.9000000000000002E-6</c:v>
                </c:pt>
                <c:pt idx="1838">
                  <c:v>2.7E-6</c:v>
                </c:pt>
                <c:pt idx="1839">
                  <c:v>3.1999999999999999E-6</c:v>
                </c:pt>
                <c:pt idx="1840">
                  <c:v>2.7E-6</c:v>
                </c:pt>
                <c:pt idx="1841">
                  <c:v>3.5999999999999998E-6</c:v>
                </c:pt>
                <c:pt idx="1842">
                  <c:v>3.1E-6</c:v>
                </c:pt>
                <c:pt idx="1843">
                  <c:v>3.4000000000000001E-6</c:v>
                </c:pt>
                <c:pt idx="1844">
                  <c:v>2.9000000000000002E-6</c:v>
                </c:pt>
                <c:pt idx="1845">
                  <c:v>3.3000000000000002E-6</c:v>
                </c:pt>
                <c:pt idx="1846">
                  <c:v>5.2000000000000002E-6</c:v>
                </c:pt>
                <c:pt idx="1847">
                  <c:v>3.3000000000000002E-6</c:v>
                </c:pt>
                <c:pt idx="1848">
                  <c:v>3.1E-6</c:v>
                </c:pt>
                <c:pt idx="1849">
                  <c:v>2.7E-6</c:v>
                </c:pt>
                <c:pt idx="1850">
                  <c:v>2.9000000000000002E-6</c:v>
                </c:pt>
                <c:pt idx="1851">
                  <c:v>2.7999999999999999E-6</c:v>
                </c:pt>
                <c:pt idx="1852">
                  <c:v>4.6999999999999999E-6</c:v>
                </c:pt>
                <c:pt idx="1853">
                  <c:v>2.9000000000000002E-6</c:v>
                </c:pt>
                <c:pt idx="1854">
                  <c:v>3.7000000000000002E-6</c:v>
                </c:pt>
                <c:pt idx="1855">
                  <c:v>3.1999999999999999E-6</c:v>
                </c:pt>
                <c:pt idx="1856">
                  <c:v>2.7E-6</c:v>
                </c:pt>
                <c:pt idx="1857">
                  <c:v>3.8E-6</c:v>
                </c:pt>
                <c:pt idx="1858">
                  <c:v>3.8E-6</c:v>
                </c:pt>
                <c:pt idx="1859">
                  <c:v>3.4000000000000001E-6</c:v>
                </c:pt>
                <c:pt idx="1860">
                  <c:v>2.7999999999999999E-6</c:v>
                </c:pt>
                <c:pt idx="1861">
                  <c:v>3.1E-6</c:v>
                </c:pt>
                <c:pt idx="1862">
                  <c:v>2.7999999999999999E-6</c:v>
                </c:pt>
                <c:pt idx="1863">
                  <c:v>2.7999999999999999E-6</c:v>
                </c:pt>
                <c:pt idx="1864">
                  <c:v>3.3000000000000002E-6</c:v>
                </c:pt>
                <c:pt idx="1865">
                  <c:v>3.1999999999999999E-6</c:v>
                </c:pt>
                <c:pt idx="1866">
                  <c:v>2.7E-6</c:v>
                </c:pt>
                <c:pt idx="1867">
                  <c:v>3.1E-6</c:v>
                </c:pt>
                <c:pt idx="1868">
                  <c:v>4.8999999999999997E-6</c:v>
                </c:pt>
                <c:pt idx="1869">
                  <c:v>3.7000000000000002E-6</c:v>
                </c:pt>
                <c:pt idx="1870">
                  <c:v>2.9000000000000002E-6</c:v>
                </c:pt>
                <c:pt idx="1871">
                  <c:v>2.6000000000000001E-6</c:v>
                </c:pt>
                <c:pt idx="1872">
                  <c:v>2.7999999999999999E-6</c:v>
                </c:pt>
                <c:pt idx="1873">
                  <c:v>2.7999999999999999E-6</c:v>
                </c:pt>
                <c:pt idx="1874">
                  <c:v>3.4999999999999999E-6</c:v>
                </c:pt>
                <c:pt idx="1875">
                  <c:v>2.5000000000000002E-6</c:v>
                </c:pt>
                <c:pt idx="1876">
                  <c:v>4.0999999999999997E-6</c:v>
                </c:pt>
                <c:pt idx="1877">
                  <c:v>3.1E-6</c:v>
                </c:pt>
                <c:pt idx="1878">
                  <c:v>2.0230000000000001E-4</c:v>
                </c:pt>
                <c:pt idx="1879">
                  <c:v>5.9000000000000003E-6</c:v>
                </c:pt>
                <c:pt idx="1880">
                  <c:v>2.7999999999999999E-6</c:v>
                </c:pt>
                <c:pt idx="1881">
                  <c:v>3.1E-6</c:v>
                </c:pt>
                <c:pt idx="1882">
                  <c:v>4.6999999999999999E-6</c:v>
                </c:pt>
                <c:pt idx="1883">
                  <c:v>3.1999999999999999E-6</c:v>
                </c:pt>
                <c:pt idx="1884">
                  <c:v>3.5999999999999998E-6</c:v>
                </c:pt>
                <c:pt idx="1885">
                  <c:v>3.8E-6</c:v>
                </c:pt>
                <c:pt idx="1886">
                  <c:v>3.4000000000000001E-6</c:v>
                </c:pt>
                <c:pt idx="1887">
                  <c:v>4.0999999999999997E-6</c:v>
                </c:pt>
                <c:pt idx="1888">
                  <c:v>3.5999999999999998E-6</c:v>
                </c:pt>
                <c:pt idx="1889">
                  <c:v>2.7999999999999999E-6</c:v>
                </c:pt>
                <c:pt idx="1890">
                  <c:v>2.7E-6</c:v>
                </c:pt>
                <c:pt idx="1891">
                  <c:v>1.0000000000000001E-5</c:v>
                </c:pt>
                <c:pt idx="1892">
                  <c:v>3.9999999999999998E-6</c:v>
                </c:pt>
                <c:pt idx="1893">
                  <c:v>2.6000000000000001E-6</c:v>
                </c:pt>
                <c:pt idx="1894">
                  <c:v>3.1E-6</c:v>
                </c:pt>
                <c:pt idx="1895">
                  <c:v>2.7E-6</c:v>
                </c:pt>
                <c:pt idx="1896">
                  <c:v>2.9000000000000002E-6</c:v>
                </c:pt>
                <c:pt idx="1897">
                  <c:v>4.0999999999999997E-6</c:v>
                </c:pt>
                <c:pt idx="1898">
                  <c:v>2.9000000000000002E-6</c:v>
                </c:pt>
                <c:pt idx="1899">
                  <c:v>2.7999999999999999E-6</c:v>
                </c:pt>
                <c:pt idx="1900">
                  <c:v>5.3000000000000001E-6</c:v>
                </c:pt>
                <c:pt idx="1901">
                  <c:v>3.4999999999999999E-6</c:v>
                </c:pt>
                <c:pt idx="1902">
                  <c:v>3.0000000000000001E-6</c:v>
                </c:pt>
                <c:pt idx="1903">
                  <c:v>4.0999999999999997E-6</c:v>
                </c:pt>
                <c:pt idx="1904">
                  <c:v>3.1E-6</c:v>
                </c:pt>
                <c:pt idx="1905">
                  <c:v>4.8999999999999997E-6</c:v>
                </c:pt>
                <c:pt idx="1906">
                  <c:v>3.0000000000000001E-6</c:v>
                </c:pt>
                <c:pt idx="1907">
                  <c:v>2.7999999999999999E-6</c:v>
                </c:pt>
                <c:pt idx="1908">
                  <c:v>3.1999999999999999E-6</c:v>
                </c:pt>
                <c:pt idx="1909">
                  <c:v>2.7E-6</c:v>
                </c:pt>
                <c:pt idx="1910">
                  <c:v>3.5999999999999998E-6</c:v>
                </c:pt>
                <c:pt idx="1911">
                  <c:v>3.4999999999999999E-6</c:v>
                </c:pt>
                <c:pt idx="1912">
                  <c:v>3.5999999999999998E-6</c:v>
                </c:pt>
                <c:pt idx="1913">
                  <c:v>3.0000000000000001E-6</c:v>
                </c:pt>
                <c:pt idx="1914">
                  <c:v>3.1E-6</c:v>
                </c:pt>
                <c:pt idx="1915">
                  <c:v>3.1E-6</c:v>
                </c:pt>
                <c:pt idx="1916">
                  <c:v>3.0000000000000001E-6</c:v>
                </c:pt>
                <c:pt idx="1917">
                  <c:v>3.3000000000000002E-6</c:v>
                </c:pt>
                <c:pt idx="1918">
                  <c:v>3.5999999999999998E-6</c:v>
                </c:pt>
                <c:pt idx="1919">
                  <c:v>2.9000000000000002E-6</c:v>
                </c:pt>
                <c:pt idx="1920">
                  <c:v>3.3000000000000002E-6</c:v>
                </c:pt>
                <c:pt idx="1921">
                  <c:v>2.7999999999999999E-6</c:v>
                </c:pt>
                <c:pt idx="1922">
                  <c:v>2.9000000000000002E-6</c:v>
                </c:pt>
                <c:pt idx="1923">
                  <c:v>3.4999999999999999E-6</c:v>
                </c:pt>
                <c:pt idx="1924">
                  <c:v>3.3000000000000002E-6</c:v>
                </c:pt>
                <c:pt idx="1925">
                  <c:v>3.0000000000000001E-6</c:v>
                </c:pt>
                <c:pt idx="1926">
                  <c:v>2.7999999999999999E-6</c:v>
                </c:pt>
                <c:pt idx="1927">
                  <c:v>3.0000000000000001E-6</c:v>
                </c:pt>
                <c:pt idx="1928">
                  <c:v>2.9000000000000002E-6</c:v>
                </c:pt>
                <c:pt idx="1929">
                  <c:v>3.1E-6</c:v>
                </c:pt>
                <c:pt idx="1930">
                  <c:v>3.1999999999999999E-6</c:v>
                </c:pt>
                <c:pt idx="1931">
                  <c:v>3.1E-6</c:v>
                </c:pt>
                <c:pt idx="1932">
                  <c:v>2.9000000000000002E-6</c:v>
                </c:pt>
                <c:pt idx="1933">
                  <c:v>3.8999999999999999E-6</c:v>
                </c:pt>
                <c:pt idx="1934">
                  <c:v>3.8999999999999999E-6</c:v>
                </c:pt>
                <c:pt idx="1935">
                  <c:v>3.7000000000000002E-6</c:v>
                </c:pt>
                <c:pt idx="1936">
                  <c:v>2.7E-6</c:v>
                </c:pt>
                <c:pt idx="1937">
                  <c:v>3.3000000000000002E-6</c:v>
                </c:pt>
                <c:pt idx="1938">
                  <c:v>2.7E-6</c:v>
                </c:pt>
                <c:pt idx="1939">
                  <c:v>3.0000000000000001E-6</c:v>
                </c:pt>
                <c:pt idx="1940">
                  <c:v>2.9000000000000002E-6</c:v>
                </c:pt>
                <c:pt idx="1941">
                  <c:v>3.5999999999999998E-6</c:v>
                </c:pt>
                <c:pt idx="1942">
                  <c:v>3.1E-6</c:v>
                </c:pt>
                <c:pt idx="1943">
                  <c:v>5.9000000000000003E-6</c:v>
                </c:pt>
                <c:pt idx="1944">
                  <c:v>2.7999999999999999E-6</c:v>
                </c:pt>
                <c:pt idx="1945">
                  <c:v>3.1999999999999999E-6</c:v>
                </c:pt>
                <c:pt idx="1946">
                  <c:v>2.9000000000000002E-6</c:v>
                </c:pt>
                <c:pt idx="1947">
                  <c:v>3.1999999999999999E-6</c:v>
                </c:pt>
                <c:pt idx="1948">
                  <c:v>3.0000000000000001E-6</c:v>
                </c:pt>
                <c:pt idx="1949">
                  <c:v>3.0000000000000001E-6</c:v>
                </c:pt>
                <c:pt idx="1950">
                  <c:v>3.3000000000000002E-6</c:v>
                </c:pt>
                <c:pt idx="1951">
                  <c:v>3.3000000000000002E-6</c:v>
                </c:pt>
                <c:pt idx="1952">
                  <c:v>3.8999999999999999E-6</c:v>
                </c:pt>
                <c:pt idx="1953">
                  <c:v>2.5000000000000002E-6</c:v>
                </c:pt>
                <c:pt idx="1954">
                  <c:v>3.4999999999999999E-6</c:v>
                </c:pt>
                <c:pt idx="1955">
                  <c:v>3.8999999999999999E-6</c:v>
                </c:pt>
                <c:pt idx="1956">
                  <c:v>2.7999999999999999E-6</c:v>
                </c:pt>
                <c:pt idx="1957">
                  <c:v>3.7000000000000002E-6</c:v>
                </c:pt>
                <c:pt idx="1958">
                  <c:v>3.1E-6</c:v>
                </c:pt>
                <c:pt idx="1959">
                  <c:v>2.6000000000000001E-6</c:v>
                </c:pt>
                <c:pt idx="1960">
                  <c:v>2.7999999999999999E-6</c:v>
                </c:pt>
                <c:pt idx="1961">
                  <c:v>2.9000000000000002E-6</c:v>
                </c:pt>
                <c:pt idx="1962">
                  <c:v>2.7999999999999999E-6</c:v>
                </c:pt>
                <c:pt idx="1963">
                  <c:v>3.5999999999999998E-6</c:v>
                </c:pt>
                <c:pt idx="1964">
                  <c:v>3.1999999999999999E-6</c:v>
                </c:pt>
                <c:pt idx="1965">
                  <c:v>3.3000000000000002E-6</c:v>
                </c:pt>
                <c:pt idx="1966">
                  <c:v>3.1E-6</c:v>
                </c:pt>
                <c:pt idx="1967">
                  <c:v>3.0000000000000001E-6</c:v>
                </c:pt>
                <c:pt idx="1968">
                  <c:v>3.1E-6</c:v>
                </c:pt>
                <c:pt idx="1969">
                  <c:v>2.6000000000000001E-6</c:v>
                </c:pt>
                <c:pt idx="1970">
                  <c:v>2.6000000000000001E-6</c:v>
                </c:pt>
                <c:pt idx="1971">
                  <c:v>3.5999999999999998E-6</c:v>
                </c:pt>
                <c:pt idx="1972">
                  <c:v>2.3999999999999999E-6</c:v>
                </c:pt>
                <c:pt idx="1973">
                  <c:v>3.4000000000000001E-6</c:v>
                </c:pt>
                <c:pt idx="1974">
                  <c:v>2.9000000000000002E-6</c:v>
                </c:pt>
                <c:pt idx="1975">
                  <c:v>2.7999999999999999E-6</c:v>
                </c:pt>
                <c:pt idx="1976">
                  <c:v>3.3000000000000002E-6</c:v>
                </c:pt>
                <c:pt idx="1977">
                  <c:v>2.7E-6</c:v>
                </c:pt>
                <c:pt idx="1978">
                  <c:v>2.6000000000000001E-6</c:v>
                </c:pt>
                <c:pt idx="1979">
                  <c:v>3.1E-6</c:v>
                </c:pt>
                <c:pt idx="1980">
                  <c:v>2.9000000000000002E-6</c:v>
                </c:pt>
                <c:pt idx="1981">
                  <c:v>3.1E-6</c:v>
                </c:pt>
                <c:pt idx="1982">
                  <c:v>3.4000000000000001E-6</c:v>
                </c:pt>
                <c:pt idx="1983">
                  <c:v>3.5999999999999998E-6</c:v>
                </c:pt>
                <c:pt idx="1984">
                  <c:v>3.3000000000000002E-6</c:v>
                </c:pt>
                <c:pt idx="1985">
                  <c:v>3.1999999999999999E-6</c:v>
                </c:pt>
                <c:pt idx="1986">
                  <c:v>2.7E-6</c:v>
                </c:pt>
                <c:pt idx="1987">
                  <c:v>2.7999999999999999E-6</c:v>
                </c:pt>
                <c:pt idx="1988">
                  <c:v>3.1E-6</c:v>
                </c:pt>
                <c:pt idx="1989">
                  <c:v>3.1E-6</c:v>
                </c:pt>
                <c:pt idx="1990">
                  <c:v>3.0000000000000001E-6</c:v>
                </c:pt>
                <c:pt idx="1991">
                  <c:v>4.1999999999999996E-6</c:v>
                </c:pt>
                <c:pt idx="1992">
                  <c:v>3.3000000000000002E-6</c:v>
                </c:pt>
                <c:pt idx="1993">
                  <c:v>2.7E-6</c:v>
                </c:pt>
                <c:pt idx="1994">
                  <c:v>2.9000000000000002E-6</c:v>
                </c:pt>
                <c:pt idx="1995">
                  <c:v>3.1999999999999999E-6</c:v>
                </c:pt>
                <c:pt idx="1996">
                  <c:v>2.9000000000000002E-6</c:v>
                </c:pt>
                <c:pt idx="1997">
                  <c:v>3.4000000000000001E-6</c:v>
                </c:pt>
                <c:pt idx="1998">
                  <c:v>3.3000000000000002E-6</c:v>
                </c:pt>
                <c:pt idx="1999">
                  <c:v>2.6000000000000001E-6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097-4045-961F-AE968DB7028A}"/>
            </c:ext>
          </c:extLst>
        </c:ser>
        <c:ser>
          <c:idx val="6"/>
          <c:order val="6"/>
          <c:tx>
            <c:strRef>
              <c:f>'Order Processing Times'!$I$1</c:f>
              <c:strCache>
                <c:ptCount val="1"/>
                <c:pt idx="0">
                  <c:v>Object Creation Time (s)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Times'!$I$2:$I$2001</c:f>
              <c:numCache>
                <c:formatCode>General</c:formatCode>
                <c:ptCount val="2000"/>
                <c:pt idx="0">
                  <c:v>1.9999999999999999E-7</c:v>
                </c:pt>
                <c:pt idx="1">
                  <c:v>2.9999999999999999E-7</c:v>
                </c:pt>
                <c:pt idx="2">
                  <c:v>2.9999999999999999E-7</c:v>
                </c:pt>
                <c:pt idx="3">
                  <c:v>2.9999999999999999E-7</c:v>
                </c:pt>
                <c:pt idx="4">
                  <c:v>2.9999999999999999E-7</c:v>
                </c:pt>
                <c:pt idx="5">
                  <c:v>2.9999999999999999E-7</c:v>
                </c:pt>
                <c:pt idx="6">
                  <c:v>2.9999999999999999E-7</c:v>
                </c:pt>
                <c:pt idx="7">
                  <c:v>3.9999999999999998E-7</c:v>
                </c:pt>
                <c:pt idx="8">
                  <c:v>2.9999999999999999E-7</c:v>
                </c:pt>
                <c:pt idx="9">
                  <c:v>9.9999999999999995E-8</c:v>
                </c:pt>
                <c:pt idx="10">
                  <c:v>2.9999999999999999E-7</c:v>
                </c:pt>
                <c:pt idx="11">
                  <c:v>9.9999999999999995E-8</c:v>
                </c:pt>
                <c:pt idx="12">
                  <c:v>2.9999999999999999E-7</c:v>
                </c:pt>
                <c:pt idx="13">
                  <c:v>9.9999999999999995E-8</c:v>
                </c:pt>
                <c:pt idx="14">
                  <c:v>1.9999999999999999E-7</c:v>
                </c:pt>
                <c:pt idx="15">
                  <c:v>1.9999999999999999E-7</c:v>
                </c:pt>
                <c:pt idx="16">
                  <c:v>1.9999999999999999E-7</c:v>
                </c:pt>
                <c:pt idx="17">
                  <c:v>9.9999999999999995E-8</c:v>
                </c:pt>
                <c:pt idx="18">
                  <c:v>1.9999999999999999E-7</c:v>
                </c:pt>
                <c:pt idx="19">
                  <c:v>2.9999999999999999E-7</c:v>
                </c:pt>
                <c:pt idx="20">
                  <c:v>1.9999999999999999E-7</c:v>
                </c:pt>
                <c:pt idx="21">
                  <c:v>9.9999999999999995E-8</c:v>
                </c:pt>
                <c:pt idx="22">
                  <c:v>9.9999999999999995E-8</c:v>
                </c:pt>
                <c:pt idx="23">
                  <c:v>9.9999999999999995E-8</c:v>
                </c:pt>
                <c:pt idx="24">
                  <c:v>3.9999999999999998E-7</c:v>
                </c:pt>
                <c:pt idx="25">
                  <c:v>9.9999999999999995E-8</c:v>
                </c:pt>
                <c:pt idx="26">
                  <c:v>1.9999999999999999E-7</c:v>
                </c:pt>
                <c:pt idx="27">
                  <c:v>1.9999999999999999E-7</c:v>
                </c:pt>
                <c:pt idx="28">
                  <c:v>1.9999999999999999E-7</c:v>
                </c:pt>
                <c:pt idx="29">
                  <c:v>9.9999999999999995E-8</c:v>
                </c:pt>
                <c:pt idx="30">
                  <c:v>1.9999999999999999E-7</c:v>
                </c:pt>
                <c:pt idx="31">
                  <c:v>9.9999999999999995E-8</c:v>
                </c:pt>
                <c:pt idx="32">
                  <c:v>3.9999999999999998E-7</c:v>
                </c:pt>
                <c:pt idx="33">
                  <c:v>2.9999999999999999E-7</c:v>
                </c:pt>
                <c:pt idx="34">
                  <c:v>1.9999999999999999E-7</c:v>
                </c:pt>
                <c:pt idx="35">
                  <c:v>9.9999999999999995E-8</c:v>
                </c:pt>
                <c:pt idx="36">
                  <c:v>9.9999999999999995E-8</c:v>
                </c:pt>
                <c:pt idx="37">
                  <c:v>9.9999999999999995E-8</c:v>
                </c:pt>
                <c:pt idx="38">
                  <c:v>9.9999999999999995E-8</c:v>
                </c:pt>
                <c:pt idx="39">
                  <c:v>9.9999999999999995E-8</c:v>
                </c:pt>
                <c:pt idx="40">
                  <c:v>1.9999999999999999E-7</c:v>
                </c:pt>
                <c:pt idx="41">
                  <c:v>1.9999999999999999E-7</c:v>
                </c:pt>
                <c:pt idx="42">
                  <c:v>2.9999999999999999E-7</c:v>
                </c:pt>
                <c:pt idx="43">
                  <c:v>2.9999999999999999E-7</c:v>
                </c:pt>
                <c:pt idx="44">
                  <c:v>2.9999999999999999E-7</c:v>
                </c:pt>
                <c:pt idx="45">
                  <c:v>1.9999999999999999E-7</c:v>
                </c:pt>
                <c:pt idx="46">
                  <c:v>2.9999999999999999E-7</c:v>
                </c:pt>
                <c:pt idx="47">
                  <c:v>9.9999999999999995E-8</c:v>
                </c:pt>
                <c:pt idx="48">
                  <c:v>9.9999999999999995E-8</c:v>
                </c:pt>
                <c:pt idx="49">
                  <c:v>9.9999999999999995E-8</c:v>
                </c:pt>
                <c:pt idx="50">
                  <c:v>9.9999999999999995E-8</c:v>
                </c:pt>
                <c:pt idx="51">
                  <c:v>1.9999999999999999E-7</c:v>
                </c:pt>
                <c:pt idx="52">
                  <c:v>1.9999999999999999E-7</c:v>
                </c:pt>
                <c:pt idx="53">
                  <c:v>9.9999999999999995E-8</c:v>
                </c:pt>
                <c:pt idx="54">
                  <c:v>1.9999999999999999E-7</c:v>
                </c:pt>
                <c:pt idx="55">
                  <c:v>1.9999999999999999E-7</c:v>
                </c:pt>
                <c:pt idx="56">
                  <c:v>9.9999999999999995E-8</c:v>
                </c:pt>
                <c:pt idx="57">
                  <c:v>9.9999999999999995E-8</c:v>
                </c:pt>
                <c:pt idx="58">
                  <c:v>1.9999999999999999E-7</c:v>
                </c:pt>
                <c:pt idx="59">
                  <c:v>9.9999999999999995E-8</c:v>
                </c:pt>
                <c:pt idx="60">
                  <c:v>9.9999999999999995E-8</c:v>
                </c:pt>
                <c:pt idx="61">
                  <c:v>9.9999999999999995E-8</c:v>
                </c:pt>
                <c:pt idx="62">
                  <c:v>3.9999999999999998E-7</c:v>
                </c:pt>
                <c:pt idx="63">
                  <c:v>2.9999999999999999E-7</c:v>
                </c:pt>
                <c:pt idx="64">
                  <c:v>9.9999999999999995E-8</c:v>
                </c:pt>
                <c:pt idx="65">
                  <c:v>1.9999999999999999E-7</c:v>
                </c:pt>
                <c:pt idx="66">
                  <c:v>1.9999999999999999E-7</c:v>
                </c:pt>
                <c:pt idx="67">
                  <c:v>1.9999999999999999E-7</c:v>
                </c:pt>
                <c:pt idx="68">
                  <c:v>2.9999999999999999E-7</c:v>
                </c:pt>
                <c:pt idx="69">
                  <c:v>2.9999999999999999E-7</c:v>
                </c:pt>
                <c:pt idx="70">
                  <c:v>9.9999999999999995E-8</c:v>
                </c:pt>
                <c:pt idx="71">
                  <c:v>1.9999999999999999E-7</c:v>
                </c:pt>
                <c:pt idx="72">
                  <c:v>9.9999999999999995E-8</c:v>
                </c:pt>
                <c:pt idx="73">
                  <c:v>9.9999999999999995E-8</c:v>
                </c:pt>
                <c:pt idx="74">
                  <c:v>3.9999999999999998E-7</c:v>
                </c:pt>
                <c:pt idx="75">
                  <c:v>1.9999999999999999E-7</c:v>
                </c:pt>
                <c:pt idx="76">
                  <c:v>1.9999999999999999E-7</c:v>
                </c:pt>
                <c:pt idx="77">
                  <c:v>9.9999999999999995E-8</c:v>
                </c:pt>
                <c:pt idx="78">
                  <c:v>1.9999999999999999E-7</c:v>
                </c:pt>
                <c:pt idx="79">
                  <c:v>9.9999999999999995E-8</c:v>
                </c:pt>
                <c:pt idx="80">
                  <c:v>9.9999999999999995E-8</c:v>
                </c:pt>
                <c:pt idx="81">
                  <c:v>9.9999999999999995E-8</c:v>
                </c:pt>
                <c:pt idx="82">
                  <c:v>9.9999999999999995E-8</c:v>
                </c:pt>
                <c:pt idx="83">
                  <c:v>9.9999999999999995E-8</c:v>
                </c:pt>
                <c:pt idx="84">
                  <c:v>1.9999999999999999E-7</c:v>
                </c:pt>
                <c:pt idx="85">
                  <c:v>1.9999999999999999E-7</c:v>
                </c:pt>
                <c:pt idx="86">
                  <c:v>1.9999999999999999E-7</c:v>
                </c:pt>
                <c:pt idx="87">
                  <c:v>9.9999999999999995E-8</c:v>
                </c:pt>
                <c:pt idx="88">
                  <c:v>9.9999999999999995E-8</c:v>
                </c:pt>
                <c:pt idx="89">
                  <c:v>1.9999999999999999E-7</c:v>
                </c:pt>
                <c:pt idx="90">
                  <c:v>9.9999999999999995E-8</c:v>
                </c:pt>
                <c:pt idx="91">
                  <c:v>9.9999999999999995E-8</c:v>
                </c:pt>
                <c:pt idx="92">
                  <c:v>9.9999999999999995E-8</c:v>
                </c:pt>
                <c:pt idx="93">
                  <c:v>9.9999999999999995E-8</c:v>
                </c:pt>
                <c:pt idx="94">
                  <c:v>9.9999999999999995E-8</c:v>
                </c:pt>
                <c:pt idx="95">
                  <c:v>9.9999999999999995E-8</c:v>
                </c:pt>
                <c:pt idx="96">
                  <c:v>2.9999999999999999E-7</c:v>
                </c:pt>
                <c:pt idx="97">
                  <c:v>9.9999999999999995E-8</c:v>
                </c:pt>
                <c:pt idx="98">
                  <c:v>1.9999999999999999E-7</c:v>
                </c:pt>
                <c:pt idx="99">
                  <c:v>1.9999999999999999E-7</c:v>
                </c:pt>
                <c:pt idx="100">
                  <c:v>1.9999999999999999E-7</c:v>
                </c:pt>
                <c:pt idx="101">
                  <c:v>9.9999999999999995E-8</c:v>
                </c:pt>
                <c:pt idx="102">
                  <c:v>2.9999999999999999E-7</c:v>
                </c:pt>
                <c:pt idx="103">
                  <c:v>9.9999999999999995E-8</c:v>
                </c:pt>
                <c:pt idx="104">
                  <c:v>9.9999999999999995E-8</c:v>
                </c:pt>
                <c:pt idx="105">
                  <c:v>9.9999999999999995E-8</c:v>
                </c:pt>
                <c:pt idx="106">
                  <c:v>9.9999999999999995E-8</c:v>
                </c:pt>
                <c:pt idx="107">
                  <c:v>9.9999999999999995E-8</c:v>
                </c:pt>
                <c:pt idx="108">
                  <c:v>9.9999999999999995E-8</c:v>
                </c:pt>
                <c:pt idx="109">
                  <c:v>9.9999999999999995E-8</c:v>
                </c:pt>
                <c:pt idx="110">
                  <c:v>9.9999999999999995E-8</c:v>
                </c:pt>
                <c:pt idx="111">
                  <c:v>1.9999999999999999E-7</c:v>
                </c:pt>
                <c:pt idx="112">
                  <c:v>9.9999999999999995E-8</c:v>
                </c:pt>
                <c:pt idx="113">
                  <c:v>9.9999999999999995E-8</c:v>
                </c:pt>
                <c:pt idx="114">
                  <c:v>1.9999999999999999E-7</c:v>
                </c:pt>
                <c:pt idx="115">
                  <c:v>1.9999999999999999E-7</c:v>
                </c:pt>
                <c:pt idx="116">
                  <c:v>1.9999999999999999E-7</c:v>
                </c:pt>
                <c:pt idx="117">
                  <c:v>1.9999999999999999E-7</c:v>
                </c:pt>
                <c:pt idx="118">
                  <c:v>9.9999999999999995E-8</c:v>
                </c:pt>
                <c:pt idx="119">
                  <c:v>9.9999999999999995E-8</c:v>
                </c:pt>
                <c:pt idx="120">
                  <c:v>9.9999999999999995E-8</c:v>
                </c:pt>
                <c:pt idx="121">
                  <c:v>1.9999999999999999E-7</c:v>
                </c:pt>
                <c:pt idx="122">
                  <c:v>9.9999999999999995E-8</c:v>
                </c:pt>
                <c:pt idx="123">
                  <c:v>1.9999999999999999E-7</c:v>
                </c:pt>
                <c:pt idx="124">
                  <c:v>9.9999999999999995E-8</c:v>
                </c:pt>
                <c:pt idx="125">
                  <c:v>9.9999999999999995E-8</c:v>
                </c:pt>
                <c:pt idx="126">
                  <c:v>2.9999999999999999E-7</c:v>
                </c:pt>
                <c:pt idx="127">
                  <c:v>5.9999999999999997E-7</c:v>
                </c:pt>
                <c:pt idx="128">
                  <c:v>3.9999999999999998E-7</c:v>
                </c:pt>
                <c:pt idx="129">
                  <c:v>1.9999999999999999E-7</c:v>
                </c:pt>
                <c:pt idx="130">
                  <c:v>1.9999999999999999E-7</c:v>
                </c:pt>
                <c:pt idx="131">
                  <c:v>1.9999999999999999E-7</c:v>
                </c:pt>
                <c:pt idx="132">
                  <c:v>1.9999999999999999E-7</c:v>
                </c:pt>
                <c:pt idx="133">
                  <c:v>1.9999999999999999E-7</c:v>
                </c:pt>
                <c:pt idx="134">
                  <c:v>9.9999999999999995E-8</c:v>
                </c:pt>
                <c:pt idx="135">
                  <c:v>1.9999999999999999E-7</c:v>
                </c:pt>
                <c:pt idx="136">
                  <c:v>1.9999999999999999E-7</c:v>
                </c:pt>
                <c:pt idx="137">
                  <c:v>1.9999999999999999E-7</c:v>
                </c:pt>
                <c:pt idx="138">
                  <c:v>9.9999999999999995E-8</c:v>
                </c:pt>
                <c:pt idx="139">
                  <c:v>2.9999999999999999E-7</c:v>
                </c:pt>
                <c:pt idx="140">
                  <c:v>9.9999999999999995E-8</c:v>
                </c:pt>
                <c:pt idx="141">
                  <c:v>9.9999999999999995E-8</c:v>
                </c:pt>
                <c:pt idx="142">
                  <c:v>2.9999999999999999E-7</c:v>
                </c:pt>
                <c:pt idx="143">
                  <c:v>1.9999999999999999E-7</c:v>
                </c:pt>
                <c:pt idx="144">
                  <c:v>1.9999999999999999E-7</c:v>
                </c:pt>
                <c:pt idx="145">
                  <c:v>1.9999999999999999E-7</c:v>
                </c:pt>
                <c:pt idx="146">
                  <c:v>1.9999999999999999E-7</c:v>
                </c:pt>
                <c:pt idx="147">
                  <c:v>2.9999999999999999E-7</c:v>
                </c:pt>
                <c:pt idx="148">
                  <c:v>4.9999999999999998E-7</c:v>
                </c:pt>
                <c:pt idx="149">
                  <c:v>1.9999999999999999E-7</c:v>
                </c:pt>
                <c:pt idx="150">
                  <c:v>1.9999999999999999E-7</c:v>
                </c:pt>
                <c:pt idx="151">
                  <c:v>1.9999999999999999E-7</c:v>
                </c:pt>
                <c:pt idx="152">
                  <c:v>1.9999999999999999E-7</c:v>
                </c:pt>
                <c:pt idx="153">
                  <c:v>9.9999999999999995E-8</c:v>
                </c:pt>
                <c:pt idx="154">
                  <c:v>2.9999999999999999E-7</c:v>
                </c:pt>
                <c:pt idx="155">
                  <c:v>9.9999999999999995E-8</c:v>
                </c:pt>
                <c:pt idx="156">
                  <c:v>2.9999999999999999E-7</c:v>
                </c:pt>
                <c:pt idx="157">
                  <c:v>1.9999999999999999E-7</c:v>
                </c:pt>
                <c:pt idx="158">
                  <c:v>9.9999999999999995E-8</c:v>
                </c:pt>
                <c:pt idx="159">
                  <c:v>1.9999999999999999E-7</c:v>
                </c:pt>
                <c:pt idx="160">
                  <c:v>3.9999999999999998E-7</c:v>
                </c:pt>
                <c:pt idx="161">
                  <c:v>2.9999999999999999E-7</c:v>
                </c:pt>
                <c:pt idx="162">
                  <c:v>1.9999999999999999E-7</c:v>
                </c:pt>
                <c:pt idx="163">
                  <c:v>1.9999999999999999E-7</c:v>
                </c:pt>
                <c:pt idx="164">
                  <c:v>1.9999999999999999E-7</c:v>
                </c:pt>
                <c:pt idx="165">
                  <c:v>9.9999999999999995E-8</c:v>
                </c:pt>
                <c:pt idx="166">
                  <c:v>1.9999999999999999E-7</c:v>
                </c:pt>
                <c:pt idx="167">
                  <c:v>2.9999999999999999E-7</c:v>
                </c:pt>
                <c:pt idx="168">
                  <c:v>1.9999999999999999E-7</c:v>
                </c:pt>
                <c:pt idx="169">
                  <c:v>3.9999999999999998E-7</c:v>
                </c:pt>
                <c:pt idx="170">
                  <c:v>2.9999999999999999E-7</c:v>
                </c:pt>
                <c:pt idx="171">
                  <c:v>9.9999999999999995E-8</c:v>
                </c:pt>
                <c:pt idx="172">
                  <c:v>9.9999999999999995E-8</c:v>
                </c:pt>
                <c:pt idx="173">
                  <c:v>1.9999999999999999E-7</c:v>
                </c:pt>
                <c:pt idx="174">
                  <c:v>9.9999999999999995E-8</c:v>
                </c:pt>
                <c:pt idx="175">
                  <c:v>3.9999999999999998E-7</c:v>
                </c:pt>
                <c:pt idx="176">
                  <c:v>1.9999999999999999E-7</c:v>
                </c:pt>
                <c:pt idx="177">
                  <c:v>1.9999999999999999E-7</c:v>
                </c:pt>
                <c:pt idx="178">
                  <c:v>1.9999999999999999E-7</c:v>
                </c:pt>
                <c:pt idx="179">
                  <c:v>9.9999999999999995E-8</c:v>
                </c:pt>
                <c:pt idx="180">
                  <c:v>2.9999999999999999E-7</c:v>
                </c:pt>
                <c:pt idx="181">
                  <c:v>1.9999999999999999E-7</c:v>
                </c:pt>
                <c:pt idx="182">
                  <c:v>9.9999999999999995E-8</c:v>
                </c:pt>
                <c:pt idx="183">
                  <c:v>1.9999999999999999E-7</c:v>
                </c:pt>
                <c:pt idx="184">
                  <c:v>9.9999999999999995E-8</c:v>
                </c:pt>
                <c:pt idx="185">
                  <c:v>2.9999999999999999E-7</c:v>
                </c:pt>
                <c:pt idx="186">
                  <c:v>2.9999999999999999E-7</c:v>
                </c:pt>
                <c:pt idx="187">
                  <c:v>9.9999999999999995E-8</c:v>
                </c:pt>
                <c:pt idx="188">
                  <c:v>9.9999999999999995E-8</c:v>
                </c:pt>
                <c:pt idx="189">
                  <c:v>1.9999999999999999E-7</c:v>
                </c:pt>
                <c:pt idx="190">
                  <c:v>9.9999999999999995E-8</c:v>
                </c:pt>
                <c:pt idx="191">
                  <c:v>2.9999999999999999E-7</c:v>
                </c:pt>
                <c:pt idx="192">
                  <c:v>2.9999999999999999E-7</c:v>
                </c:pt>
                <c:pt idx="193">
                  <c:v>2.9999999999999999E-7</c:v>
                </c:pt>
                <c:pt idx="194">
                  <c:v>3.9999999999999998E-7</c:v>
                </c:pt>
                <c:pt idx="195">
                  <c:v>3.9999999999999998E-7</c:v>
                </c:pt>
                <c:pt idx="196">
                  <c:v>2.9999999999999999E-7</c:v>
                </c:pt>
                <c:pt idx="197">
                  <c:v>3.9999999999999998E-7</c:v>
                </c:pt>
                <c:pt idx="198">
                  <c:v>2.9999999999999999E-7</c:v>
                </c:pt>
                <c:pt idx="199">
                  <c:v>2.9999999999999999E-7</c:v>
                </c:pt>
                <c:pt idx="200">
                  <c:v>2.9999999999999999E-7</c:v>
                </c:pt>
                <c:pt idx="201">
                  <c:v>2.9999999999999999E-7</c:v>
                </c:pt>
                <c:pt idx="202">
                  <c:v>2.9999999999999999E-7</c:v>
                </c:pt>
                <c:pt idx="203">
                  <c:v>1.9999999999999999E-7</c:v>
                </c:pt>
                <c:pt idx="204">
                  <c:v>1.9999999999999999E-7</c:v>
                </c:pt>
                <c:pt idx="205">
                  <c:v>2.9999999999999999E-7</c:v>
                </c:pt>
                <c:pt idx="206">
                  <c:v>1.9999999999999999E-7</c:v>
                </c:pt>
                <c:pt idx="207">
                  <c:v>1.9999999999999999E-7</c:v>
                </c:pt>
                <c:pt idx="208">
                  <c:v>3.9999999999999998E-7</c:v>
                </c:pt>
                <c:pt idx="209">
                  <c:v>2.9999999999999999E-7</c:v>
                </c:pt>
                <c:pt idx="210">
                  <c:v>2.9999999999999999E-7</c:v>
                </c:pt>
                <c:pt idx="211">
                  <c:v>1.9999999999999999E-7</c:v>
                </c:pt>
                <c:pt idx="212">
                  <c:v>1.9999999999999999E-7</c:v>
                </c:pt>
                <c:pt idx="213">
                  <c:v>2.9999999999999999E-7</c:v>
                </c:pt>
                <c:pt idx="214">
                  <c:v>1.9999999999999999E-7</c:v>
                </c:pt>
                <c:pt idx="215">
                  <c:v>2.9999999999999999E-7</c:v>
                </c:pt>
                <c:pt idx="216">
                  <c:v>1.9999999999999999E-7</c:v>
                </c:pt>
                <c:pt idx="217">
                  <c:v>1.9999999999999999E-7</c:v>
                </c:pt>
                <c:pt idx="218">
                  <c:v>1.9999999999999999E-7</c:v>
                </c:pt>
                <c:pt idx="219">
                  <c:v>1.9999999999999999E-7</c:v>
                </c:pt>
                <c:pt idx="220">
                  <c:v>3.9999999999999998E-7</c:v>
                </c:pt>
                <c:pt idx="221">
                  <c:v>2.9999999999999999E-7</c:v>
                </c:pt>
                <c:pt idx="222">
                  <c:v>4.9999999999999998E-7</c:v>
                </c:pt>
                <c:pt idx="223">
                  <c:v>3.9999999999999998E-7</c:v>
                </c:pt>
                <c:pt idx="224">
                  <c:v>2.9999999999999999E-7</c:v>
                </c:pt>
                <c:pt idx="225">
                  <c:v>1.9999999999999999E-7</c:v>
                </c:pt>
                <c:pt idx="226">
                  <c:v>1.9999999999999999E-7</c:v>
                </c:pt>
                <c:pt idx="227">
                  <c:v>2.9999999999999999E-7</c:v>
                </c:pt>
                <c:pt idx="228">
                  <c:v>1.9999999999999999E-7</c:v>
                </c:pt>
                <c:pt idx="229">
                  <c:v>1.9999999999999999E-7</c:v>
                </c:pt>
                <c:pt idx="230">
                  <c:v>1.9999999999999999E-7</c:v>
                </c:pt>
                <c:pt idx="231">
                  <c:v>1.9999999999999999E-7</c:v>
                </c:pt>
                <c:pt idx="232">
                  <c:v>2.9999999999999999E-7</c:v>
                </c:pt>
                <c:pt idx="233">
                  <c:v>9.9999999999999995E-8</c:v>
                </c:pt>
                <c:pt idx="234">
                  <c:v>1.9999999999999999E-7</c:v>
                </c:pt>
                <c:pt idx="235">
                  <c:v>3.9999999999999998E-7</c:v>
                </c:pt>
                <c:pt idx="236">
                  <c:v>9.9999999999999995E-8</c:v>
                </c:pt>
                <c:pt idx="237">
                  <c:v>9.9999999999999995E-8</c:v>
                </c:pt>
                <c:pt idx="238">
                  <c:v>3.9999999999999998E-7</c:v>
                </c:pt>
                <c:pt idx="239">
                  <c:v>2.9999999999999999E-7</c:v>
                </c:pt>
                <c:pt idx="240">
                  <c:v>9.9999999999999995E-8</c:v>
                </c:pt>
                <c:pt idx="241">
                  <c:v>1.9999999999999999E-7</c:v>
                </c:pt>
                <c:pt idx="242">
                  <c:v>1.9999999999999999E-7</c:v>
                </c:pt>
                <c:pt idx="243">
                  <c:v>1.9999999999999999E-7</c:v>
                </c:pt>
                <c:pt idx="244">
                  <c:v>2.9999999999999999E-7</c:v>
                </c:pt>
                <c:pt idx="245">
                  <c:v>2.9999999999999999E-7</c:v>
                </c:pt>
                <c:pt idx="246">
                  <c:v>3.9999999999999998E-7</c:v>
                </c:pt>
                <c:pt idx="247">
                  <c:v>4.9999999999999998E-7</c:v>
                </c:pt>
                <c:pt idx="248">
                  <c:v>1.9999999999999999E-7</c:v>
                </c:pt>
                <c:pt idx="249">
                  <c:v>3.9999999999999998E-7</c:v>
                </c:pt>
                <c:pt idx="250">
                  <c:v>2.9999999999999999E-7</c:v>
                </c:pt>
                <c:pt idx="251">
                  <c:v>2.9999999999999999E-7</c:v>
                </c:pt>
                <c:pt idx="252">
                  <c:v>9.9999999999999995E-8</c:v>
                </c:pt>
                <c:pt idx="253">
                  <c:v>1.9999999999999999E-7</c:v>
                </c:pt>
                <c:pt idx="254">
                  <c:v>1.9999999999999999E-7</c:v>
                </c:pt>
                <c:pt idx="255">
                  <c:v>1.9999999999999999E-7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9.9999999999999995E-8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9.9999999999999995E-8</c:v>
                </c:pt>
                <c:pt idx="267">
                  <c:v>9.9999999999999995E-8</c:v>
                </c:pt>
                <c:pt idx="268">
                  <c:v>0</c:v>
                </c:pt>
                <c:pt idx="269">
                  <c:v>0</c:v>
                </c:pt>
                <c:pt idx="270">
                  <c:v>9.9999999999999995E-8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9.9999999999999995E-8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9.9999999999999995E-8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9.9999999999999995E-8</c:v>
                </c:pt>
                <c:pt idx="284">
                  <c:v>0</c:v>
                </c:pt>
                <c:pt idx="285">
                  <c:v>9.9999999999999995E-8</c:v>
                </c:pt>
                <c:pt idx="286">
                  <c:v>9.9999999999999995E-8</c:v>
                </c:pt>
                <c:pt idx="287">
                  <c:v>9.9999999999999995E-8</c:v>
                </c:pt>
                <c:pt idx="288">
                  <c:v>9.9999999999999995E-8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9.9999999999999995E-8</c:v>
                </c:pt>
                <c:pt idx="294">
                  <c:v>9.9999999999999995E-8</c:v>
                </c:pt>
                <c:pt idx="295">
                  <c:v>0</c:v>
                </c:pt>
                <c:pt idx="296">
                  <c:v>9.9999999999999995E-8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9.9999999999999995E-8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9.9999999999999995E-8</c:v>
                </c:pt>
                <c:pt idx="307">
                  <c:v>0</c:v>
                </c:pt>
                <c:pt idx="308">
                  <c:v>9.9999999999999995E-8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9.9999999999999995E-8</c:v>
                </c:pt>
                <c:pt idx="316">
                  <c:v>0</c:v>
                </c:pt>
                <c:pt idx="317">
                  <c:v>9.9999999999999995E-8</c:v>
                </c:pt>
                <c:pt idx="318">
                  <c:v>9.9999999999999995E-8</c:v>
                </c:pt>
                <c:pt idx="319">
                  <c:v>0</c:v>
                </c:pt>
                <c:pt idx="320">
                  <c:v>9.9999999999999995E-8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9.9999999999999995E-8</c:v>
                </c:pt>
                <c:pt idx="326">
                  <c:v>9.9999999999999995E-8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9.9999999999999995E-8</c:v>
                </c:pt>
                <c:pt idx="332">
                  <c:v>9.9999999999999995E-8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9.9999999999999995E-8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9.9999999999999995E-8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9.9999999999999995E-8</c:v>
                </c:pt>
                <c:pt idx="358">
                  <c:v>9.9999999999999995E-8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9.9999999999999995E-8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9.9999999999999995E-8</c:v>
                </c:pt>
                <c:pt idx="376">
                  <c:v>0</c:v>
                </c:pt>
                <c:pt idx="377">
                  <c:v>9.9999999999999995E-8</c:v>
                </c:pt>
                <c:pt idx="378">
                  <c:v>0</c:v>
                </c:pt>
                <c:pt idx="379">
                  <c:v>9.9999999999999995E-8</c:v>
                </c:pt>
                <c:pt idx="380">
                  <c:v>9.9999999999999995E-8</c:v>
                </c:pt>
                <c:pt idx="381">
                  <c:v>9.9999999999999995E-8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9.9999999999999995E-8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9.9999999999999995E-8</c:v>
                </c:pt>
                <c:pt idx="398">
                  <c:v>9.9999999999999995E-8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9.9999999999999995E-8</c:v>
                </c:pt>
                <c:pt idx="405">
                  <c:v>0</c:v>
                </c:pt>
                <c:pt idx="406">
                  <c:v>9.9999999999999995E-8</c:v>
                </c:pt>
                <c:pt idx="407">
                  <c:v>9.9999999999999995E-8</c:v>
                </c:pt>
                <c:pt idx="408">
                  <c:v>0</c:v>
                </c:pt>
                <c:pt idx="409">
                  <c:v>9.9999999999999995E-8</c:v>
                </c:pt>
                <c:pt idx="410">
                  <c:v>0</c:v>
                </c:pt>
                <c:pt idx="411">
                  <c:v>9.9999999999999995E-8</c:v>
                </c:pt>
                <c:pt idx="412">
                  <c:v>9.9999999999999995E-8</c:v>
                </c:pt>
                <c:pt idx="413">
                  <c:v>0</c:v>
                </c:pt>
                <c:pt idx="414">
                  <c:v>9.9999999999999995E-8</c:v>
                </c:pt>
                <c:pt idx="415">
                  <c:v>0</c:v>
                </c:pt>
                <c:pt idx="416">
                  <c:v>9.9999999999999995E-8</c:v>
                </c:pt>
                <c:pt idx="417">
                  <c:v>9.9999999999999995E-8</c:v>
                </c:pt>
                <c:pt idx="418">
                  <c:v>0</c:v>
                </c:pt>
                <c:pt idx="419">
                  <c:v>0</c:v>
                </c:pt>
                <c:pt idx="420">
                  <c:v>9.9999999999999995E-8</c:v>
                </c:pt>
                <c:pt idx="421">
                  <c:v>0</c:v>
                </c:pt>
                <c:pt idx="422">
                  <c:v>0</c:v>
                </c:pt>
                <c:pt idx="423">
                  <c:v>9.9999999999999995E-8</c:v>
                </c:pt>
                <c:pt idx="424">
                  <c:v>0</c:v>
                </c:pt>
                <c:pt idx="425">
                  <c:v>9.9999999999999995E-8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9.9999999999999995E-8</c:v>
                </c:pt>
                <c:pt idx="432">
                  <c:v>0</c:v>
                </c:pt>
                <c:pt idx="433">
                  <c:v>0</c:v>
                </c:pt>
                <c:pt idx="434">
                  <c:v>9.9999999999999995E-8</c:v>
                </c:pt>
                <c:pt idx="435">
                  <c:v>9.9999999999999995E-8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9.9999999999999995E-8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9.9999999999999995E-8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9.9999999999999995E-8</c:v>
                </c:pt>
                <c:pt idx="452">
                  <c:v>0</c:v>
                </c:pt>
                <c:pt idx="453">
                  <c:v>0</c:v>
                </c:pt>
                <c:pt idx="454">
                  <c:v>9.9999999999999995E-8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9.9999999999999995E-8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9.9999999999999995E-8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9.9999999999999995E-8</c:v>
                </c:pt>
                <c:pt idx="469">
                  <c:v>0</c:v>
                </c:pt>
                <c:pt idx="470">
                  <c:v>9.9999999999999995E-8</c:v>
                </c:pt>
                <c:pt idx="471">
                  <c:v>0</c:v>
                </c:pt>
                <c:pt idx="472">
                  <c:v>0</c:v>
                </c:pt>
                <c:pt idx="473">
                  <c:v>9.9999999999999995E-8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9.9999999999999995E-8</c:v>
                </c:pt>
                <c:pt idx="479">
                  <c:v>9.9999999999999995E-8</c:v>
                </c:pt>
                <c:pt idx="480">
                  <c:v>9.9999999999999995E-8</c:v>
                </c:pt>
                <c:pt idx="481">
                  <c:v>9.9999999999999995E-8</c:v>
                </c:pt>
                <c:pt idx="482">
                  <c:v>9.9999999999999995E-8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9.9999999999999995E-8</c:v>
                </c:pt>
                <c:pt idx="492">
                  <c:v>9.9999999999999995E-8</c:v>
                </c:pt>
                <c:pt idx="493">
                  <c:v>9.9999999999999995E-8</c:v>
                </c:pt>
                <c:pt idx="494">
                  <c:v>0</c:v>
                </c:pt>
                <c:pt idx="495">
                  <c:v>9.9999999999999995E-8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9.9999999999999995E-8</c:v>
                </c:pt>
                <c:pt idx="504">
                  <c:v>9.9999999999999995E-8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9.9999999999999995E-8</c:v>
                </c:pt>
                <c:pt idx="511">
                  <c:v>9.9999999999999995E-8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9.9999999999999995E-8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9.9999999999999995E-8</c:v>
                </c:pt>
                <c:pt idx="531">
                  <c:v>9.9999999999999995E-8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9.9999999999999995E-8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9.9999999999999995E-8</c:v>
                </c:pt>
                <c:pt idx="543">
                  <c:v>9.9999999999999995E-8</c:v>
                </c:pt>
                <c:pt idx="544">
                  <c:v>0</c:v>
                </c:pt>
                <c:pt idx="545">
                  <c:v>9.9999999999999995E-8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9.9999999999999995E-8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9.9999999999999995E-8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9.9999999999999995E-8</c:v>
                </c:pt>
                <c:pt idx="564">
                  <c:v>0</c:v>
                </c:pt>
                <c:pt idx="565">
                  <c:v>9.9999999999999995E-8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9.9999999999999995E-8</c:v>
                </c:pt>
                <c:pt idx="571">
                  <c:v>0</c:v>
                </c:pt>
                <c:pt idx="572">
                  <c:v>9.9999999999999995E-8</c:v>
                </c:pt>
                <c:pt idx="573">
                  <c:v>0</c:v>
                </c:pt>
                <c:pt idx="574">
                  <c:v>0</c:v>
                </c:pt>
                <c:pt idx="575">
                  <c:v>9.9999999999999995E-8</c:v>
                </c:pt>
                <c:pt idx="576">
                  <c:v>0</c:v>
                </c:pt>
                <c:pt idx="577">
                  <c:v>9.9999999999999995E-8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9.9999999999999995E-8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9.9999999999999995E-8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9.9999999999999995E-8</c:v>
                </c:pt>
                <c:pt idx="601">
                  <c:v>0</c:v>
                </c:pt>
                <c:pt idx="602">
                  <c:v>0</c:v>
                </c:pt>
                <c:pt idx="603">
                  <c:v>9.9999999999999995E-8</c:v>
                </c:pt>
                <c:pt idx="604">
                  <c:v>9.9999999999999995E-8</c:v>
                </c:pt>
                <c:pt idx="605">
                  <c:v>0</c:v>
                </c:pt>
                <c:pt idx="606">
                  <c:v>0</c:v>
                </c:pt>
                <c:pt idx="607">
                  <c:v>9.9999999999999995E-8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9.9999999999999995E-8</c:v>
                </c:pt>
                <c:pt idx="625">
                  <c:v>0</c:v>
                </c:pt>
                <c:pt idx="626">
                  <c:v>9.9999999999999995E-8</c:v>
                </c:pt>
                <c:pt idx="627">
                  <c:v>0</c:v>
                </c:pt>
                <c:pt idx="628">
                  <c:v>0</c:v>
                </c:pt>
                <c:pt idx="629">
                  <c:v>9.9999999999999995E-8</c:v>
                </c:pt>
                <c:pt idx="630">
                  <c:v>9.9999999999999995E-8</c:v>
                </c:pt>
                <c:pt idx="631">
                  <c:v>9.9999999999999995E-8</c:v>
                </c:pt>
                <c:pt idx="632">
                  <c:v>9.9999999999999995E-8</c:v>
                </c:pt>
                <c:pt idx="633">
                  <c:v>9.9999999999999995E-8</c:v>
                </c:pt>
                <c:pt idx="634">
                  <c:v>0</c:v>
                </c:pt>
                <c:pt idx="635">
                  <c:v>9.9999999999999995E-8</c:v>
                </c:pt>
                <c:pt idx="636">
                  <c:v>9.9999999999999995E-8</c:v>
                </c:pt>
                <c:pt idx="637">
                  <c:v>0</c:v>
                </c:pt>
                <c:pt idx="638">
                  <c:v>9.9999999999999995E-8</c:v>
                </c:pt>
                <c:pt idx="639">
                  <c:v>0</c:v>
                </c:pt>
                <c:pt idx="640">
                  <c:v>9.9999999999999995E-8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9.9999999999999995E-8</c:v>
                </c:pt>
                <c:pt idx="651">
                  <c:v>0</c:v>
                </c:pt>
                <c:pt idx="652">
                  <c:v>0</c:v>
                </c:pt>
                <c:pt idx="653">
                  <c:v>9.9999999999999995E-8</c:v>
                </c:pt>
                <c:pt idx="654">
                  <c:v>0</c:v>
                </c:pt>
                <c:pt idx="655">
                  <c:v>0</c:v>
                </c:pt>
                <c:pt idx="656">
                  <c:v>9.9999999999999995E-8</c:v>
                </c:pt>
                <c:pt idx="657">
                  <c:v>9.9999999999999995E-8</c:v>
                </c:pt>
                <c:pt idx="658">
                  <c:v>9.9999999999999995E-8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9.9999999999999995E-8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9.9999999999999995E-8</c:v>
                </c:pt>
                <c:pt idx="674">
                  <c:v>0</c:v>
                </c:pt>
                <c:pt idx="675">
                  <c:v>0</c:v>
                </c:pt>
                <c:pt idx="676">
                  <c:v>9.9999999999999995E-8</c:v>
                </c:pt>
                <c:pt idx="677">
                  <c:v>0</c:v>
                </c:pt>
                <c:pt idx="678">
                  <c:v>0</c:v>
                </c:pt>
                <c:pt idx="679">
                  <c:v>9.9999999999999995E-8</c:v>
                </c:pt>
                <c:pt idx="680">
                  <c:v>9.9999999999999995E-8</c:v>
                </c:pt>
                <c:pt idx="681">
                  <c:v>0</c:v>
                </c:pt>
                <c:pt idx="682">
                  <c:v>9.9999999999999995E-8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9.9999999999999995E-8</c:v>
                </c:pt>
                <c:pt idx="687">
                  <c:v>9.9999999999999995E-8</c:v>
                </c:pt>
                <c:pt idx="688">
                  <c:v>0</c:v>
                </c:pt>
                <c:pt idx="689">
                  <c:v>9.9999999999999995E-8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9.9999999999999995E-8</c:v>
                </c:pt>
                <c:pt idx="696">
                  <c:v>9.9999999999999995E-8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9.9999999999999995E-8</c:v>
                </c:pt>
                <c:pt idx="702">
                  <c:v>0</c:v>
                </c:pt>
                <c:pt idx="703">
                  <c:v>9.9999999999999995E-8</c:v>
                </c:pt>
                <c:pt idx="704">
                  <c:v>9.9999999999999995E-8</c:v>
                </c:pt>
                <c:pt idx="705">
                  <c:v>0</c:v>
                </c:pt>
                <c:pt idx="706">
                  <c:v>0</c:v>
                </c:pt>
                <c:pt idx="707">
                  <c:v>9.9999999999999995E-8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9.9999999999999995E-8</c:v>
                </c:pt>
                <c:pt idx="717">
                  <c:v>0</c:v>
                </c:pt>
                <c:pt idx="718">
                  <c:v>0</c:v>
                </c:pt>
                <c:pt idx="719">
                  <c:v>9.9999999999999995E-8</c:v>
                </c:pt>
                <c:pt idx="720">
                  <c:v>0</c:v>
                </c:pt>
                <c:pt idx="721">
                  <c:v>0</c:v>
                </c:pt>
                <c:pt idx="722">
                  <c:v>9.9999999999999995E-8</c:v>
                </c:pt>
                <c:pt idx="723">
                  <c:v>0</c:v>
                </c:pt>
                <c:pt idx="724">
                  <c:v>9.9999999999999995E-8</c:v>
                </c:pt>
                <c:pt idx="725">
                  <c:v>0</c:v>
                </c:pt>
                <c:pt idx="726">
                  <c:v>9.9999999999999995E-8</c:v>
                </c:pt>
                <c:pt idx="727">
                  <c:v>9.9999999999999995E-8</c:v>
                </c:pt>
                <c:pt idx="728">
                  <c:v>0</c:v>
                </c:pt>
                <c:pt idx="729">
                  <c:v>9.9999999999999995E-8</c:v>
                </c:pt>
                <c:pt idx="730">
                  <c:v>9.9999999999999995E-8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9.9999999999999995E-8</c:v>
                </c:pt>
                <c:pt idx="744">
                  <c:v>9.9999999999999995E-8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9.9999999999999995E-8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9.9999999999999995E-8</c:v>
                </c:pt>
                <c:pt idx="760">
                  <c:v>0</c:v>
                </c:pt>
                <c:pt idx="761">
                  <c:v>9.9999999999999995E-8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9.9999999999999995E-8</c:v>
                </c:pt>
                <c:pt idx="768">
                  <c:v>0</c:v>
                </c:pt>
                <c:pt idx="769">
                  <c:v>0</c:v>
                </c:pt>
                <c:pt idx="770">
                  <c:v>9.9999999999999995E-8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9.9999999999999995E-8</c:v>
                </c:pt>
                <c:pt idx="778">
                  <c:v>9.9999999999999995E-8</c:v>
                </c:pt>
                <c:pt idx="779">
                  <c:v>0</c:v>
                </c:pt>
                <c:pt idx="780">
                  <c:v>0</c:v>
                </c:pt>
                <c:pt idx="781">
                  <c:v>9.9999999999999995E-8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9.9999999999999995E-8</c:v>
                </c:pt>
                <c:pt idx="786">
                  <c:v>0</c:v>
                </c:pt>
                <c:pt idx="787">
                  <c:v>0</c:v>
                </c:pt>
                <c:pt idx="788">
                  <c:v>9.9999999999999995E-8</c:v>
                </c:pt>
                <c:pt idx="789">
                  <c:v>0</c:v>
                </c:pt>
                <c:pt idx="790">
                  <c:v>0</c:v>
                </c:pt>
                <c:pt idx="791">
                  <c:v>9.9999999999999995E-8</c:v>
                </c:pt>
                <c:pt idx="792">
                  <c:v>9.9999999999999995E-8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9.9999999999999995E-8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9.9999999999999995E-8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9.9999999999999995E-8</c:v>
                </c:pt>
                <c:pt idx="812">
                  <c:v>9.9999999999999995E-8</c:v>
                </c:pt>
                <c:pt idx="813">
                  <c:v>9.9999999999999995E-8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9.9999999999999995E-8</c:v>
                </c:pt>
                <c:pt idx="819">
                  <c:v>0</c:v>
                </c:pt>
                <c:pt idx="820">
                  <c:v>9.9999999999999995E-8</c:v>
                </c:pt>
                <c:pt idx="821">
                  <c:v>0</c:v>
                </c:pt>
                <c:pt idx="822">
                  <c:v>0</c:v>
                </c:pt>
                <c:pt idx="823">
                  <c:v>9.9999999999999995E-8</c:v>
                </c:pt>
                <c:pt idx="824">
                  <c:v>9.9999999999999995E-8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9.9999999999999995E-8</c:v>
                </c:pt>
                <c:pt idx="829">
                  <c:v>0</c:v>
                </c:pt>
                <c:pt idx="830">
                  <c:v>0</c:v>
                </c:pt>
                <c:pt idx="831">
                  <c:v>9.9999999999999995E-8</c:v>
                </c:pt>
                <c:pt idx="832">
                  <c:v>0</c:v>
                </c:pt>
                <c:pt idx="833">
                  <c:v>0</c:v>
                </c:pt>
                <c:pt idx="834">
                  <c:v>9.9999999999999995E-8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9.9999999999999995E-8</c:v>
                </c:pt>
                <c:pt idx="840">
                  <c:v>9.9999999999999995E-8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9.9999999999999995E-8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9.9999999999999995E-8</c:v>
                </c:pt>
                <c:pt idx="858">
                  <c:v>9.9999999999999995E-8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9.9999999999999995E-8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9.9999999999999995E-8</c:v>
                </c:pt>
                <c:pt idx="873">
                  <c:v>0</c:v>
                </c:pt>
                <c:pt idx="874">
                  <c:v>9.9999999999999995E-8</c:v>
                </c:pt>
                <c:pt idx="875">
                  <c:v>0</c:v>
                </c:pt>
                <c:pt idx="876">
                  <c:v>9.9999999999999995E-8</c:v>
                </c:pt>
                <c:pt idx="877">
                  <c:v>9.9999999999999995E-8</c:v>
                </c:pt>
                <c:pt idx="878">
                  <c:v>9.9999999999999995E-8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9.9999999999999995E-8</c:v>
                </c:pt>
                <c:pt idx="887">
                  <c:v>9.9999999999999995E-8</c:v>
                </c:pt>
                <c:pt idx="888">
                  <c:v>9.9999999999999995E-8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9.9999999999999995E-8</c:v>
                </c:pt>
                <c:pt idx="895">
                  <c:v>9.9999999999999995E-8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9.9999999999999995E-8</c:v>
                </c:pt>
                <c:pt idx="900">
                  <c:v>9.9999999999999995E-8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9.9999999999999995E-8</c:v>
                </c:pt>
                <c:pt idx="912">
                  <c:v>9.9999999999999995E-8</c:v>
                </c:pt>
                <c:pt idx="913">
                  <c:v>0</c:v>
                </c:pt>
                <c:pt idx="914">
                  <c:v>9.9999999999999995E-8</c:v>
                </c:pt>
                <c:pt idx="915">
                  <c:v>0</c:v>
                </c:pt>
                <c:pt idx="916">
                  <c:v>9.9999999999999995E-8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9.9999999999999995E-8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9.9999999999999995E-8</c:v>
                </c:pt>
                <c:pt idx="932">
                  <c:v>0</c:v>
                </c:pt>
                <c:pt idx="933">
                  <c:v>9.9999999999999995E-8</c:v>
                </c:pt>
                <c:pt idx="934">
                  <c:v>9.9999999999999995E-8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9.9999999999999995E-8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9.9999999999999995E-8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9.9999999999999995E-8</c:v>
                </c:pt>
                <c:pt idx="952">
                  <c:v>0</c:v>
                </c:pt>
                <c:pt idx="953">
                  <c:v>0</c:v>
                </c:pt>
                <c:pt idx="954">
                  <c:v>9.9999999999999995E-8</c:v>
                </c:pt>
                <c:pt idx="955">
                  <c:v>0</c:v>
                </c:pt>
                <c:pt idx="956">
                  <c:v>0</c:v>
                </c:pt>
                <c:pt idx="957">
                  <c:v>9.9999999999999995E-8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9.9999999999999995E-8</c:v>
                </c:pt>
                <c:pt idx="968">
                  <c:v>0</c:v>
                </c:pt>
                <c:pt idx="969">
                  <c:v>0</c:v>
                </c:pt>
                <c:pt idx="970">
                  <c:v>9.9999999999999995E-8</c:v>
                </c:pt>
                <c:pt idx="971">
                  <c:v>0</c:v>
                </c:pt>
                <c:pt idx="972">
                  <c:v>0</c:v>
                </c:pt>
                <c:pt idx="973">
                  <c:v>9.9999999999999995E-8</c:v>
                </c:pt>
                <c:pt idx="974">
                  <c:v>0</c:v>
                </c:pt>
                <c:pt idx="975">
                  <c:v>9.9999999999999995E-8</c:v>
                </c:pt>
                <c:pt idx="976">
                  <c:v>9.9999999999999995E-8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9.9999999999999995E-8</c:v>
                </c:pt>
                <c:pt idx="981">
                  <c:v>9.9999999999999995E-8</c:v>
                </c:pt>
                <c:pt idx="982">
                  <c:v>0</c:v>
                </c:pt>
                <c:pt idx="983">
                  <c:v>0</c:v>
                </c:pt>
                <c:pt idx="984">
                  <c:v>9.9999999999999995E-8</c:v>
                </c:pt>
                <c:pt idx="985">
                  <c:v>9.9999999999999995E-8</c:v>
                </c:pt>
                <c:pt idx="986">
                  <c:v>0</c:v>
                </c:pt>
                <c:pt idx="987">
                  <c:v>9.9999999999999995E-8</c:v>
                </c:pt>
                <c:pt idx="988">
                  <c:v>9.9999999999999995E-8</c:v>
                </c:pt>
                <c:pt idx="989">
                  <c:v>0</c:v>
                </c:pt>
                <c:pt idx="990">
                  <c:v>0</c:v>
                </c:pt>
                <c:pt idx="991">
                  <c:v>9.9999999999999995E-8</c:v>
                </c:pt>
                <c:pt idx="992">
                  <c:v>0</c:v>
                </c:pt>
                <c:pt idx="993">
                  <c:v>9.9999999999999995E-8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9.9999999999999995E-8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2.4000000000000001E-5</c:v>
                </c:pt>
                <c:pt idx="1002">
                  <c:v>9.9999999999999995E-8</c:v>
                </c:pt>
                <c:pt idx="1003">
                  <c:v>1.9999999999999999E-7</c:v>
                </c:pt>
                <c:pt idx="1004">
                  <c:v>1.9999999999999999E-7</c:v>
                </c:pt>
                <c:pt idx="1005">
                  <c:v>9.9999999999999995E-8</c:v>
                </c:pt>
                <c:pt idx="1006">
                  <c:v>1.9999999999999999E-7</c:v>
                </c:pt>
                <c:pt idx="1007">
                  <c:v>2.9999999999999999E-7</c:v>
                </c:pt>
                <c:pt idx="1008">
                  <c:v>9.9999999999999995E-8</c:v>
                </c:pt>
                <c:pt idx="1009">
                  <c:v>1.9999999999999999E-7</c:v>
                </c:pt>
                <c:pt idx="1010">
                  <c:v>1.9999999999999999E-7</c:v>
                </c:pt>
                <c:pt idx="1011">
                  <c:v>1.9999999999999999E-7</c:v>
                </c:pt>
                <c:pt idx="1012">
                  <c:v>9.9999999999999995E-8</c:v>
                </c:pt>
                <c:pt idx="1013">
                  <c:v>2.9999999999999999E-7</c:v>
                </c:pt>
                <c:pt idx="1014">
                  <c:v>1.9999999999999999E-7</c:v>
                </c:pt>
                <c:pt idx="1015">
                  <c:v>9.9999999999999995E-8</c:v>
                </c:pt>
                <c:pt idx="1016">
                  <c:v>9.9999999999999995E-8</c:v>
                </c:pt>
                <c:pt idx="1017">
                  <c:v>1.9999999999999999E-7</c:v>
                </c:pt>
                <c:pt idx="1018">
                  <c:v>1.9999999999999999E-7</c:v>
                </c:pt>
                <c:pt idx="1019">
                  <c:v>1.9999999999999999E-7</c:v>
                </c:pt>
                <c:pt idx="1020">
                  <c:v>1.9999999999999999E-7</c:v>
                </c:pt>
                <c:pt idx="1021">
                  <c:v>9.9999999999999995E-8</c:v>
                </c:pt>
                <c:pt idx="1022">
                  <c:v>2.9999999999999999E-7</c:v>
                </c:pt>
                <c:pt idx="1023">
                  <c:v>2.9999999999999999E-7</c:v>
                </c:pt>
                <c:pt idx="1024">
                  <c:v>9.9999999999999995E-8</c:v>
                </c:pt>
                <c:pt idx="1025">
                  <c:v>9.9999999999999995E-8</c:v>
                </c:pt>
                <c:pt idx="1026">
                  <c:v>1.9999999999999999E-7</c:v>
                </c:pt>
                <c:pt idx="1027">
                  <c:v>9.9999999999999995E-8</c:v>
                </c:pt>
                <c:pt idx="1028">
                  <c:v>1.9999999999999999E-7</c:v>
                </c:pt>
                <c:pt idx="1029">
                  <c:v>1.9999999999999999E-7</c:v>
                </c:pt>
                <c:pt idx="1030">
                  <c:v>1.9999999999999999E-7</c:v>
                </c:pt>
                <c:pt idx="1031">
                  <c:v>1.1999999999999999E-6</c:v>
                </c:pt>
                <c:pt idx="1032">
                  <c:v>1.9999999999999999E-7</c:v>
                </c:pt>
                <c:pt idx="1033">
                  <c:v>1.9999999999999999E-7</c:v>
                </c:pt>
                <c:pt idx="1034">
                  <c:v>9.9999999999999995E-8</c:v>
                </c:pt>
                <c:pt idx="1035">
                  <c:v>9.9999999999999995E-8</c:v>
                </c:pt>
                <c:pt idx="1036">
                  <c:v>9.9999999999999995E-8</c:v>
                </c:pt>
                <c:pt idx="1037">
                  <c:v>9.9999999999999995E-8</c:v>
                </c:pt>
                <c:pt idx="1038">
                  <c:v>8.9999999999999996E-7</c:v>
                </c:pt>
                <c:pt idx="1039">
                  <c:v>9.9999999999999995E-8</c:v>
                </c:pt>
                <c:pt idx="1040">
                  <c:v>9.9999999999999995E-8</c:v>
                </c:pt>
                <c:pt idx="1041">
                  <c:v>1.9999999999999999E-7</c:v>
                </c:pt>
                <c:pt idx="1042">
                  <c:v>1.9999999999999999E-7</c:v>
                </c:pt>
                <c:pt idx="1043">
                  <c:v>9.9999999999999995E-8</c:v>
                </c:pt>
                <c:pt idx="1044">
                  <c:v>1.9999999999999999E-7</c:v>
                </c:pt>
                <c:pt idx="1045">
                  <c:v>1.9999999999999999E-7</c:v>
                </c:pt>
                <c:pt idx="1046">
                  <c:v>1.9999999999999999E-7</c:v>
                </c:pt>
                <c:pt idx="1047">
                  <c:v>9.9999999999999995E-8</c:v>
                </c:pt>
                <c:pt idx="1048">
                  <c:v>1.9999999999999999E-7</c:v>
                </c:pt>
                <c:pt idx="1049">
                  <c:v>2.9999999999999999E-7</c:v>
                </c:pt>
                <c:pt idx="1050">
                  <c:v>9.9999999999999995E-8</c:v>
                </c:pt>
                <c:pt idx="1051">
                  <c:v>1.9999999999999999E-7</c:v>
                </c:pt>
                <c:pt idx="1052">
                  <c:v>1.9999999999999999E-7</c:v>
                </c:pt>
                <c:pt idx="1053">
                  <c:v>1.9999999999999999E-7</c:v>
                </c:pt>
                <c:pt idx="1054">
                  <c:v>1.9999999999999999E-7</c:v>
                </c:pt>
                <c:pt idx="1055">
                  <c:v>9.9999999999999995E-8</c:v>
                </c:pt>
                <c:pt idx="1056">
                  <c:v>9.9999999999999995E-8</c:v>
                </c:pt>
                <c:pt idx="1057">
                  <c:v>1.9999999999999999E-7</c:v>
                </c:pt>
                <c:pt idx="1058">
                  <c:v>1.9999999999999999E-7</c:v>
                </c:pt>
                <c:pt idx="1059">
                  <c:v>1.9999999999999999E-7</c:v>
                </c:pt>
                <c:pt idx="1060">
                  <c:v>4.9999999999999998E-7</c:v>
                </c:pt>
                <c:pt idx="1061">
                  <c:v>2.9999999999999999E-7</c:v>
                </c:pt>
                <c:pt idx="1062">
                  <c:v>1.9999999999999999E-7</c:v>
                </c:pt>
                <c:pt idx="1063">
                  <c:v>1.9999999999999999E-7</c:v>
                </c:pt>
                <c:pt idx="1064">
                  <c:v>2.9999999999999999E-7</c:v>
                </c:pt>
                <c:pt idx="1065">
                  <c:v>1.9999999999999999E-7</c:v>
                </c:pt>
                <c:pt idx="1066">
                  <c:v>9.9999999999999995E-8</c:v>
                </c:pt>
                <c:pt idx="1067">
                  <c:v>9.9999999999999995E-8</c:v>
                </c:pt>
                <c:pt idx="1068">
                  <c:v>2.9999999999999999E-7</c:v>
                </c:pt>
                <c:pt idx="1069">
                  <c:v>9.9999999999999995E-8</c:v>
                </c:pt>
                <c:pt idx="1070">
                  <c:v>2.9999999999999999E-7</c:v>
                </c:pt>
                <c:pt idx="1071">
                  <c:v>2.9999999999999999E-7</c:v>
                </c:pt>
                <c:pt idx="1072">
                  <c:v>9.9999999999999995E-8</c:v>
                </c:pt>
                <c:pt idx="1073">
                  <c:v>2.9999999999999999E-7</c:v>
                </c:pt>
                <c:pt idx="1074">
                  <c:v>9.9999999999999995E-8</c:v>
                </c:pt>
                <c:pt idx="1075">
                  <c:v>2.2000000000000001E-6</c:v>
                </c:pt>
                <c:pt idx="1076">
                  <c:v>1.9999999999999999E-7</c:v>
                </c:pt>
                <c:pt idx="1077">
                  <c:v>2.9999999999999999E-7</c:v>
                </c:pt>
                <c:pt idx="1078">
                  <c:v>1.9999999999999999E-7</c:v>
                </c:pt>
                <c:pt idx="1079">
                  <c:v>9.9999999999999995E-8</c:v>
                </c:pt>
                <c:pt idx="1080">
                  <c:v>9.9999999999999995E-8</c:v>
                </c:pt>
                <c:pt idx="1081">
                  <c:v>1.9E-6</c:v>
                </c:pt>
                <c:pt idx="1082">
                  <c:v>1.9999999999999999E-7</c:v>
                </c:pt>
                <c:pt idx="1083">
                  <c:v>9.9999999999999995E-8</c:v>
                </c:pt>
                <c:pt idx="1084">
                  <c:v>1.9999999999999999E-7</c:v>
                </c:pt>
                <c:pt idx="1085">
                  <c:v>9.9999999999999995E-8</c:v>
                </c:pt>
                <c:pt idx="1086">
                  <c:v>1.9999999999999999E-7</c:v>
                </c:pt>
                <c:pt idx="1087">
                  <c:v>1.9999999999999999E-7</c:v>
                </c:pt>
                <c:pt idx="1088">
                  <c:v>2.9999999999999999E-7</c:v>
                </c:pt>
                <c:pt idx="1089">
                  <c:v>1.9999999999999999E-7</c:v>
                </c:pt>
                <c:pt idx="1090">
                  <c:v>2.9999999999999999E-7</c:v>
                </c:pt>
                <c:pt idx="1091">
                  <c:v>4.9999999999999998E-7</c:v>
                </c:pt>
                <c:pt idx="1092">
                  <c:v>9.9999999999999995E-8</c:v>
                </c:pt>
                <c:pt idx="1093">
                  <c:v>1.9999999999999999E-7</c:v>
                </c:pt>
                <c:pt idx="1094">
                  <c:v>9.9999999999999995E-8</c:v>
                </c:pt>
                <c:pt idx="1095">
                  <c:v>1.9999999999999999E-7</c:v>
                </c:pt>
                <c:pt idx="1096">
                  <c:v>9.9999999999999995E-8</c:v>
                </c:pt>
                <c:pt idx="1097">
                  <c:v>1.9999999999999999E-7</c:v>
                </c:pt>
                <c:pt idx="1098">
                  <c:v>1.9E-6</c:v>
                </c:pt>
                <c:pt idx="1099">
                  <c:v>9.9999999999999995E-8</c:v>
                </c:pt>
                <c:pt idx="1100">
                  <c:v>9.9999999999999995E-8</c:v>
                </c:pt>
                <c:pt idx="1101">
                  <c:v>1.9999999999999999E-7</c:v>
                </c:pt>
                <c:pt idx="1102">
                  <c:v>1.9999999999999999E-7</c:v>
                </c:pt>
                <c:pt idx="1103">
                  <c:v>1.9999999999999999E-7</c:v>
                </c:pt>
                <c:pt idx="1104">
                  <c:v>9.9999999999999995E-8</c:v>
                </c:pt>
                <c:pt idx="1105">
                  <c:v>9.9999999999999995E-8</c:v>
                </c:pt>
                <c:pt idx="1106">
                  <c:v>9.9999999999999995E-8</c:v>
                </c:pt>
                <c:pt idx="1107">
                  <c:v>9.9999999999999995E-8</c:v>
                </c:pt>
                <c:pt idx="1108">
                  <c:v>9.9999999999999995E-8</c:v>
                </c:pt>
                <c:pt idx="1109">
                  <c:v>9.9999999999999995E-8</c:v>
                </c:pt>
                <c:pt idx="1110">
                  <c:v>1.9999999999999999E-7</c:v>
                </c:pt>
                <c:pt idx="1111">
                  <c:v>9.9999999999999995E-8</c:v>
                </c:pt>
                <c:pt idx="1112">
                  <c:v>2.9999999999999999E-7</c:v>
                </c:pt>
                <c:pt idx="1113">
                  <c:v>1.9999999999999999E-7</c:v>
                </c:pt>
                <c:pt idx="1114">
                  <c:v>9.9999999999999995E-8</c:v>
                </c:pt>
                <c:pt idx="1115">
                  <c:v>1.9999999999999999E-7</c:v>
                </c:pt>
                <c:pt idx="1116">
                  <c:v>1.9999999999999999E-7</c:v>
                </c:pt>
                <c:pt idx="1117">
                  <c:v>1.9999999999999999E-7</c:v>
                </c:pt>
                <c:pt idx="1118">
                  <c:v>9.9999999999999995E-8</c:v>
                </c:pt>
                <c:pt idx="1119">
                  <c:v>2.9999999999999999E-7</c:v>
                </c:pt>
                <c:pt idx="1120">
                  <c:v>1.9999999999999999E-7</c:v>
                </c:pt>
                <c:pt idx="1121">
                  <c:v>2.9999999999999999E-7</c:v>
                </c:pt>
                <c:pt idx="1122">
                  <c:v>1.9999999999999999E-7</c:v>
                </c:pt>
                <c:pt idx="1123">
                  <c:v>9.9999999999999995E-8</c:v>
                </c:pt>
                <c:pt idx="1124">
                  <c:v>1.9999999999999999E-7</c:v>
                </c:pt>
                <c:pt idx="1125">
                  <c:v>1.9999999999999999E-7</c:v>
                </c:pt>
                <c:pt idx="1126">
                  <c:v>2.9999999999999999E-7</c:v>
                </c:pt>
                <c:pt idx="1127">
                  <c:v>9.9999999999999995E-8</c:v>
                </c:pt>
                <c:pt idx="1128">
                  <c:v>9.9999999999999995E-8</c:v>
                </c:pt>
                <c:pt idx="1129">
                  <c:v>1.9999999999999999E-7</c:v>
                </c:pt>
                <c:pt idx="1130">
                  <c:v>1.9999999999999999E-7</c:v>
                </c:pt>
                <c:pt idx="1131">
                  <c:v>1.9999999999999999E-7</c:v>
                </c:pt>
                <c:pt idx="1132">
                  <c:v>1.9999999999999999E-7</c:v>
                </c:pt>
                <c:pt idx="1133">
                  <c:v>1.9999999999999999E-7</c:v>
                </c:pt>
                <c:pt idx="1134">
                  <c:v>9.9999999999999995E-8</c:v>
                </c:pt>
                <c:pt idx="1135">
                  <c:v>1.9999999999999999E-7</c:v>
                </c:pt>
                <c:pt idx="1136">
                  <c:v>2.9999999999999999E-7</c:v>
                </c:pt>
                <c:pt idx="1137">
                  <c:v>9.9999999999999995E-8</c:v>
                </c:pt>
                <c:pt idx="1138">
                  <c:v>4.9999999999999998E-7</c:v>
                </c:pt>
                <c:pt idx="1139">
                  <c:v>9.9999999999999995E-8</c:v>
                </c:pt>
                <c:pt idx="1140">
                  <c:v>9.9999999999999995E-8</c:v>
                </c:pt>
                <c:pt idx="1141">
                  <c:v>1.9999999999999999E-7</c:v>
                </c:pt>
                <c:pt idx="1142">
                  <c:v>1.9999999999999999E-7</c:v>
                </c:pt>
                <c:pt idx="1143">
                  <c:v>1.9999999999999999E-7</c:v>
                </c:pt>
                <c:pt idx="1144">
                  <c:v>1.9999999999999999E-7</c:v>
                </c:pt>
                <c:pt idx="1145">
                  <c:v>9.9999999999999995E-8</c:v>
                </c:pt>
                <c:pt idx="1146">
                  <c:v>9.9999999999999995E-8</c:v>
                </c:pt>
                <c:pt idx="1147">
                  <c:v>9.9999999999999995E-8</c:v>
                </c:pt>
                <c:pt idx="1148">
                  <c:v>1.9999999999999999E-7</c:v>
                </c:pt>
                <c:pt idx="1149">
                  <c:v>1.9999999999999999E-7</c:v>
                </c:pt>
                <c:pt idx="1150">
                  <c:v>1.9999999999999999E-7</c:v>
                </c:pt>
                <c:pt idx="1151">
                  <c:v>1.9999999999999999E-7</c:v>
                </c:pt>
                <c:pt idx="1152">
                  <c:v>1.9999999999999999E-7</c:v>
                </c:pt>
                <c:pt idx="1153">
                  <c:v>9.9999999999999995E-8</c:v>
                </c:pt>
                <c:pt idx="1154">
                  <c:v>1.9999999999999999E-7</c:v>
                </c:pt>
                <c:pt idx="1155">
                  <c:v>1.9999999999999999E-7</c:v>
                </c:pt>
                <c:pt idx="1156">
                  <c:v>0</c:v>
                </c:pt>
                <c:pt idx="1157">
                  <c:v>1.9999999999999999E-7</c:v>
                </c:pt>
                <c:pt idx="1158">
                  <c:v>9.9999999999999995E-8</c:v>
                </c:pt>
                <c:pt idx="1159">
                  <c:v>9.9999999999999995E-8</c:v>
                </c:pt>
                <c:pt idx="1160">
                  <c:v>1.9999999999999999E-7</c:v>
                </c:pt>
                <c:pt idx="1161">
                  <c:v>1.9999999999999999E-7</c:v>
                </c:pt>
                <c:pt idx="1162">
                  <c:v>1.9999999999999999E-7</c:v>
                </c:pt>
                <c:pt idx="1163">
                  <c:v>9.9999999999999995E-8</c:v>
                </c:pt>
                <c:pt idx="1164">
                  <c:v>1.9999999999999999E-7</c:v>
                </c:pt>
                <c:pt idx="1165">
                  <c:v>1.9999999999999999E-7</c:v>
                </c:pt>
                <c:pt idx="1166">
                  <c:v>9.9999999999999995E-8</c:v>
                </c:pt>
                <c:pt idx="1167">
                  <c:v>9.9999999999999995E-8</c:v>
                </c:pt>
                <c:pt idx="1168">
                  <c:v>9.9999999999999995E-8</c:v>
                </c:pt>
                <c:pt idx="1169">
                  <c:v>1.9999999999999999E-7</c:v>
                </c:pt>
                <c:pt idx="1170">
                  <c:v>1.9999999999999999E-7</c:v>
                </c:pt>
                <c:pt idx="1171">
                  <c:v>2.9999999999999999E-7</c:v>
                </c:pt>
                <c:pt idx="1172">
                  <c:v>1.9999999999999999E-7</c:v>
                </c:pt>
                <c:pt idx="1173">
                  <c:v>9.9999999999999995E-8</c:v>
                </c:pt>
                <c:pt idx="1174">
                  <c:v>9.9999999999999995E-8</c:v>
                </c:pt>
                <c:pt idx="1175">
                  <c:v>1.9999999999999999E-7</c:v>
                </c:pt>
                <c:pt idx="1176">
                  <c:v>1.9999999999999999E-7</c:v>
                </c:pt>
                <c:pt idx="1177">
                  <c:v>1.9999999999999999E-7</c:v>
                </c:pt>
                <c:pt idx="1178">
                  <c:v>1.9999999999999999E-7</c:v>
                </c:pt>
                <c:pt idx="1179">
                  <c:v>1.9999999999999999E-7</c:v>
                </c:pt>
                <c:pt idx="1180">
                  <c:v>9.9999999999999995E-8</c:v>
                </c:pt>
                <c:pt idx="1181">
                  <c:v>9.9999999999999995E-8</c:v>
                </c:pt>
                <c:pt idx="1182">
                  <c:v>9.9999999999999995E-8</c:v>
                </c:pt>
                <c:pt idx="1183">
                  <c:v>9.9999999999999995E-8</c:v>
                </c:pt>
                <c:pt idx="1184">
                  <c:v>1.9999999999999999E-7</c:v>
                </c:pt>
                <c:pt idx="1185">
                  <c:v>9.9999999999999995E-8</c:v>
                </c:pt>
                <c:pt idx="1186">
                  <c:v>9.9999999999999995E-8</c:v>
                </c:pt>
                <c:pt idx="1187">
                  <c:v>2.9999999999999999E-7</c:v>
                </c:pt>
                <c:pt idx="1188">
                  <c:v>1.9999999999999999E-7</c:v>
                </c:pt>
                <c:pt idx="1189">
                  <c:v>1.9999999999999999E-7</c:v>
                </c:pt>
                <c:pt idx="1190">
                  <c:v>1.9999999999999999E-7</c:v>
                </c:pt>
                <c:pt idx="1191">
                  <c:v>1.9999999999999999E-7</c:v>
                </c:pt>
                <c:pt idx="1192">
                  <c:v>1.9999999999999999E-7</c:v>
                </c:pt>
                <c:pt idx="1193">
                  <c:v>9.9999999999999995E-8</c:v>
                </c:pt>
                <c:pt idx="1194">
                  <c:v>1.9999999999999999E-7</c:v>
                </c:pt>
                <c:pt idx="1195">
                  <c:v>9.9999999999999995E-8</c:v>
                </c:pt>
                <c:pt idx="1196">
                  <c:v>9.9999999999999995E-8</c:v>
                </c:pt>
                <c:pt idx="1197">
                  <c:v>1.9999999999999999E-7</c:v>
                </c:pt>
                <c:pt idx="1198">
                  <c:v>9.9999999999999995E-8</c:v>
                </c:pt>
                <c:pt idx="1199">
                  <c:v>1.9999999999999999E-7</c:v>
                </c:pt>
                <c:pt idx="1200">
                  <c:v>1.9999999999999999E-7</c:v>
                </c:pt>
                <c:pt idx="1201">
                  <c:v>9.9999999999999995E-8</c:v>
                </c:pt>
                <c:pt idx="1202">
                  <c:v>9.9999999999999995E-8</c:v>
                </c:pt>
                <c:pt idx="1203">
                  <c:v>9.9999999999999995E-8</c:v>
                </c:pt>
                <c:pt idx="1204">
                  <c:v>1.9999999999999999E-7</c:v>
                </c:pt>
                <c:pt idx="1205">
                  <c:v>9.9999999999999995E-8</c:v>
                </c:pt>
                <c:pt idx="1206">
                  <c:v>1.9999999999999999E-7</c:v>
                </c:pt>
                <c:pt idx="1207">
                  <c:v>9.9999999999999995E-8</c:v>
                </c:pt>
                <c:pt idx="1208">
                  <c:v>1.9999999999999999E-7</c:v>
                </c:pt>
                <c:pt idx="1209">
                  <c:v>9.9999999999999995E-8</c:v>
                </c:pt>
                <c:pt idx="1210">
                  <c:v>9.9999999999999995E-8</c:v>
                </c:pt>
                <c:pt idx="1211">
                  <c:v>2.9999999999999999E-7</c:v>
                </c:pt>
                <c:pt idx="1212">
                  <c:v>1.9999999999999999E-7</c:v>
                </c:pt>
                <c:pt idx="1213">
                  <c:v>1.9999999999999999E-7</c:v>
                </c:pt>
                <c:pt idx="1214">
                  <c:v>2.9999999999999999E-7</c:v>
                </c:pt>
                <c:pt idx="1215">
                  <c:v>2.9999999999999999E-7</c:v>
                </c:pt>
                <c:pt idx="1216">
                  <c:v>1.9999999999999999E-7</c:v>
                </c:pt>
                <c:pt idx="1217">
                  <c:v>2.9999999999999999E-7</c:v>
                </c:pt>
                <c:pt idx="1218">
                  <c:v>9.9999999999999995E-8</c:v>
                </c:pt>
                <c:pt idx="1219">
                  <c:v>9.9999999999999995E-8</c:v>
                </c:pt>
                <c:pt idx="1220">
                  <c:v>1.9999999999999999E-7</c:v>
                </c:pt>
                <c:pt idx="1221">
                  <c:v>1.9999999999999999E-7</c:v>
                </c:pt>
                <c:pt idx="1222">
                  <c:v>9.9999999999999995E-8</c:v>
                </c:pt>
                <c:pt idx="1223">
                  <c:v>9.9999999999999995E-8</c:v>
                </c:pt>
                <c:pt idx="1224">
                  <c:v>0</c:v>
                </c:pt>
                <c:pt idx="1225">
                  <c:v>9.9999999999999995E-8</c:v>
                </c:pt>
                <c:pt idx="1226">
                  <c:v>9.9999999999999995E-8</c:v>
                </c:pt>
                <c:pt idx="1227">
                  <c:v>1.9999999999999999E-7</c:v>
                </c:pt>
                <c:pt idx="1228">
                  <c:v>1.9999999999999999E-7</c:v>
                </c:pt>
                <c:pt idx="1229">
                  <c:v>1.9999999999999999E-7</c:v>
                </c:pt>
                <c:pt idx="1230">
                  <c:v>1.9999999999999999E-7</c:v>
                </c:pt>
                <c:pt idx="1231">
                  <c:v>9.9999999999999995E-8</c:v>
                </c:pt>
                <c:pt idx="1232">
                  <c:v>9.9999999999999995E-8</c:v>
                </c:pt>
                <c:pt idx="1233">
                  <c:v>1.9999999999999999E-7</c:v>
                </c:pt>
                <c:pt idx="1234">
                  <c:v>9.9999999999999995E-8</c:v>
                </c:pt>
                <c:pt idx="1235">
                  <c:v>3.9999999999999998E-7</c:v>
                </c:pt>
                <c:pt idx="1236">
                  <c:v>9.9999999999999995E-8</c:v>
                </c:pt>
                <c:pt idx="1237">
                  <c:v>1.9999999999999999E-7</c:v>
                </c:pt>
                <c:pt idx="1238">
                  <c:v>9.9999999999999995E-8</c:v>
                </c:pt>
                <c:pt idx="1239">
                  <c:v>9.9999999999999995E-8</c:v>
                </c:pt>
                <c:pt idx="1240">
                  <c:v>1.9999999999999999E-7</c:v>
                </c:pt>
                <c:pt idx="1241">
                  <c:v>1.9999999999999999E-7</c:v>
                </c:pt>
                <c:pt idx="1242">
                  <c:v>9.9999999999999995E-8</c:v>
                </c:pt>
                <c:pt idx="1243">
                  <c:v>1.9999999999999999E-7</c:v>
                </c:pt>
                <c:pt idx="1244">
                  <c:v>2.9999999999999999E-7</c:v>
                </c:pt>
                <c:pt idx="1245">
                  <c:v>1.9999999999999999E-7</c:v>
                </c:pt>
                <c:pt idx="1246">
                  <c:v>9.9999999999999995E-8</c:v>
                </c:pt>
                <c:pt idx="1247">
                  <c:v>1.9999999999999999E-7</c:v>
                </c:pt>
                <c:pt idx="1248">
                  <c:v>9.9999999999999995E-8</c:v>
                </c:pt>
                <c:pt idx="1249">
                  <c:v>9.9999999999999995E-8</c:v>
                </c:pt>
                <c:pt idx="1250">
                  <c:v>1.9999999999999999E-7</c:v>
                </c:pt>
                <c:pt idx="1251">
                  <c:v>1.9999999999999999E-7</c:v>
                </c:pt>
                <c:pt idx="1252">
                  <c:v>9.9999999999999995E-8</c:v>
                </c:pt>
                <c:pt idx="1253">
                  <c:v>1.9999999999999999E-7</c:v>
                </c:pt>
                <c:pt idx="1254">
                  <c:v>9.9999999999999995E-8</c:v>
                </c:pt>
                <c:pt idx="1255">
                  <c:v>1.9999999999999999E-7</c:v>
                </c:pt>
                <c:pt idx="1256">
                  <c:v>9.9999999999999995E-8</c:v>
                </c:pt>
                <c:pt idx="1257">
                  <c:v>1.9999999999999999E-7</c:v>
                </c:pt>
                <c:pt idx="1258">
                  <c:v>9.9999999999999995E-8</c:v>
                </c:pt>
                <c:pt idx="1259">
                  <c:v>9.9999999999999995E-8</c:v>
                </c:pt>
                <c:pt idx="1260">
                  <c:v>9.9999999999999995E-8</c:v>
                </c:pt>
                <c:pt idx="1261">
                  <c:v>1.9999999999999999E-7</c:v>
                </c:pt>
                <c:pt idx="1262">
                  <c:v>9.9999999999999995E-8</c:v>
                </c:pt>
                <c:pt idx="1263">
                  <c:v>1.9999999999999999E-7</c:v>
                </c:pt>
                <c:pt idx="1264">
                  <c:v>1.9999999999999999E-7</c:v>
                </c:pt>
                <c:pt idx="1265">
                  <c:v>9.9999999999999995E-8</c:v>
                </c:pt>
                <c:pt idx="1266">
                  <c:v>9.9999999999999995E-8</c:v>
                </c:pt>
                <c:pt idx="1267">
                  <c:v>9.9999999999999995E-8</c:v>
                </c:pt>
                <c:pt idx="1268">
                  <c:v>1.9999999999999999E-7</c:v>
                </c:pt>
                <c:pt idx="1269">
                  <c:v>1.9999999999999999E-7</c:v>
                </c:pt>
                <c:pt idx="1270">
                  <c:v>1.9999999999999999E-7</c:v>
                </c:pt>
                <c:pt idx="1271">
                  <c:v>1.9999999999999999E-7</c:v>
                </c:pt>
                <c:pt idx="1272">
                  <c:v>9.9999999999999995E-8</c:v>
                </c:pt>
                <c:pt idx="1273">
                  <c:v>1.9999999999999999E-7</c:v>
                </c:pt>
                <c:pt idx="1274">
                  <c:v>1.9999999999999999E-7</c:v>
                </c:pt>
                <c:pt idx="1275">
                  <c:v>1.9999999999999999E-7</c:v>
                </c:pt>
                <c:pt idx="1276">
                  <c:v>2.9999999999999999E-7</c:v>
                </c:pt>
                <c:pt idx="1277">
                  <c:v>9.9999999999999995E-8</c:v>
                </c:pt>
                <c:pt idx="1278">
                  <c:v>1.9999999999999999E-7</c:v>
                </c:pt>
                <c:pt idx="1279">
                  <c:v>1.9999999999999999E-7</c:v>
                </c:pt>
                <c:pt idx="1280">
                  <c:v>1.9999999999999999E-7</c:v>
                </c:pt>
                <c:pt idx="1281">
                  <c:v>9.9999999999999995E-8</c:v>
                </c:pt>
                <c:pt idx="1282">
                  <c:v>1.9999999999999999E-7</c:v>
                </c:pt>
                <c:pt idx="1283">
                  <c:v>1.9999999999999999E-7</c:v>
                </c:pt>
                <c:pt idx="1284">
                  <c:v>9.9999999999999995E-8</c:v>
                </c:pt>
                <c:pt idx="1285">
                  <c:v>9.9999999999999995E-8</c:v>
                </c:pt>
                <c:pt idx="1286">
                  <c:v>9.9999999999999995E-8</c:v>
                </c:pt>
                <c:pt idx="1287">
                  <c:v>9.9999999999999995E-8</c:v>
                </c:pt>
                <c:pt idx="1288">
                  <c:v>3.9999999999999998E-7</c:v>
                </c:pt>
                <c:pt idx="1289">
                  <c:v>9.9999999999999995E-8</c:v>
                </c:pt>
                <c:pt idx="1290">
                  <c:v>1.9999999999999999E-7</c:v>
                </c:pt>
                <c:pt idx="1291">
                  <c:v>1.9999999999999999E-7</c:v>
                </c:pt>
                <c:pt idx="1292">
                  <c:v>1.9999999999999999E-7</c:v>
                </c:pt>
                <c:pt idx="1293">
                  <c:v>9.9999999999999995E-8</c:v>
                </c:pt>
                <c:pt idx="1294">
                  <c:v>1.9999999999999999E-7</c:v>
                </c:pt>
                <c:pt idx="1295">
                  <c:v>1.9999999999999999E-7</c:v>
                </c:pt>
                <c:pt idx="1296">
                  <c:v>3.9999999999999998E-7</c:v>
                </c:pt>
                <c:pt idx="1297">
                  <c:v>9.9999999999999995E-8</c:v>
                </c:pt>
                <c:pt idx="1298">
                  <c:v>1.9999999999999999E-7</c:v>
                </c:pt>
                <c:pt idx="1299">
                  <c:v>9.9999999999999995E-8</c:v>
                </c:pt>
                <c:pt idx="1300">
                  <c:v>9.9999999999999995E-8</c:v>
                </c:pt>
                <c:pt idx="1301">
                  <c:v>9.9999999999999995E-8</c:v>
                </c:pt>
                <c:pt idx="1302">
                  <c:v>1.9999999999999999E-7</c:v>
                </c:pt>
                <c:pt idx="1303">
                  <c:v>9.9999999999999995E-8</c:v>
                </c:pt>
                <c:pt idx="1304">
                  <c:v>9.9999999999999995E-8</c:v>
                </c:pt>
                <c:pt idx="1305">
                  <c:v>1.9999999999999999E-7</c:v>
                </c:pt>
                <c:pt idx="1306">
                  <c:v>2.9999999999999999E-7</c:v>
                </c:pt>
                <c:pt idx="1307">
                  <c:v>9.9999999999999995E-8</c:v>
                </c:pt>
                <c:pt idx="1308">
                  <c:v>1.9999999999999999E-7</c:v>
                </c:pt>
                <c:pt idx="1309">
                  <c:v>9.9999999999999995E-8</c:v>
                </c:pt>
                <c:pt idx="1310">
                  <c:v>9.9999999999999995E-8</c:v>
                </c:pt>
                <c:pt idx="1311">
                  <c:v>9.9999999999999995E-8</c:v>
                </c:pt>
                <c:pt idx="1312">
                  <c:v>9.9999999999999995E-8</c:v>
                </c:pt>
                <c:pt idx="1313">
                  <c:v>9.9999999999999995E-8</c:v>
                </c:pt>
                <c:pt idx="1314">
                  <c:v>9.9999999999999995E-8</c:v>
                </c:pt>
                <c:pt idx="1315">
                  <c:v>9.9999999999999995E-8</c:v>
                </c:pt>
                <c:pt idx="1316">
                  <c:v>1.9999999999999999E-7</c:v>
                </c:pt>
                <c:pt idx="1317">
                  <c:v>1.9999999999999999E-7</c:v>
                </c:pt>
                <c:pt idx="1318">
                  <c:v>9.9999999999999995E-8</c:v>
                </c:pt>
                <c:pt idx="1319">
                  <c:v>1.9999999999999999E-7</c:v>
                </c:pt>
                <c:pt idx="1320">
                  <c:v>9.9999999999999995E-8</c:v>
                </c:pt>
                <c:pt idx="1321">
                  <c:v>1.9999999999999999E-7</c:v>
                </c:pt>
                <c:pt idx="1322">
                  <c:v>1.9999999999999999E-7</c:v>
                </c:pt>
                <c:pt idx="1323">
                  <c:v>1.9999999999999999E-7</c:v>
                </c:pt>
                <c:pt idx="1324">
                  <c:v>9.9999999999999995E-8</c:v>
                </c:pt>
                <c:pt idx="1325">
                  <c:v>1.9999999999999999E-7</c:v>
                </c:pt>
                <c:pt idx="1326">
                  <c:v>1.9999999999999999E-7</c:v>
                </c:pt>
                <c:pt idx="1327">
                  <c:v>1.9999999999999999E-7</c:v>
                </c:pt>
                <c:pt idx="1328">
                  <c:v>2.9999999999999999E-7</c:v>
                </c:pt>
                <c:pt idx="1329">
                  <c:v>9.9999999999999995E-8</c:v>
                </c:pt>
                <c:pt idx="1330">
                  <c:v>9.9999999999999995E-8</c:v>
                </c:pt>
                <c:pt idx="1331">
                  <c:v>1.9999999999999999E-7</c:v>
                </c:pt>
                <c:pt idx="1332">
                  <c:v>1.9999999999999999E-7</c:v>
                </c:pt>
                <c:pt idx="1333">
                  <c:v>1.9999999999999999E-7</c:v>
                </c:pt>
                <c:pt idx="1334">
                  <c:v>3.9999999999999998E-7</c:v>
                </c:pt>
                <c:pt idx="1335">
                  <c:v>1.9999999999999999E-7</c:v>
                </c:pt>
                <c:pt idx="1336">
                  <c:v>1.9999999999999999E-7</c:v>
                </c:pt>
                <c:pt idx="1337">
                  <c:v>2.9999999999999999E-7</c:v>
                </c:pt>
                <c:pt idx="1338">
                  <c:v>9.9999999999999995E-8</c:v>
                </c:pt>
                <c:pt idx="1339">
                  <c:v>9.9999999999999995E-8</c:v>
                </c:pt>
                <c:pt idx="1340">
                  <c:v>1.9999999999999999E-7</c:v>
                </c:pt>
                <c:pt idx="1341">
                  <c:v>1.9999999999999999E-7</c:v>
                </c:pt>
                <c:pt idx="1342">
                  <c:v>1.9999999999999999E-7</c:v>
                </c:pt>
                <c:pt idx="1343">
                  <c:v>2.9999999999999999E-7</c:v>
                </c:pt>
                <c:pt idx="1344">
                  <c:v>2.9999999999999999E-7</c:v>
                </c:pt>
                <c:pt idx="1345">
                  <c:v>1.9999999999999999E-7</c:v>
                </c:pt>
                <c:pt idx="1346">
                  <c:v>2.9999999999999999E-7</c:v>
                </c:pt>
                <c:pt idx="1347">
                  <c:v>1.9999999999999999E-7</c:v>
                </c:pt>
                <c:pt idx="1348">
                  <c:v>1.9999999999999999E-7</c:v>
                </c:pt>
                <c:pt idx="1349">
                  <c:v>1.9999999999999999E-7</c:v>
                </c:pt>
                <c:pt idx="1350">
                  <c:v>1.9999999999999999E-7</c:v>
                </c:pt>
                <c:pt idx="1351">
                  <c:v>1.9999999999999999E-7</c:v>
                </c:pt>
                <c:pt idx="1352">
                  <c:v>9.9999999999999995E-8</c:v>
                </c:pt>
                <c:pt idx="1353">
                  <c:v>1.9999999999999999E-7</c:v>
                </c:pt>
                <c:pt idx="1354">
                  <c:v>9.9999999999999995E-8</c:v>
                </c:pt>
                <c:pt idx="1355">
                  <c:v>9.9999999999999995E-8</c:v>
                </c:pt>
                <c:pt idx="1356">
                  <c:v>1.9999999999999999E-7</c:v>
                </c:pt>
                <c:pt idx="1357">
                  <c:v>9.9999999999999995E-8</c:v>
                </c:pt>
                <c:pt idx="1358">
                  <c:v>9.9999999999999995E-8</c:v>
                </c:pt>
                <c:pt idx="1359">
                  <c:v>1.9999999999999999E-7</c:v>
                </c:pt>
                <c:pt idx="1360">
                  <c:v>1.9999999999999999E-7</c:v>
                </c:pt>
                <c:pt idx="1361">
                  <c:v>9.9999999999999995E-8</c:v>
                </c:pt>
                <c:pt idx="1362">
                  <c:v>2.9999999999999999E-7</c:v>
                </c:pt>
                <c:pt idx="1363">
                  <c:v>1.9999999999999999E-7</c:v>
                </c:pt>
                <c:pt idx="1364">
                  <c:v>1.9999999999999999E-7</c:v>
                </c:pt>
                <c:pt idx="1365">
                  <c:v>1.9999999999999999E-7</c:v>
                </c:pt>
                <c:pt idx="1366">
                  <c:v>1.9999999999999999E-7</c:v>
                </c:pt>
                <c:pt idx="1367">
                  <c:v>1.9999999999999999E-7</c:v>
                </c:pt>
                <c:pt idx="1368">
                  <c:v>1.9999999999999999E-7</c:v>
                </c:pt>
                <c:pt idx="1369">
                  <c:v>9.9999999999999995E-8</c:v>
                </c:pt>
                <c:pt idx="1370">
                  <c:v>9.9999999999999995E-8</c:v>
                </c:pt>
                <c:pt idx="1371">
                  <c:v>2.9999999999999999E-7</c:v>
                </c:pt>
                <c:pt idx="1372">
                  <c:v>1.9999999999999999E-7</c:v>
                </c:pt>
                <c:pt idx="1373">
                  <c:v>1.9999999999999999E-7</c:v>
                </c:pt>
                <c:pt idx="1374">
                  <c:v>1.9999999999999999E-7</c:v>
                </c:pt>
                <c:pt idx="1375">
                  <c:v>9.9999999999999995E-8</c:v>
                </c:pt>
                <c:pt idx="1376">
                  <c:v>1.9999999999999999E-7</c:v>
                </c:pt>
                <c:pt idx="1377">
                  <c:v>2.9999999999999999E-7</c:v>
                </c:pt>
                <c:pt idx="1378">
                  <c:v>1.9999999999999999E-7</c:v>
                </c:pt>
                <c:pt idx="1379">
                  <c:v>1.9999999999999999E-7</c:v>
                </c:pt>
                <c:pt idx="1380">
                  <c:v>9.9999999999999995E-8</c:v>
                </c:pt>
                <c:pt idx="1381">
                  <c:v>9.9999999999999995E-8</c:v>
                </c:pt>
                <c:pt idx="1382">
                  <c:v>2.9999999999999999E-7</c:v>
                </c:pt>
                <c:pt idx="1383">
                  <c:v>1.9999999999999999E-7</c:v>
                </c:pt>
                <c:pt idx="1384">
                  <c:v>3.9999999999999998E-7</c:v>
                </c:pt>
                <c:pt idx="1385">
                  <c:v>9.9999999999999995E-8</c:v>
                </c:pt>
                <c:pt idx="1386">
                  <c:v>1.9999999999999999E-7</c:v>
                </c:pt>
                <c:pt idx="1387">
                  <c:v>1.9999999999999999E-7</c:v>
                </c:pt>
                <c:pt idx="1388">
                  <c:v>9.9999999999999995E-8</c:v>
                </c:pt>
                <c:pt idx="1389">
                  <c:v>9.9999999999999995E-8</c:v>
                </c:pt>
                <c:pt idx="1390">
                  <c:v>9.9999999999999995E-8</c:v>
                </c:pt>
                <c:pt idx="1391">
                  <c:v>9.9999999999999995E-8</c:v>
                </c:pt>
                <c:pt idx="1392">
                  <c:v>1.9999999999999999E-7</c:v>
                </c:pt>
                <c:pt idx="1393">
                  <c:v>1.9999999999999999E-7</c:v>
                </c:pt>
                <c:pt idx="1394">
                  <c:v>9.9999999999999995E-8</c:v>
                </c:pt>
                <c:pt idx="1395">
                  <c:v>1.9999999999999999E-7</c:v>
                </c:pt>
                <c:pt idx="1396">
                  <c:v>2.9999999999999999E-7</c:v>
                </c:pt>
                <c:pt idx="1397">
                  <c:v>9.9999999999999995E-8</c:v>
                </c:pt>
                <c:pt idx="1398">
                  <c:v>9.9999999999999995E-8</c:v>
                </c:pt>
                <c:pt idx="1399">
                  <c:v>9.9999999999999995E-8</c:v>
                </c:pt>
                <c:pt idx="1400">
                  <c:v>1.9999999999999999E-7</c:v>
                </c:pt>
                <c:pt idx="1401">
                  <c:v>1.9999999999999999E-7</c:v>
                </c:pt>
                <c:pt idx="1402">
                  <c:v>1.9999999999999999E-7</c:v>
                </c:pt>
                <c:pt idx="1403">
                  <c:v>1.9999999999999999E-7</c:v>
                </c:pt>
                <c:pt idx="1404">
                  <c:v>9.9999999999999995E-8</c:v>
                </c:pt>
                <c:pt idx="1405">
                  <c:v>1.9999999999999999E-7</c:v>
                </c:pt>
                <c:pt idx="1406">
                  <c:v>1.9999999999999999E-7</c:v>
                </c:pt>
                <c:pt idx="1407">
                  <c:v>1.9999999999999999E-7</c:v>
                </c:pt>
                <c:pt idx="1408">
                  <c:v>9.9999999999999995E-8</c:v>
                </c:pt>
                <c:pt idx="1409">
                  <c:v>1.9999999999999999E-7</c:v>
                </c:pt>
                <c:pt idx="1410">
                  <c:v>1.9999999999999999E-7</c:v>
                </c:pt>
                <c:pt idx="1411">
                  <c:v>3.9999999999999998E-7</c:v>
                </c:pt>
                <c:pt idx="1412">
                  <c:v>4.9999999999999998E-7</c:v>
                </c:pt>
                <c:pt idx="1413">
                  <c:v>2.9999999999999999E-7</c:v>
                </c:pt>
                <c:pt idx="1414">
                  <c:v>9.9999999999999995E-8</c:v>
                </c:pt>
                <c:pt idx="1415">
                  <c:v>2.9999999999999999E-7</c:v>
                </c:pt>
                <c:pt idx="1416">
                  <c:v>2.9999999999999999E-7</c:v>
                </c:pt>
                <c:pt idx="1417">
                  <c:v>9.9999999999999995E-7</c:v>
                </c:pt>
                <c:pt idx="1418">
                  <c:v>1.9999999999999999E-7</c:v>
                </c:pt>
                <c:pt idx="1419">
                  <c:v>4.9999999999999998E-7</c:v>
                </c:pt>
                <c:pt idx="1420">
                  <c:v>9.9999999999999995E-8</c:v>
                </c:pt>
                <c:pt idx="1421">
                  <c:v>1.9999999999999999E-7</c:v>
                </c:pt>
                <c:pt idx="1422">
                  <c:v>3.9999999999999998E-7</c:v>
                </c:pt>
                <c:pt idx="1423">
                  <c:v>2.9999999999999999E-7</c:v>
                </c:pt>
                <c:pt idx="1424">
                  <c:v>3.9999999999999998E-7</c:v>
                </c:pt>
                <c:pt idx="1425">
                  <c:v>1.9999999999999999E-7</c:v>
                </c:pt>
                <c:pt idx="1426">
                  <c:v>1.9999999999999999E-7</c:v>
                </c:pt>
                <c:pt idx="1427">
                  <c:v>1.9999999999999999E-7</c:v>
                </c:pt>
                <c:pt idx="1428">
                  <c:v>9.9999999999999995E-8</c:v>
                </c:pt>
                <c:pt idx="1429">
                  <c:v>2.9999999999999999E-7</c:v>
                </c:pt>
                <c:pt idx="1430">
                  <c:v>1.9999999999999999E-7</c:v>
                </c:pt>
                <c:pt idx="1431">
                  <c:v>9.9999999999999995E-8</c:v>
                </c:pt>
                <c:pt idx="1432">
                  <c:v>1.9999999999999999E-7</c:v>
                </c:pt>
                <c:pt idx="1433">
                  <c:v>1.9999999999999999E-7</c:v>
                </c:pt>
                <c:pt idx="1434">
                  <c:v>1.9999999999999999E-7</c:v>
                </c:pt>
                <c:pt idx="1435">
                  <c:v>1.9999999999999999E-7</c:v>
                </c:pt>
                <c:pt idx="1436">
                  <c:v>1.9999999999999999E-7</c:v>
                </c:pt>
                <c:pt idx="1437">
                  <c:v>2.9999999999999999E-7</c:v>
                </c:pt>
                <c:pt idx="1438">
                  <c:v>1.9999999999999999E-7</c:v>
                </c:pt>
                <c:pt idx="1439">
                  <c:v>4.9999999999999998E-7</c:v>
                </c:pt>
                <c:pt idx="1440">
                  <c:v>1.9999999999999999E-7</c:v>
                </c:pt>
                <c:pt idx="1441">
                  <c:v>1.9999999999999999E-7</c:v>
                </c:pt>
                <c:pt idx="1442">
                  <c:v>2.9999999999999999E-7</c:v>
                </c:pt>
                <c:pt idx="1443">
                  <c:v>1.9999999999999999E-7</c:v>
                </c:pt>
                <c:pt idx="1444">
                  <c:v>4.9999999999999998E-7</c:v>
                </c:pt>
                <c:pt idx="1445">
                  <c:v>9.9999999999999995E-8</c:v>
                </c:pt>
                <c:pt idx="1446">
                  <c:v>2.9999999999999999E-7</c:v>
                </c:pt>
                <c:pt idx="1447">
                  <c:v>9.9999999999999995E-8</c:v>
                </c:pt>
                <c:pt idx="1448">
                  <c:v>9.9999999999999995E-8</c:v>
                </c:pt>
                <c:pt idx="1449">
                  <c:v>1.9999999999999999E-7</c:v>
                </c:pt>
                <c:pt idx="1450">
                  <c:v>2.9999999999999999E-7</c:v>
                </c:pt>
                <c:pt idx="1451">
                  <c:v>9.9999999999999995E-8</c:v>
                </c:pt>
                <c:pt idx="1452">
                  <c:v>2.9999999999999999E-7</c:v>
                </c:pt>
                <c:pt idx="1453">
                  <c:v>1.9999999999999999E-7</c:v>
                </c:pt>
                <c:pt idx="1454">
                  <c:v>1.9999999999999999E-7</c:v>
                </c:pt>
                <c:pt idx="1455">
                  <c:v>1.9999999999999999E-7</c:v>
                </c:pt>
                <c:pt idx="1456">
                  <c:v>1.9999999999999999E-7</c:v>
                </c:pt>
                <c:pt idx="1457">
                  <c:v>9.9999999999999995E-8</c:v>
                </c:pt>
                <c:pt idx="1458">
                  <c:v>1.9999999999999999E-7</c:v>
                </c:pt>
                <c:pt idx="1459">
                  <c:v>1.9999999999999999E-7</c:v>
                </c:pt>
                <c:pt idx="1460">
                  <c:v>2.9999999999999999E-7</c:v>
                </c:pt>
                <c:pt idx="1461">
                  <c:v>2.9999999999999999E-7</c:v>
                </c:pt>
                <c:pt idx="1462">
                  <c:v>9.9999999999999995E-8</c:v>
                </c:pt>
                <c:pt idx="1463">
                  <c:v>2.9999999999999999E-7</c:v>
                </c:pt>
                <c:pt idx="1464">
                  <c:v>1.9999999999999999E-7</c:v>
                </c:pt>
                <c:pt idx="1465">
                  <c:v>9.9999999999999995E-8</c:v>
                </c:pt>
                <c:pt idx="1466">
                  <c:v>9.9999999999999995E-8</c:v>
                </c:pt>
                <c:pt idx="1467">
                  <c:v>9.9999999999999995E-8</c:v>
                </c:pt>
                <c:pt idx="1468">
                  <c:v>3.9999999999999998E-7</c:v>
                </c:pt>
                <c:pt idx="1469">
                  <c:v>9.9999999999999995E-8</c:v>
                </c:pt>
                <c:pt idx="1470">
                  <c:v>2.9999999999999999E-7</c:v>
                </c:pt>
                <c:pt idx="1471">
                  <c:v>9.9999999999999995E-8</c:v>
                </c:pt>
                <c:pt idx="1472">
                  <c:v>1.9999999999999999E-7</c:v>
                </c:pt>
                <c:pt idx="1473">
                  <c:v>1.9999999999999999E-7</c:v>
                </c:pt>
                <c:pt idx="1474">
                  <c:v>2.9999999999999999E-7</c:v>
                </c:pt>
                <c:pt idx="1475">
                  <c:v>2.9999999999999999E-7</c:v>
                </c:pt>
                <c:pt idx="1476">
                  <c:v>9.9999999999999995E-8</c:v>
                </c:pt>
                <c:pt idx="1477">
                  <c:v>2.9999999999999999E-7</c:v>
                </c:pt>
                <c:pt idx="1478">
                  <c:v>9.9999999999999995E-8</c:v>
                </c:pt>
                <c:pt idx="1479">
                  <c:v>1.9999999999999999E-7</c:v>
                </c:pt>
                <c:pt idx="1480">
                  <c:v>3.9999999999999998E-7</c:v>
                </c:pt>
                <c:pt idx="1481">
                  <c:v>1.9999999999999999E-7</c:v>
                </c:pt>
                <c:pt idx="1482">
                  <c:v>1.9999999999999999E-7</c:v>
                </c:pt>
                <c:pt idx="1483">
                  <c:v>9.9999999999999995E-8</c:v>
                </c:pt>
                <c:pt idx="1484">
                  <c:v>1.9999999999999999E-7</c:v>
                </c:pt>
                <c:pt idx="1485">
                  <c:v>1.9999999999999999E-7</c:v>
                </c:pt>
                <c:pt idx="1486">
                  <c:v>1.9999999999999999E-7</c:v>
                </c:pt>
                <c:pt idx="1487">
                  <c:v>1.9999999999999999E-7</c:v>
                </c:pt>
                <c:pt idx="1488">
                  <c:v>1.9999999999999999E-7</c:v>
                </c:pt>
                <c:pt idx="1489">
                  <c:v>1.9999999999999999E-7</c:v>
                </c:pt>
                <c:pt idx="1490">
                  <c:v>1.9999999999999999E-7</c:v>
                </c:pt>
                <c:pt idx="1491">
                  <c:v>1.9999999999999999E-7</c:v>
                </c:pt>
                <c:pt idx="1492">
                  <c:v>1.9999999999999999E-7</c:v>
                </c:pt>
                <c:pt idx="1493">
                  <c:v>9.9999999999999995E-8</c:v>
                </c:pt>
                <c:pt idx="1494">
                  <c:v>9.9999999999999995E-8</c:v>
                </c:pt>
                <c:pt idx="1495">
                  <c:v>1.9999999999999999E-7</c:v>
                </c:pt>
                <c:pt idx="1496">
                  <c:v>2.9999999999999999E-7</c:v>
                </c:pt>
                <c:pt idx="1497">
                  <c:v>2.9999999999999999E-7</c:v>
                </c:pt>
                <c:pt idx="1498">
                  <c:v>1.9999999999999999E-7</c:v>
                </c:pt>
                <c:pt idx="1499">
                  <c:v>1.9999999999999999E-7</c:v>
                </c:pt>
                <c:pt idx="1500">
                  <c:v>5.9999999999999997E-7</c:v>
                </c:pt>
                <c:pt idx="1501">
                  <c:v>4.9999999999999998E-7</c:v>
                </c:pt>
                <c:pt idx="1502">
                  <c:v>7.9999999999999996E-7</c:v>
                </c:pt>
                <c:pt idx="1503">
                  <c:v>2.9999999999999999E-7</c:v>
                </c:pt>
                <c:pt idx="1504">
                  <c:v>2.9999999999999999E-7</c:v>
                </c:pt>
                <c:pt idx="1505">
                  <c:v>3.9999999999999998E-7</c:v>
                </c:pt>
                <c:pt idx="1506">
                  <c:v>2.9999999999999999E-7</c:v>
                </c:pt>
                <c:pt idx="1507">
                  <c:v>3.9999999999999998E-7</c:v>
                </c:pt>
                <c:pt idx="1508">
                  <c:v>2.9999999999999999E-7</c:v>
                </c:pt>
                <c:pt idx="1509">
                  <c:v>2.9999999999999999E-7</c:v>
                </c:pt>
                <c:pt idx="1510">
                  <c:v>2.9999999999999999E-7</c:v>
                </c:pt>
                <c:pt idx="1511">
                  <c:v>2.9999999999999999E-7</c:v>
                </c:pt>
                <c:pt idx="1512">
                  <c:v>4.9999999999999998E-7</c:v>
                </c:pt>
                <c:pt idx="1513">
                  <c:v>2.9999999999999999E-7</c:v>
                </c:pt>
                <c:pt idx="1514">
                  <c:v>2.9999999999999999E-7</c:v>
                </c:pt>
                <c:pt idx="1515">
                  <c:v>1.9999999999999999E-7</c:v>
                </c:pt>
                <c:pt idx="1516">
                  <c:v>3.9999999999999998E-7</c:v>
                </c:pt>
                <c:pt idx="1517">
                  <c:v>1.9999999999999999E-7</c:v>
                </c:pt>
                <c:pt idx="1518">
                  <c:v>2.9999999999999999E-7</c:v>
                </c:pt>
                <c:pt idx="1519">
                  <c:v>3.9999999999999998E-7</c:v>
                </c:pt>
                <c:pt idx="1520">
                  <c:v>1.9999999999999999E-7</c:v>
                </c:pt>
                <c:pt idx="1521">
                  <c:v>2.9999999999999999E-7</c:v>
                </c:pt>
                <c:pt idx="1522">
                  <c:v>3.9999999999999998E-7</c:v>
                </c:pt>
                <c:pt idx="1523">
                  <c:v>2.9999999999999999E-7</c:v>
                </c:pt>
                <c:pt idx="1524">
                  <c:v>2.9999999999999999E-7</c:v>
                </c:pt>
                <c:pt idx="1525">
                  <c:v>2.9999999999999999E-7</c:v>
                </c:pt>
                <c:pt idx="1526">
                  <c:v>3.9999999999999998E-7</c:v>
                </c:pt>
                <c:pt idx="1527">
                  <c:v>4.9999999999999998E-7</c:v>
                </c:pt>
                <c:pt idx="1528">
                  <c:v>4.9999999999999998E-7</c:v>
                </c:pt>
                <c:pt idx="1529">
                  <c:v>1.9999999999999999E-7</c:v>
                </c:pt>
                <c:pt idx="1530">
                  <c:v>2.9999999999999999E-7</c:v>
                </c:pt>
                <c:pt idx="1531">
                  <c:v>1.9999999999999999E-7</c:v>
                </c:pt>
                <c:pt idx="1532">
                  <c:v>3.9999999999999998E-7</c:v>
                </c:pt>
                <c:pt idx="1533">
                  <c:v>2.9999999999999999E-7</c:v>
                </c:pt>
                <c:pt idx="1534">
                  <c:v>3.9999999999999998E-7</c:v>
                </c:pt>
                <c:pt idx="1535">
                  <c:v>2.9999999999999999E-7</c:v>
                </c:pt>
                <c:pt idx="1536">
                  <c:v>8.9999999999999996E-7</c:v>
                </c:pt>
                <c:pt idx="1537">
                  <c:v>3.9999999999999998E-7</c:v>
                </c:pt>
                <c:pt idx="1538">
                  <c:v>9.9999999999999995E-7</c:v>
                </c:pt>
                <c:pt idx="1539">
                  <c:v>3.9999999999999998E-7</c:v>
                </c:pt>
                <c:pt idx="1540">
                  <c:v>3.9999999999999998E-7</c:v>
                </c:pt>
                <c:pt idx="1541">
                  <c:v>3.9999999999999998E-7</c:v>
                </c:pt>
                <c:pt idx="1542">
                  <c:v>1.9999999999999999E-7</c:v>
                </c:pt>
                <c:pt idx="1543">
                  <c:v>1.9999999999999999E-7</c:v>
                </c:pt>
                <c:pt idx="1544">
                  <c:v>1.9999999999999999E-7</c:v>
                </c:pt>
                <c:pt idx="1545">
                  <c:v>4.9999999999999998E-7</c:v>
                </c:pt>
                <c:pt idx="1546">
                  <c:v>1.9999999999999999E-7</c:v>
                </c:pt>
                <c:pt idx="1547">
                  <c:v>1.9999999999999999E-7</c:v>
                </c:pt>
                <c:pt idx="1548">
                  <c:v>2.9999999999999999E-7</c:v>
                </c:pt>
                <c:pt idx="1549">
                  <c:v>7.4000000000000003E-6</c:v>
                </c:pt>
                <c:pt idx="1550">
                  <c:v>1.9999999999999999E-7</c:v>
                </c:pt>
                <c:pt idx="1551">
                  <c:v>2.9999999999999999E-7</c:v>
                </c:pt>
                <c:pt idx="1552">
                  <c:v>2.9999999999999999E-7</c:v>
                </c:pt>
                <c:pt idx="1553">
                  <c:v>2.9999999999999999E-7</c:v>
                </c:pt>
                <c:pt idx="1554">
                  <c:v>2.9999999999999999E-7</c:v>
                </c:pt>
                <c:pt idx="1555">
                  <c:v>3.9999999999999998E-7</c:v>
                </c:pt>
                <c:pt idx="1556">
                  <c:v>7.9999999999999996E-7</c:v>
                </c:pt>
                <c:pt idx="1557">
                  <c:v>4.9999999999999998E-7</c:v>
                </c:pt>
                <c:pt idx="1558">
                  <c:v>2.9999999999999999E-7</c:v>
                </c:pt>
                <c:pt idx="1559">
                  <c:v>2.9999999999999999E-7</c:v>
                </c:pt>
                <c:pt idx="1560">
                  <c:v>1.9999999999999999E-7</c:v>
                </c:pt>
                <c:pt idx="1561">
                  <c:v>2.9999999999999999E-7</c:v>
                </c:pt>
                <c:pt idx="1562">
                  <c:v>1.9999999999999999E-7</c:v>
                </c:pt>
                <c:pt idx="1563">
                  <c:v>4.9999999999999998E-7</c:v>
                </c:pt>
                <c:pt idx="1564">
                  <c:v>1.9999999999999999E-7</c:v>
                </c:pt>
                <c:pt idx="1565">
                  <c:v>1.9999999999999999E-7</c:v>
                </c:pt>
                <c:pt idx="1566">
                  <c:v>7.9999999999999996E-7</c:v>
                </c:pt>
                <c:pt idx="1567">
                  <c:v>4.9999999999999998E-7</c:v>
                </c:pt>
                <c:pt idx="1568">
                  <c:v>4.9999999999999998E-7</c:v>
                </c:pt>
                <c:pt idx="1569">
                  <c:v>8.9999999999999996E-7</c:v>
                </c:pt>
                <c:pt idx="1570">
                  <c:v>3.9999999999999998E-7</c:v>
                </c:pt>
                <c:pt idx="1571">
                  <c:v>2.9999999999999999E-7</c:v>
                </c:pt>
                <c:pt idx="1572">
                  <c:v>2.9999999999999999E-7</c:v>
                </c:pt>
                <c:pt idx="1573">
                  <c:v>3.9999999999999998E-7</c:v>
                </c:pt>
                <c:pt idx="1574">
                  <c:v>2.9999999999999999E-7</c:v>
                </c:pt>
                <c:pt idx="1575">
                  <c:v>1.9999999999999999E-7</c:v>
                </c:pt>
                <c:pt idx="1576">
                  <c:v>3.9999999999999998E-7</c:v>
                </c:pt>
                <c:pt idx="1577">
                  <c:v>4.9999999999999998E-7</c:v>
                </c:pt>
                <c:pt idx="1578">
                  <c:v>3.9999999999999998E-7</c:v>
                </c:pt>
                <c:pt idx="1579">
                  <c:v>4.9999999999999998E-7</c:v>
                </c:pt>
                <c:pt idx="1580">
                  <c:v>3.9999999999999998E-7</c:v>
                </c:pt>
                <c:pt idx="1581">
                  <c:v>2.9999999999999999E-7</c:v>
                </c:pt>
                <c:pt idx="1582">
                  <c:v>5.9999999999999997E-7</c:v>
                </c:pt>
                <c:pt idx="1583">
                  <c:v>2.9999999999999999E-7</c:v>
                </c:pt>
                <c:pt idx="1584">
                  <c:v>3.9999999999999998E-7</c:v>
                </c:pt>
                <c:pt idx="1585">
                  <c:v>2.9999999999999999E-7</c:v>
                </c:pt>
                <c:pt idx="1586">
                  <c:v>3.9999999999999998E-7</c:v>
                </c:pt>
                <c:pt idx="1587">
                  <c:v>3.9999999999999998E-7</c:v>
                </c:pt>
                <c:pt idx="1588">
                  <c:v>3.9999999999999998E-7</c:v>
                </c:pt>
                <c:pt idx="1589">
                  <c:v>2.9999999999999999E-7</c:v>
                </c:pt>
                <c:pt idx="1590">
                  <c:v>2.9999999999999999E-7</c:v>
                </c:pt>
                <c:pt idx="1591">
                  <c:v>4.9999999999999998E-7</c:v>
                </c:pt>
                <c:pt idx="1592">
                  <c:v>3.9999999999999998E-7</c:v>
                </c:pt>
                <c:pt idx="1593">
                  <c:v>2.9999999999999999E-7</c:v>
                </c:pt>
                <c:pt idx="1594">
                  <c:v>2.9999999999999999E-7</c:v>
                </c:pt>
                <c:pt idx="1595">
                  <c:v>3.9999999999999998E-7</c:v>
                </c:pt>
                <c:pt idx="1596">
                  <c:v>1.9999999999999999E-7</c:v>
                </c:pt>
                <c:pt idx="1597">
                  <c:v>2.9999999999999999E-7</c:v>
                </c:pt>
                <c:pt idx="1598">
                  <c:v>1.9999999999999999E-7</c:v>
                </c:pt>
                <c:pt idx="1599">
                  <c:v>1.9999999999999999E-7</c:v>
                </c:pt>
                <c:pt idx="1600">
                  <c:v>2.9999999999999999E-7</c:v>
                </c:pt>
                <c:pt idx="1601">
                  <c:v>2.9999999999999999E-7</c:v>
                </c:pt>
                <c:pt idx="1602">
                  <c:v>3.9999999999999998E-7</c:v>
                </c:pt>
                <c:pt idx="1603">
                  <c:v>1.9999999999999999E-7</c:v>
                </c:pt>
                <c:pt idx="1604">
                  <c:v>3.9999999999999998E-7</c:v>
                </c:pt>
                <c:pt idx="1605">
                  <c:v>8.9999999999999996E-7</c:v>
                </c:pt>
                <c:pt idx="1606">
                  <c:v>1.9999999999999999E-7</c:v>
                </c:pt>
                <c:pt idx="1607">
                  <c:v>3.9999999999999998E-7</c:v>
                </c:pt>
                <c:pt idx="1608">
                  <c:v>3.9999999999999998E-7</c:v>
                </c:pt>
                <c:pt idx="1609">
                  <c:v>2.9999999999999999E-7</c:v>
                </c:pt>
                <c:pt idx="1610">
                  <c:v>1.9999999999999999E-7</c:v>
                </c:pt>
                <c:pt idx="1611">
                  <c:v>2.9999999999999999E-7</c:v>
                </c:pt>
                <c:pt idx="1612">
                  <c:v>5.9999999999999997E-7</c:v>
                </c:pt>
                <c:pt idx="1613">
                  <c:v>1.9999999999999999E-7</c:v>
                </c:pt>
                <c:pt idx="1614">
                  <c:v>1.9999999999999999E-7</c:v>
                </c:pt>
                <c:pt idx="1615">
                  <c:v>2.9999999999999999E-7</c:v>
                </c:pt>
                <c:pt idx="1616">
                  <c:v>4.9999999999999998E-7</c:v>
                </c:pt>
                <c:pt idx="1617">
                  <c:v>3.9999999999999998E-7</c:v>
                </c:pt>
                <c:pt idx="1618">
                  <c:v>1.9999999999999999E-7</c:v>
                </c:pt>
                <c:pt idx="1619">
                  <c:v>2.9999999999999999E-7</c:v>
                </c:pt>
                <c:pt idx="1620">
                  <c:v>2.9999999999999999E-7</c:v>
                </c:pt>
                <c:pt idx="1621">
                  <c:v>2.9999999999999999E-7</c:v>
                </c:pt>
                <c:pt idx="1622">
                  <c:v>3.9999999999999998E-7</c:v>
                </c:pt>
                <c:pt idx="1623">
                  <c:v>2.9999999999999999E-7</c:v>
                </c:pt>
                <c:pt idx="1624">
                  <c:v>1.9999999999999999E-7</c:v>
                </c:pt>
                <c:pt idx="1625">
                  <c:v>3.9999999999999998E-7</c:v>
                </c:pt>
                <c:pt idx="1626">
                  <c:v>3.9999999999999998E-7</c:v>
                </c:pt>
                <c:pt idx="1627">
                  <c:v>2.9999999999999999E-7</c:v>
                </c:pt>
                <c:pt idx="1628">
                  <c:v>3.9999999999999998E-7</c:v>
                </c:pt>
                <c:pt idx="1629">
                  <c:v>2.9999999999999999E-7</c:v>
                </c:pt>
                <c:pt idx="1630">
                  <c:v>2.9999999999999999E-7</c:v>
                </c:pt>
                <c:pt idx="1631">
                  <c:v>2.9999999999999999E-7</c:v>
                </c:pt>
                <c:pt idx="1632">
                  <c:v>3.9999999999999998E-7</c:v>
                </c:pt>
                <c:pt idx="1633">
                  <c:v>3.9999999999999998E-7</c:v>
                </c:pt>
                <c:pt idx="1634">
                  <c:v>3.9999999999999998E-7</c:v>
                </c:pt>
                <c:pt idx="1635">
                  <c:v>2.9999999999999999E-7</c:v>
                </c:pt>
                <c:pt idx="1636">
                  <c:v>2.9999999999999999E-7</c:v>
                </c:pt>
                <c:pt idx="1637">
                  <c:v>2.9999999999999999E-7</c:v>
                </c:pt>
                <c:pt idx="1638">
                  <c:v>3.9999999999999998E-7</c:v>
                </c:pt>
                <c:pt idx="1639">
                  <c:v>3.9999999999999998E-7</c:v>
                </c:pt>
                <c:pt idx="1640">
                  <c:v>7.9999999999999996E-7</c:v>
                </c:pt>
                <c:pt idx="1641">
                  <c:v>4.9999999999999998E-7</c:v>
                </c:pt>
                <c:pt idx="1642">
                  <c:v>1.9999999999999999E-7</c:v>
                </c:pt>
                <c:pt idx="1643">
                  <c:v>2.9999999999999999E-7</c:v>
                </c:pt>
                <c:pt idx="1644">
                  <c:v>2.9999999999999999E-7</c:v>
                </c:pt>
                <c:pt idx="1645">
                  <c:v>2.9999999999999999E-7</c:v>
                </c:pt>
                <c:pt idx="1646">
                  <c:v>1.9999999999999999E-7</c:v>
                </c:pt>
                <c:pt idx="1647">
                  <c:v>2.9999999999999999E-7</c:v>
                </c:pt>
                <c:pt idx="1648">
                  <c:v>1.9999999999999999E-7</c:v>
                </c:pt>
                <c:pt idx="1649">
                  <c:v>1.9999999999999999E-7</c:v>
                </c:pt>
                <c:pt idx="1650">
                  <c:v>2.9999999999999999E-7</c:v>
                </c:pt>
                <c:pt idx="1651">
                  <c:v>3.9999999999999998E-7</c:v>
                </c:pt>
                <c:pt idx="1652">
                  <c:v>2.9999999999999999E-7</c:v>
                </c:pt>
                <c:pt idx="1653">
                  <c:v>2.9999999999999999E-7</c:v>
                </c:pt>
                <c:pt idx="1654">
                  <c:v>3.9999999999999998E-7</c:v>
                </c:pt>
                <c:pt idx="1655">
                  <c:v>1.9999999999999999E-7</c:v>
                </c:pt>
                <c:pt idx="1656">
                  <c:v>1.9999999999999999E-7</c:v>
                </c:pt>
                <c:pt idx="1657">
                  <c:v>5.9999999999999997E-7</c:v>
                </c:pt>
                <c:pt idx="1658">
                  <c:v>3.9999999999999998E-7</c:v>
                </c:pt>
                <c:pt idx="1659">
                  <c:v>2.9999999999999999E-7</c:v>
                </c:pt>
                <c:pt idx="1660">
                  <c:v>3.9999999999999998E-7</c:v>
                </c:pt>
                <c:pt idx="1661">
                  <c:v>4.9999999999999998E-7</c:v>
                </c:pt>
                <c:pt idx="1662">
                  <c:v>2.9999999999999999E-7</c:v>
                </c:pt>
                <c:pt idx="1663">
                  <c:v>2.9999999999999999E-7</c:v>
                </c:pt>
                <c:pt idx="1664">
                  <c:v>3.9999999999999998E-7</c:v>
                </c:pt>
                <c:pt idx="1665">
                  <c:v>2.9999999999999999E-7</c:v>
                </c:pt>
                <c:pt idx="1666">
                  <c:v>3.9999999999999998E-7</c:v>
                </c:pt>
                <c:pt idx="1667">
                  <c:v>4.9999999999999998E-7</c:v>
                </c:pt>
                <c:pt idx="1668">
                  <c:v>2.9999999999999999E-7</c:v>
                </c:pt>
                <c:pt idx="1669">
                  <c:v>2.9999999999999999E-7</c:v>
                </c:pt>
                <c:pt idx="1670">
                  <c:v>1.9999999999999999E-7</c:v>
                </c:pt>
                <c:pt idx="1671">
                  <c:v>2.9999999999999999E-7</c:v>
                </c:pt>
                <c:pt idx="1672">
                  <c:v>1.9999999999999999E-7</c:v>
                </c:pt>
                <c:pt idx="1673">
                  <c:v>2.9999999999999999E-7</c:v>
                </c:pt>
                <c:pt idx="1674">
                  <c:v>3.9999999999999998E-7</c:v>
                </c:pt>
                <c:pt idx="1675">
                  <c:v>1.9999999999999999E-7</c:v>
                </c:pt>
                <c:pt idx="1676">
                  <c:v>2.9999999999999999E-7</c:v>
                </c:pt>
                <c:pt idx="1677">
                  <c:v>2.9999999999999999E-7</c:v>
                </c:pt>
                <c:pt idx="1678">
                  <c:v>3.9999999999999998E-7</c:v>
                </c:pt>
                <c:pt idx="1679">
                  <c:v>2.9999999999999999E-7</c:v>
                </c:pt>
                <c:pt idx="1680">
                  <c:v>1.9999999999999999E-7</c:v>
                </c:pt>
                <c:pt idx="1681">
                  <c:v>1.9999999999999999E-7</c:v>
                </c:pt>
                <c:pt idx="1682">
                  <c:v>6.9999999999999997E-7</c:v>
                </c:pt>
                <c:pt idx="1683">
                  <c:v>2.9999999999999999E-7</c:v>
                </c:pt>
                <c:pt idx="1684">
                  <c:v>1.9999999999999999E-7</c:v>
                </c:pt>
                <c:pt idx="1685">
                  <c:v>6.9999999999999997E-7</c:v>
                </c:pt>
                <c:pt idx="1686">
                  <c:v>4.9999999999999998E-7</c:v>
                </c:pt>
                <c:pt idx="1687">
                  <c:v>3.9999999999999998E-7</c:v>
                </c:pt>
                <c:pt idx="1688">
                  <c:v>2.9999999999999999E-7</c:v>
                </c:pt>
                <c:pt idx="1689">
                  <c:v>2.9999999999999999E-7</c:v>
                </c:pt>
                <c:pt idx="1690">
                  <c:v>4.9999999999999998E-7</c:v>
                </c:pt>
                <c:pt idx="1691">
                  <c:v>3.9999999999999998E-7</c:v>
                </c:pt>
                <c:pt idx="1692">
                  <c:v>3.9999999999999998E-7</c:v>
                </c:pt>
                <c:pt idx="1693">
                  <c:v>2.9999999999999999E-7</c:v>
                </c:pt>
                <c:pt idx="1694">
                  <c:v>4.9999999999999998E-7</c:v>
                </c:pt>
                <c:pt idx="1695">
                  <c:v>1.9999999999999999E-7</c:v>
                </c:pt>
                <c:pt idx="1696">
                  <c:v>3.9999999999999998E-7</c:v>
                </c:pt>
                <c:pt idx="1697">
                  <c:v>3.9999999999999998E-7</c:v>
                </c:pt>
                <c:pt idx="1698">
                  <c:v>2.9999999999999999E-7</c:v>
                </c:pt>
                <c:pt idx="1699">
                  <c:v>2.9999999999999999E-7</c:v>
                </c:pt>
                <c:pt idx="1700">
                  <c:v>2.9999999999999999E-7</c:v>
                </c:pt>
                <c:pt idx="1701">
                  <c:v>1.9999999999999999E-7</c:v>
                </c:pt>
                <c:pt idx="1702">
                  <c:v>2.9999999999999999E-7</c:v>
                </c:pt>
                <c:pt idx="1703">
                  <c:v>2.9999999999999999E-7</c:v>
                </c:pt>
                <c:pt idx="1704">
                  <c:v>2.9999999999999999E-7</c:v>
                </c:pt>
                <c:pt idx="1705">
                  <c:v>2.9999999999999999E-7</c:v>
                </c:pt>
                <c:pt idx="1706">
                  <c:v>2.9999999999999999E-7</c:v>
                </c:pt>
                <c:pt idx="1707">
                  <c:v>2.9999999999999999E-7</c:v>
                </c:pt>
                <c:pt idx="1708">
                  <c:v>2.9999999999999999E-7</c:v>
                </c:pt>
                <c:pt idx="1709">
                  <c:v>1.1000000000000001E-6</c:v>
                </c:pt>
                <c:pt idx="1710">
                  <c:v>4.9999999999999998E-7</c:v>
                </c:pt>
                <c:pt idx="1711">
                  <c:v>6.9999999999999997E-7</c:v>
                </c:pt>
                <c:pt idx="1712">
                  <c:v>2.9999999999999999E-7</c:v>
                </c:pt>
                <c:pt idx="1713">
                  <c:v>1.9999999999999999E-7</c:v>
                </c:pt>
                <c:pt idx="1714">
                  <c:v>2.9999999999999999E-7</c:v>
                </c:pt>
                <c:pt idx="1715">
                  <c:v>3.9999999999999998E-7</c:v>
                </c:pt>
                <c:pt idx="1716">
                  <c:v>6.9999999999999997E-7</c:v>
                </c:pt>
                <c:pt idx="1717">
                  <c:v>2.9999999999999999E-7</c:v>
                </c:pt>
                <c:pt idx="1718">
                  <c:v>3.9999999999999998E-7</c:v>
                </c:pt>
                <c:pt idx="1719">
                  <c:v>2.9999999999999999E-7</c:v>
                </c:pt>
                <c:pt idx="1720">
                  <c:v>4.9999999999999998E-7</c:v>
                </c:pt>
                <c:pt idx="1721">
                  <c:v>1.9999999999999999E-7</c:v>
                </c:pt>
                <c:pt idx="1722">
                  <c:v>2.9999999999999999E-7</c:v>
                </c:pt>
                <c:pt idx="1723">
                  <c:v>2.9999999999999999E-7</c:v>
                </c:pt>
                <c:pt idx="1724">
                  <c:v>3.9999999999999998E-7</c:v>
                </c:pt>
                <c:pt idx="1725">
                  <c:v>1.9999999999999999E-7</c:v>
                </c:pt>
                <c:pt idx="1726">
                  <c:v>2.9999999999999999E-7</c:v>
                </c:pt>
                <c:pt idx="1727">
                  <c:v>1.9999999999999999E-7</c:v>
                </c:pt>
                <c:pt idx="1728">
                  <c:v>5.9999999999999997E-7</c:v>
                </c:pt>
                <c:pt idx="1729">
                  <c:v>3.9999999999999998E-7</c:v>
                </c:pt>
                <c:pt idx="1730">
                  <c:v>2.9999999999999999E-7</c:v>
                </c:pt>
                <c:pt idx="1731">
                  <c:v>2.9999999999999999E-7</c:v>
                </c:pt>
                <c:pt idx="1732">
                  <c:v>1.9999999999999999E-7</c:v>
                </c:pt>
                <c:pt idx="1733">
                  <c:v>3.9999999999999998E-7</c:v>
                </c:pt>
                <c:pt idx="1734">
                  <c:v>2.9999999999999999E-7</c:v>
                </c:pt>
                <c:pt idx="1735">
                  <c:v>3.9999999999999998E-7</c:v>
                </c:pt>
                <c:pt idx="1736">
                  <c:v>1.5999999999999999E-6</c:v>
                </c:pt>
                <c:pt idx="1737">
                  <c:v>1.9999999999999999E-7</c:v>
                </c:pt>
                <c:pt idx="1738">
                  <c:v>3.9999999999999998E-7</c:v>
                </c:pt>
                <c:pt idx="1739">
                  <c:v>3.9999999999999998E-7</c:v>
                </c:pt>
                <c:pt idx="1740">
                  <c:v>1.9999999999999999E-7</c:v>
                </c:pt>
                <c:pt idx="1741">
                  <c:v>3.9999999999999998E-7</c:v>
                </c:pt>
                <c:pt idx="1742">
                  <c:v>2.9999999999999999E-7</c:v>
                </c:pt>
                <c:pt idx="1743">
                  <c:v>1.9999999999999999E-7</c:v>
                </c:pt>
                <c:pt idx="1744">
                  <c:v>2.9999999999999999E-7</c:v>
                </c:pt>
                <c:pt idx="1745">
                  <c:v>2.9999999999999999E-7</c:v>
                </c:pt>
                <c:pt idx="1746">
                  <c:v>2.9999999999999999E-7</c:v>
                </c:pt>
                <c:pt idx="1747">
                  <c:v>1.1000000000000001E-6</c:v>
                </c:pt>
                <c:pt idx="1748">
                  <c:v>2.9999999999999999E-7</c:v>
                </c:pt>
                <c:pt idx="1749">
                  <c:v>3.9999999999999998E-7</c:v>
                </c:pt>
                <c:pt idx="1750">
                  <c:v>1.9999999999999999E-7</c:v>
                </c:pt>
                <c:pt idx="1751">
                  <c:v>1.9999999999999999E-7</c:v>
                </c:pt>
                <c:pt idx="1752">
                  <c:v>2.9999999999999999E-7</c:v>
                </c:pt>
                <c:pt idx="1753">
                  <c:v>4.9999999999999998E-7</c:v>
                </c:pt>
                <c:pt idx="1754">
                  <c:v>2.9999999999999999E-7</c:v>
                </c:pt>
                <c:pt idx="1755">
                  <c:v>2.9999999999999999E-7</c:v>
                </c:pt>
                <c:pt idx="1756">
                  <c:v>2.9999999999999999E-7</c:v>
                </c:pt>
                <c:pt idx="1757">
                  <c:v>8.9999999999999996E-7</c:v>
                </c:pt>
                <c:pt idx="1758">
                  <c:v>3.9999999999999998E-7</c:v>
                </c:pt>
                <c:pt idx="1759">
                  <c:v>3.9999999999999998E-7</c:v>
                </c:pt>
                <c:pt idx="1760">
                  <c:v>4.9999999999999998E-7</c:v>
                </c:pt>
                <c:pt idx="1761">
                  <c:v>3.9999999999999998E-7</c:v>
                </c:pt>
                <c:pt idx="1762">
                  <c:v>3.9999999999999998E-7</c:v>
                </c:pt>
                <c:pt idx="1763">
                  <c:v>1.9999999999999999E-7</c:v>
                </c:pt>
                <c:pt idx="1764">
                  <c:v>3.9999999999999998E-7</c:v>
                </c:pt>
                <c:pt idx="1765">
                  <c:v>2.9999999999999999E-7</c:v>
                </c:pt>
                <c:pt idx="1766">
                  <c:v>1.9999999999999999E-7</c:v>
                </c:pt>
                <c:pt idx="1767">
                  <c:v>3.9999999999999998E-7</c:v>
                </c:pt>
                <c:pt idx="1768">
                  <c:v>3.9999999999999998E-7</c:v>
                </c:pt>
                <c:pt idx="1769">
                  <c:v>1.9999999999999999E-7</c:v>
                </c:pt>
                <c:pt idx="1770">
                  <c:v>1.9999999999999999E-7</c:v>
                </c:pt>
                <c:pt idx="1771">
                  <c:v>3.9999999999999998E-7</c:v>
                </c:pt>
                <c:pt idx="1772">
                  <c:v>3.9999999999999998E-7</c:v>
                </c:pt>
                <c:pt idx="1773">
                  <c:v>2.9999999999999999E-7</c:v>
                </c:pt>
                <c:pt idx="1774">
                  <c:v>2.9999999999999999E-7</c:v>
                </c:pt>
                <c:pt idx="1775">
                  <c:v>1.9999999999999999E-7</c:v>
                </c:pt>
                <c:pt idx="1776">
                  <c:v>1.9999999999999999E-7</c:v>
                </c:pt>
                <c:pt idx="1777">
                  <c:v>2.9999999999999999E-7</c:v>
                </c:pt>
                <c:pt idx="1778">
                  <c:v>1.9999999999999999E-7</c:v>
                </c:pt>
                <c:pt idx="1779">
                  <c:v>1.9999999999999999E-7</c:v>
                </c:pt>
                <c:pt idx="1780">
                  <c:v>1.9999999999999999E-7</c:v>
                </c:pt>
                <c:pt idx="1781">
                  <c:v>2.9999999999999999E-7</c:v>
                </c:pt>
                <c:pt idx="1782">
                  <c:v>9.9999999999999995E-8</c:v>
                </c:pt>
                <c:pt idx="1783">
                  <c:v>2.9999999999999999E-7</c:v>
                </c:pt>
                <c:pt idx="1784">
                  <c:v>3.9999999999999998E-7</c:v>
                </c:pt>
                <c:pt idx="1785">
                  <c:v>1.9999999999999999E-7</c:v>
                </c:pt>
                <c:pt idx="1786">
                  <c:v>2.9999999999999999E-7</c:v>
                </c:pt>
                <c:pt idx="1787">
                  <c:v>1.9999999999999999E-7</c:v>
                </c:pt>
                <c:pt idx="1788">
                  <c:v>2.9999999999999999E-7</c:v>
                </c:pt>
                <c:pt idx="1789">
                  <c:v>2.9999999999999999E-7</c:v>
                </c:pt>
                <c:pt idx="1790">
                  <c:v>3.9999999999999998E-7</c:v>
                </c:pt>
                <c:pt idx="1791">
                  <c:v>3.9999999999999998E-7</c:v>
                </c:pt>
                <c:pt idx="1792">
                  <c:v>2.9999999999999999E-7</c:v>
                </c:pt>
                <c:pt idx="1793">
                  <c:v>1.9999999999999999E-7</c:v>
                </c:pt>
                <c:pt idx="1794">
                  <c:v>1.9999999999999999E-7</c:v>
                </c:pt>
                <c:pt idx="1795">
                  <c:v>3.9999999999999998E-7</c:v>
                </c:pt>
                <c:pt idx="1796">
                  <c:v>2.9999999999999999E-7</c:v>
                </c:pt>
                <c:pt idx="1797">
                  <c:v>3.9999999999999998E-7</c:v>
                </c:pt>
                <c:pt idx="1798">
                  <c:v>3.9999999999999998E-7</c:v>
                </c:pt>
                <c:pt idx="1799">
                  <c:v>2.9999999999999999E-7</c:v>
                </c:pt>
                <c:pt idx="1800">
                  <c:v>1.9999999999999999E-7</c:v>
                </c:pt>
                <c:pt idx="1801">
                  <c:v>2.9999999999999999E-7</c:v>
                </c:pt>
                <c:pt idx="1802">
                  <c:v>1.9999999999999999E-7</c:v>
                </c:pt>
                <c:pt idx="1803">
                  <c:v>3.9999999999999998E-7</c:v>
                </c:pt>
                <c:pt idx="1804">
                  <c:v>1.9999999999999999E-7</c:v>
                </c:pt>
                <c:pt idx="1805">
                  <c:v>2.9999999999999999E-7</c:v>
                </c:pt>
                <c:pt idx="1806">
                  <c:v>2.9999999999999999E-7</c:v>
                </c:pt>
                <c:pt idx="1807">
                  <c:v>2.9999999999999999E-7</c:v>
                </c:pt>
                <c:pt idx="1808">
                  <c:v>1.9999999999999999E-7</c:v>
                </c:pt>
                <c:pt idx="1809">
                  <c:v>3.9999999999999998E-7</c:v>
                </c:pt>
                <c:pt idx="1810">
                  <c:v>2.9999999999999999E-7</c:v>
                </c:pt>
                <c:pt idx="1811">
                  <c:v>3.9999999999999998E-7</c:v>
                </c:pt>
                <c:pt idx="1812">
                  <c:v>3.9999999999999998E-7</c:v>
                </c:pt>
                <c:pt idx="1813">
                  <c:v>2.9999999999999999E-7</c:v>
                </c:pt>
                <c:pt idx="1814">
                  <c:v>2.9999999999999999E-7</c:v>
                </c:pt>
                <c:pt idx="1815">
                  <c:v>2.9999999999999999E-7</c:v>
                </c:pt>
                <c:pt idx="1816">
                  <c:v>3.9999999999999998E-7</c:v>
                </c:pt>
                <c:pt idx="1817">
                  <c:v>3.9999999999999998E-7</c:v>
                </c:pt>
                <c:pt idx="1818">
                  <c:v>4.9999999999999998E-7</c:v>
                </c:pt>
                <c:pt idx="1819">
                  <c:v>2.9999999999999999E-7</c:v>
                </c:pt>
                <c:pt idx="1820">
                  <c:v>4.9999999999999998E-7</c:v>
                </c:pt>
                <c:pt idx="1821">
                  <c:v>1.9999999999999999E-7</c:v>
                </c:pt>
                <c:pt idx="1822">
                  <c:v>2.9999999999999999E-7</c:v>
                </c:pt>
                <c:pt idx="1823">
                  <c:v>2.9999999999999999E-7</c:v>
                </c:pt>
                <c:pt idx="1824">
                  <c:v>1.9999999999999999E-7</c:v>
                </c:pt>
                <c:pt idx="1825">
                  <c:v>2.9999999999999999E-7</c:v>
                </c:pt>
                <c:pt idx="1826">
                  <c:v>2.9999999999999999E-7</c:v>
                </c:pt>
                <c:pt idx="1827">
                  <c:v>3.9999999999999998E-7</c:v>
                </c:pt>
                <c:pt idx="1828">
                  <c:v>6.6000000000000003E-6</c:v>
                </c:pt>
                <c:pt idx="1829">
                  <c:v>1.9999999999999999E-7</c:v>
                </c:pt>
                <c:pt idx="1830">
                  <c:v>3.9999999999999998E-7</c:v>
                </c:pt>
                <c:pt idx="1831">
                  <c:v>2.9999999999999999E-7</c:v>
                </c:pt>
                <c:pt idx="1832">
                  <c:v>2.9999999999999999E-7</c:v>
                </c:pt>
                <c:pt idx="1833">
                  <c:v>3.9999999999999998E-7</c:v>
                </c:pt>
                <c:pt idx="1834">
                  <c:v>2.9999999999999999E-7</c:v>
                </c:pt>
                <c:pt idx="1835">
                  <c:v>1.9999999999999999E-7</c:v>
                </c:pt>
                <c:pt idx="1836">
                  <c:v>3.9999999999999998E-7</c:v>
                </c:pt>
                <c:pt idx="1837">
                  <c:v>1.9999999999999999E-7</c:v>
                </c:pt>
                <c:pt idx="1838">
                  <c:v>2.9999999999999999E-7</c:v>
                </c:pt>
                <c:pt idx="1839">
                  <c:v>4.9999999999999998E-7</c:v>
                </c:pt>
                <c:pt idx="1840">
                  <c:v>1.9999999999999999E-7</c:v>
                </c:pt>
                <c:pt idx="1841">
                  <c:v>2.9999999999999999E-7</c:v>
                </c:pt>
                <c:pt idx="1842">
                  <c:v>4.9999999999999998E-7</c:v>
                </c:pt>
                <c:pt idx="1843">
                  <c:v>2.9999999999999999E-7</c:v>
                </c:pt>
                <c:pt idx="1844">
                  <c:v>1.9999999999999999E-7</c:v>
                </c:pt>
                <c:pt idx="1845">
                  <c:v>1.9999999999999999E-7</c:v>
                </c:pt>
                <c:pt idx="1846">
                  <c:v>1.9999999999999999E-7</c:v>
                </c:pt>
                <c:pt idx="1847">
                  <c:v>4.9999999999999998E-7</c:v>
                </c:pt>
                <c:pt idx="1848">
                  <c:v>1.9999999999999999E-7</c:v>
                </c:pt>
                <c:pt idx="1849">
                  <c:v>2.9999999999999999E-7</c:v>
                </c:pt>
                <c:pt idx="1850">
                  <c:v>1.9999999999999999E-7</c:v>
                </c:pt>
                <c:pt idx="1851">
                  <c:v>8.1999999999999994E-6</c:v>
                </c:pt>
                <c:pt idx="1852">
                  <c:v>2.9999999999999999E-7</c:v>
                </c:pt>
                <c:pt idx="1853">
                  <c:v>2.9999999999999999E-7</c:v>
                </c:pt>
                <c:pt idx="1854">
                  <c:v>2.9999999999999999E-7</c:v>
                </c:pt>
                <c:pt idx="1855">
                  <c:v>2.9999999999999999E-7</c:v>
                </c:pt>
                <c:pt idx="1856">
                  <c:v>1.9999999999999999E-7</c:v>
                </c:pt>
                <c:pt idx="1857">
                  <c:v>3.9999999999999998E-7</c:v>
                </c:pt>
                <c:pt idx="1858">
                  <c:v>2.9999999999999999E-7</c:v>
                </c:pt>
                <c:pt idx="1859">
                  <c:v>2.9999999999999999E-7</c:v>
                </c:pt>
                <c:pt idx="1860">
                  <c:v>2.9999999999999999E-7</c:v>
                </c:pt>
                <c:pt idx="1861">
                  <c:v>3.9999999999999998E-7</c:v>
                </c:pt>
                <c:pt idx="1862">
                  <c:v>2.9999999999999999E-7</c:v>
                </c:pt>
                <c:pt idx="1863">
                  <c:v>2.9999999999999999E-7</c:v>
                </c:pt>
                <c:pt idx="1864">
                  <c:v>3.9999999999999998E-7</c:v>
                </c:pt>
                <c:pt idx="1865">
                  <c:v>2.9999999999999999E-7</c:v>
                </c:pt>
                <c:pt idx="1866">
                  <c:v>2.9999999999999999E-7</c:v>
                </c:pt>
                <c:pt idx="1867">
                  <c:v>1.9999999999999999E-7</c:v>
                </c:pt>
                <c:pt idx="1868">
                  <c:v>1.9999999999999999E-7</c:v>
                </c:pt>
                <c:pt idx="1869">
                  <c:v>2.9999999999999999E-7</c:v>
                </c:pt>
                <c:pt idx="1870">
                  <c:v>1.9999999999999999E-7</c:v>
                </c:pt>
                <c:pt idx="1871">
                  <c:v>3.9999999999999998E-7</c:v>
                </c:pt>
                <c:pt idx="1872">
                  <c:v>2.9999999999999999E-7</c:v>
                </c:pt>
                <c:pt idx="1873">
                  <c:v>2.9999999999999999E-7</c:v>
                </c:pt>
                <c:pt idx="1874">
                  <c:v>3.9999999999999998E-7</c:v>
                </c:pt>
                <c:pt idx="1875">
                  <c:v>3.9999999999999998E-7</c:v>
                </c:pt>
                <c:pt idx="1876">
                  <c:v>5.9999999999999997E-7</c:v>
                </c:pt>
                <c:pt idx="1877">
                  <c:v>1.9999999999999999E-7</c:v>
                </c:pt>
                <c:pt idx="1878">
                  <c:v>2.9999999999999999E-7</c:v>
                </c:pt>
                <c:pt idx="1879">
                  <c:v>2.9999999999999999E-7</c:v>
                </c:pt>
                <c:pt idx="1880">
                  <c:v>2.9999999999999999E-7</c:v>
                </c:pt>
                <c:pt idx="1881">
                  <c:v>1.9999999999999999E-7</c:v>
                </c:pt>
                <c:pt idx="1882">
                  <c:v>1.3E-6</c:v>
                </c:pt>
                <c:pt idx="1883">
                  <c:v>2.9999999999999999E-7</c:v>
                </c:pt>
                <c:pt idx="1884">
                  <c:v>2.9999999999999999E-7</c:v>
                </c:pt>
                <c:pt idx="1885">
                  <c:v>3.9999999999999998E-7</c:v>
                </c:pt>
                <c:pt idx="1886">
                  <c:v>3.9999999999999998E-7</c:v>
                </c:pt>
                <c:pt idx="1887">
                  <c:v>1.9999999999999999E-7</c:v>
                </c:pt>
                <c:pt idx="1888">
                  <c:v>2.9999999999999999E-7</c:v>
                </c:pt>
                <c:pt idx="1889">
                  <c:v>1.9999999999999999E-7</c:v>
                </c:pt>
                <c:pt idx="1890">
                  <c:v>1.9999999999999999E-7</c:v>
                </c:pt>
                <c:pt idx="1891">
                  <c:v>3.9999999999999998E-7</c:v>
                </c:pt>
                <c:pt idx="1892">
                  <c:v>3.9999999999999998E-7</c:v>
                </c:pt>
                <c:pt idx="1893">
                  <c:v>1.9999999999999999E-7</c:v>
                </c:pt>
                <c:pt idx="1894">
                  <c:v>3.9999999999999998E-7</c:v>
                </c:pt>
                <c:pt idx="1895">
                  <c:v>2.9999999999999999E-7</c:v>
                </c:pt>
                <c:pt idx="1896">
                  <c:v>2.9999999999999999E-7</c:v>
                </c:pt>
                <c:pt idx="1897">
                  <c:v>1.9999999999999999E-7</c:v>
                </c:pt>
                <c:pt idx="1898">
                  <c:v>2.9999999999999999E-7</c:v>
                </c:pt>
                <c:pt idx="1899">
                  <c:v>1.9999999999999999E-7</c:v>
                </c:pt>
                <c:pt idx="1900">
                  <c:v>1.7999999999999999E-6</c:v>
                </c:pt>
                <c:pt idx="1901">
                  <c:v>1.9999999999999999E-7</c:v>
                </c:pt>
                <c:pt idx="1902">
                  <c:v>1.3999999999999999E-6</c:v>
                </c:pt>
                <c:pt idx="1903">
                  <c:v>2.9999999999999999E-7</c:v>
                </c:pt>
                <c:pt idx="1904">
                  <c:v>1.9999999999999999E-7</c:v>
                </c:pt>
                <c:pt idx="1905">
                  <c:v>2.9999999999999999E-7</c:v>
                </c:pt>
                <c:pt idx="1906">
                  <c:v>2.9999999999999999E-7</c:v>
                </c:pt>
                <c:pt idx="1907">
                  <c:v>2.9999999999999999E-7</c:v>
                </c:pt>
                <c:pt idx="1908">
                  <c:v>1.9999999999999999E-7</c:v>
                </c:pt>
                <c:pt idx="1909">
                  <c:v>1.1000000000000001E-6</c:v>
                </c:pt>
                <c:pt idx="1910">
                  <c:v>3.9999999999999998E-7</c:v>
                </c:pt>
                <c:pt idx="1911">
                  <c:v>2.9999999999999999E-7</c:v>
                </c:pt>
                <c:pt idx="1912">
                  <c:v>1.9999999999999999E-7</c:v>
                </c:pt>
                <c:pt idx="1913">
                  <c:v>2.9999999999999999E-7</c:v>
                </c:pt>
                <c:pt idx="1914">
                  <c:v>3.9999999999999998E-7</c:v>
                </c:pt>
                <c:pt idx="1915">
                  <c:v>1.9999999999999999E-7</c:v>
                </c:pt>
                <c:pt idx="1916">
                  <c:v>1.9999999999999999E-7</c:v>
                </c:pt>
                <c:pt idx="1917">
                  <c:v>3.9999999999999998E-7</c:v>
                </c:pt>
                <c:pt idx="1918">
                  <c:v>2.9999999999999999E-7</c:v>
                </c:pt>
                <c:pt idx="1919">
                  <c:v>1.9999999999999999E-7</c:v>
                </c:pt>
                <c:pt idx="1920">
                  <c:v>8.9999999999999996E-7</c:v>
                </c:pt>
                <c:pt idx="1921">
                  <c:v>2.9999999999999999E-7</c:v>
                </c:pt>
                <c:pt idx="1922">
                  <c:v>2.9999999999999999E-7</c:v>
                </c:pt>
                <c:pt idx="1923">
                  <c:v>2.9999999999999999E-7</c:v>
                </c:pt>
                <c:pt idx="1924">
                  <c:v>5.9999999999999997E-7</c:v>
                </c:pt>
                <c:pt idx="1925">
                  <c:v>2.9999999999999999E-7</c:v>
                </c:pt>
                <c:pt idx="1926">
                  <c:v>3.9999999999999998E-7</c:v>
                </c:pt>
                <c:pt idx="1927">
                  <c:v>2.9999999999999999E-7</c:v>
                </c:pt>
                <c:pt idx="1928">
                  <c:v>3.9999999999999998E-7</c:v>
                </c:pt>
                <c:pt idx="1929">
                  <c:v>4.9999999999999998E-7</c:v>
                </c:pt>
                <c:pt idx="1930">
                  <c:v>2.9999999999999999E-7</c:v>
                </c:pt>
                <c:pt idx="1931">
                  <c:v>3.9999999999999998E-7</c:v>
                </c:pt>
                <c:pt idx="1932">
                  <c:v>1.9999999999999999E-7</c:v>
                </c:pt>
                <c:pt idx="1933">
                  <c:v>3.9999999999999998E-7</c:v>
                </c:pt>
                <c:pt idx="1934">
                  <c:v>2.9999999999999999E-7</c:v>
                </c:pt>
                <c:pt idx="1935">
                  <c:v>2.9999999999999999E-7</c:v>
                </c:pt>
                <c:pt idx="1936">
                  <c:v>2.9999999999999999E-7</c:v>
                </c:pt>
                <c:pt idx="1937">
                  <c:v>1.9999999999999999E-7</c:v>
                </c:pt>
                <c:pt idx="1938">
                  <c:v>3.9999999999999998E-7</c:v>
                </c:pt>
                <c:pt idx="1939">
                  <c:v>3.9999999999999998E-7</c:v>
                </c:pt>
                <c:pt idx="1940">
                  <c:v>3.9999999999999998E-7</c:v>
                </c:pt>
                <c:pt idx="1941">
                  <c:v>3.9999999999999998E-7</c:v>
                </c:pt>
                <c:pt idx="1942">
                  <c:v>1.9999999999999999E-7</c:v>
                </c:pt>
                <c:pt idx="1943">
                  <c:v>5.9999999999999997E-7</c:v>
                </c:pt>
                <c:pt idx="1944">
                  <c:v>3.9999999999999998E-7</c:v>
                </c:pt>
                <c:pt idx="1945">
                  <c:v>2.9999999999999999E-7</c:v>
                </c:pt>
                <c:pt idx="1946">
                  <c:v>2.9999999999999999E-7</c:v>
                </c:pt>
                <c:pt idx="1947">
                  <c:v>1.9999999999999999E-7</c:v>
                </c:pt>
                <c:pt idx="1948">
                  <c:v>1.9999999999999999E-7</c:v>
                </c:pt>
                <c:pt idx="1949">
                  <c:v>2.9999999999999999E-7</c:v>
                </c:pt>
                <c:pt idx="1950">
                  <c:v>4.9999999999999998E-7</c:v>
                </c:pt>
                <c:pt idx="1951">
                  <c:v>2.9999999999999999E-7</c:v>
                </c:pt>
                <c:pt idx="1952">
                  <c:v>5.9999999999999997E-7</c:v>
                </c:pt>
                <c:pt idx="1953">
                  <c:v>2.9999999999999999E-7</c:v>
                </c:pt>
                <c:pt idx="1954">
                  <c:v>1.7E-6</c:v>
                </c:pt>
                <c:pt idx="1955">
                  <c:v>1.9999999999999999E-7</c:v>
                </c:pt>
                <c:pt idx="1956">
                  <c:v>1.9999999999999999E-7</c:v>
                </c:pt>
                <c:pt idx="1957">
                  <c:v>1.9999999999999999E-7</c:v>
                </c:pt>
                <c:pt idx="1958">
                  <c:v>2.9999999999999999E-7</c:v>
                </c:pt>
                <c:pt idx="1959">
                  <c:v>5.9999999999999997E-7</c:v>
                </c:pt>
                <c:pt idx="1960">
                  <c:v>2.9999999999999999E-7</c:v>
                </c:pt>
                <c:pt idx="1961">
                  <c:v>1.9999999999999999E-7</c:v>
                </c:pt>
                <c:pt idx="1962">
                  <c:v>1.9999999999999999E-7</c:v>
                </c:pt>
                <c:pt idx="1963">
                  <c:v>1.9999999999999999E-7</c:v>
                </c:pt>
                <c:pt idx="1964">
                  <c:v>2.9999999999999999E-7</c:v>
                </c:pt>
                <c:pt idx="1965">
                  <c:v>2.9999999999999999E-7</c:v>
                </c:pt>
                <c:pt idx="1966">
                  <c:v>1.9999999999999999E-7</c:v>
                </c:pt>
                <c:pt idx="1967">
                  <c:v>3.9999999999999998E-7</c:v>
                </c:pt>
                <c:pt idx="1968">
                  <c:v>1.9999999999999999E-7</c:v>
                </c:pt>
                <c:pt idx="1969">
                  <c:v>1.9999999999999999E-7</c:v>
                </c:pt>
                <c:pt idx="1970">
                  <c:v>9.9999999999999995E-7</c:v>
                </c:pt>
                <c:pt idx="1971">
                  <c:v>2.9999999999999999E-7</c:v>
                </c:pt>
                <c:pt idx="1972">
                  <c:v>2.9999999999999999E-7</c:v>
                </c:pt>
                <c:pt idx="1973">
                  <c:v>3.9999999999999998E-7</c:v>
                </c:pt>
                <c:pt idx="1974">
                  <c:v>1.9999999999999999E-7</c:v>
                </c:pt>
                <c:pt idx="1975">
                  <c:v>1.9999999999999999E-7</c:v>
                </c:pt>
                <c:pt idx="1976">
                  <c:v>1.9999999999999999E-7</c:v>
                </c:pt>
                <c:pt idx="1977">
                  <c:v>2.9999999999999999E-7</c:v>
                </c:pt>
                <c:pt idx="1978">
                  <c:v>3.9999999999999998E-7</c:v>
                </c:pt>
                <c:pt idx="1979">
                  <c:v>1.9999999999999999E-7</c:v>
                </c:pt>
                <c:pt idx="1980">
                  <c:v>2.9999999999999999E-7</c:v>
                </c:pt>
                <c:pt idx="1981">
                  <c:v>1.9999999999999999E-7</c:v>
                </c:pt>
                <c:pt idx="1982">
                  <c:v>2.9999999999999999E-7</c:v>
                </c:pt>
                <c:pt idx="1983">
                  <c:v>1.9999999999999999E-7</c:v>
                </c:pt>
                <c:pt idx="1984">
                  <c:v>2.9999999999999999E-7</c:v>
                </c:pt>
                <c:pt idx="1985">
                  <c:v>1.9999999999999999E-7</c:v>
                </c:pt>
                <c:pt idx="1986">
                  <c:v>1.9999999999999999E-7</c:v>
                </c:pt>
                <c:pt idx="1987">
                  <c:v>1.9999999999999999E-7</c:v>
                </c:pt>
                <c:pt idx="1988">
                  <c:v>1.9999999999999999E-7</c:v>
                </c:pt>
                <c:pt idx="1989">
                  <c:v>2.9999999999999999E-7</c:v>
                </c:pt>
                <c:pt idx="1990">
                  <c:v>2.9999999999999999E-7</c:v>
                </c:pt>
                <c:pt idx="1991">
                  <c:v>4.9999999999999998E-7</c:v>
                </c:pt>
                <c:pt idx="1992">
                  <c:v>2.9999999999999999E-7</c:v>
                </c:pt>
                <c:pt idx="1993">
                  <c:v>1.9999999999999999E-7</c:v>
                </c:pt>
                <c:pt idx="1994">
                  <c:v>2.9999999999999999E-7</c:v>
                </c:pt>
                <c:pt idx="1995">
                  <c:v>3.9999999999999998E-7</c:v>
                </c:pt>
                <c:pt idx="1996">
                  <c:v>3.9999999999999998E-7</c:v>
                </c:pt>
                <c:pt idx="1997">
                  <c:v>3.9999999999999998E-7</c:v>
                </c:pt>
                <c:pt idx="1998">
                  <c:v>3.9999999999999998E-7</c:v>
                </c:pt>
                <c:pt idx="1999">
                  <c:v>3.9999999999999998E-7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097-4045-961F-AE968DB7028A}"/>
            </c:ext>
          </c:extLst>
        </c:ser>
        <c:ser>
          <c:idx val="7"/>
          <c:order val="7"/>
          <c:tx>
            <c:strRef>
              <c:f>'Order Processing Times'!$J$1</c:f>
              <c:strCache>
                <c:ptCount val="1"/>
                <c:pt idx="0">
                  <c:v>Total Processing Time(ms)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Times'!$J$2:$J$2001</c:f>
              <c:numCache>
                <c:formatCode>General</c:formatCode>
                <c:ptCount val="2000"/>
                <c:pt idx="0">
                  <c:v>1.60544E-2</c:v>
                </c:pt>
                <c:pt idx="1">
                  <c:v>7.9732999999999991E-3</c:v>
                </c:pt>
                <c:pt idx="2">
                  <c:v>8.6650000000000008E-3</c:v>
                </c:pt>
                <c:pt idx="3">
                  <c:v>1.3147499999999999E-2</c:v>
                </c:pt>
                <c:pt idx="4">
                  <c:v>2.04481E-2</c:v>
                </c:pt>
                <c:pt idx="5">
                  <c:v>1.98015E-2</c:v>
                </c:pt>
                <c:pt idx="6">
                  <c:v>1.0057999999999999E-2</c:v>
                </c:pt>
                <c:pt idx="7">
                  <c:v>1.1836299999999999E-2</c:v>
                </c:pt>
                <c:pt idx="8">
                  <c:v>1.11027E-2</c:v>
                </c:pt>
                <c:pt idx="9">
                  <c:v>1.1007100000000001E-2</c:v>
                </c:pt>
                <c:pt idx="10">
                  <c:v>9.5759999999999994E-3</c:v>
                </c:pt>
                <c:pt idx="11">
                  <c:v>9.2749000000000009E-3</c:v>
                </c:pt>
                <c:pt idx="12">
                  <c:v>1.0386899999999999E-2</c:v>
                </c:pt>
                <c:pt idx="13">
                  <c:v>9.4146999999999998E-3</c:v>
                </c:pt>
                <c:pt idx="14">
                  <c:v>1.8002000000000001E-2</c:v>
                </c:pt>
                <c:pt idx="15">
                  <c:v>1.9279999999999999E-2</c:v>
                </c:pt>
                <c:pt idx="16">
                  <c:v>1.04206E-2</c:v>
                </c:pt>
                <c:pt idx="17">
                  <c:v>1.1034E-2</c:v>
                </c:pt>
                <c:pt idx="18">
                  <c:v>9.7582999999999993E-3</c:v>
                </c:pt>
                <c:pt idx="19">
                  <c:v>9.8236999999999994E-3</c:v>
                </c:pt>
                <c:pt idx="20">
                  <c:v>1.6514000000000001E-2</c:v>
                </c:pt>
                <c:pt idx="21">
                  <c:v>7.7470000000000004E-3</c:v>
                </c:pt>
                <c:pt idx="22">
                  <c:v>1.18142E-2</c:v>
                </c:pt>
                <c:pt idx="23">
                  <c:v>1.3513900000000001E-2</c:v>
                </c:pt>
                <c:pt idx="24">
                  <c:v>1.31109E-2</c:v>
                </c:pt>
                <c:pt idx="25">
                  <c:v>1.22264E-2</c:v>
                </c:pt>
                <c:pt idx="26">
                  <c:v>1.11045E-2</c:v>
                </c:pt>
                <c:pt idx="27">
                  <c:v>8.6832000000000003E-3</c:v>
                </c:pt>
                <c:pt idx="28">
                  <c:v>1.0414100000000001E-2</c:v>
                </c:pt>
                <c:pt idx="29">
                  <c:v>1.65667E-2</c:v>
                </c:pt>
                <c:pt idx="30">
                  <c:v>2.2103000000000001E-2</c:v>
                </c:pt>
                <c:pt idx="31">
                  <c:v>2.45516E-2</c:v>
                </c:pt>
                <c:pt idx="32">
                  <c:v>4.1013099999999997E-2</c:v>
                </c:pt>
                <c:pt idx="33">
                  <c:v>1.9012000000000001E-2</c:v>
                </c:pt>
                <c:pt idx="34">
                  <c:v>1.3103500000000001E-2</c:v>
                </c:pt>
                <c:pt idx="35">
                  <c:v>1.257E-2</c:v>
                </c:pt>
                <c:pt idx="36">
                  <c:v>1.22614E-2</c:v>
                </c:pt>
                <c:pt idx="37">
                  <c:v>1.8291100000000001E-2</c:v>
                </c:pt>
                <c:pt idx="38">
                  <c:v>2.0506E-2</c:v>
                </c:pt>
                <c:pt idx="39">
                  <c:v>2.0330899999999999E-2</c:v>
                </c:pt>
                <c:pt idx="40">
                  <c:v>2.53437E-2</c:v>
                </c:pt>
                <c:pt idx="41">
                  <c:v>2.4179099999999999E-2</c:v>
                </c:pt>
                <c:pt idx="42">
                  <c:v>3.6083900000000002E-2</c:v>
                </c:pt>
                <c:pt idx="43">
                  <c:v>3.3933100000000001E-2</c:v>
                </c:pt>
                <c:pt idx="44">
                  <c:v>2.98228E-2</c:v>
                </c:pt>
                <c:pt idx="45">
                  <c:v>1.8512199999999999E-2</c:v>
                </c:pt>
                <c:pt idx="46">
                  <c:v>3.4946400000000002E-2</c:v>
                </c:pt>
                <c:pt idx="47">
                  <c:v>2.03471E-2</c:v>
                </c:pt>
                <c:pt idx="48">
                  <c:v>1.7724699999999999E-2</c:v>
                </c:pt>
                <c:pt idx="49">
                  <c:v>1.67204E-2</c:v>
                </c:pt>
                <c:pt idx="50">
                  <c:v>1.64025E-2</c:v>
                </c:pt>
                <c:pt idx="51">
                  <c:v>2.0805899999999999E-2</c:v>
                </c:pt>
                <c:pt idx="52">
                  <c:v>2.7424500000000001E-2</c:v>
                </c:pt>
                <c:pt idx="53">
                  <c:v>2.9133699999999998E-2</c:v>
                </c:pt>
                <c:pt idx="54">
                  <c:v>3.57238E-2</c:v>
                </c:pt>
                <c:pt idx="55">
                  <c:v>3.3387300000000002E-2</c:v>
                </c:pt>
                <c:pt idx="56">
                  <c:v>1.9556E-2</c:v>
                </c:pt>
                <c:pt idx="57">
                  <c:v>2.99923E-2</c:v>
                </c:pt>
                <c:pt idx="58">
                  <c:v>2.2255500000000001E-2</c:v>
                </c:pt>
                <c:pt idx="59">
                  <c:v>2.09593E-2</c:v>
                </c:pt>
                <c:pt idx="60">
                  <c:v>2.4278000000000001E-2</c:v>
                </c:pt>
                <c:pt idx="61">
                  <c:v>1.90601E-2</c:v>
                </c:pt>
                <c:pt idx="62">
                  <c:v>5.1426899999999998E-2</c:v>
                </c:pt>
                <c:pt idx="63">
                  <c:v>2.3333199999999998E-2</c:v>
                </c:pt>
                <c:pt idx="64">
                  <c:v>1.6853400000000001E-2</c:v>
                </c:pt>
                <c:pt idx="65">
                  <c:v>2.25969E-2</c:v>
                </c:pt>
                <c:pt idx="66">
                  <c:v>2.3141999999999999E-2</c:v>
                </c:pt>
                <c:pt idx="67">
                  <c:v>2.9262699999999999E-2</c:v>
                </c:pt>
                <c:pt idx="68">
                  <c:v>2.4164499999999998E-2</c:v>
                </c:pt>
                <c:pt idx="69">
                  <c:v>2.9216200000000001E-2</c:v>
                </c:pt>
                <c:pt idx="70">
                  <c:v>3.0727600000000001E-2</c:v>
                </c:pt>
                <c:pt idx="71">
                  <c:v>2.0059299999999999E-2</c:v>
                </c:pt>
                <c:pt idx="72">
                  <c:v>2.3568100000000002E-2</c:v>
                </c:pt>
                <c:pt idx="73">
                  <c:v>2.83348E-2</c:v>
                </c:pt>
                <c:pt idx="74">
                  <c:v>2.0601100000000001E-2</c:v>
                </c:pt>
                <c:pt idx="75">
                  <c:v>2.6358300000000001E-2</c:v>
                </c:pt>
                <c:pt idx="76">
                  <c:v>2.8997800000000001E-2</c:v>
                </c:pt>
                <c:pt idx="77">
                  <c:v>2.1013E-2</c:v>
                </c:pt>
                <c:pt idx="78">
                  <c:v>2.486E-2</c:v>
                </c:pt>
                <c:pt idx="79">
                  <c:v>2.39324E-2</c:v>
                </c:pt>
                <c:pt idx="80">
                  <c:v>4.6021199999999998E-2</c:v>
                </c:pt>
                <c:pt idx="81">
                  <c:v>2.7116000000000001E-2</c:v>
                </c:pt>
                <c:pt idx="82">
                  <c:v>2.28504E-2</c:v>
                </c:pt>
                <c:pt idx="83">
                  <c:v>2.1571400000000001E-2</c:v>
                </c:pt>
                <c:pt idx="84">
                  <c:v>4.1359699999999999E-2</c:v>
                </c:pt>
                <c:pt idx="85">
                  <c:v>3.2354099999999997E-2</c:v>
                </c:pt>
                <c:pt idx="86">
                  <c:v>2.64491E-2</c:v>
                </c:pt>
                <c:pt idx="87">
                  <c:v>1.6980499999999999E-2</c:v>
                </c:pt>
                <c:pt idx="88">
                  <c:v>2.5688200000000001E-2</c:v>
                </c:pt>
                <c:pt idx="89">
                  <c:v>2.2561399999999999E-2</c:v>
                </c:pt>
                <c:pt idx="90">
                  <c:v>2.8233399999999999E-2</c:v>
                </c:pt>
                <c:pt idx="91">
                  <c:v>1.9237500000000001E-2</c:v>
                </c:pt>
                <c:pt idx="92">
                  <c:v>2.7221599999999999E-2</c:v>
                </c:pt>
                <c:pt idx="93">
                  <c:v>2.7740399999999998E-2</c:v>
                </c:pt>
                <c:pt idx="94">
                  <c:v>4.3882200000000003E-2</c:v>
                </c:pt>
                <c:pt idx="95">
                  <c:v>2.8132299999999999E-2</c:v>
                </c:pt>
                <c:pt idx="96">
                  <c:v>3.8721199999999997E-2</c:v>
                </c:pt>
                <c:pt idx="97">
                  <c:v>3.4730799999999999E-2</c:v>
                </c:pt>
                <c:pt idx="98">
                  <c:v>2.7224499999999999E-2</c:v>
                </c:pt>
                <c:pt idx="99">
                  <c:v>2.5838900000000001E-2</c:v>
                </c:pt>
                <c:pt idx="100">
                  <c:v>3.1515300000000003E-2</c:v>
                </c:pt>
                <c:pt idx="101">
                  <c:v>2.3655700000000002E-2</c:v>
                </c:pt>
                <c:pt idx="102">
                  <c:v>3.8744599999999997E-2</c:v>
                </c:pt>
                <c:pt idx="103">
                  <c:v>3.5120400000000003E-2</c:v>
                </c:pt>
                <c:pt idx="104">
                  <c:v>2.16762E-2</c:v>
                </c:pt>
                <c:pt idx="105">
                  <c:v>2.5449200000000002E-2</c:v>
                </c:pt>
                <c:pt idx="106">
                  <c:v>2.5846399999999999E-2</c:v>
                </c:pt>
                <c:pt idx="107">
                  <c:v>2.5408400000000001E-2</c:v>
                </c:pt>
                <c:pt idx="108">
                  <c:v>2.46538E-2</c:v>
                </c:pt>
                <c:pt idx="109">
                  <c:v>2.5352599999999999E-2</c:v>
                </c:pt>
                <c:pt idx="110">
                  <c:v>3.7100599999999997E-2</c:v>
                </c:pt>
                <c:pt idx="111">
                  <c:v>3.9535500000000001E-2</c:v>
                </c:pt>
                <c:pt idx="112">
                  <c:v>3.8471699999999998E-2</c:v>
                </c:pt>
                <c:pt idx="113">
                  <c:v>3.9929800000000001E-2</c:v>
                </c:pt>
                <c:pt idx="114">
                  <c:v>4.8306399999999999E-2</c:v>
                </c:pt>
                <c:pt idx="115">
                  <c:v>4.1299500000000003E-2</c:v>
                </c:pt>
                <c:pt idx="116">
                  <c:v>4.3879399999999999E-2</c:v>
                </c:pt>
                <c:pt idx="117">
                  <c:v>4.0456199999999998E-2</c:v>
                </c:pt>
                <c:pt idx="118">
                  <c:v>3.53377E-2</c:v>
                </c:pt>
                <c:pt idx="119">
                  <c:v>4.5803099999999999E-2</c:v>
                </c:pt>
                <c:pt idx="120">
                  <c:v>3.5007999999999997E-2</c:v>
                </c:pt>
                <c:pt idx="121">
                  <c:v>3.2462600000000001E-2</c:v>
                </c:pt>
                <c:pt idx="122">
                  <c:v>2.5618999999999999E-2</c:v>
                </c:pt>
                <c:pt idx="123">
                  <c:v>3.6692700000000002E-2</c:v>
                </c:pt>
                <c:pt idx="124">
                  <c:v>3.7634000000000001E-2</c:v>
                </c:pt>
                <c:pt idx="125">
                  <c:v>3.9925700000000001E-2</c:v>
                </c:pt>
                <c:pt idx="126">
                  <c:v>6.37181E-2</c:v>
                </c:pt>
                <c:pt idx="127">
                  <c:v>8.6848800000000004E-2</c:v>
                </c:pt>
                <c:pt idx="128">
                  <c:v>4.0722800000000003E-2</c:v>
                </c:pt>
                <c:pt idx="129">
                  <c:v>3.1829700000000002E-2</c:v>
                </c:pt>
                <c:pt idx="130">
                  <c:v>3.8883000000000001E-2</c:v>
                </c:pt>
                <c:pt idx="131">
                  <c:v>3.08715E-2</c:v>
                </c:pt>
                <c:pt idx="132">
                  <c:v>2.59806E-2</c:v>
                </c:pt>
                <c:pt idx="133">
                  <c:v>2.5795999999999999E-2</c:v>
                </c:pt>
                <c:pt idx="134">
                  <c:v>2.7825099999999998E-2</c:v>
                </c:pt>
                <c:pt idx="135">
                  <c:v>2.60518E-2</c:v>
                </c:pt>
                <c:pt idx="136">
                  <c:v>2.9222000000000001E-2</c:v>
                </c:pt>
                <c:pt idx="137">
                  <c:v>2.6786500000000001E-2</c:v>
                </c:pt>
                <c:pt idx="138">
                  <c:v>4.6740200000000003E-2</c:v>
                </c:pt>
                <c:pt idx="139">
                  <c:v>3.5550999999999999E-2</c:v>
                </c:pt>
                <c:pt idx="140">
                  <c:v>5.2785199999999997E-2</c:v>
                </c:pt>
                <c:pt idx="141">
                  <c:v>4.6441000000000003E-2</c:v>
                </c:pt>
                <c:pt idx="142">
                  <c:v>4.5521899999999997E-2</c:v>
                </c:pt>
                <c:pt idx="143">
                  <c:v>3.20627E-2</c:v>
                </c:pt>
                <c:pt idx="144">
                  <c:v>3.2637800000000002E-2</c:v>
                </c:pt>
                <c:pt idx="145">
                  <c:v>3.2758599999999999E-2</c:v>
                </c:pt>
                <c:pt idx="146">
                  <c:v>2.86685E-2</c:v>
                </c:pt>
                <c:pt idx="147">
                  <c:v>2.7628699999999999E-2</c:v>
                </c:pt>
                <c:pt idx="148">
                  <c:v>4.8717099999999999E-2</c:v>
                </c:pt>
                <c:pt idx="149">
                  <c:v>3.0330099999999999E-2</c:v>
                </c:pt>
                <c:pt idx="150">
                  <c:v>2.9139000000000002E-2</c:v>
                </c:pt>
                <c:pt idx="151">
                  <c:v>2.8842599999999999E-2</c:v>
                </c:pt>
                <c:pt idx="152">
                  <c:v>2.9845900000000002E-2</c:v>
                </c:pt>
                <c:pt idx="153">
                  <c:v>2.7866499999999999E-2</c:v>
                </c:pt>
                <c:pt idx="154">
                  <c:v>4.4805499999999998E-2</c:v>
                </c:pt>
                <c:pt idx="155">
                  <c:v>3.2940799999999999E-2</c:v>
                </c:pt>
                <c:pt idx="156">
                  <c:v>3.4829600000000002E-2</c:v>
                </c:pt>
                <c:pt idx="157">
                  <c:v>3.2444300000000002E-2</c:v>
                </c:pt>
                <c:pt idx="158">
                  <c:v>3.42709E-2</c:v>
                </c:pt>
                <c:pt idx="159">
                  <c:v>2.92438E-2</c:v>
                </c:pt>
                <c:pt idx="160">
                  <c:v>3.5946499999999999E-2</c:v>
                </c:pt>
                <c:pt idx="161">
                  <c:v>3.3080100000000001E-2</c:v>
                </c:pt>
                <c:pt idx="162">
                  <c:v>3.04642E-2</c:v>
                </c:pt>
                <c:pt idx="163">
                  <c:v>3.4842100000000001E-2</c:v>
                </c:pt>
                <c:pt idx="164">
                  <c:v>3.3529400000000001E-2</c:v>
                </c:pt>
                <c:pt idx="165">
                  <c:v>3.0514400000000001E-2</c:v>
                </c:pt>
                <c:pt idx="166">
                  <c:v>2.99396E-2</c:v>
                </c:pt>
                <c:pt idx="167">
                  <c:v>3.4427300000000001E-2</c:v>
                </c:pt>
                <c:pt idx="168">
                  <c:v>3.2189000000000002E-2</c:v>
                </c:pt>
                <c:pt idx="169">
                  <c:v>4.9612999999999997E-2</c:v>
                </c:pt>
                <c:pt idx="170">
                  <c:v>4.7253000000000003E-2</c:v>
                </c:pt>
                <c:pt idx="171">
                  <c:v>3.2313300000000003E-2</c:v>
                </c:pt>
                <c:pt idx="172">
                  <c:v>4.0479899999999999E-2</c:v>
                </c:pt>
                <c:pt idx="173">
                  <c:v>3.7785699999999998E-2</c:v>
                </c:pt>
                <c:pt idx="174">
                  <c:v>5.62917E-2</c:v>
                </c:pt>
                <c:pt idx="175">
                  <c:v>4.4091999999999999E-2</c:v>
                </c:pt>
                <c:pt idx="176">
                  <c:v>4.5925100000000003E-2</c:v>
                </c:pt>
                <c:pt idx="177">
                  <c:v>4.34668E-2</c:v>
                </c:pt>
                <c:pt idx="178">
                  <c:v>4.5688899999999998E-2</c:v>
                </c:pt>
                <c:pt idx="179">
                  <c:v>4.80101E-2</c:v>
                </c:pt>
                <c:pt idx="180">
                  <c:v>4.2464799999999997E-2</c:v>
                </c:pt>
                <c:pt idx="181">
                  <c:v>3.8911099999999997E-2</c:v>
                </c:pt>
                <c:pt idx="182">
                  <c:v>5.0559E-2</c:v>
                </c:pt>
                <c:pt idx="183">
                  <c:v>4.7335200000000001E-2</c:v>
                </c:pt>
                <c:pt idx="184">
                  <c:v>4.7849599999999999E-2</c:v>
                </c:pt>
                <c:pt idx="185">
                  <c:v>4.0661999999999997E-2</c:v>
                </c:pt>
                <c:pt idx="186">
                  <c:v>3.7153100000000001E-2</c:v>
                </c:pt>
                <c:pt idx="187">
                  <c:v>4.04652E-2</c:v>
                </c:pt>
                <c:pt idx="188">
                  <c:v>4.2409700000000002E-2</c:v>
                </c:pt>
                <c:pt idx="189">
                  <c:v>5.4060999999999998E-2</c:v>
                </c:pt>
                <c:pt idx="190">
                  <c:v>4.7401400000000003E-2</c:v>
                </c:pt>
                <c:pt idx="191">
                  <c:v>3.6329599999999997E-2</c:v>
                </c:pt>
                <c:pt idx="192">
                  <c:v>5.2381999999999998E-2</c:v>
                </c:pt>
                <c:pt idx="193">
                  <c:v>3.6058E-2</c:v>
                </c:pt>
                <c:pt idx="194">
                  <c:v>3.6382900000000003E-2</c:v>
                </c:pt>
                <c:pt idx="195">
                  <c:v>3.6673299999999999E-2</c:v>
                </c:pt>
                <c:pt idx="196">
                  <c:v>3.8740700000000003E-2</c:v>
                </c:pt>
                <c:pt idx="197">
                  <c:v>4.4987699999999999E-2</c:v>
                </c:pt>
                <c:pt idx="198">
                  <c:v>5.0176199999999997E-2</c:v>
                </c:pt>
                <c:pt idx="199">
                  <c:v>4.8940900000000002E-2</c:v>
                </c:pt>
                <c:pt idx="200">
                  <c:v>4.7648999999999997E-2</c:v>
                </c:pt>
                <c:pt idx="201">
                  <c:v>7.0110400000000003E-2</c:v>
                </c:pt>
                <c:pt idx="202">
                  <c:v>7.3483699999999999E-2</c:v>
                </c:pt>
                <c:pt idx="203">
                  <c:v>5.4281299999999998E-2</c:v>
                </c:pt>
                <c:pt idx="204">
                  <c:v>4.4774399999999999E-2</c:v>
                </c:pt>
                <c:pt idx="205">
                  <c:v>3.8345700000000003E-2</c:v>
                </c:pt>
                <c:pt idx="206">
                  <c:v>3.92336E-2</c:v>
                </c:pt>
                <c:pt idx="207">
                  <c:v>4.0171699999999998E-2</c:v>
                </c:pt>
                <c:pt idx="208">
                  <c:v>7.9599600000000006E-2</c:v>
                </c:pt>
                <c:pt idx="209">
                  <c:v>5.6728500000000001E-2</c:v>
                </c:pt>
                <c:pt idx="210">
                  <c:v>5.3796799999999999E-2</c:v>
                </c:pt>
                <c:pt idx="211">
                  <c:v>5.1999299999999998E-2</c:v>
                </c:pt>
                <c:pt idx="212">
                  <c:v>6.0290099999999999E-2</c:v>
                </c:pt>
                <c:pt idx="213">
                  <c:v>6.3851199999999997E-2</c:v>
                </c:pt>
                <c:pt idx="214">
                  <c:v>5.6169900000000002E-2</c:v>
                </c:pt>
                <c:pt idx="215">
                  <c:v>4.29253E-2</c:v>
                </c:pt>
                <c:pt idx="216">
                  <c:v>5.8891600000000002E-2</c:v>
                </c:pt>
                <c:pt idx="217">
                  <c:v>5.31627E-2</c:v>
                </c:pt>
                <c:pt idx="218">
                  <c:v>4.9060899999999998E-2</c:v>
                </c:pt>
                <c:pt idx="219">
                  <c:v>5.3593200000000001E-2</c:v>
                </c:pt>
                <c:pt idx="220">
                  <c:v>4.4524800000000003E-2</c:v>
                </c:pt>
                <c:pt idx="221">
                  <c:v>5.2712799999999997E-2</c:v>
                </c:pt>
                <c:pt idx="222">
                  <c:v>6.3478699999999999E-2</c:v>
                </c:pt>
                <c:pt idx="223">
                  <c:v>7.5856999999999994E-2</c:v>
                </c:pt>
                <c:pt idx="224">
                  <c:v>4.4070499999999999E-2</c:v>
                </c:pt>
                <c:pt idx="225">
                  <c:v>7.2259799999999999E-2</c:v>
                </c:pt>
                <c:pt idx="226">
                  <c:v>4.8163999999999998E-2</c:v>
                </c:pt>
                <c:pt idx="227">
                  <c:v>5.0302399999999997E-2</c:v>
                </c:pt>
                <c:pt idx="228">
                  <c:v>5.1189400000000003E-2</c:v>
                </c:pt>
                <c:pt idx="229">
                  <c:v>4.9474700000000003E-2</c:v>
                </c:pt>
                <c:pt idx="230">
                  <c:v>4.8410000000000002E-2</c:v>
                </c:pt>
                <c:pt idx="231">
                  <c:v>4.2136300000000002E-2</c:v>
                </c:pt>
                <c:pt idx="232">
                  <c:v>5.3100300000000003E-2</c:v>
                </c:pt>
                <c:pt idx="233">
                  <c:v>4.4419699999999999E-2</c:v>
                </c:pt>
                <c:pt idx="234">
                  <c:v>4.35679E-2</c:v>
                </c:pt>
                <c:pt idx="235">
                  <c:v>4.75065E-2</c:v>
                </c:pt>
                <c:pt idx="236">
                  <c:v>4.4028400000000002E-2</c:v>
                </c:pt>
                <c:pt idx="237">
                  <c:v>4.6647300000000003E-2</c:v>
                </c:pt>
                <c:pt idx="238">
                  <c:v>4.2894500000000002E-2</c:v>
                </c:pt>
                <c:pt idx="239">
                  <c:v>4.5775700000000002E-2</c:v>
                </c:pt>
                <c:pt idx="240">
                  <c:v>4.4811400000000001E-2</c:v>
                </c:pt>
                <c:pt idx="241">
                  <c:v>4.3878100000000003E-2</c:v>
                </c:pt>
                <c:pt idx="242">
                  <c:v>4.6626099999999997E-2</c:v>
                </c:pt>
                <c:pt idx="243">
                  <c:v>4.87924E-2</c:v>
                </c:pt>
                <c:pt idx="244">
                  <c:v>4.3892599999999997E-2</c:v>
                </c:pt>
                <c:pt idx="245">
                  <c:v>4.7254499999999998E-2</c:v>
                </c:pt>
                <c:pt idx="246">
                  <c:v>4.6617899999999997E-2</c:v>
                </c:pt>
                <c:pt idx="247">
                  <c:v>4.4978200000000003E-2</c:v>
                </c:pt>
                <c:pt idx="248">
                  <c:v>4.9559199999999998E-2</c:v>
                </c:pt>
                <c:pt idx="249">
                  <c:v>7.6779899999999998E-2</c:v>
                </c:pt>
                <c:pt idx="250">
                  <c:v>6.1037500000000001E-2</c:v>
                </c:pt>
                <c:pt idx="251">
                  <c:v>4.82736E-2</c:v>
                </c:pt>
                <c:pt idx="252">
                  <c:v>4.7333300000000002E-2</c:v>
                </c:pt>
                <c:pt idx="253">
                  <c:v>4.80516E-2</c:v>
                </c:pt>
                <c:pt idx="254">
                  <c:v>4.7147500000000002E-2</c:v>
                </c:pt>
                <c:pt idx="255">
                  <c:v>4.8527000000000001E-2</c:v>
                </c:pt>
                <c:pt idx="256">
                  <c:v>4.8368899999999999E-2</c:v>
                </c:pt>
                <c:pt idx="257">
                  <c:v>5.3737899999999998E-2</c:v>
                </c:pt>
                <c:pt idx="258">
                  <c:v>8.2390400000000003E-2</c:v>
                </c:pt>
                <c:pt idx="259">
                  <c:v>5.61643E-2</c:v>
                </c:pt>
                <c:pt idx="260">
                  <c:v>5.2926099999999997E-2</c:v>
                </c:pt>
                <c:pt idx="261">
                  <c:v>5.4592000000000002E-2</c:v>
                </c:pt>
                <c:pt idx="262">
                  <c:v>5.4908800000000001E-2</c:v>
                </c:pt>
                <c:pt idx="263">
                  <c:v>4.9343400000000003E-2</c:v>
                </c:pt>
                <c:pt idx="264">
                  <c:v>6.1757199999999998E-2</c:v>
                </c:pt>
                <c:pt idx="265">
                  <c:v>5.4672400000000003E-2</c:v>
                </c:pt>
                <c:pt idx="266">
                  <c:v>5.1771999999999999E-2</c:v>
                </c:pt>
                <c:pt idx="267">
                  <c:v>5.4435699999999997E-2</c:v>
                </c:pt>
                <c:pt idx="268">
                  <c:v>7.1886900000000004E-2</c:v>
                </c:pt>
                <c:pt idx="269">
                  <c:v>6.9160700000000006E-2</c:v>
                </c:pt>
                <c:pt idx="270">
                  <c:v>5.2441099999999997E-2</c:v>
                </c:pt>
                <c:pt idx="271">
                  <c:v>5.6195599999999998E-2</c:v>
                </c:pt>
                <c:pt idx="272">
                  <c:v>5.3962900000000001E-2</c:v>
                </c:pt>
                <c:pt idx="273">
                  <c:v>5.1142899999999998E-2</c:v>
                </c:pt>
                <c:pt idx="274">
                  <c:v>5.5011200000000003E-2</c:v>
                </c:pt>
                <c:pt idx="275">
                  <c:v>6.6369399999999995E-2</c:v>
                </c:pt>
                <c:pt idx="276">
                  <c:v>9.1100299999999995E-2</c:v>
                </c:pt>
                <c:pt idx="277">
                  <c:v>8.1780400000000003E-2</c:v>
                </c:pt>
                <c:pt idx="278">
                  <c:v>7.5908400000000001E-2</c:v>
                </c:pt>
                <c:pt idx="279">
                  <c:v>7.2099099999999999E-2</c:v>
                </c:pt>
                <c:pt idx="280">
                  <c:v>9.5976500000000006E-2</c:v>
                </c:pt>
                <c:pt idx="281">
                  <c:v>8.7645600000000004E-2</c:v>
                </c:pt>
                <c:pt idx="282">
                  <c:v>9.2277999999999999E-2</c:v>
                </c:pt>
                <c:pt idx="283">
                  <c:v>9.2598899999999998E-2</c:v>
                </c:pt>
                <c:pt idx="284">
                  <c:v>0.1314768</c:v>
                </c:pt>
                <c:pt idx="285">
                  <c:v>7.91766E-2</c:v>
                </c:pt>
                <c:pt idx="286">
                  <c:v>0.12964490000000001</c:v>
                </c:pt>
                <c:pt idx="287">
                  <c:v>0.16546169999999999</c:v>
                </c:pt>
                <c:pt idx="288">
                  <c:v>0.1154608</c:v>
                </c:pt>
                <c:pt idx="289">
                  <c:v>9.9352499999999996E-2</c:v>
                </c:pt>
                <c:pt idx="290">
                  <c:v>9.1218599999999997E-2</c:v>
                </c:pt>
                <c:pt idx="291">
                  <c:v>8.1449499999999994E-2</c:v>
                </c:pt>
                <c:pt idx="292">
                  <c:v>6.7785600000000001E-2</c:v>
                </c:pt>
                <c:pt idx="293">
                  <c:v>5.6027800000000003E-2</c:v>
                </c:pt>
                <c:pt idx="294">
                  <c:v>7.4216799999999999E-2</c:v>
                </c:pt>
                <c:pt idx="295">
                  <c:v>5.5006699999999999E-2</c:v>
                </c:pt>
                <c:pt idx="296">
                  <c:v>8.1475400000000003E-2</c:v>
                </c:pt>
                <c:pt idx="297">
                  <c:v>5.2491099999999999E-2</c:v>
                </c:pt>
                <c:pt idx="298">
                  <c:v>7.22854E-2</c:v>
                </c:pt>
                <c:pt idx="299">
                  <c:v>5.4553699999999997E-2</c:v>
                </c:pt>
                <c:pt idx="300">
                  <c:v>5.8384600000000002E-2</c:v>
                </c:pt>
                <c:pt idx="301">
                  <c:v>5.5817400000000003E-2</c:v>
                </c:pt>
                <c:pt idx="302">
                  <c:v>6.76065E-2</c:v>
                </c:pt>
                <c:pt idx="303">
                  <c:v>5.7355000000000003E-2</c:v>
                </c:pt>
                <c:pt idx="304">
                  <c:v>5.5945000000000002E-2</c:v>
                </c:pt>
                <c:pt idx="305">
                  <c:v>5.6459000000000002E-2</c:v>
                </c:pt>
                <c:pt idx="306">
                  <c:v>6.5432799999999999E-2</c:v>
                </c:pt>
                <c:pt idx="307">
                  <c:v>6.1478499999999998E-2</c:v>
                </c:pt>
                <c:pt idx="308">
                  <c:v>6.9823999999999997E-2</c:v>
                </c:pt>
                <c:pt idx="309">
                  <c:v>5.7001900000000001E-2</c:v>
                </c:pt>
                <c:pt idx="310">
                  <c:v>6.1612199999999999E-2</c:v>
                </c:pt>
                <c:pt idx="311">
                  <c:v>6.0449000000000003E-2</c:v>
                </c:pt>
                <c:pt idx="312">
                  <c:v>7.3484800000000003E-2</c:v>
                </c:pt>
                <c:pt idx="313">
                  <c:v>6.1507300000000001E-2</c:v>
                </c:pt>
                <c:pt idx="314">
                  <c:v>6.7713099999999998E-2</c:v>
                </c:pt>
                <c:pt idx="315">
                  <c:v>5.8079100000000002E-2</c:v>
                </c:pt>
                <c:pt idx="316">
                  <c:v>6.2214600000000002E-2</c:v>
                </c:pt>
                <c:pt idx="317">
                  <c:v>7.9326800000000003E-2</c:v>
                </c:pt>
                <c:pt idx="318">
                  <c:v>9.9871500000000002E-2</c:v>
                </c:pt>
                <c:pt idx="319">
                  <c:v>6.2872300000000006E-2</c:v>
                </c:pt>
                <c:pt idx="320">
                  <c:v>5.8506099999999998E-2</c:v>
                </c:pt>
                <c:pt idx="321">
                  <c:v>5.8079800000000001E-2</c:v>
                </c:pt>
                <c:pt idx="322">
                  <c:v>8.5119600000000004E-2</c:v>
                </c:pt>
                <c:pt idx="323">
                  <c:v>7.5608499999999995E-2</c:v>
                </c:pt>
                <c:pt idx="324">
                  <c:v>6.0484299999999998E-2</c:v>
                </c:pt>
                <c:pt idx="325">
                  <c:v>6.5229400000000007E-2</c:v>
                </c:pt>
                <c:pt idx="326">
                  <c:v>6.8558499999999994E-2</c:v>
                </c:pt>
                <c:pt idx="327">
                  <c:v>7.2967099999999993E-2</c:v>
                </c:pt>
                <c:pt idx="328">
                  <c:v>7.9445500000000002E-2</c:v>
                </c:pt>
                <c:pt idx="329">
                  <c:v>0.10075919999999999</c:v>
                </c:pt>
                <c:pt idx="330">
                  <c:v>6.5662100000000001E-2</c:v>
                </c:pt>
                <c:pt idx="331">
                  <c:v>7.3676500000000006E-2</c:v>
                </c:pt>
                <c:pt idx="332">
                  <c:v>6.1629799999999998E-2</c:v>
                </c:pt>
                <c:pt idx="333">
                  <c:v>6.1509399999999999E-2</c:v>
                </c:pt>
                <c:pt idx="334">
                  <c:v>6.1626E-2</c:v>
                </c:pt>
                <c:pt idx="335">
                  <c:v>6.6083199999999995E-2</c:v>
                </c:pt>
                <c:pt idx="336">
                  <c:v>6.3853599999999996E-2</c:v>
                </c:pt>
                <c:pt idx="337">
                  <c:v>6.23347E-2</c:v>
                </c:pt>
                <c:pt idx="338">
                  <c:v>7.0337499999999997E-2</c:v>
                </c:pt>
                <c:pt idx="339">
                  <c:v>6.7077600000000001E-2</c:v>
                </c:pt>
                <c:pt idx="340">
                  <c:v>6.7293400000000003E-2</c:v>
                </c:pt>
                <c:pt idx="341">
                  <c:v>8.1000699999999995E-2</c:v>
                </c:pt>
                <c:pt idx="342">
                  <c:v>6.6799800000000006E-2</c:v>
                </c:pt>
                <c:pt idx="343">
                  <c:v>7.71979E-2</c:v>
                </c:pt>
                <c:pt idx="344">
                  <c:v>8.8615799999999995E-2</c:v>
                </c:pt>
                <c:pt idx="345">
                  <c:v>7.7701800000000001E-2</c:v>
                </c:pt>
                <c:pt idx="346">
                  <c:v>6.6241400000000006E-2</c:v>
                </c:pt>
                <c:pt idx="347">
                  <c:v>6.8250000000000005E-2</c:v>
                </c:pt>
                <c:pt idx="348">
                  <c:v>7.3367799999999997E-2</c:v>
                </c:pt>
                <c:pt idx="349">
                  <c:v>7.0859599999999995E-2</c:v>
                </c:pt>
                <c:pt idx="350">
                  <c:v>6.7766599999999996E-2</c:v>
                </c:pt>
                <c:pt idx="351">
                  <c:v>7.9415600000000003E-2</c:v>
                </c:pt>
                <c:pt idx="352">
                  <c:v>8.9973300000000006E-2</c:v>
                </c:pt>
                <c:pt idx="353">
                  <c:v>6.3208399999999998E-2</c:v>
                </c:pt>
                <c:pt idx="354">
                  <c:v>0.115162</c:v>
                </c:pt>
                <c:pt idx="355">
                  <c:v>7.92022E-2</c:v>
                </c:pt>
                <c:pt idx="356">
                  <c:v>7.9255300000000001E-2</c:v>
                </c:pt>
                <c:pt idx="357">
                  <c:v>6.7096199999999995E-2</c:v>
                </c:pt>
                <c:pt idx="358">
                  <c:v>8.5684099999999999E-2</c:v>
                </c:pt>
                <c:pt idx="359">
                  <c:v>7.9394000000000006E-2</c:v>
                </c:pt>
                <c:pt idx="360">
                  <c:v>7.4154300000000006E-2</c:v>
                </c:pt>
                <c:pt idx="361">
                  <c:v>6.7906300000000003E-2</c:v>
                </c:pt>
                <c:pt idx="362">
                  <c:v>0.1064779</c:v>
                </c:pt>
                <c:pt idx="363">
                  <c:v>7.3567199999999999E-2</c:v>
                </c:pt>
                <c:pt idx="364">
                  <c:v>7.3775199999999999E-2</c:v>
                </c:pt>
                <c:pt idx="365">
                  <c:v>7.0597199999999999E-2</c:v>
                </c:pt>
                <c:pt idx="366">
                  <c:v>7.2970599999999997E-2</c:v>
                </c:pt>
                <c:pt idx="367">
                  <c:v>6.9538900000000001E-2</c:v>
                </c:pt>
                <c:pt idx="368">
                  <c:v>6.7785700000000004E-2</c:v>
                </c:pt>
                <c:pt idx="369">
                  <c:v>9.7898200000000005E-2</c:v>
                </c:pt>
                <c:pt idx="370">
                  <c:v>8.5112900000000005E-2</c:v>
                </c:pt>
                <c:pt idx="371">
                  <c:v>6.6700800000000005E-2</c:v>
                </c:pt>
                <c:pt idx="372">
                  <c:v>7.0367799999999994E-2</c:v>
                </c:pt>
                <c:pt idx="373">
                  <c:v>8.8423000000000002E-2</c:v>
                </c:pt>
                <c:pt idx="374">
                  <c:v>9.8774699999999993E-2</c:v>
                </c:pt>
                <c:pt idx="375">
                  <c:v>9.8219899999999999E-2</c:v>
                </c:pt>
                <c:pt idx="376">
                  <c:v>7.3705000000000007E-2</c:v>
                </c:pt>
                <c:pt idx="377">
                  <c:v>8.6425199999999994E-2</c:v>
                </c:pt>
                <c:pt idx="378">
                  <c:v>5.93278E-2</c:v>
                </c:pt>
                <c:pt idx="379">
                  <c:v>7.0138400000000004E-2</c:v>
                </c:pt>
                <c:pt idx="380">
                  <c:v>8.9831300000000003E-2</c:v>
                </c:pt>
                <c:pt idx="381">
                  <c:v>6.3997600000000002E-2</c:v>
                </c:pt>
                <c:pt idx="382">
                  <c:v>7.2190000000000004E-2</c:v>
                </c:pt>
                <c:pt idx="383">
                  <c:v>0.12600639999999999</c:v>
                </c:pt>
                <c:pt idx="384">
                  <c:v>7.4122900000000005E-2</c:v>
                </c:pt>
                <c:pt idx="385">
                  <c:v>8.4899799999999997E-2</c:v>
                </c:pt>
                <c:pt idx="386">
                  <c:v>7.7831899999999996E-2</c:v>
                </c:pt>
                <c:pt idx="387">
                  <c:v>9.1512399999999994E-2</c:v>
                </c:pt>
                <c:pt idx="388">
                  <c:v>6.6942199999999993E-2</c:v>
                </c:pt>
                <c:pt idx="389">
                  <c:v>7.0927299999999999E-2</c:v>
                </c:pt>
                <c:pt idx="390">
                  <c:v>6.6518800000000003E-2</c:v>
                </c:pt>
                <c:pt idx="391">
                  <c:v>6.6617300000000004E-2</c:v>
                </c:pt>
                <c:pt idx="392">
                  <c:v>6.5633200000000003E-2</c:v>
                </c:pt>
                <c:pt idx="393">
                  <c:v>7.5078800000000001E-2</c:v>
                </c:pt>
                <c:pt idx="394">
                  <c:v>6.5429100000000004E-2</c:v>
                </c:pt>
                <c:pt idx="395">
                  <c:v>6.9607100000000005E-2</c:v>
                </c:pt>
                <c:pt idx="396">
                  <c:v>6.8207299999999998E-2</c:v>
                </c:pt>
                <c:pt idx="397">
                  <c:v>9.67417E-2</c:v>
                </c:pt>
                <c:pt idx="398">
                  <c:v>6.8108000000000002E-2</c:v>
                </c:pt>
                <c:pt idx="399">
                  <c:v>6.7503199999999999E-2</c:v>
                </c:pt>
                <c:pt idx="400">
                  <c:v>7.1915699999999999E-2</c:v>
                </c:pt>
                <c:pt idx="401">
                  <c:v>8.7637599999999996E-2</c:v>
                </c:pt>
                <c:pt idx="402">
                  <c:v>0.1353308</c:v>
                </c:pt>
                <c:pt idx="403">
                  <c:v>8.6027699999999999E-2</c:v>
                </c:pt>
                <c:pt idx="404">
                  <c:v>6.7105899999999996E-2</c:v>
                </c:pt>
                <c:pt idx="405">
                  <c:v>7.1663900000000003E-2</c:v>
                </c:pt>
                <c:pt idx="406">
                  <c:v>7.8397099999999997E-2</c:v>
                </c:pt>
                <c:pt idx="407">
                  <c:v>6.9108000000000003E-2</c:v>
                </c:pt>
                <c:pt idx="408">
                  <c:v>7.0067500000000005E-2</c:v>
                </c:pt>
                <c:pt idx="409">
                  <c:v>6.5877699999999997E-2</c:v>
                </c:pt>
                <c:pt idx="410">
                  <c:v>7.3263599999999998E-2</c:v>
                </c:pt>
                <c:pt idx="411">
                  <c:v>6.9126199999999999E-2</c:v>
                </c:pt>
                <c:pt idx="412">
                  <c:v>6.9997500000000004E-2</c:v>
                </c:pt>
                <c:pt idx="413">
                  <c:v>6.9131700000000004E-2</c:v>
                </c:pt>
                <c:pt idx="414">
                  <c:v>6.9982900000000001E-2</c:v>
                </c:pt>
                <c:pt idx="415">
                  <c:v>7.8934500000000005E-2</c:v>
                </c:pt>
                <c:pt idx="416">
                  <c:v>8.8679800000000003E-2</c:v>
                </c:pt>
                <c:pt idx="417">
                  <c:v>7.6696E-2</c:v>
                </c:pt>
                <c:pt idx="418">
                  <c:v>7.1635699999999997E-2</c:v>
                </c:pt>
                <c:pt idx="419">
                  <c:v>6.8990999999999997E-2</c:v>
                </c:pt>
                <c:pt idx="420">
                  <c:v>6.7883299999999994E-2</c:v>
                </c:pt>
                <c:pt idx="421">
                  <c:v>6.9570099999999996E-2</c:v>
                </c:pt>
                <c:pt idx="422">
                  <c:v>6.9161399999999998E-2</c:v>
                </c:pt>
                <c:pt idx="423">
                  <c:v>7.4087700000000006E-2</c:v>
                </c:pt>
                <c:pt idx="424">
                  <c:v>7.3085600000000001E-2</c:v>
                </c:pt>
                <c:pt idx="425">
                  <c:v>7.5184699999999993E-2</c:v>
                </c:pt>
                <c:pt idx="426">
                  <c:v>7.6166200000000003E-2</c:v>
                </c:pt>
                <c:pt idx="427">
                  <c:v>0.11594649999999999</c:v>
                </c:pt>
                <c:pt idx="428">
                  <c:v>7.6277499999999998E-2</c:v>
                </c:pt>
                <c:pt idx="429">
                  <c:v>7.6418600000000003E-2</c:v>
                </c:pt>
                <c:pt idx="430">
                  <c:v>7.8014500000000001E-2</c:v>
                </c:pt>
                <c:pt idx="431">
                  <c:v>0.10193919999999999</c:v>
                </c:pt>
                <c:pt idx="432">
                  <c:v>7.3975200000000005E-2</c:v>
                </c:pt>
                <c:pt idx="433">
                  <c:v>7.5692899999999994E-2</c:v>
                </c:pt>
                <c:pt idx="434">
                  <c:v>7.5369900000000004E-2</c:v>
                </c:pt>
                <c:pt idx="435">
                  <c:v>7.5607599999999997E-2</c:v>
                </c:pt>
                <c:pt idx="436">
                  <c:v>7.8648700000000002E-2</c:v>
                </c:pt>
                <c:pt idx="437">
                  <c:v>7.3074799999999995E-2</c:v>
                </c:pt>
                <c:pt idx="438">
                  <c:v>7.2396699999999994E-2</c:v>
                </c:pt>
                <c:pt idx="439">
                  <c:v>7.25856E-2</c:v>
                </c:pt>
                <c:pt idx="440">
                  <c:v>7.1300100000000005E-2</c:v>
                </c:pt>
                <c:pt idx="441">
                  <c:v>7.2731799999999999E-2</c:v>
                </c:pt>
                <c:pt idx="442">
                  <c:v>7.6622399999999993E-2</c:v>
                </c:pt>
                <c:pt idx="443">
                  <c:v>8.1680600000000006E-2</c:v>
                </c:pt>
                <c:pt idx="444">
                  <c:v>7.3081499999999994E-2</c:v>
                </c:pt>
                <c:pt idx="445">
                  <c:v>9.2189599999999997E-2</c:v>
                </c:pt>
                <c:pt idx="446">
                  <c:v>0.12845490000000001</c:v>
                </c:pt>
                <c:pt idx="447">
                  <c:v>7.7338500000000004E-2</c:v>
                </c:pt>
                <c:pt idx="448">
                  <c:v>7.41121E-2</c:v>
                </c:pt>
                <c:pt idx="449">
                  <c:v>7.6757500000000006E-2</c:v>
                </c:pt>
                <c:pt idx="450">
                  <c:v>7.2781999999999999E-2</c:v>
                </c:pt>
                <c:pt idx="451">
                  <c:v>7.6262399999999994E-2</c:v>
                </c:pt>
                <c:pt idx="452">
                  <c:v>7.4478199999999994E-2</c:v>
                </c:pt>
                <c:pt idx="453">
                  <c:v>7.7442800000000006E-2</c:v>
                </c:pt>
                <c:pt idx="454">
                  <c:v>7.4728199999999995E-2</c:v>
                </c:pt>
                <c:pt idx="455">
                  <c:v>8.0191200000000004E-2</c:v>
                </c:pt>
                <c:pt idx="456">
                  <c:v>0.1492271</c:v>
                </c:pt>
                <c:pt idx="457">
                  <c:v>7.4254200000000006E-2</c:v>
                </c:pt>
                <c:pt idx="458">
                  <c:v>8.2881899999999994E-2</c:v>
                </c:pt>
                <c:pt idx="459">
                  <c:v>8.1368899999999994E-2</c:v>
                </c:pt>
                <c:pt idx="460">
                  <c:v>7.56463E-2</c:v>
                </c:pt>
                <c:pt idx="461">
                  <c:v>8.4511199999999995E-2</c:v>
                </c:pt>
                <c:pt idx="462">
                  <c:v>8.2805100000000006E-2</c:v>
                </c:pt>
                <c:pt idx="463">
                  <c:v>8.0386200000000005E-2</c:v>
                </c:pt>
                <c:pt idx="464">
                  <c:v>7.6210399999999998E-2</c:v>
                </c:pt>
                <c:pt idx="465">
                  <c:v>7.8992999999999994E-2</c:v>
                </c:pt>
                <c:pt idx="466">
                  <c:v>0.1123229</c:v>
                </c:pt>
                <c:pt idx="467">
                  <c:v>0.11610529999999999</c:v>
                </c:pt>
                <c:pt idx="468">
                  <c:v>8.1104200000000001E-2</c:v>
                </c:pt>
                <c:pt idx="469">
                  <c:v>8.2019499999999995E-2</c:v>
                </c:pt>
                <c:pt idx="470">
                  <c:v>9.6782900000000005E-2</c:v>
                </c:pt>
                <c:pt idx="471">
                  <c:v>8.93071E-2</c:v>
                </c:pt>
                <c:pt idx="472">
                  <c:v>8.0298700000000001E-2</c:v>
                </c:pt>
                <c:pt idx="473">
                  <c:v>8.2178699999999993E-2</c:v>
                </c:pt>
                <c:pt idx="474">
                  <c:v>8.9979000000000003E-2</c:v>
                </c:pt>
                <c:pt idx="475">
                  <c:v>9.3599000000000002E-2</c:v>
                </c:pt>
                <c:pt idx="476">
                  <c:v>8.5786399999999999E-2</c:v>
                </c:pt>
                <c:pt idx="477">
                  <c:v>8.0499899999999999E-2</c:v>
                </c:pt>
                <c:pt idx="478">
                  <c:v>8.0710500000000004E-2</c:v>
                </c:pt>
                <c:pt idx="479">
                  <c:v>7.8209500000000001E-2</c:v>
                </c:pt>
                <c:pt idx="480">
                  <c:v>7.8933299999999998E-2</c:v>
                </c:pt>
                <c:pt idx="481">
                  <c:v>8.2643900000000006E-2</c:v>
                </c:pt>
                <c:pt idx="482">
                  <c:v>8.0335799999999999E-2</c:v>
                </c:pt>
                <c:pt idx="483">
                  <c:v>8.5067000000000004E-2</c:v>
                </c:pt>
                <c:pt idx="484">
                  <c:v>8.4379999999999997E-2</c:v>
                </c:pt>
                <c:pt idx="485">
                  <c:v>8.1559000000000006E-2</c:v>
                </c:pt>
                <c:pt idx="486">
                  <c:v>9.91007E-2</c:v>
                </c:pt>
                <c:pt idx="487">
                  <c:v>7.9533699999999999E-2</c:v>
                </c:pt>
                <c:pt idx="488">
                  <c:v>8.18242E-2</c:v>
                </c:pt>
                <c:pt idx="489">
                  <c:v>8.1030900000000003E-2</c:v>
                </c:pt>
                <c:pt idx="490">
                  <c:v>8.0729999999999996E-2</c:v>
                </c:pt>
                <c:pt idx="491">
                  <c:v>0.1124568</c:v>
                </c:pt>
                <c:pt idx="492">
                  <c:v>8.3171899999999993E-2</c:v>
                </c:pt>
                <c:pt idx="493">
                  <c:v>7.99652E-2</c:v>
                </c:pt>
                <c:pt idx="494">
                  <c:v>8.35095E-2</c:v>
                </c:pt>
                <c:pt idx="495">
                  <c:v>8.9056300000000005E-2</c:v>
                </c:pt>
                <c:pt idx="496">
                  <c:v>9.1439000000000006E-2</c:v>
                </c:pt>
                <c:pt idx="497">
                  <c:v>8.4467500000000001E-2</c:v>
                </c:pt>
                <c:pt idx="498">
                  <c:v>8.2338099999999997E-2</c:v>
                </c:pt>
                <c:pt idx="499">
                  <c:v>8.2633100000000001E-2</c:v>
                </c:pt>
                <c:pt idx="500">
                  <c:v>8.4010699999999994E-2</c:v>
                </c:pt>
                <c:pt idx="501">
                  <c:v>8.9852699999999994E-2</c:v>
                </c:pt>
                <c:pt idx="502">
                  <c:v>0.1021922</c:v>
                </c:pt>
                <c:pt idx="503">
                  <c:v>8.2490800000000003E-2</c:v>
                </c:pt>
                <c:pt idx="504">
                  <c:v>8.3285100000000001E-2</c:v>
                </c:pt>
                <c:pt idx="505">
                  <c:v>8.3271200000000004E-2</c:v>
                </c:pt>
                <c:pt idx="506">
                  <c:v>8.7283100000000002E-2</c:v>
                </c:pt>
                <c:pt idx="507">
                  <c:v>9.2792100000000002E-2</c:v>
                </c:pt>
                <c:pt idx="508">
                  <c:v>8.4207199999999996E-2</c:v>
                </c:pt>
                <c:pt idx="509">
                  <c:v>9.4103199999999998E-2</c:v>
                </c:pt>
                <c:pt idx="510">
                  <c:v>8.9956300000000003E-2</c:v>
                </c:pt>
                <c:pt idx="511">
                  <c:v>8.4240700000000002E-2</c:v>
                </c:pt>
                <c:pt idx="512">
                  <c:v>8.1106200000000003E-2</c:v>
                </c:pt>
                <c:pt idx="513">
                  <c:v>0.14204159999999999</c:v>
                </c:pt>
                <c:pt idx="514">
                  <c:v>8.57546E-2</c:v>
                </c:pt>
                <c:pt idx="515">
                  <c:v>8.4921499999999997E-2</c:v>
                </c:pt>
                <c:pt idx="516">
                  <c:v>8.2581799999999997E-2</c:v>
                </c:pt>
                <c:pt idx="517">
                  <c:v>8.7383000000000002E-2</c:v>
                </c:pt>
                <c:pt idx="518">
                  <c:v>8.8379299999999994E-2</c:v>
                </c:pt>
                <c:pt idx="519">
                  <c:v>9.6698300000000001E-2</c:v>
                </c:pt>
                <c:pt idx="520">
                  <c:v>0.13602349999999999</c:v>
                </c:pt>
                <c:pt idx="521">
                  <c:v>8.4354200000000004E-2</c:v>
                </c:pt>
                <c:pt idx="522">
                  <c:v>0.125472</c:v>
                </c:pt>
                <c:pt idx="523">
                  <c:v>8.7493100000000004E-2</c:v>
                </c:pt>
                <c:pt idx="524">
                  <c:v>8.6590799999999996E-2</c:v>
                </c:pt>
                <c:pt idx="525">
                  <c:v>8.63931E-2</c:v>
                </c:pt>
                <c:pt idx="526">
                  <c:v>0.1024318</c:v>
                </c:pt>
                <c:pt idx="527">
                  <c:v>8.1211000000000005E-2</c:v>
                </c:pt>
                <c:pt idx="528">
                  <c:v>0.12746959999999999</c:v>
                </c:pt>
                <c:pt idx="529">
                  <c:v>8.9080800000000002E-2</c:v>
                </c:pt>
                <c:pt idx="530">
                  <c:v>8.0592200000000003E-2</c:v>
                </c:pt>
                <c:pt idx="531">
                  <c:v>9.2191400000000007E-2</c:v>
                </c:pt>
                <c:pt idx="532">
                  <c:v>8.6930999999999994E-2</c:v>
                </c:pt>
                <c:pt idx="533">
                  <c:v>7.9829700000000003E-2</c:v>
                </c:pt>
                <c:pt idx="534">
                  <c:v>8.5718900000000001E-2</c:v>
                </c:pt>
                <c:pt idx="535">
                  <c:v>8.1512899999999999E-2</c:v>
                </c:pt>
                <c:pt idx="536">
                  <c:v>8.1758399999999995E-2</c:v>
                </c:pt>
                <c:pt idx="537">
                  <c:v>8.1918199999999997E-2</c:v>
                </c:pt>
                <c:pt idx="538">
                  <c:v>8.4425E-2</c:v>
                </c:pt>
                <c:pt idx="539">
                  <c:v>8.3338599999999999E-2</c:v>
                </c:pt>
                <c:pt idx="540">
                  <c:v>8.5273699999999994E-2</c:v>
                </c:pt>
                <c:pt idx="541">
                  <c:v>8.3127499999999993E-2</c:v>
                </c:pt>
                <c:pt idx="542">
                  <c:v>8.9441000000000007E-2</c:v>
                </c:pt>
                <c:pt idx="543">
                  <c:v>8.2774100000000003E-2</c:v>
                </c:pt>
                <c:pt idx="544">
                  <c:v>8.6873099999999995E-2</c:v>
                </c:pt>
                <c:pt idx="545">
                  <c:v>8.6116700000000004E-2</c:v>
                </c:pt>
                <c:pt idx="546">
                  <c:v>8.4929500000000005E-2</c:v>
                </c:pt>
                <c:pt idx="547">
                  <c:v>8.0282300000000001E-2</c:v>
                </c:pt>
                <c:pt idx="548">
                  <c:v>8.33208E-2</c:v>
                </c:pt>
                <c:pt idx="549">
                  <c:v>0.20770079999999999</c:v>
                </c:pt>
                <c:pt idx="550">
                  <c:v>0.1067685</c:v>
                </c:pt>
                <c:pt idx="551">
                  <c:v>0.11934060000000001</c:v>
                </c:pt>
                <c:pt idx="552">
                  <c:v>0.1076865</c:v>
                </c:pt>
                <c:pt idx="553">
                  <c:v>0.1206265</c:v>
                </c:pt>
                <c:pt idx="554">
                  <c:v>0.16811970000000001</c:v>
                </c:pt>
                <c:pt idx="555">
                  <c:v>0.1041525</c:v>
                </c:pt>
                <c:pt idx="556">
                  <c:v>8.7289400000000003E-2</c:v>
                </c:pt>
                <c:pt idx="557">
                  <c:v>9.6448300000000001E-2</c:v>
                </c:pt>
                <c:pt idx="558">
                  <c:v>9.6950900000000007E-2</c:v>
                </c:pt>
                <c:pt idx="559">
                  <c:v>8.4766900000000006E-2</c:v>
                </c:pt>
                <c:pt idx="560">
                  <c:v>8.0927499999999999E-2</c:v>
                </c:pt>
                <c:pt idx="561">
                  <c:v>8.0458600000000005E-2</c:v>
                </c:pt>
                <c:pt idx="562">
                  <c:v>8.2821400000000003E-2</c:v>
                </c:pt>
                <c:pt idx="563">
                  <c:v>8.2578700000000005E-2</c:v>
                </c:pt>
                <c:pt idx="564">
                  <c:v>8.4752400000000006E-2</c:v>
                </c:pt>
                <c:pt idx="565">
                  <c:v>8.1234500000000001E-2</c:v>
                </c:pt>
                <c:pt idx="566">
                  <c:v>8.9491100000000004E-2</c:v>
                </c:pt>
                <c:pt idx="567">
                  <c:v>8.4271499999999999E-2</c:v>
                </c:pt>
                <c:pt idx="568">
                  <c:v>8.9976200000000006E-2</c:v>
                </c:pt>
                <c:pt idx="569">
                  <c:v>8.1917900000000002E-2</c:v>
                </c:pt>
                <c:pt idx="570">
                  <c:v>8.4709999999999994E-2</c:v>
                </c:pt>
                <c:pt idx="571">
                  <c:v>8.50027E-2</c:v>
                </c:pt>
                <c:pt idx="572">
                  <c:v>8.3105899999999996E-2</c:v>
                </c:pt>
                <c:pt idx="573">
                  <c:v>8.2300799999999993E-2</c:v>
                </c:pt>
                <c:pt idx="574">
                  <c:v>0.11541419999999999</c:v>
                </c:pt>
                <c:pt idx="575">
                  <c:v>8.6334400000000006E-2</c:v>
                </c:pt>
                <c:pt idx="576">
                  <c:v>8.7627300000000005E-2</c:v>
                </c:pt>
                <c:pt idx="577">
                  <c:v>8.7946200000000002E-2</c:v>
                </c:pt>
                <c:pt idx="578">
                  <c:v>8.2310300000000003E-2</c:v>
                </c:pt>
                <c:pt idx="579">
                  <c:v>9.2419399999999999E-2</c:v>
                </c:pt>
                <c:pt idx="580">
                  <c:v>8.5977499999999998E-2</c:v>
                </c:pt>
                <c:pt idx="581">
                  <c:v>0.10434499999999999</c:v>
                </c:pt>
                <c:pt idx="582">
                  <c:v>0.1092523</c:v>
                </c:pt>
                <c:pt idx="583">
                  <c:v>8.1302100000000002E-2</c:v>
                </c:pt>
                <c:pt idx="584">
                  <c:v>8.5423899999999997E-2</c:v>
                </c:pt>
                <c:pt idx="585">
                  <c:v>7.90603E-2</c:v>
                </c:pt>
                <c:pt idx="586">
                  <c:v>8.0177300000000007E-2</c:v>
                </c:pt>
                <c:pt idx="587">
                  <c:v>8.4802799999999998E-2</c:v>
                </c:pt>
                <c:pt idx="588">
                  <c:v>7.8267000000000003E-2</c:v>
                </c:pt>
                <c:pt idx="589">
                  <c:v>7.6160800000000001E-2</c:v>
                </c:pt>
                <c:pt idx="590">
                  <c:v>8.1375600000000006E-2</c:v>
                </c:pt>
                <c:pt idx="591">
                  <c:v>8.2581500000000002E-2</c:v>
                </c:pt>
                <c:pt idx="592">
                  <c:v>9.2447600000000005E-2</c:v>
                </c:pt>
                <c:pt idx="593">
                  <c:v>8.77082E-2</c:v>
                </c:pt>
                <c:pt idx="594">
                  <c:v>7.9553700000000005E-2</c:v>
                </c:pt>
                <c:pt idx="595">
                  <c:v>8.0729099999999998E-2</c:v>
                </c:pt>
                <c:pt idx="596">
                  <c:v>8.3663699999999994E-2</c:v>
                </c:pt>
                <c:pt idx="597">
                  <c:v>7.8115699999999996E-2</c:v>
                </c:pt>
                <c:pt idx="598">
                  <c:v>7.9253199999999996E-2</c:v>
                </c:pt>
                <c:pt idx="599">
                  <c:v>7.9670599999999994E-2</c:v>
                </c:pt>
                <c:pt idx="600">
                  <c:v>8.2646800000000006E-2</c:v>
                </c:pt>
                <c:pt idx="601">
                  <c:v>8.1384999999999999E-2</c:v>
                </c:pt>
                <c:pt idx="602">
                  <c:v>8.0996399999999996E-2</c:v>
                </c:pt>
                <c:pt idx="603">
                  <c:v>8.2849199999999998E-2</c:v>
                </c:pt>
                <c:pt idx="604">
                  <c:v>8.0504400000000004E-2</c:v>
                </c:pt>
                <c:pt idx="605">
                  <c:v>9.1708399999999995E-2</c:v>
                </c:pt>
                <c:pt idx="606">
                  <c:v>8.1347699999999995E-2</c:v>
                </c:pt>
                <c:pt idx="607">
                  <c:v>8.0188400000000007E-2</c:v>
                </c:pt>
                <c:pt idx="608">
                  <c:v>7.77061E-2</c:v>
                </c:pt>
                <c:pt idx="609">
                  <c:v>8.5572300000000004E-2</c:v>
                </c:pt>
                <c:pt idx="610">
                  <c:v>0.1049052</c:v>
                </c:pt>
                <c:pt idx="611">
                  <c:v>9.1169399999999998E-2</c:v>
                </c:pt>
                <c:pt idx="612">
                  <c:v>8.3608500000000002E-2</c:v>
                </c:pt>
                <c:pt idx="613">
                  <c:v>7.9174300000000003E-2</c:v>
                </c:pt>
                <c:pt idx="614">
                  <c:v>7.8359600000000001E-2</c:v>
                </c:pt>
                <c:pt idx="615">
                  <c:v>8.2520399999999994E-2</c:v>
                </c:pt>
                <c:pt idx="616">
                  <c:v>7.6971399999999995E-2</c:v>
                </c:pt>
                <c:pt idx="617">
                  <c:v>7.7548900000000004E-2</c:v>
                </c:pt>
                <c:pt idx="618">
                  <c:v>9.0993699999999997E-2</c:v>
                </c:pt>
                <c:pt idx="619">
                  <c:v>7.9777200000000006E-2</c:v>
                </c:pt>
                <c:pt idx="620">
                  <c:v>8.7487400000000007E-2</c:v>
                </c:pt>
                <c:pt idx="621">
                  <c:v>7.9267400000000002E-2</c:v>
                </c:pt>
                <c:pt idx="622">
                  <c:v>8.20023E-2</c:v>
                </c:pt>
                <c:pt idx="623">
                  <c:v>7.9646499999999995E-2</c:v>
                </c:pt>
                <c:pt idx="624">
                  <c:v>7.9253199999999996E-2</c:v>
                </c:pt>
                <c:pt idx="625">
                  <c:v>8.1017599999999995E-2</c:v>
                </c:pt>
                <c:pt idx="626">
                  <c:v>8.3828899999999998E-2</c:v>
                </c:pt>
                <c:pt idx="627">
                  <c:v>8.4303000000000003E-2</c:v>
                </c:pt>
                <c:pt idx="628">
                  <c:v>8.4180900000000003E-2</c:v>
                </c:pt>
                <c:pt idx="629">
                  <c:v>8.5073700000000002E-2</c:v>
                </c:pt>
                <c:pt idx="630">
                  <c:v>9.1655500000000001E-2</c:v>
                </c:pt>
                <c:pt idx="631">
                  <c:v>9.1151499999999996E-2</c:v>
                </c:pt>
                <c:pt idx="632">
                  <c:v>8.1085500000000005E-2</c:v>
                </c:pt>
                <c:pt idx="633">
                  <c:v>8.2796400000000006E-2</c:v>
                </c:pt>
                <c:pt idx="634">
                  <c:v>0.1676096</c:v>
                </c:pt>
                <c:pt idx="635">
                  <c:v>8.5213700000000003E-2</c:v>
                </c:pt>
                <c:pt idx="636">
                  <c:v>7.9180799999999996E-2</c:v>
                </c:pt>
                <c:pt idx="637">
                  <c:v>9.7630900000000007E-2</c:v>
                </c:pt>
                <c:pt idx="638">
                  <c:v>0.1093121</c:v>
                </c:pt>
                <c:pt idx="639">
                  <c:v>7.9184699999999997E-2</c:v>
                </c:pt>
                <c:pt idx="640">
                  <c:v>7.9614000000000004E-2</c:v>
                </c:pt>
                <c:pt idx="641">
                  <c:v>8.6723599999999998E-2</c:v>
                </c:pt>
                <c:pt idx="642">
                  <c:v>7.7805299999999994E-2</c:v>
                </c:pt>
                <c:pt idx="643">
                  <c:v>9.0467199999999998E-2</c:v>
                </c:pt>
                <c:pt idx="644">
                  <c:v>8.6089899999999997E-2</c:v>
                </c:pt>
                <c:pt idx="645">
                  <c:v>8.3346500000000004E-2</c:v>
                </c:pt>
                <c:pt idx="646">
                  <c:v>0.17917060000000001</c:v>
                </c:pt>
                <c:pt idx="647">
                  <c:v>8.0482600000000001E-2</c:v>
                </c:pt>
                <c:pt idx="648">
                  <c:v>7.9816799999999993E-2</c:v>
                </c:pt>
                <c:pt idx="649">
                  <c:v>8.0643300000000001E-2</c:v>
                </c:pt>
                <c:pt idx="650">
                  <c:v>7.6418E-2</c:v>
                </c:pt>
                <c:pt idx="651">
                  <c:v>8.1508899999999995E-2</c:v>
                </c:pt>
                <c:pt idx="652">
                  <c:v>8.4168099999999996E-2</c:v>
                </c:pt>
                <c:pt idx="653">
                  <c:v>7.8494499999999995E-2</c:v>
                </c:pt>
                <c:pt idx="654">
                  <c:v>7.9613500000000004E-2</c:v>
                </c:pt>
                <c:pt idx="655">
                  <c:v>8.0343499999999998E-2</c:v>
                </c:pt>
                <c:pt idx="656">
                  <c:v>9.0690199999999999E-2</c:v>
                </c:pt>
                <c:pt idx="657">
                  <c:v>8.6544499999999996E-2</c:v>
                </c:pt>
                <c:pt idx="658">
                  <c:v>8.0214400000000005E-2</c:v>
                </c:pt>
                <c:pt idx="659">
                  <c:v>8.0166799999999996E-2</c:v>
                </c:pt>
                <c:pt idx="660">
                  <c:v>8.1829799999999994E-2</c:v>
                </c:pt>
                <c:pt idx="661">
                  <c:v>8.3921599999999999E-2</c:v>
                </c:pt>
                <c:pt idx="662">
                  <c:v>7.8660300000000002E-2</c:v>
                </c:pt>
                <c:pt idx="663">
                  <c:v>8.4760299999999997E-2</c:v>
                </c:pt>
                <c:pt idx="664">
                  <c:v>0.1113971</c:v>
                </c:pt>
                <c:pt idx="665">
                  <c:v>8.6322099999999999E-2</c:v>
                </c:pt>
                <c:pt idx="666">
                  <c:v>0.1188188</c:v>
                </c:pt>
                <c:pt idx="667">
                  <c:v>8.2205100000000003E-2</c:v>
                </c:pt>
                <c:pt idx="668">
                  <c:v>9.71051E-2</c:v>
                </c:pt>
                <c:pt idx="669">
                  <c:v>8.2077600000000001E-2</c:v>
                </c:pt>
                <c:pt idx="670">
                  <c:v>8.0210100000000006E-2</c:v>
                </c:pt>
                <c:pt idx="671">
                  <c:v>8.4135199999999993E-2</c:v>
                </c:pt>
                <c:pt idx="672">
                  <c:v>8.1113900000000003E-2</c:v>
                </c:pt>
                <c:pt idx="673">
                  <c:v>7.9873200000000005E-2</c:v>
                </c:pt>
                <c:pt idx="674">
                  <c:v>8.0848100000000006E-2</c:v>
                </c:pt>
                <c:pt idx="675">
                  <c:v>8.1320199999999995E-2</c:v>
                </c:pt>
                <c:pt idx="676">
                  <c:v>7.8600299999999998E-2</c:v>
                </c:pt>
                <c:pt idx="677">
                  <c:v>7.9680000000000001E-2</c:v>
                </c:pt>
                <c:pt idx="678">
                  <c:v>0.107474</c:v>
                </c:pt>
                <c:pt idx="679">
                  <c:v>8.0198800000000001E-2</c:v>
                </c:pt>
                <c:pt idx="680">
                  <c:v>8.3389199999999997E-2</c:v>
                </c:pt>
                <c:pt idx="681">
                  <c:v>8.1916799999999998E-2</c:v>
                </c:pt>
                <c:pt idx="682">
                  <c:v>8.6771699999999993E-2</c:v>
                </c:pt>
                <c:pt idx="683">
                  <c:v>8.2460099999999995E-2</c:v>
                </c:pt>
                <c:pt idx="684">
                  <c:v>8.0097699999999994E-2</c:v>
                </c:pt>
                <c:pt idx="685">
                  <c:v>8.1378300000000001E-2</c:v>
                </c:pt>
                <c:pt idx="686">
                  <c:v>8.24873E-2</c:v>
                </c:pt>
                <c:pt idx="687">
                  <c:v>8.3537500000000001E-2</c:v>
                </c:pt>
                <c:pt idx="688">
                  <c:v>7.8233899999999995E-2</c:v>
                </c:pt>
                <c:pt idx="689">
                  <c:v>8.3058000000000007E-2</c:v>
                </c:pt>
                <c:pt idx="690">
                  <c:v>8.3148899999999998E-2</c:v>
                </c:pt>
                <c:pt idx="691">
                  <c:v>8.8685299999999995E-2</c:v>
                </c:pt>
                <c:pt idx="692">
                  <c:v>8.4551899999999999E-2</c:v>
                </c:pt>
                <c:pt idx="693">
                  <c:v>8.0808000000000005E-2</c:v>
                </c:pt>
                <c:pt idx="694">
                  <c:v>0.1114883</c:v>
                </c:pt>
                <c:pt idx="695">
                  <c:v>0.14723890000000001</c:v>
                </c:pt>
                <c:pt idx="696">
                  <c:v>8.2994600000000002E-2</c:v>
                </c:pt>
                <c:pt idx="697">
                  <c:v>8.2860299999999998E-2</c:v>
                </c:pt>
                <c:pt idx="698">
                  <c:v>8.4205600000000005E-2</c:v>
                </c:pt>
                <c:pt idx="699">
                  <c:v>8.2702600000000001E-2</c:v>
                </c:pt>
                <c:pt idx="700">
                  <c:v>8.5932900000000007E-2</c:v>
                </c:pt>
                <c:pt idx="701">
                  <c:v>8.1005999999999995E-2</c:v>
                </c:pt>
                <c:pt idx="702">
                  <c:v>8.2818199999999995E-2</c:v>
                </c:pt>
                <c:pt idx="703">
                  <c:v>8.1381300000000004E-2</c:v>
                </c:pt>
                <c:pt idx="704">
                  <c:v>8.2916299999999998E-2</c:v>
                </c:pt>
                <c:pt idx="705">
                  <c:v>8.2384299999999994E-2</c:v>
                </c:pt>
                <c:pt idx="706">
                  <c:v>8.3790900000000001E-2</c:v>
                </c:pt>
                <c:pt idx="707">
                  <c:v>9.1644100000000006E-2</c:v>
                </c:pt>
                <c:pt idx="708">
                  <c:v>8.7245799999999998E-2</c:v>
                </c:pt>
                <c:pt idx="709">
                  <c:v>8.0207899999999999E-2</c:v>
                </c:pt>
                <c:pt idx="710">
                  <c:v>8.2025000000000001E-2</c:v>
                </c:pt>
                <c:pt idx="711">
                  <c:v>8.2764900000000002E-2</c:v>
                </c:pt>
                <c:pt idx="712">
                  <c:v>8.2093100000000002E-2</c:v>
                </c:pt>
                <c:pt idx="713">
                  <c:v>8.1376000000000004E-2</c:v>
                </c:pt>
                <c:pt idx="714">
                  <c:v>0.14426149999999999</c:v>
                </c:pt>
                <c:pt idx="715">
                  <c:v>8.3292699999999997E-2</c:v>
                </c:pt>
                <c:pt idx="716">
                  <c:v>0.10741439999999999</c:v>
                </c:pt>
                <c:pt idx="717">
                  <c:v>8.6918400000000007E-2</c:v>
                </c:pt>
                <c:pt idx="718">
                  <c:v>8.1724500000000005E-2</c:v>
                </c:pt>
                <c:pt idx="719">
                  <c:v>9.6306600000000006E-2</c:v>
                </c:pt>
                <c:pt idx="720">
                  <c:v>8.8303099999999995E-2</c:v>
                </c:pt>
                <c:pt idx="721">
                  <c:v>0.10976030000000001</c:v>
                </c:pt>
                <c:pt idx="722">
                  <c:v>8.2435800000000004E-2</c:v>
                </c:pt>
                <c:pt idx="723">
                  <c:v>8.5140400000000005E-2</c:v>
                </c:pt>
                <c:pt idx="724">
                  <c:v>9.1301199999999999E-2</c:v>
                </c:pt>
                <c:pt idx="725">
                  <c:v>8.5344699999999996E-2</c:v>
                </c:pt>
                <c:pt idx="726">
                  <c:v>8.4556599999999996E-2</c:v>
                </c:pt>
                <c:pt idx="727">
                  <c:v>8.7514099999999997E-2</c:v>
                </c:pt>
                <c:pt idx="728">
                  <c:v>8.7433200000000003E-2</c:v>
                </c:pt>
                <c:pt idx="729">
                  <c:v>8.8854199999999994E-2</c:v>
                </c:pt>
                <c:pt idx="730">
                  <c:v>8.6493799999999996E-2</c:v>
                </c:pt>
                <c:pt idx="731">
                  <c:v>8.9152599999999999E-2</c:v>
                </c:pt>
                <c:pt idx="732">
                  <c:v>8.7710200000000002E-2</c:v>
                </c:pt>
                <c:pt idx="733">
                  <c:v>8.1998399999999999E-2</c:v>
                </c:pt>
                <c:pt idx="734">
                  <c:v>0.1703151</c:v>
                </c:pt>
                <c:pt idx="735">
                  <c:v>8.5037600000000005E-2</c:v>
                </c:pt>
                <c:pt idx="736">
                  <c:v>8.2044800000000001E-2</c:v>
                </c:pt>
                <c:pt idx="737">
                  <c:v>0.15616940000000001</c:v>
                </c:pt>
                <c:pt idx="738">
                  <c:v>8.1545599999999996E-2</c:v>
                </c:pt>
                <c:pt idx="739">
                  <c:v>0.1029838</c:v>
                </c:pt>
                <c:pt idx="740">
                  <c:v>8.4801199999999993E-2</c:v>
                </c:pt>
                <c:pt idx="741">
                  <c:v>8.3822300000000002E-2</c:v>
                </c:pt>
                <c:pt idx="742">
                  <c:v>9.1070399999999996E-2</c:v>
                </c:pt>
                <c:pt idx="743">
                  <c:v>9.9677199999999994E-2</c:v>
                </c:pt>
                <c:pt idx="744">
                  <c:v>0.1060127</c:v>
                </c:pt>
                <c:pt idx="745">
                  <c:v>9.1397000000000006E-2</c:v>
                </c:pt>
                <c:pt idx="746">
                  <c:v>8.3921499999999996E-2</c:v>
                </c:pt>
                <c:pt idx="747">
                  <c:v>0.103143</c:v>
                </c:pt>
                <c:pt idx="748">
                  <c:v>0.1375508</c:v>
                </c:pt>
                <c:pt idx="749">
                  <c:v>8.7745600000000007E-2</c:v>
                </c:pt>
                <c:pt idx="750">
                  <c:v>8.3007999999999998E-2</c:v>
                </c:pt>
                <c:pt idx="751">
                  <c:v>9.3937499999999993E-2</c:v>
                </c:pt>
                <c:pt idx="752">
                  <c:v>0.11410090000000001</c:v>
                </c:pt>
                <c:pt idx="753">
                  <c:v>8.9222999999999997E-2</c:v>
                </c:pt>
                <c:pt idx="754">
                  <c:v>0.1256719</c:v>
                </c:pt>
                <c:pt idx="755">
                  <c:v>9.6452800000000005E-2</c:v>
                </c:pt>
                <c:pt idx="756">
                  <c:v>8.4803699999999996E-2</c:v>
                </c:pt>
                <c:pt idx="757">
                  <c:v>8.9944899999999994E-2</c:v>
                </c:pt>
                <c:pt idx="758">
                  <c:v>8.7465200000000007E-2</c:v>
                </c:pt>
                <c:pt idx="759">
                  <c:v>9.1604099999999994E-2</c:v>
                </c:pt>
                <c:pt idx="760">
                  <c:v>8.92791E-2</c:v>
                </c:pt>
                <c:pt idx="761">
                  <c:v>8.4567000000000003E-2</c:v>
                </c:pt>
                <c:pt idx="762">
                  <c:v>8.1412999999999999E-2</c:v>
                </c:pt>
                <c:pt idx="763">
                  <c:v>8.5784299999999994E-2</c:v>
                </c:pt>
                <c:pt idx="764">
                  <c:v>8.3984299999999998E-2</c:v>
                </c:pt>
                <c:pt idx="765">
                  <c:v>9.9392499999999995E-2</c:v>
                </c:pt>
                <c:pt idx="766">
                  <c:v>8.1895599999999999E-2</c:v>
                </c:pt>
                <c:pt idx="767">
                  <c:v>9.2589299999999999E-2</c:v>
                </c:pt>
                <c:pt idx="768">
                  <c:v>8.5220199999999996E-2</c:v>
                </c:pt>
                <c:pt idx="769">
                  <c:v>8.3899799999999997E-2</c:v>
                </c:pt>
                <c:pt idx="770">
                  <c:v>8.7293399999999993E-2</c:v>
                </c:pt>
                <c:pt idx="771">
                  <c:v>8.4593600000000005E-2</c:v>
                </c:pt>
                <c:pt idx="772">
                  <c:v>9.8776699999999995E-2</c:v>
                </c:pt>
                <c:pt idx="773">
                  <c:v>0.1265724</c:v>
                </c:pt>
                <c:pt idx="774">
                  <c:v>8.5369E-2</c:v>
                </c:pt>
                <c:pt idx="775">
                  <c:v>8.6785699999999993E-2</c:v>
                </c:pt>
                <c:pt idx="776">
                  <c:v>8.5018300000000005E-2</c:v>
                </c:pt>
                <c:pt idx="777">
                  <c:v>8.3456299999999997E-2</c:v>
                </c:pt>
                <c:pt idx="778">
                  <c:v>0.16689219999999999</c:v>
                </c:pt>
                <c:pt idx="779">
                  <c:v>8.4576200000000004E-2</c:v>
                </c:pt>
                <c:pt idx="780">
                  <c:v>8.4335599999999997E-2</c:v>
                </c:pt>
                <c:pt idx="781">
                  <c:v>8.1666299999999997E-2</c:v>
                </c:pt>
                <c:pt idx="782">
                  <c:v>8.7791999999999995E-2</c:v>
                </c:pt>
                <c:pt idx="783">
                  <c:v>8.3202999999999999E-2</c:v>
                </c:pt>
                <c:pt idx="784">
                  <c:v>8.3067199999999994E-2</c:v>
                </c:pt>
                <c:pt idx="785">
                  <c:v>8.4422300000000006E-2</c:v>
                </c:pt>
                <c:pt idx="786">
                  <c:v>8.4281999999999996E-2</c:v>
                </c:pt>
                <c:pt idx="787">
                  <c:v>8.6065600000000006E-2</c:v>
                </c:pt>
                <c:pt idx="788">
                  <c:v>8.5509799999999997E-2</c:v>
                </c:pt>
                <c:pt idx="789">
                  <c:v>8.6937100000000003E-2</c:v>
                </c:pt>
                <c:pt idx="790">
                  <c:v>9.1257500000000005E-2</c:v>
                </c:pt>
                <c:pt idx="791">
                  <c:v>8.7140800000000004E-2</c:v>
                </c:pt>
                <c:pt idx="792">
                  <c:v>8.2836800000000002E-2</c:v>
                </c:pt>
                <c:pt idx="793">
                  <c:v>8.1491900000000006E-2</c:v>
                </c:pt>
                <c:pt idx="794">
                  <c:v>8.0628199999999997E-2</c:v>
                </c:pt>
                <c:pt idx="795">
                  <c:v>7.8831200000000004E-2</c:v>
                </c:pt>
                <c:pt idx="796">
                  <c:v>7.89213E-2</c:v>
                </c:pt>
                <c:pt idx="797">
                  <c:v>8.7283200000000005E-2</c:v>
                </c:pt>
                <c:pt idx="798">
                  <c:v>8.4234199999999995E-2</c:v>
                </c:pt>
                <c:pt idx="799">
                  <c:v>7.8281400000000001E-2</c:v>
                </c:pt>
                <c:pt idx="800">
                  <c:v>8.2104899999999995E-2</c:v>
                </c:pt>
                <c:pt idx="801">
                  <c:v>0.12203890000000001</c:v>
                </c:pt>
                <c:pt idx="802">
                  <c:v>8.3072199999999999E-2</c:v>
                </c:pt>
                <c:pt idx="803">
                  <c:v>9.1689900000000005E-2</c:v>
                </c:pt>
                <c:pt idx="804">
                  <c:v>0.13116</c:v>
                </c:pt>
                <c:pt idx="805">
                  <c:v>8.3652799999999999E-2</c:v>
                </c:pt>
                <c:pt idx="806">
                  <c:v>9.4152799999999995E-2</c:v>
                </c:pt>
                <c:pt idx="807">
                  <c:v>8.4790599999999994E-2</c:v>
                </c:pt>
                <c:pt idx="808">
                  <c:v>7.9656900000000003E-2</c:v>
                </c:pt>
                <c:pt idx="809">
                  <c:v>8.3687899999999996E-2</c:v>
                </c:pt>
                <c:pt idx="810">
                  <c:v>8.0111799999999997E-2</c:v>
                </c:pt>
                <c:pt idx="811">
                  <c:v>7.8760499999999997E-2</c:v>
                </c:pt>
                <c:pt idx="812">
                  <c:v>8.0233399999999996E-2</c:v>
                </c:pt>
                <c:pt idx="813">
                  <c:v>0.1095675</c:v>
                </c:pt>
                <c:pt idx="814">
                  <c:v>8.3529699999999998E-2</c:v>
                </c:pt>
                <c:pt idx="815">
                  <c:v>8.9167999999999997E-2</c:v>
                </c:pt>
                <c:pt idx="816">
                  <c:v>8.3056699999999997E-2</c:v>
                </c:pt>
                <c:pt idx="817">
                  <c:v>7.8382199999999999E-2</c:v>
                </c:pt>
                <c:pt idx="818">
                  <c:v>7.72867E-2</c:v>
                </c:pt>
                <c:pt idx="819">
                  <c:v>8.1990599999999997E-2</c:v>
                </c:pt>
                <c:pt idx="820">
                  <c:v>7.6397599999999996E-2</c:v>
                </c:pt>
                <c:pt idx="821">
                  <c:v>8.0551200000000003E-2</c:v>
                </c:pt>
                <c:pt idx="822">
                  <c:v>8.19439E-2</c:v>
                </c:pt>
                <c:pt idx="823">
                  <c:v>7.5815300000000002E-2</c:v>
                </c:pt>
                <c:pt idx="824">
                  <c:v>7.6575900000000002E-2</c:v>
                </c:pt>
                <c:pt idx="825">
                  <c:v>8.2911600000000002E-2</c:v>
                </c:pt>
                <c:pt idx="826">
                  <c:v>7.8074000000000005E-2</c:v>
                </c:pt>
                <c:pt idx="827">
                  <c:v>8.3483100000000005E-2</c:v>
                </c:pt>
                <c:pt idx="828">
                  <c:v>7.8017299999999998E-2</c:v>
                </c:pt>
                <c:pt idx="829">
                  <c:v>0.10117130000000001</c:v>
                </c:pt>
                <c:pt idx="830">
                  <c:v>0.14100080000000001</c:v>
                </c:pt>
                <c:pt idx="831">
                  <c:v>7.8770699999999999E-2</c:v>
                </c:pt>
                <c:pt idx="832">
                  <c:v>8.2703499999999999E-2</c:v>
                </c:pt>
                <c:pt idx="833">
                  <c:v>7.79469E-2</c:v>
                </c:pt>
                <c:pt idx="834">
                  <c:v>8.0132800000000004E-2</c:v>
                </c:pt>
                <c:pt idx="835">
                  <c:v>0.1052381</c:v>
                </c:pt>
                <c:pt idx="836">
                  <c:v>0.1150708</c:v>
                </c:pt>
                <c:pt idx="837">
                  <c:v>8.3940100000000004E-2</c:v>
                </c:pt>
                <c:pt idx="838">
                  <c:v>7.8610799999999995E-2</c:v>
                </c:pt>
                <c:pt idx="839">
                  <c:v>8.0074000000000006E-2</c:v>
                </c:pt>
                <c:pt idx="840">
                  <c:v>8.0147800000000005E-2</c:v>
                </c:pt>
                <c:pt idx="841">
                  <c:v>9.0250300000000006E-2</c:v>
                </c:pt>
                <c:pt idx="842">
                  <c:v>8.8545700000000005E-2</c:v>
                </c:pt>
                <c:pt idx="843">
                  <c:v>8.1916799999999998E-2</c:v>
                </c:pt>
                <c:pt idx="844">
                  <c:v>8.23348E-2</c:v>
                </c:pt>
                <c:pt idx="845">
                  <c:v>8.0345100000000003E-2</c:v>
                </c:pt>
                <c:pt idx="846">
                  <c:v>8.37339E-2</c:v>
                </c:pt>
                <c:pt idx="847">
                  <c:v>7.9508700000000002E-2</c:v>
                </c:pt>
                <c:pt idx="848">
                  <c:v>8.54298E-2</c:v>
                </c:pt>
                <c:pt idx="849">
                  <c:v>8.0920400000000003E-2</c:v>
                </c:pt>
                <c:pt idx="850">
                  <c:v>7.9430700000000007E-2</c:v>
                </c:pt>
                <c:pt idx="851">
                  <c:v>7.7318899999999996E-2</c:v>
                </c:pt>
                <c:pt idx="852">
                  <c:v>8.1455399999999997E-2</c:v>
                </c:pt>
                <c:pt idx="853">
                  <c:v>0.11016910000000001</c:v>
                </c:pt>
                <c:pt idx="854">
                  <c:v>0.12975880000000001</c:v>
                </c:pt>
                <c:pt idx="855">
                  <c:v>8.3034999999999998E-2</c:v>
                </c:pt>
                <c:pt idx="856">
                  <c:v>9.8334400000000002E-2</c:v>
                </c:pt>
                <c:pt idx="857">
                  <c:v>9.4768000000000005E-2</c:v>
                </c:pt>
                <c:pt idx="858">
                  <c:v>0.1105314</c:v>
                </c:pt>
                <c:pt idx="859">
                  <c:v>0.1012049</c:v>
                </c:pt>
                <c:pt idx="860">
                  <c:v>8.1763799999999998E-2</c:v>
                </c:pt>
                <c:pt idx="861">
                  <c:v>7.8819E-2</c:v>
                </c:pt>
                <c:pt idx="862">
                  <c:v>7.9472500000000001E-2</c:v>
                </c:pt>
                <c:pt idx="863">
                  <c:v>7.7498800000000007E-2</c:v>
                </c:pt>
                <c:pt idx="864">
                  <c:v>8.3966799999999994E-2</c:v>
                </c:pt>
                <c:pt idx="865">
                  <c:v>8.2364599999999996E-2</c:v>
                </c:pt>
                <c:pt idx="866">
                  <c:v>8.7620000000000003E-2</c:v>
                </c:pt>
                <c:pt idx="867">
                  <c:v>7.9981499999999997E-2</c:v>
                </c:pt>
                <c:pt idx="868">
                  <c:v>8.4312100000000001E-2</c:v>
                </c:pt>
                <c:pt idx="869">
                  <c:v>0.17324609999999999</c:v>
                </c:pt>
                <c:pt idx="870">
                  <c:v>8.3226300000000003E-2</c:v>
                </c:pt>
                <c:pt idx="871">
                  <c:v>7.9064700000000002E-2</c:v>
                </c:pt>
                <c:pt idx="872">
                  <c:v>8.1973299999999999E-2</c:v>
                </c:pt>
                <c:pt idx="873">
                  <c:v>9.5841800000000005E-2</c:v>
                </c:pt>
                <c:pt idx="874">
                  <c:v>9.91451E-2</c:v>
                </c:pt>
                <c:pt idx="875">
                  <c:v>0.19892360000000001</c:v>
                </c:pt>
                <c:pt idx="876">
                  <c:v>0.12425609999999999</c:v>
                </c:pt>
                <c:pt idx="877">
                  <c:v>0.18093790000000001</c:v>
                </c:pt>
                <c:pt idx="878">
                  <c:v>0.1093784</c:v>
                </c:pt>
                <c:pt idx="879">
                  <c:v>0.15293970000000001</c:v>
                </c:pt>
                <c:pt idx="880">
                  <c:v>0.13003709999999999</c:v>
                </c:pt>
                <c:pt idx="881">
                  <c:v>0.1270877</c:v>
                </c:pt>
                <c:pt idx="882">
                  <c:v>0.1019205</c:v>
                </c:pt>
                <c:pt idx="883">
                  <c:v>9.5734399999999997E-2</c:v>
                </c:pt>
                <c:pt idx="884">
                  <c:v>8.9337600000000003E-2</c:v>
                </c:pt>
                <c:pt idx="885">
                  <c:v>7.9279299999999997E-2</c:v>
                </c:pt>
                <c:pt idx="886">
                  <c:v>0.11619699999999999</c:v>
                </c:pt>
                <c:pt idx="887">
                  <c:v>0.11061</c:v>
                </c:pt>
                <c:pt idx="888">
                  <c:v>8.3736199999999997E-2</c:v>
                </c:pt>
                <c:pt idx="889">
                  <c:v>8.2274700000000006E-2</c:v>
                </c:pt>
                <c:pt idx="890">
                  <c:v>8.2414399999999999E-2</c:v>
                </c:pt>
                <c:pt idx="891">
                  <c:v>9.6112500000000003E-2</c:v>
                </c:pt>
                <c:pt idx="892">
                  <c:v>8.0125000000000002E-2</c:v>
                </c:pt>
                <c:pt idx="893">
                  <c:v>8.09864E-2</c:v>
                </c:pt>
                <c:pt idx="894">
                  <c:v>0.1042391</c:v>
                </c:pt>
                <c:pt idx="895">
                  <c:v>9.3411400000000006E-2</c:v>
                </c:pt>
                <c:pt idx="896">
                  <c:v>9.2967300000000003E-2</c:v>
                </c:pt>
                <c:pt idx="897">
                  <c:v>8.4251699999999999E-2</c:v>
                </c:pt>
                <c:pt idx="898">
                  <c:v>8.6236999999999994E-2</c:v>
                </c:pt>
                <c:pt idx="899">
                  <c:v>0.1506555</c:v>
                </c:pt>
                <c:pt idx="900">
                  <c:v>8.4207599999999994E-2</c:v>
                </c:pt>
                <c:pt idx="901">
                  <c:v>8.0960000000000004E-2</c:v>
                </c:pt>
                <c:pt idx="902">
                  <c:v>8.3446999999999993E-2</c:v>
                </c:pt>
                <c:pt idx="903">
                  <c:v>0.11073819999999999</c:v>
                </c:pt>
                <c:pt idx="904">
                  <c:v>8.0672199999999999E-2</c:v>
                </c:pt>
                <c:pt idx="905">
                  <c:v>9.2200699999999997E-2</c:v>
                </c:pt>
                <c:pt idx="906">
                  <c:v>9.7457199999999994E-2</c:v>
                </c:pt>
                <c:pt idx="907">
                  <c:v>8.9342299999999999E-2</c:v>
                </c:pt>
                <c:pt idx="908">
                  <c:v>8.12142E-2</c:v>
                </c:pt>
                <c:pt idx="909">
                  <c:v>8.4197300000000003E-2</c:v>
                </c:pt>
                <c:pt idx="910">
                  <c:v>8.3816199999999993E-2</c:v>
                </c:pt>
                <c:pt idx="911">
                  <c:v>0.15723870000000001</c:v>
                </c:pt>
                <c:pt idx="912">
                  <c:v>8.6166199999999998E-2</c:v>
                </c:pt>
                <c:pt idx="913">
                  <c:v>8.3191699999999993E-2</c:v>
                </c:pt>
                <c:pt idx="914">
                  <c:v>0.22076370000000001</c:v>
                </c:pt>
                <c:pt idx="915">
                  <c:v>8.1389500000000004E-2</c:v>
                </c:pt>
                <c:pt idx="916">
                  <c:v>8.3688100000000001E-2</c:v>
                </c:pt>
                <c:pt idx="917">
                  <c:v>8.0896200000000001E-2</c:v>
                </c:pt>
                <c:pt idx="918">
                  <c:v>8.1614800000000001E-2</c:v>
                </c:pt>
                <c:pt idx="919">
                  <c:v>8.3452299999999993E-2</c:v>
                </c:pt>
                <c:pt idx="920">
                  <c:v>8.0926899999999996E-2</c:v>
                </c:pt>
                <c:pt idx="921">
                  <c:v>8.0470399999999997E-2</c:v>
                </c:pt>
                <c:pt idx="922">
                  <c:v>9.06005E-2</c:v>
                </c:pt>
                <c:pt idx="923">
                  <c:v>8.8181700000000002E-2</c:v>
                </c:pt>
                <c:pt idx="924">
                  <c:v>8.2605200000000004E-2</c:v>
                </c:pt>
                <c:pt idx="925">
                  <c:v>8.3494799999999994E-2</c:v>
                </c:pt>
                <c:pt idx="926">
                  <c:v>8.1349599999999994E-2</c:v>
                </c:pt>
                <c:pt idx="927">
                  <c:v>8.4314700000000006E-2</c:v>
                </c:pt>
                <c:pt idx="928">
                  <c:v>8.2500199999999996E-2</c:v>
                </c:pt>
                <c:pt idx="929">
                  <c:v>8.9904600000000001E-2</c:v>
                </c:pt>
                <c:pt idx="930">
                  <c:v>8.55461E-2</c:v>
                </c:pt>
                <c:pt idx="931">
                  <c:v>8.7428099999999995E-2</c:v>
                </c:pt>
                <c:pt idx="932">
                  <c:v>8.9212399999999997E-2</c:v>
                </c:pt>
                <c:pt idx="933">
                  <c:v>0.12938079999999999</c:v>
                </c:pt>
                <c:pt idx="934">
                  <c:v>8.3301100000000003E-2</c:v>
                </c:pt>
                <c:pt idx="935">
                  <c:v>8.6470000000000005E-2</c:v>
                </c:pt>
                <c:pt idx="936">
                  <c:v>8.3422200000000002E-2</c:v>
                </c:pt>
                <c:pt idx="937">
                  <c:v>8.9139899999999994E-2</c:v>
                </c:pt>
                <c:pt idx="938">
                  <c:v>8.6589299999999994E-2</c:v>
                </c:pt>
                <c:pt idx="939">
                  <c:v>8.2088599999999998E-2</c:v>
                </c:pt>
                <c:pt idx="940">
                  <c:v>8.7580599999999995E-2</c:v>
                </c:pt>
                <c:pt idx="941">
                  <c:v>8.3667400000000003E-2</c:v>
                </c:pt>
                <c:pt idx="942">
                  <c:v>8.04309E-2</c:v>
                </c:pt>
                <c:pt idx="943">
                  <c:v>9.0024000000000007E-2</c:v>
                </c:pt>
                <c:pt idx="944">
                  <c:v>9.2733499999999996E-2</c:v>
                </c:pt>
                <c:pt idx="945">
                  <c:v>8.3779500000000007E-2</c:v>
                </c:pt>
                <c:pt idx="946">
                  <c:v>8.2857600000000003E-2</c:v>
                </c:pt>
                <c:pt idx="947">
                  <c:v>9.2009499999999994E-2</c:v>
                </c:pt>
                <c:pt idx="948">
                  <c:v>8.6729000000000001E-2</c:v>
                </c:pt>
                <c:pt idx="949">
                  <c:v>8.6001599999999997E-2</c:v>
                </c:pt>
                <c:pt idx="950">
                  <c:v>8.2847900000000002E-2</c:v>
                </c:pt>
                <c:pt idx="951">
                  <c:v>8.5561799999999993E-2</c:v>
                </c:pt>
                <c:pt idx="952">
                  <c:v>8.1453399999999995E-2</c:v>
                </c:pt>
                <c:pt idx="953">
                  <c:v>8.0731800000000006E-2</c:v>
                </c:pt>
                <c:pt idx="954">
                  <c:v>8.3683599999999997E-2</c:v>
                </c:pt>
                <c:pt idx="955">
                  <c:v>8.2963300000000004E-2</c:v>
                </c:pt>
                <c:pt idx="956">
                  <c:v>8.3626000000000006E-2</c:v>
                </c:pt>
                <c:pt idx="957">
                  <c:v>8.8047899999999998E-2</c:v>
                </c:pt>
                <c:pt idx="958">
                  <c:v>8.5358500000000004E-2</c:v>
                </c:pt>
                <c:pt idx="959">
                  <c:v>0.1462734</c:v>
                </c:pt>
                <c:pt idx="960">
                  <c:v>0.18441260000000001</c:v>
                </c:pt>
                <c:pt idx="961">
                  <c:v>8.6384299999999997E-2</c:v>
                </c:pt>
                <c:pt idx="962">
                  <c:v>8.2457500000000003E-2</c:v>
                </c:pt>
                <c:pt idx="963">
                  <c:v>7.9862000000000002E-2</c:v>
                </c:pt>
                <c:pt idx="964">
                  <c:v>8.5627700000000001E-2</c:v>
                </c:pt>
                <c:pt idx="965">
                  <c:v>8.2287899999999997E-2</c:v>
                </c:pt>
                <c:pt idx="966">
                  <c:v>8.07171E-2</c:v>
                </c:pt>
                <c:pt idx="967">
                  <c:v>8.3699200000000001E-2</c:v>
                </c:pt>
                <c:pt idx="968">
                  <c:v>8.3495E-2</c:v>
                </c:pt>
                <c:pt idx="969">
                  <c:v>7.9763399999999998E-2</c:v>
                </c:pt>
                <c:pt idx="970">
                  <c:v>8.3515300000000001E-2</c:v>
                </c:pt>
                <c:pt idx="971">
                  <c:v>8.1059599999999996E-2</c:v>
                </c:pt>
                <c:pt idx="972">
                  <c:v>8.8500300000000004E-2</c:v>
                </c:pt>
                <c:pt idx="973">
                  <c:v>8.8377999999999998E-2</c:v>
                </c:pt>
                <c:pt idx="974">
                  <c:v>8.66315E-2</c:v>
                </c:pt>
                <c:pt idx="975">
                  <c:v>8.2645999999999997E-2</c:v>
                </c:pt>
                <c:pt idx="976">
                  <c:v>8.6540000000000006E-2</c:v>
                </c:pt>
                <c:pt idx="977">
                  <c:v>9.4769999999999993E-2</c:v>
                </c:pt>
                <c:pt idx="978">
                  <c:v>8.8273000000000004E-2</c:v>
                </c:pt>
                <c:pt idx="979">
                  <c:v>9.0362799999999993E-2</c:v>
                </c:pt>
                <c:pt idx="980">
                  <c:v>8.6352999999999999E-2</c:v>
                </c:pt>
                <c:pt idx="981">
                  <c:v>8.5296899999999995E-2</c:v>
                </c:pt>
                <c:pt idx="982">
                  <c:v>8.3012199999999994E-2</c:v>
                </c:pt>
                <c:pt idx="983">
                  <c:v>8.5523199999999994E-2</c:v>
                </c:pt>
                <c:pt idx="984">
                  <c:v>9.2184600000000005E-2</c:v>
                </c:pt>
                <c:pt idx="985">
                  <c:v>8.9184100000000002E-2</c:v>
                </c:pt>
                <c:pt idx="986">
                  <c:v>8.5244899999999998E-2</c:v>
                </c:pt>
                <c:pt idx="987">
                  <c:v>9.9530199999999999E-2</c:v>
                </c:pt>
                <c:pt idx="988">
                  <c:v>0.13917299999999999</c:v>
                </c:pt>
                <c:pt idx="989">
                  <c:v>8.7582800000000002E-2</c:v>
                </c:pt>
                <c:pt idx="990">
                  <c:v>8.4659499999999999E-2</c:v>
                </c:pt>
                <c:pt idx="991">
                  <c:v>8.4009500000000001E-2</c:v>
                </c:pt>
                <c:pt idx="992">
                  <c:v>8.9714799999999997E-2</c:v>
                </c:pt>
                <c:pt idx="993">
                  <c:v>9.1511999999999996E-2</c:v>
                </c:pt>
                <c:pt idx="994">
                  <c:v>8.55017E-2</c:v>
                </c:pt>
                <c:pt idx="995">
                  <c:v>8.8284500000000002E-2</c:v>
                </c:pt>
                <c:pt idx="996">
                  <c:v>8.4600300000000003E-2</c:v>
                </c:pt>
                <c:pt idx="997">
                  <c:v>8.9037199999999997E-2</c:v>
                </c:pt>
                <c:pt idx="998">
                  <c:v>8.3447900000000005E-2</c:v>
                </c:pt>
                <c:pt idx="999">
                  <c:v>8.2839099999999999E-2</c:v>
                </c:pt>
                <c:pt idx="1000">
                  <c:v>8.0842399999999995E-2</c:v>
                </c:pt>
                <c:pt idx="1001">
                  <c:v>0.28189219999999998</c:v>
                </c:pt>
                <c:pt idx="1002">
                  <c:v>0.26643509999999998</c:v>
                </c:pt>
                <c:pt idx="1003">
                  <c:v>0.18529409999999999</c:v>
                </c:pt>
                <c:pt idx="1004">
                  <c:v>0.222112</c:v>
                </c:pt>
                <c:pt idx="1005">
                  <c:v>0.20430380000000001</c:v>
                </c:pt>
                <c:pt idx="1006">
                  <c:v>0.19273190000000001</c:v>
                </c:pt>
                <c:pt idx="1007">
                  <c:v>0.23441100000000001</c:v>
                </c:pt>
                <c:pt idx="1008">
                  <c:v>0.24606210000000001</c:v>
                </c:pt>
                <c:pt idx="1009">
                  <c:v>0.18960450000000001</c:v>
                </c:pt>
                <c:pt idx="1010">
                  <c:v>0.1959437</c:v>
                </c:pt>
                <c:pt idx="1011">
                  <c:v>0.29933530000000003</c:v>
                </c:pt>
                <c:pt idx="1012">
                  <c:v>0.21863779999999999</c:v>
                </c:pt>
                <c:pt idx="1013">
                  <c:v>0.2169267</c:v>
                </c:pt>
                <c:pt idx="1014">
                  <c:v>0.1852384</c:v>
                </c:pt>
                <c:pt idx="1015">
                  <c:v>0.23681930000000001</c:v>
                </c:pt>
                <c:pt idx="1016">
                  <c:v>0.18264150000000001</c:v>
                </c:pt>
                <c:pt idx="1017">
                  <c:v>0.19988030000000001</c:v>
                </c:pt>
                <c:pt idx="1018">
                  <c:v>0.2270683</c:v>
                </c:pt>
                <c:pt idx="1019">
                  <c:v>0.17517060000000001</c:v>
                </c:pt>
                <c:pt idx="1020">
                  <c:v>0.19740079999999999</c:v>
                </c:pt>
                <c:pt idx="1021">
                  <c:v>0.1913792</c:v>
                </c:pt>
                <c:pt idx="1022">
                  <c:v>0.19808690000000001</c:v>
                </c:pt>
                <c:pt idx="1023">
                  <c:v>0.18121719999999999</c:v>
                </c:pt>
                <c:pt idx="1024">
                  <c:v>0.23266539999999999</c:v>
                </c:pt>
                <c:pt idx="1025">
                  <c:v>0.1853149</c:v>
                </c:pt>
                <c:pt idx="1026">
                  <c:v>0.1845437</c:v>
                </c:pt>
                <c:pt idx="1027">
                  <c:v>0.18558089999999999</c:v>
                </c:pt>
                <c:pt idx="1028">
                  <c:v>0.28044809999999998</c:v>
                </c:pt>
                <c:pt idx="1029">
                  <c:v>0.21821199999999999</c:v>
                </c:pt>
                <c:pt idx="1030">
                  <c:v>0.2031115</c:v>
                </c:pt>
                <c:pt idx="1031">
                  <c:v>0.1831091</c:v>
                </c:pt>
                <c:pt idx="1032">
                  <c:v>0.1914216</c:v>
                </c:pt>
                <c:pt idx="1033">
                  <c:v>0.22883590000000001</c:v>
                </c:pt>
                <c:pt idx="1034">
                  <c:v>0.18464639999999999</c:v>
                </c:pt>
                <c:pt idx="1035">
                  <c:v>0.32232870000000002</c:v>
                </c:pt>
                <c:pt idx="1036">
                  <c:v>0.24152709999999999</c:v>
                </c:pt>
                <c:pt idx="1037">
                  <c:v>0.184668</c:v>
                </c:pt>
                <c:pt idx="1038">
                  <c:v>0.28273369999999998</c:v>
                </c:pt>
                <c:pt idx="1039">
                  <c:v>0.23406170000000001</c:v>
                </c:pt>
                <c:pt idx="1040">
                  <c:v>0.1748304</c:v>
                </c:pt>
                <c:pt idx="1041">
                  <c:v>0.18090890000000001</c:v>
                </c:pt>
                <c:pt idx="1042">
                  <c:v>0.18024670000000001</c:v>
                </c:pt>
                <c:pt idx="1043">
                  <c:v>0.18097240000000001</c:v>
                </c:pt>
                <c:pt idx="1044">
                  <c:v>0.17490790000000001</c:v>
                </c:pt>
                <c:pt idx="1045">
                  <c:v>0.18277660000000001</c:v>
                </c:pt>
                <c:pt idx="1046">
                  <c:v>0.1720904</c:v>
                </c:pt>
                <c:pt idx="1047">
                  <c:v>0.18557899999999999</c:v>
                </c:pt>
                <c:pt idx="1048">
                  <c:v>0.18042759999999999</c:v>
                </c:pt>
                <c:pt idx="1049">
                  <c:v>0.18379480000000001</c:v>
                </c:pt>
                <c:pt idx="1050">
                  <c:v>0.17208100000000001</c:v>
                </c:pt>
                <c:pt idx="1051">
                  <c:v>0.21143529999999999</c:v>
                </c:pt>
                <c:pt idx="1052">
                  <c:v>0.1810706</c:v>
                </c:pt>
                <c:pt idx="1053">
                  <c:v>0.19206799999999999</c:v>
                </c:pt>
                <c:pt idx="1054">
                  <c:v>0.1769326</c:v>
                </c:pt>
                <c:pt idx="1055">
                  <c:v>0.18648190000000001</c:v>
                </c:pt>
                <c:pt idx="1056">
                  <c:v>0.1836846</c:v>
                </c:pt>
                <c:pt idx="1057">
                  <c:v>0.19533049999999999</c:v>
                </c:pt>
                <c:pt idx="1058">
                  <c:v>0.2320884</c:v>
                </c:pt>
                <c:pt idx="1059">
                  <c:v>0.19345570000000001</c:v>
                </c:pt>
                <c:pt idx="1060">
                  <c:v>0.27690589999999998</c:v>
                </c:pt>
                <c:pt idx="1061">
                  <c:v>0.21615180000000001</c:v>
                </c:pt>
                <c:pt idx="1062">
                  <c:v>0.2142675</c:v>
                </c:pt>
                <c:pt idx="1063">
                  <c:v>0.24554490000000001</c:v>
                </c:pt>
                <c:pt idx="1064">
                  <c:v>0.1777735</c:v>
                </c:pt>
                <c:pt idx="1065">
                  <c:v>0.17810580000000001</c:v>
                </c:pt>
                <c:pt idx="1066">
                  <c:v>0.17900830000000001</c:v>
                </c:pt>
                <c:pt idx="1067">
                  <c:v>0.1799962</c:v>
                </c:pt>
                <c:pt idx="1068">
                  <c:v>0.22174859999999999</c:v>
                </c:pt>
                <c:pt idx="1069">
                  <c:v>0.1773766</c:v>
                </c:pt>
                <c:pt idx="1070">
                  <c:v>0.1786951</c:v>
                </c:pt>
                <c:pt idx="1071">
                  <c:v>0.17148540000000001</c:v>
                </c:pt>
                <c:pt idx="1072">
                  <c:v>0.1750515</c:v>
                </c:pt>
                <c:pt idx="1073">
                  <c:v>0.17250219999999999</c:v>
                </c:pt>
                <c:pt idx="1074">
                  <c:v>0.21125910000000001</c:v>
                </c:pt>
                <c:pt idx="1075">
                  <c:v>0.2095716</c:v>
                </c:pt>
                <c:pt idx="1076">
                  <c:v>0.17916779999999999</c:v>
                </c:pt>
                <c:pt idx="1077">
                  <c:v>0.18160009999999999</c:v>
                </c:pt>
                <c:pt idx="1078">
                  <c:v>0.1832058</c:v>
                </c:pt>
                <c:pt idx="1079">
                  <c:v>0.18251200000000001</c:v>
                </c:pt>
                <c:pt idx="1080">
                  <c:v>0.18345220000000001</c:v>
                </c:pt>
                <c:pt idx="1081">
                  <c:v>0.19175690000000001</c:v>
                </c:pt>
                <c:pt idx="1082">
                  <c:v>0.18739790000000001</c:v>
                </c:pt>
                <c:pt idx="1083">
                  <c:v>0.18785540000000001</c:v>
                </c:pt>
                <c:pt idx="1084">
                  <c:v>0.18918389999999999</c:v>
                </c:pt>
                <c:pt idx="1085">
                  <c:v>0.1888764</c:v>
                </c:pt>
                <c:pt idx="1086">
                  <c:v>0.28480450000000002</c:v>
                </c:pt>
                <c:pt idx="1087">
                  <c:v>0.22199769999999999</c:v>
                </c:pt>
                <c:pt idx="1088">
                  <c:v>0.1745892</c:v>
                </c:pt>
                <c:pt idx="1089">
                  <c:v>0.17846880000000001</c:v>
                </c:pt>
                <c:pt idx="1090">
                  <c:v>0.17792340000000001</c:v>
                </c:pt>
                <c:pt idx="1091">
                  <c:v>0.18088660000000001</c:v>
                </c:pt>
                <c:pt idx="1092">
                  <c:v>0.263845</c:v>
                </c:pt>
                <c:pt idx="1093">
                  <c:v>0.22989490000000001</c:v>
                </c:pt>
                <c:pt idx="1094">
                  <c:v>0.18445739999999999</c:v>
                </c:pt>
                <c:pt idx="1095">
                  <c:v>0.1837907</c:v>
                </c:pt>
                <c:pt idx="1096">
                  <c:v>0.17794470000000001</c:v>
                </c:pt>
                <c:pt idx="1097">
                  <c:v>0.204348</c:v>
                </c:pt>
                <c:pt idx="1098">
                  <c:v>0.2347862</c:v>
                </c:pt>
                <c:pt idx="1099">
                  <c:v>0.19051370000000001</c:v>
                </c:pt>
                <c:pt idx="1100">
                  <c:v>0.26533879999999999</c:v>
                </c:pt>
                <c:pt idx="1101">
                  <c:v>0.18730759999999999</c:v>
                </c:pt>
                <c:pt idx="1102">
                  <c:v>0.19248009999999999</c:v>
                </c:pt>
                <c:pt idx="1103">
                  <c:v>0.24627840000000001</c:v>
                </c:pt>
                <c:pt idx="1104">
                  <c:v>0.19786280000000001</c:v>
                </c:pt>
                <c:pt idx="1105">
                  <c:v>0.1907507</c:v>
                </c:pt>
                <c:pt idx="1106">
                  <c:v>0.22857910000000001</c:v>
                </c:pt>
                <c:pt idx="1107">
                  <c:v>0.22456139999999999</c:v>
                </c:pt>
                <c:pt idx="1108">
                  <c:v>0.19334509999999999</c:v>
                </c:pt>
                <c:pt idx="1109">
                  <c:v>0.2166527</c:v>
                </c:pt>
                <c:pt idx="1110">
                  <c:v>0.27618500000000001</c:v>
                </c:pt>
                <c:pt idx="1111">
                  <c:v>0.2075254</c:v>
                </c:pt>
                <c:pt idx="1112">
                  <c:v>0.18570619999999999</c:v>
                </c:pt>
                <c:pt idx="1113">
                  <c:v>0.23467940000000001</c:v>
                </c:pt>
                <c:pt idx="1114">
                  <c:v>0.18208379999999999</c:v>
                </c:pt>
                <c:pt idx="1115">
                  <c:v>0.2584206</c:v>
                </c:pt>
                <c:pt idx="1116">
                  <c:v>0.1810909</c:v>
                </c:pt>
                <c:pt idx="1117">
                  <c:v>0.19430829999999999</c:v>
                </c:pt>
                <c:pt idx="1118">
                  <c:v>0.1916486</c:v>
                </c:pt>
                <c:pt idx="1119">
                  <c:v>0.23951639999999999</c:v>
                </c:pt>
                <c:pt idx="1120">
                  <c:v>0.18005699999999999</c:v>
                </c:pt>
                <c:pt idx="1121">
                  <c:v>0.20346500000000001</c:v>
                </c:pt>
                <c:pt idx="1122">
                  <c:v>0.20222000000000001</c:v>
                </c:pt>
                <c:pt idx="1123">
                  <c:v>0.17815159999999999</c:v>
                </c:pt>
                <c:pt idx="1124">
                  <c:v>0.18354380000000001</c:v>
                </c:pt>
                <c:pt idx="1125">
                  <c:v>0.2105495</c:v>
                </c:pt>
                <c:pt idx="1126">
                  <c:v>0.21791170000000001</c:v>
                </c:pt>
                <c:pt idx="1127">
                  <c:v>0.1803237</c:v>
                </c:pt>
                <c:pt idx="1128">
                  <c:v>0.21504039999999999</c:v>
                </c:pt>
                <c:pt idx="1129">
                  <c:v>0.21981319999999999</c:v>
                </c:pt>
                <c:pt idx="1130">
                  <c:v>0.18009240000000001</c:v>
                </c:pt>
                <c:pt idx="1131">
                  <c:v>0.17431070000000001</c:v>
                </c:pt>
                <c:pt idx="1132">
                  <c:v>0.18052979999999999</c:v>
                </c:pt>
                <c:pt idx="1133">
                  <c:v>0.17064670000000001</c:v>
                </c:pt>
                <c:pt idx="1134">
                  <c:v>0.17934220000000001</c:v>
                </c:pt>
                <c:pt idx="1135">
                  <c:v>0.1990749</c:v>
                </c:pt>
                <c:pt idx="1136">
                  <c:v>0.17916299999999999</c:v>
                </c:pt>
                <c:pt idx="1137">
                  <c:v>0.18098880000000001</c:v>
                </c:pt>
                <c:pt idx="1138">
                  <c:v>0.17939150000000001</c:v>
                </c:pt>
                <c:pt idx="1139">
                  <c:v>0.17792530000000001</c:v>
                </c:pt>
                <c:pt idx="1140">
                  <c:v>0.17428160000000001</c:v>
                </c:pt>
                <c:pt idx="1141">
                  <c:v>0.1767512</c:v>
                </c:pt>
                <c:pt idx="1142">
                  <c:v>0.19138050000000001</c:v>
                </c:pt>
                <c:pt idx="1143">
                  <c:v>0.1809373</c:v>
                </c:pt>
                <c:pt idx="1144">
                  <c:v>0.1739772</c:v>
                </c:pt>
                <c:pt idx="1145">
                  <c:v>0.1803553</c:v>
                </c:pt>
                <c:pt idx="1146">
                  <c:v>0.17868220000000001</c:v>
                </c:pt>
                <c:pt idx="1147">
                  <c:v>0.18426870000000001</c:v>
                </c:pt>
                <c:pt idx="1148">
                  <c:v>0.18253720000000001</c:v>
                </c:pt>
                <c:pt idx="1149">
                  <c:v>0.18794569999999999</c:v>
                </c:pt>
                <c:pt idx="1150">
                  <c:v>0.21105460000000001</c:v>
                </c:pt>
                <c:pt idx="1151">
                  <c:v>0.1801363</c:v>
                </c:pt>
                <c:pt idx="1152">
                  <c:v>0.26014549999999997</c:v>
                </c:pt>
                <c:pt idx="1153">
                  <c:v>0.16988529999999999</c:v>
                </c:pt>
                <c:pt idx="1154">
                  <c:v>0.21258569999999999</c:v>
                </c:pt>
                <c:pt idx="1155">
                  <c:v>0.16918340000000001</c:v>
                </c:pt>
                <c:pt idx="1156">
                  <c:v>0.1756654</c:v>
                </c:pt>
                <c:pt idx="1157">
                  <c:v>0.17563029999999999</c:v>
                </c:pt>
                <c:pt idx="1158">
                  <c:v>0.17463799999999999</c:v>
                </c:pt>
                <c:pt idx="1159">
                  <c:v>0.18551400000000001</c:v>
                </c:pt>
                <c:pt idx="1160">
                  <c:v>0.18480050000000001</c:v>
                </c:pt>
                <c:pt idx="1161">
                  <c:v>0.19319839999999999</c:v>
                </c:pt>
                <c:pt idx="1162">
                  <c:v>0.2336829</c:v>
                </c:pt>
                <c:pt idx="1163">
                  <c:v>0.20234530000000001</c:v>
                </c:pt>
                <c:pt idx="1164">
                  <c:v>0.18846470000000001</c:v>
                </c:pt>
                <c:pt idx="1165">
                  <c:v>0.17878459999999999</c:v>
                </c:pt>
                <c:pt idx="1166">
                  <c:v>0.18935959999999999</c:v>
                </c:pt>
                <c:pt idx="1167">
                  <c:v>0.17338490000000001</c:v>
                </c:pt>
                <c:pt idx="1168">
                  <c:v>0.17563790000000001</c:v>
                </c:pt>
                <c:pt idx="1169">
                  <c:v>0.17863329999999999</c:v>
                </c:pt>
                <c:pt idx="1170">
                  <c:v>0.19475509999999999</c:v>
                </c:pt>
                <c:pt idx="1171">
                  <c:v>0.17866480000000001</c:v>
                </c:pt>
                <c:pt idx="1172">
                  <c:v>0.17486450000000001</c:v>
                </c:pt>
                <c:pt idx="1173">
                  <c:v>0.18068149999999999</c:v>
                </c:pt>
                <c:pt idx="1174">
                  <c:v>0.17805000000000001</c:v>
                </c:pt>
                <c:pt idx="1175">
                  <c:v>0.1730883</c:v>
                </c:pt>
                <c:pt idx="1176">
                  <c:v>0.22492200000000001</c:v>
                </c:pt>
                <c:pt idx="1177">
                  <c:v>0.1833987</c:v>
                </c:pt>
                <c:pt idx="1178">
                  <c:v>0.18620919999999999</c:v>
                </c:pt>
                <c:pt idx="1179">
                  <c:v>0.23398749999999999</c:v>
                </c:pt>
                <c:pt idx="1180">
                  <c:v>0.2379078</c:v>
                </c:pt>
                <c:pt idx="1181">
                  <c:v>0.2316503</c:v>
                </c:pt>
                <c:pt idx="1182">
                  <c:v>0.24135390000000001</c:v>
                </c:pt>
                <c:pt idx="1183">
                  <c:v>0.18286060000000001</c:v>
                </c:pt>
                <c:pt idx="1184">
                  <c:v>0.17997250000000001</c:v>
                </c:pt>
                <c:pt idx="1185">
                  <c:v>0.26815220000000001</c:v>
                </c:pt>
                <c:pt idx="1186">
                  <c:v>0.27769749999999999</c:v>
                </c:pt>
                <c:pt idx="1187">
                  <c:v>0.25548520000000002</c:v>
                </c:pt>
                <c:pt idx="1188">
                  <c:v>0.2110718</c:v>
                </c:pt>
                <c:pt idx="1189">
                  <c:v>0.1767388</c:v>
                </c:pt>
                <c:pt idx="1190">
                  <c:v>0.1759734</c:v>
                </c:pt>
                <c:pt idx="1191">
                  <c:v>0.1682621</c:v>
                </c:pt>
                <c:pt idx="1192">
                  <c:v>0.1726211</c:v>
                </c:pt>
                <c:pt idx="1193">
                  <c:v>0.1834837</c:v>
                </c:pt>
                <c:pt idx="1194">
                  <c:v>0.16778199999999999</c:v>
                </c:pt>
                <c:pt idx="1195">
                  <c:v>0.16763529999999999</c:v>
                </c:pt>
                <c:pt idx="1196">
                  <c:v>0.17501269999999999</c:v>
                </c:pt>
                <c:pt idx="1197">
                  <c:v>0.17047109999999999</c:v>
                </c:pt>
                <c:pt idx="1198">
                  <c:v>0.2241572</c:v>
                </c:pt>
                <c:pt idx="1199">
                  <c:v>0.19622419999999999</c:v>
                </c:pt>
                <c:pt idx="1200">
                  <c:v>0.18646499999999999</c:v>
                </c:pt>
                <c:pt idx="1201">
                  <c:v>0.1771297</c:v>
                </c:pt>
                <c:pt idx="1202">
                  <c:v>0.1966125</c:v>
                </c:pt>
                <c:pt idx="1203">
                  <c:v>0.17593780000000001</c:v>
                </c:pt>
                <c:pt idx="1204">
                  <c:v>0.1785668</c:v>
                </c:pt>
                <c:pt idx="1205">
                  <c:v>0.17127049999999999</c:v>
                </c:pt>
                <c:pt idx="1206">
                  <c:v>0.1778053</c:v>
                </c:pt>
                <c:pt idx="1207">
                  <c:v>0.18788260000000001</c:v>
                </c:pt>
                <c:pt idx="1208">
                  <c:v>0.17653940000000001</c:v>
                </c:pt>
                <c:pt idx="1209">
                  <c:v>0.17306949999999999</c:v>
                </c:pt>
                <c:pt idx="1210">
                  <c:v>0.17889340000000001</c:v>
                </c:pt>
                <c:pt idx="1211">
                  <c:v>0.17590810000000001</c:v>
                </c:pt>
                <c:pt idx="1212">
                  <c:v>0.17826939999999999</c:v>
                </c:pt>
                <c:pt idx="1213">
                  <c:v>0.21046329999999999</c:v>
                </c:pt>
                <c:pt idx="1214">
                  <c:v>0.25323560000000001</c:v>
                </c:pt>
                <c:pt idx="1215">
                  <c:v>0.19226760000000001</c:v>
                </c:pt>
                <c:pt idx="1216">
                  <c:v>0.1773614</c:v>
                </c:pt>
                <c:pt idx="1217">
                  <c:v>0.1692961</c:v>
                </c:pt>
                <c:pt idx="1218">
                  <c:v>0.17919270000000001</c:v>
                </c:pt>
                <c:pt idx="1219">
                  <c:v>0.221861</c:v>
                </c:pt>
                <c:pt idx="1220">
                  <c:v>0.17504990000000001</c:v>
                </c:pt>
                <c:pt idx="1221">
                  <c:v>0.16996829999999999</c:v>
                </c:pt>
                <c:pt idx="1222">
                  <c:v>0.1723034</c:v>
                </c:pt>
                <c:pt idx="1223">
                  <c:v>0.17784079999999999</c:v>
                </c:pt>
                <c:pt idx="1224">
                  <c:v>0.17355000000000001</c:v>
                </c:pt>
                <c:pt idx="1225">
                  <c:v>0.19372600000000001</c:v>
                </c:pt>
                <c:pt idx="1226">
                  <c:v>0.17704610000000001</c:v>
                </c:pt>
                <c:pt idx="1227">
                  <c:v>0.274254</c:v>
                </c:pt>
                <c:pt idx="1228">
                  <c:v>0.212862</c:v>
                </c:pt>
                <c:pt idx="1229">
                  <c:v>0.1752631</c:v>
                </c:pt>
                <c:pt idx="1230">
                  <c:v>0.2156642</c:v>
                </c:pt>
                <c:pt idx="1231">
                  <c:v>0.23016710000000001</c:v>
                </c:pt>
                <c:pt idx="1232">
                  <c:v>0.17132049999999999</c:v>
                </c:pt>
                <c:pt idx="1233">
                  <c:v>0.17317109999999999</c:v>
                </c:pt>
                <c:pt idx="1234">
                  <c:v>0.17493249999999999</c:v>
                </c:pt>
                <c:pt idx="1235">
                  <c:v>0.2053307</c:v>
                </c:pt>
                <c:pt idx="1236">
                  <c:v>0.19060540000000001</c:v>
                </c:pt>
                <c:pt idx="1237">
                  <c:v>0.23888300000000001</c:v>
                </c:pt>
                <c:pt idx="1238">
                  <c:v>0.17306160000000001</c:v>
                </c:pt>
                <c:pt idx="1239">
                  <c:v>0.20669570000000001</c:v>
                </c:pt>
                <c:pt idx="1240">
                  <c:v>0.2349871</c:v>
                </c:pt>
                <c:pt idx="1241">
                  <c:v>0.25216559999999999</c:v>
                </c:pt>
                <c:pt idx="1242">
                  <c:v>0.1647383</c:v>
                </c:pt>
                <c:pt idx="1243">
                  <c:v>0.17227880000000001</c:v>
                </c:pt>
                <c:pt idx="1244">
                  <c:v>0.16391600000000001</c:v>
                </c:pt>
                <c:pt idx="1245">
                  <c:v>0.19858880000000001</c:v>
                </c:pt>
                <c:pt idx="1246">
                  <c:v>0.1752676</c:v>
                </c:pt>
                <c:pt idx="1247">
                  <c:v>0.16814029999999999</c:v>
                </c:pt>
                <c:pt idx="1248">
                  <c:v>0.1890058</c:v>
                </c:pt>
                <c:pt idx="1249">
                  <c:v>0.2103254</c:v>
                </c:pt>
                <c:pt idx="1250">
                  <c:v>0.2286308</c:v>
                </c:pt>
                <c:pt idx="1251">
                  <c:v>0.18306819999999999</c:v>
                </c:pt>
                <c:pt idx="1252">
                  <c:v>0.1810465</c:v>
                </c:pt>
                <c:pt idx="1253">
                  <c:v>0.1767215</c:v>
                </c:pt>
                <c:pt idx="1254">
                  <c:v>0.1749743</c:v>
                </c:pt>
                <c:pt idx="1255">
                  <c:v>0.1713044</c:v>
                </c:pt>
                <c:pt idx="1256">
                  <c:v>0.18041879999999999</c:v>
                </c:pt>
                <c:pt idx="1257">
                  <c:v>0.1731105</c:v>
                </c:pt>
                <c:pt idx="1258">
                  <c:v>0.1688499</c:v>
                </c:pt>
                <c:pt idx="1259">
                  <c:v>0.19772139999999999</c:v>
                </c:pt>
                <c:pt idx="1260">
                  <c:v>0.19775680000000001</c:v>
                </c:pt>
                <c:pt idx="1261">
                  <c:v>0.18793070000000001</c:v>
                </c:pt>
                <c:pt idx="1262">
                  <c:v>0.1856226</c:v>
                </c:pt>
                <c:pt idx="1263">
                  <c:v>0.17948729999999999</c:v>
                </c:pt>
                <c:pt idx="1264">
                  <c:v>0.17629800000000001</c:v>
                </c:pt>
                <c:pt idx="1265">
                  <c:v>0.1927721</c:v>
                </c:pt>
                <c:pt idx="1266">
                  <c:v>0.35326439999999998</c:v>
                </c:pt>
                <c:pt idx="1267">
                  <c:v>0.18332039999999999</c:v>
                </c:pt>
                <c:pt idx="1268">
                  <c:v>0.24321419999999999</c:v>
                </c:pt>
                <c:pt idx="1269">
                  <c:v>0.17307249999999999</c:v>
                </c:pt>
                <c:pt idx="1270">
                  <c:v>0.1728423</c:v>
                </c:pt>
                <c:pt idx="1271">
                  <c:v>0.1882355</c:v>
                </c:pt>
                <c:pt idx="1272">
                  <c:v>0.2723467</c:v>
                </c:pt>
                <c:pt idx="1273">
                  <c:v>0.17500669999999999</c:v>
                </c:pt>
                <c:pt idx="1274">
                  <c:v>0.17415720000000001</c:v>
                </c:pt>
                <c:pt idx="1275">
                  <c:v>0.2104491</c:v>
                </c:pt>
                <c:pt idx="1276">
                  <c:v>0.18673129999999999</c:v>
                </c:pt>
                <c:pt idx="1277">
                  <c:v>0.1921426</c:v>
                </c:pt>
                <c:pt idx="1278">
                  <c:v>0.1782282</c:v>
                </c:pt>
                <c:pt idx="1279">
                  <c:v>0.18700420000000001</c:v>
                </c:pt>
                <c:pt idx="1280">
                  <c:v>0.17858180000000001</c:v>
                </c:pt>
                <c:pt idx="1281">
                  <c:v>0.18528919999999999</c:v>
                </c:pt>
                <c:pt idx="1282">
                  <c:v>0.18163670000000001</c:v>
                </c:pt>
                <c:pt idx="1283">
                  <c:v>0.1959168</c:v>
                </c:pt>
                <c:pt idx="1284">
                  <c:v>0.17949989999999999</c:v>
                </c:pt>
                <c:pt idx="1285">
                  <c:v>0.215833</c:v>
                </c:pt>
                <c:pt idx="1286">
                  <c:v>0.18066409999999999</c:v>
                </c:pt>
                <c:pt idx="1287">
                  <c:v>0.2246138</c:v>
                </c:pt>
                <c:pt idx="1288">
                  <c:v>0.23503669999999999</c:v>
                </c:pt>
                <c:pt idx="1289">
                  <c:v>0.17058860000000001</c:v>
                </c:pt>
                <c:pt idx="1290">
                  <c:v>0.18132329999999999</c:v>
                </c:pt>
                <c:pt idx="1291">
                  <c:v>0.2718527</c:v>
                </c:pt>
                <c:pt idx="1292">
                  <c:v>0.17774509999999999</c:v>
                </c:pt>
                <c:pt idx="1293">
                  <c:v>0.24453710000000001</c:v>
                </c:pt>
                <c:pt idx="1294">
                  <c:v>0.2497057</c:v>
                </c:pt>
                <c:pt idx="1295">
                  <c:v>0.25086599999999998</c:v>
                </c:pt>
                <c:pt idx="1296">
                  <c:v>0.17172219999999999</c:v>
                </c:pt>
                <c:pt idx="1297">
                  <c:v>0.1709243</c:v>
                </c:pt>
                <c:pt idx="1298">
                  <c:v>0.17099230000000001</c:v>
                </c:pt>
                <c:pt idx="1299">
                  <c:v>0.17201230000000001</c:v>
                </c:pt>
                <c:pt idx="1300">
                  <c:v>0.16964299999999999</c:v>
                </c:pt>
                <c:pt idx="1301">
                  <c:v>0.17654810000000001</c:v>
                </c:pt>
                <c:pt idx="1302">
                  <c:v>0.16984779999999999</c:v>
                </c:pt>
                <c:pt idx="1303">
                  <c:v>0.16947000000000001</c:v>
                </c:pt>
                <c:pt idx="1304">
                  <c:v>0.1697862</c:v>
                </c:pt>
                <c:pt idx="1305">
                  <c:v>0.2406539</c:v>
                </c:pt>
                <c:pt idx="1306">
                  <c:v>0.18871299999999999</c:v>
                </c:pt>
                <c:pt idx="1307">
                  <c:v>0.1710585</c:v>
                </c:pt>
                <c:pt idx="1308">
                  <c:v>0.16871249999999999</c:v>
                </c:pt>
                <c:pt idx="1309">
                  <c:v>0.21090719999999999</c:v>
                </c:pt>
                <c:pt idx="1310">
                  <c:v>0.18112719999999999</c:v>
                </c:pt>
                <c:pt idx="1311">
                  <c:v>0.1877732</c:v>
                </c:pt>
                <c:pt idx="1312">
                  <c:v>0.17009440000000001</c:v>
                </c:pt>
                <c:pt idx="1313">
                  <c:v>0.1817087</c:v>
                </c:pt>
                <c:pt idx="1314">
                  <c:v>0.17824019999999999</c:v>
                </c:pt>
                <c:pt idx="1315">
                  <c:v>0.1831855</c:v>
                </c:pt>
                <c:pt idx="1316">
                  <c:v>0.2131123</c:v>
                </c:pt>
                <c:pt idx="1317">
                  <c:v>0.2375756</c:v>
                </c:pt>
                <c:pt idx="1318">
                  <c:v>0.2106982</c:v>
                </c:pt>
                <c:pt idx="1319">
                  <c:v>0.22955909999999999</c:v>
                </c:pt>
                <c:pt idx="1320">
                  <c:v>0.17232259999999999</c:v>
                </c:pt>
                <c:pt idx="1321">
                  <c:v>0.17715500000000001</c:v>
                </c:pt>
                <c:pt idx="1322">
                  <c:v>0.16894439999999999</c:v>
                </c:pt>
                <c:pt idx="1323">
                  <c:v>0.1724329</c:v>
                </c:pt>
                <c:pt idx="1324">
                  <c:v>0.17309959999999999</c:v>
                </c:pt>
                <c:pt idx="1325">
                  <c:v>0.17365520000000001</c:v>
                </c:pt>
                <c:pt idx="1326">
                  <c:v>0.1711298</c:v>
                </c:pt>
                <c:pt idx="1327">
                  <c:v>0.17762339999999999</c:v>
                </c:pt>
                <c:pt idx="1328">
                  <c:v>0.21858169999999999</c:v>
                </c:pt>
                <c:pt idx="1329">
                  <c:v>0.16982</c:v>
                </c:pt>
                <c:pt idx="1330">
                  <c:v>0.2492085</c:v>
                </c:pt>
                <c:pt idx="1331">
                  <c:v>0.254803</c:v>
                </c:pt>
                <c:pt idx="1332">
                  <c:v>0.17707690000000001</c:v>
                </c:pt>
                <c:pt idx="1333">
                  <c:v>0.20920630000000001</c:v>
                </c:pt>
                <c:pt idx="1334">
                  <c:v>0.3198204</c:v>
                </c:pt>
                <c:pt idx="1335">
                  <c:v>0.28528540000000002</c:v>
                </c:pt>
                <c:pt idx="1336">
                  <c:v>0.27768549999999997</c:v>
                </c:pt>
                <c:pt idx="1337">
                  <c:v>0.25646940000000001</c:v>
                </c:pt>
                <c:pt idx="1338">
                  <c:v>0.2317591</c:v>
                </c:pt>
                <c:pt idx="1339">
                  <c:v>0.1841045</c:v>
                </c:pt>
                <c:pt idx="1340">
                  <c:v>0.33415620000000001</c:v>
                </c:pt>
                <c:pt idx="1341">
                  <c:v>0.185111</c:v>
                </c:pt>
                <c:pt idx="1342">
                  <c:v>0.18344299999999999</c:v>
                </c:pt>
                <c:pt idx="1343">
                  <c:v>0.2221805</c:v>
                </c:pt>
                <c:pt idx="1344">
                  <c:v>0.18512120000000001</c:v>
                </c:pt>
                <c:pt idx="1345">
                  <c:v>0.18133250000000001</c:v>
                </c:pt>
                <c:pt idx="1346">
                  <c:v>0.1773728</c:v>
                </c:pt>
                <c:pt idx="1347">
                  <c:v>0.18641759999999999</c:v>
                </c:pt>
                <c:pt idx="1348">
                  <c:v>0.17605100000000001</c:v>
                </c:pt>
                <c:pt idx="1349">
                  <c:v>0.1813092</c:v>
                </c:pt>
                <c:pt idx="1350">
                  <c:v>0.1903367</c:v>
                </c:pt>
                <c:pt idx="1351">
                  <c:v>0.20844879999999999</c:v>
                </c:pt>
                <c:pt idx="1352">
                  <c:v>0.1660343</c:v>
                </c:pt>
                <c:pt idx="1353">
                  <c:v>0.17746290000000001</c:v>
                </c:pt>
                <c:pt idx="1354">
                  <c:v>0.17065630000000001</c:v>
                </c:pt>
                <c:pt idx="1355">
                  <c:v>0.1743722</c:v>
                </c:pt>
                <c:pt idx="1356">
                  <c:v>0.17192850000000001</c:v>
                </c:pt>
                <c:pt idx="1357">
                  <c:v>0.18084990000000001</c:v>
                </c:pt>
                <c:pt idx="1358">
                  <c:v>0.17657310000000001</c:v>
                </c:pt>
                <c:pt idx="1359">
                  <c:v>0.17897840000000001</c:v>
                </c:pt>
                <c:pt idx="1360">
                  <c:v>0.17731710000000001</c:v>
                </c:pt>
                <c:pt idx="1361">
                  <c:v>0.1844557</c:v>
                </c:pt>
                <c:pt idx="1362">
                  <c:v>0.19097639999999999</c:v>
                </c:pt>
                <c:pt idx="1363">
                  <c:v>0.27141530000000003</c:v>
                </c:pt>
                <c:pt idx="1364">
                  <c:v>0.28912890000000002</c:v>
                </c:pt>
                <c:pt idx="1365">
                  <c:v>0.3363448</c:v>
                </c:pt>
                <c:pt idx="1366">
                  <c:v>0.21397869999999999</c:v>
                </c:pt>
                <c:pt idx="1367">
                  <c:v>0.24511350000000001</c:v>
                </c:pt>
                <c:pt idx="1368">
                  <c:v>0.28736660000000003</c:v>
                </c:pt>
                <c:pt idx="1369">
                  <c:v>0.22530230000000001</c:v>
                </c:pt>
                <c:pt idx="1370">
                  <c:v>0.21744730000000001</c:v>
                </c:pt>
                <c:pt idx="1371">
                  <c:v>0.29824499999999998</c:v>
                </c:pt>
                <c:pt idx="1372">
                  <c:v>0.33155000000000001</c:v>
                </c:pt>
                <c:pt idx="1373">
                  <c:v>0.23649980000000001</c:v>
                </c:pt>
                <c:pt idx="1374">
                  <c:v>0.21458369999999999</c:v>
                </c:pt>
                <c:pt idx="1375">
                  <c:v>0.22923850000000001</c:v>
                </c:pt>
                <c:pt idx="1376">
                  <c:v>0.25618269999999999</c:v>
                </c:pt>
                <c:pt idx="1377">
                  <c:v>0.18884909999999999</c:v>
                </c:pt>
                <c:pt idx="1378">
                  <c:v>0.1976955</c:v>
                </c:pt>
                <c:pt idx="1379">
                  <c:v>0.2029869</c:v>
                </c:pt>
                <c:pt idx="1380">
                  <c:v>0.17899329999999999</c:v>
                </c:pt>
                <c:pt idx="1381">
                  <c:v>0.1770555</c:v>
                </c:pt>
                <c:pt idx="1382">
                  <c:v>0.18022869999999999</c:v>
                </c:pt>
                <c:pt idx="1383">
                  <c:v>0.1881031</c:v>
                </c:pt>
                <c:pt idx="1384">
                  <c:v>0.17960590000000001</c:v>
                </c:pt>
                <c:pt idx="1385">
                  <c:v>0.1793748</c:v>
                </c:pt>
                <c:pt idx="1386">
                  <c:v>0.17867079999999999</c:v>
                </c:pt>
                <c:pt idx="1387">
                  <c:v>0.1797744</c:v>
                </c:pt>
                <c:pt idx="1388">
                  <c:v>0.23219980000000001</c:v>
                </c:pt>
                <c:pt idx="1389">
                  <c:v>0.18176610000000001</c:v>
                </c:pt>
                <c:pt idx="1390">
                  <c:v>0.1848726</c:v>
                </c:pt>
                <c:pt idx="1391">
                  <c:v>0.18392149999999999</c:v>
                </c:pt>
                <c:pt idx="1392">
                  <c:v>0.211975</c:v>
                </c:pt>
                <c:pt idx="1393">
                  <c:v>0.24515880000000001</c:v>
                </c:pt>
                <c:pt idx="1394">
                  <c:v>0.19199060000000001</c:v>
                </c:pt>
                <c:pt idx="1395">
                  <c:v>0.18041509999999999</c:v>
                </c:pt>
                <c:pt idx="1396">
                  <c:v>0.1873678</c:v>
                </c:pt>
                <c:pt idx="1397">
                  <c:v>0.20565890000000001</c:v>
                </c:pt>
                <c:pt idx="1398">
                  <c:v>0.26168540000000001</c:v>
                </c:pt>
                <c:pt idx="1399">
                  <c:v>0.1765505</c:v>
                </c:pt>
                <c:pt idx="1400">
                  <c:v>0.17620150000000001</c:v>
                </c:pt>
                <c:pt idx="1401">
                  <c:v>0.18705240000000001</c:v>
                </c:pt>
                <c:pt idx="1402">
                  <c:v>0.22014410000000001</c:v>
                </c:pt>
                <c:pt idx="1403">
                  <c:v>0.24487400000000001</c:v>
                </c:pt>
                <c:pt idx="1404">
                  <c:v>0.17834530000000001</c:v>
                </c:pt>
                <c:pt idx="1405">
                  <c:v>0.1909769</c:v>
                </c:pt>
                <c:pt idx="1406">
                  <c:v>0.3207044</c:v>
                </c:pt>
                <c:pt idx="1407">
                  <c:v>0.17312359999999999</c:v>
                </c:pt>
                <c:pt idx="1408">
                  <c:v>0.17363509999999999</c:v>
                </c:pt>
                <c:pt idx="1409">
                  <c:v>0.26438460000000003</c:v>
                </c:pt>
                <c:pt idx="1410">
                  <c:v>0.3665371</c:v>
                </c:pt>
                <c:pt idx="1411">
                  <c:v>0.37782949999999998</c:v>
                </c:pt>
                <c:pt idx="1412">
                  <c:v>0.40829729999999997</c:v>
                </c:pt>
                <c:pt idx="1413">
                  <c:v>0.40005170000000001</c:v>
                </c:pt>
                <c:pt idx="1414">
                  <c:v>0.34995409999999999</c:v>
                </c:pt>
                <c:pt idx="1415">
                  <c:v>0.3134016</c:v>
                </c:pt>
                <c:pt idx="1416">
                  <c:v>0.31406980000000001</c:v>
                </c:pt>
                <c:pt idx="1417">
                  <c:v>0.3360629</c:v>
                </c:pt>
                <c:pt idx="1418">
                  <c:v>0.34349639999999998</c:v>
                </c:pt>
                <c:pt idx="1419">
                  <c:v>0.31082080000000001</c:v>
                </c:pt>
                <c:pt idx="1420">
                  <c:v>0.30684529999999999</c:v>
                </c:pt>
                <c:pt idx="1421">
                  <c:v>0.3602088</c:v>
                </c:pt>
                <c:pt idx="1422">
                  <c:v>0.3152549</c:v>
                </c:pt>
                <c:pt idx="1423">
                  <c:v>0.37788189999999999</c:v>
                </c:pt>
                <c:pt idx="1424">
                  <c:v>0.2986589</c:v>
                </c:pt>
                <c:pt idx="1425">
                  <c:v>0.38718649999999999</c:v>
                </c:pt>
                <c:pt idx="1426">
                  <c:v>0.36380600000000002</c:v>
                </c:pt>
                <c:pt idx="1427">
                  <c:v>0.31028480000000003</c:v>
                </c:pt>
                <c:pt idx="1428">
                  <c:v>0.30315360000000002</c:v>
                </c:pt>
                <c:pt idx="1429">
                  <c:v>0.36578880000000003</c:v>
                </c:pt>
                <c:pt idx="1430">
                  <c:v>0.3012435</c:v>
                </c:pt>
                <c:pt idx="1431">
                  <c:v>0.25953330000000002</c:v>
                </c:pt>
                <c:pt idx="1432">
                  <c:v>0.26219490000000001</c:v>
                </c:pt>
                <c:pt idx="1433">
                  <c:v>0.18080660000000001</c:v>
                </c:pt>
                <c:pt idx="1434">
                  <c:v>0.20719560000000001</c:v>
                </c:pt>
                <c:pt idx="1435">
                  <c:v>0.1882375</c:v>
                </c:pt>
                <c:pt idx="1436">
                  <c:v>0.2587448</c:v>
                </c:pt>
                <c:pt idx="1437">
                  <c:v>0.1722505</c:v>
                </c:pt>
                <c:pt idx="1438">
                  <c:v>0.25154369999999998</c:v>
                </c:pt>
                <c:pt idx="1439">
                  <c:v>0.3880403</c:v>
                </c:pt>
                <c:pt idx="1440">
                  <c:v>0.38496399999999997</c:v>
                </c:pt>
                <c:pt idx="1441">
                  <c:v>0.36453940000000001</c:v>
                </c:pt>
                <c:pt idx="1442">
                  <c:v>0.4334577</c:v>
                </c:pt>
                <c:pt idx="1443">
                  <c:v>0.4535342</c:v>
                </c:pt>
                <c:pt idx="1444">
                  <c:v>0.36687019999999998</c:v>
                </c:pt>
                <c:pt idx="1445">
                  <c:v>0.38690760000000002</c:v>
                </c:pt>
                <c:pt idx="1446">
                  <c:v>0.22836200000000001</c:v>
                </c:pt>
                <c:pt idx="1447">
                  <c:v>0.2144501</c:v>
                </c:pt>
                <c:pt idx="1448">
                  <c:v>0.25999529999999998</c:v>
                </c:pt>
                <c:pt idx="1449">
                  <c:v>0.26632450000000002</c:v>
                </c:pt>
                <c:pt idx="1450">
                  <c:v>0.31641829999999999</c:v>
                </c:pt>
                <c:pt idx="1451">
                  <c:v>0.1931832</c:v>
                </c:pt>
                <c:pt idx="1452">
                  <c:v>0.1982391</c:v>
                </c:pt>
                <c:pt idx="1453">
                  <c:v>0.29810569999999997</c:v>
                </c:pt>
                <c:pt idx="1454">
                  <c:v>0.2624319</c:v>
                </c:pt>
                <c:pt idx="1455">
                  <c:v>0.25455499999999998</c:v>
                </c:pt>
                <c:pt idx="1456">
                  <c:v>0.19510720000000001</c:v>
                </c:pt>
                <c:pt idx="1457">
                  <c:v>0.26487129999999998</c:v>
                </c:pt>
                <c:pt idx="1458">
                  <c:v>0.29393170000000002</c:v>
                </c:pt>
                <c:pt idx="1459">
                  <c:v>0.27097250000000001</c:v>
                </c:pt>
                <c:pt idx="1460">
                  <c:v>0.43928909999999999</c:v>
                </c:pt>
                <c:pt idx="1461">
                  <c:v>0.303346</c:v>
                </c:pt>
                <c:pt idx="1462">
                  <c:v>0.27761069999999999</c:v>
                </c:pt>
                <c:pt idx="1463">
                  <c:v>0.24976229999999999</c:v>
                </c:pt>
                <c:pt idx="1464">
                  <c:v>0.25251580000000001</c:v>
                </c:pt>
                <c:pt idx="1465">
                  <c:v>0.23086400000000001</c:v>
                </c:pt>
                <c:pt idx="1466">
                  <c:v>0.2537587</c:v>
                </c:pt>
                <c:pt idx="1467">
                  <c:v>0.36368549999999999</c:v>
                </c:pt>
                <c:pt idx="1468">
                  <c:v>0.24760450000000001</c:v>
                </c:pt>
                <c:pt idx="1469">
                  <c:v>0.18902389999999999</c:v>
                </c:pt>
                <c:pt idx="1470">
                  <c:v>0.28873769999999999</c:v>
                </c:pt>
                <c:pt idx="1471">
                  <c:v>0.1965644</c:v>
                </c:pt>
                <c:pt idx="1472">
                  <c:v>0.30260219999999999</c:v>
                </c:pt>
                <c:pt idx="1473">
                  <c:v>0.21238309999999999</c:v>
                </c:pt>
                <c:pt idx="1474">
                  <c:v>0.20541290000000001</c:v>
                </c:pt>
                <c:pt idx="1475">
                  <c:v>0.20148669999999999</c:v>
                </c:pt>
                <c:pt idx="1476">
                  <c:v>0.3527265</c:v>
                </c:pt>
                <c:pt idx="1477">
                  <c:v>0.28859079999999998</c:v>
                </c:pt>
                <c:pt idx="1478">
                  <c:v>0.1882778</c:v>
                </c:pt>
                <c:pt idx="1479">
                  <c:v>0.28744579999999997</c:v>
                </c:pt>
                <c:pt idx="1480">
                  <c:v>0.2978615</c:v>
                </c:pt>
                <c:pt idx="1481">
                  <c:v>0.33836349999999998</c:v>
                </c:pt>
                <c:pt idx="1482">
                  <c:v>0.3327754</c:v>
                </c:pt>
                <c:pt idx="1483">
                  <c:v>0.2633453</c:v>
                </c:pt>
                <c:pt idx="1484">
                  <c:v>0.18439320000000001</c:v>
                </c:pt>
                <c:pt idx="1485">
                  <c:v>0.15696660000000001</c:v>
                </c:pt>
                <c:pt idx="1486">
                  <c:v>0.158083</c:v>
                </c:pt>
                <c:pt idx="1487">
                  <c:v>0.28123120000000001</c:v>
                </c:pt>
                <c:pt idx="1488">
                  <c:v>0.40725800000000001</c:v>
                </c:pt>
                <c:pt idx="1489">
                  <c:v>0.27289089999999999</c:v>
                </c:pt>
                <c:pt idx="1490">
                  <c:v>0.26352049999999999</c:v>
                </c:pt>
                <c:pt idx="1491">
                  <c:v>0.2557507</c:v>
                </c:pt>
                <c:pt idx="1492">
                  <c:v>0.23050809999999999</c:v>
                </c:pt>
                <c:pt idx="1493">
                  <c:v>0.26795380000000002</c:v>
                </c:pt>
                <c:pt idx="1494">
                  <c:v>0.41080739999999999</c:v>
                </c:pt>
                <c:pt idx="1495">
                  <c:v>0.29635260000000002</c:v>
                </c:pt>
                <c:pt idx="1496">
                  <c:v>0.3303314</c:v>
                </c:pt>
                <c:pt idx="1497">
                  <c:v>0.40895559999999997</c:v>
                </c:pt>
                <c:pt idx="1498">
                  <c:v>0.41891319999999999</c:v>
                </c:pt>
                <c:pt idx="1499">
                  <c:v>0.31721490000000002</c:v>
                </c:pt>
                <c:pt idx="1500">
                  <c:v>0.33578819999999998</c:v>
                </c:pt>
                <c:pt idx="1501">
                  <c:v>0.63684830000000003</c:v>
                </c:pt>
                <c:pt idx="1502">
                  <c:v>0.56611040000000001</c:v>
                </c:pt>
                <c:pt idx="1503">
                  <c:v>0.5906148</c:v>
                </c:pt>
                <c:pt idx="1504">
                  <c:v>0.63825399999999999</c:v>
                </c:pt>
                <c:pt idx="1505">
                  <c:v>0.55348280000000005</c:v>
                </c:pt>
                <c:pt idx="1506">
                  <c:v>0.66680669999999997</c:v>
                </c:pt>
                <c:pt idx="1507">
                  <c:v>0.4866645</c:v>
                </c:pt>
                <c:pt idx="1508">
                  <c:v>0.47072960000000003</c:v>
                </c:pt>
                <c:pt idx="1509">
                  <c:v>0.41725640000000003</c:v>
                </c:pt>
                <c:pt idx="1510">
                  <c:v>0.41729820000000001</c:v>
                </c:pt>
                <c:pt idx="1511">
                  <c:v>0.4679953</c:v>
                </c:pt>
                <c:pt idx="1512">
                  <c:v>0.45264300000000002</c:v>
                </c:pt>
                <c:pt idx="1513">
                  <c:v>0.52111600000000002</c:v>
                </c:pt>
                <c:pt idx="1514">
                  <c:v>0.54700939999999998</c:v>
                </c:pt>
                <c:pt idx="1515">
                  <c:v>0.60988419999999999</c:v>
                </c:pt>
                <c:pt idx="1516">
                  <c:v>0.54061749999999997</c:v>
                </c:pt>
                <c:pt idx="1517">
                  <c:v>0.53163099999999996</c:v>
                </c:pt>
                <c:pt idx="1518">
                  <c:v>0.65428980000000003</c:v>
                </c:pt>
                <c:pt idx="1519">
                  <c:v>0.58245000000000002</c:v>
                </c:pt>
                <c:pt idx="1520">
                  <c:v>0.49478080000000002</c:v>
                </c:pt>
                <c:pt idx="1521">
                  <c:v>0.70523159999999996</c:v>
                </c:pt>
                <c:pt idx="1522">
                  <c:v>0.50321590000000005</c:v>
                </c:pt>
                <c:pt idx="1523">
                  <c:v>0.57622589999999996</c:v>
                </c:pt>
                <c:pt idx="1524">
                  <c:v>0.59098740000000005</c:v>
                </c:pt>
                <c:pt idx="1525">
                  <c:v>0.62572369999999999</c:v>
                </c:pt>
                <c:pt idx="1526">
                  <c:v>0.64626879999999998</c:v>
                </c:pt>
                <c:pt idx="1527">
                  <c:v>0.80125539999999995</c:v>
                </c:pt>
                <c:pt idx="1528">
                  <c:v>0.51105690000000004</c:v>
                </c:pt>
                <c:pt idx="1529">
                  <c:v>0.50769229999999999</c:v>
                </c:pt>
                <c:pt idx="1530">
                  <c:v>0.53944119999999995</c:v>
                </c:pt>
                <c:pt idx="1531">
                  <c:v>0.54556289999999996</c:v>
                </c:pt>
                <c:pt idx="1532">
                  <c:v>0.71750270000000005</c:v>
                </c:pt>
                <c:pt idx="1533">
                  <c:v>0.66272830000000005</c:v>
                </c:pt>
                <c:pt idx="1534">
                  <c:v>0.78541539999999999</c:v>
                </c:pt>
                <c:pt idx="1535">
                  <c:v>0.60129440000000001</c:v>
                </c:pt>
                <c:pt idx="1536">
                  <c:v>0.58669020000000005</c:v>
                </c:pt>
                <c:pt idx="1537">
                  <c:v>0.5560853</c:v>
                </c:pt>
                <c:pt idx="1538">
                  <c:v>0.56606339999999999</c:v>
                </c:pt>
                <c:pt idx="1539">
                  <c:v>0.5993986</c:v>
                </c:pt>
                <c:pt idx="1540">
                  <c:v>0.63169660000000005</c:v>
                </c:pt>
                <c:pt idx="1541">
                  <c:v>0.63562149999999995</c:v>
                </c:pt>
                <c:pt idx="1542">
                  <c:v>0.53593400000000002</c:v>
                </c:pt>
                <c:pt idx="1543">
                  <c:v>0.69791400000000003</c:v>
                </c:pt>
                <c:pt idx="1544">
                  <c:v>0.51629780000000003</c:v>
                </c:pt>
                <c:pt idx="1545">
                  <c:v>0.56104520000000002</c:v>
                </c:pt>
                <c:pt idx="1546">
                  <c:v>0.59384369999999997</c:v>
                </c:pt>
                <c:pt idx="1547">
                  <c:v>0.55935349999999995</c:v>
                </c:pt>
                <c:pt idx="1548">
                  <c:v>0.69967429999999997</c:v>
                </c:pt>
                <c:pt idx="1549">
                  <c:v>0.59432359999999995</c:v>
                </c:pt>
                <c:pt idx="1550">
                  <c:v>0.43592649999999999</c:v>
                </c:pt>
                <c:pt idx="1551">
                  <c:v>0.4495325</c:v>
                </c:pt>
                <c:pt idx="1552">
                  <c:v>0.52225650000000001</c:v>
                </c:pt>
                <c:pt idx="1553">
                  <c:v>0.56928699999999999</c:v>
                </c:pt>
                <c:pt idx="1554">
                  <c:v>0.55380220000000002</c:v>
                </c:pt>
                <c:pt idx="1555">
                  <c:v>0.71119659999999996</c:v>
                </c:pt>
                <c:pt idx="1556">
                  <c:v>0.61579030000000001</c:v>
                </c:pt>
                <c:pt idx="1557">
                  <c:v>0.48280869999999998</c:v>
                </c:pt>
                <c:pt idx="1558">
                  <c:v>0.48580820000000002</c:v>
                </c:pt>
                <c:pt idx="1559">
                  <c:v>0.50161239999999996</c:v>
                </c:pt>
                <c:pt idx="1560">
                  <c:v>0.54649999999999999</c:v>
                </c:pt>
                <c:pt idx="1561">
                  <c:v>0.49956260000000002</c:v>
                </c:pt>
                <c:pt idx="1562">
                  <c:v>0.62698489999999996</c:v>
                </c:pt>
                <c:pt idx="1563">
                  <c:v>0.56999880000000003</c:v>
                </c:pt>
                <c:pt idx="1564">
                  <c:v>0.56262820000000002</c:v>
                </c:pt>
                <c:pt idx="1565">
                  <c:v>0.65018629999999999</c:v>
                </c:pt>
                <c:pt idx="1566">
                  <c:v>0.60728749999999998</c:v>
                </c:pt>
                <c:pt idx="1567">
                  <c:v>0.68265410000000004</c:v>
                </c:pt>
                <c:pt idx="1568">
                  <c:v>0.51685669999999995</c:v>
                </c:pt>
                <c:pt idx="1569">
                  <c:v>0.77181920000000004</c:v>
                </c:pt>
                <c:pt idx="1570">
                  <c:v>0.4868246</c:v>
                </c:pt>
                <c:pt idx="1571">
                  <c:v>0.47809309999999999</c:v>
                </c:pt>
                <c:pt idx="1572">
                  <c:v>0.54688190000000003</c:v>
                </c:pt>
                <c:pt idx="1573">
                  <c:v>0.55916010000000005</c:v>
                </c:pt>
                <c:pt idx="1574">
                  <c:v>0.49011640000000001</c:v>
                </c:pt>
                <c:pt idx="1575">
                  <c:v>0.46228560000000002</c:v>
                </c:pt>
                <c:pt idx="1576">
                  <c:v>0.54102260000000002</c:v>
                </c:pt>
                <c:pt idx="1577">
                  <c:v>0.76639800000000002</c:v>
                </c:pt>
                <c:pt idx="1578">
                  <c:v>0.62723479999999998</c:v>
                </c:pt>
                <c:pt idx="1579">
                  <c:v>0.7157268</c:v>
                </c:pt>
                <c:pt idx="1580">
                  <c:v>0.52524760000000004</c:v>
                </c:pt>
                <c:pt idx="1581">
                  <c:v>0.47587230000000003</c:v>
                </c:pt>
                <c:pt idx="1582">
                  <c:v>0.63449060000000002</c:v>
                </c:pt>
                <c:pt idx="1583">
                  <c:v>0.45365810000000001</c:v>
                </c:pt>
                <c:pt idx="1584">
                  <c:v>0.49128929999999998</c:v>
                </c:pt>
                <c:pt idx="1585">
                  <c:v>0.37334270000000003</c:v>
                </c:pt>
                <c:pt idx="1586">
                  <c:v>0.40196150000000003</c:v>
                </c:pt>
                <c:pt idx="1587">
                  <c:v>0.37106040000000001</c:v>
                </c:pt>
                <c:pt idx="1588">
                  <c:v>0.46111489999999999</c:v>
                </c:pt>
                <c:pt idx="1589">
                  <c:v>0.40827720000000001</c:v>
                </c:pt>
                <c:pt idx="1590">
                  <c:v>0.39279150000000002</c:v>
                </c:pt>
                <c:pt idx="1591">
                  <c:v>0.46650550000000002</c:v>
                </c:pt>
                <c:pt idx="1592">
                  <c:v>0.37410110000000002</c:v>
                </c:pt>
                <c:pt idx="1593">
                  <c:v>0.42199320000000001</c:v>
                </c:pt>
                <c:pt idx="1594">
                  <c:v>0.43176589999999998</c:v>
                </c:pt>
                <c:pt idx="1595">
                  <c:v>0.532385</c:v>
                </c:pt>
                <c:pt idx="1596">
                  <c:v>0.38507249999999998</c:v>
                </c:pt>
                <c:pt idx="1597">
                  <c:v>0.43354379999999998</c:v>
                </c:pt>
                <c:pt idx="1598">
                  <c:v>0.4341276</c:v>
                </c:pt>
                <c:pt idx="1599">
                  <c:v>0.5331572</c:v>
                </c:pt>
                <c:pt idx="1600">
                  <c:v>0.48336089999999998</c:v>
                </c:pt>
                <c:pt idx="1601">
                  <c:v>0.4120163</c:v>
                </c:pt>
                <c:pt idx="1602">
                  <c:v>0.45176119999999997</c:v>
                </c:pt>
                <c:pt idx="1603">
                  <c:v>0.5324856</c:v>
                </c:pt>
                <c:pt idx="1604">
                  <c:v>0.47369420000000001</c:v>
                </c:pt>
                <c:pt idx="1605">
                  <c:v>0.42189539999999998</c:v>
                </c:pt>
                <c:pt idx="1606">
                  <c:v>0.35591289999999998</c:v>
                </c:pt>
                <c:pt idx="1607">
                  <c:v>0.38683509999999999</c:v>
                </c:pt>
                <c:pt idx="1608">
                  <c:v>0.37198949999999997</c:v>
                </c:pt>
                <c:pt idx="1609">
                  <c:v>0.43263689999999999</c:v>
                </c:pt>
                <c:pt idx="1610">
                  <c:v>0.44174649999999999</c:v>
                </c:pt>
                <c:pt idx="1611">
                  <c:v>0.46952329999999998</c:v>
                </c:pt>
                <c:pt idx="1612">
                  <c:v>0.5318465</c:v>
                </c:pt>
                <c:pt idx="1613">
                  <c:v>0.40696359999999998</c:v>
                </c:pt>
                <c:pt idx="1614">
                  <c:v>0.41159479999999998</c:v>
                </c:pt>
                <c:pt idx="1615">
                  <c:v>0.55360569999999998</c:v>
                </c:pt>
                <c:pt idx="1616">
                  <c:v>0.42859320000000001</c:v>
                </c:pt>
                <c:pt idx="1617">
                  <c:v>0.47649910000000001</c:v>
                </c:pt>
                <c:pt idx="1618">
                  <c:v>0.47427200000000003</c:v>
                </c:pt>
                <c:pt idx="1619">
                  <c:v>0.70945130000000001</c:v>
                </c:pt>
                <c:pt idx="1620">
                  <c:v>0.60640360000000004</c:v>
                </c:pt>
                <c:pt idx="1621">
                  <c:v>0.4363262</c:v>
                </c:pt>
                <c:pt idx="1622">
                  <c:v>0.40939059999999999</c:v>
                </c:pt>
                <c:pt idx="1623">
                  <c:v>0.55224700000000004</c:v>
                </c:pt>
                <c:pt idx="1624">
                  <c:v>0.41036</c:v>
                </c:pt>
                <c:pt idx="1625">
                  <c:v>0.44618790000000003</c:v>
                </c:pt>
                <c:pt idx="1626">
                  <c:v>0.36569590000000002</c:v>
                </c:pt>
                <c:pt idx="1627">
                  <c:v>0.45857759999999997</c:v>
                </c:pt>
                <c:pt idx="1628">
                  <c:v>0.41595789999999999</c:v>
                </c:pt>
                <c:pt idx="1629">
                  <c:v>0.50756089999999998</c:v>
                </c:pt>
                <c:pt idx="1630">
                  <c:v>0.3986307</c:v>
                </c:pt>
                <c:pt idx="1631">
                  <c:v>0.42753629999999998</c:v>
                </c:pt>
                <c:pt idx="1632">
                  <c:v>0.56020239999999999</c:v>
                </c:pt>
                <c:pt idx="1633">
                  <c:v>0.53643200000000002</c:v>
                </c:pt>
                <c:pt idx="1634">
                  <c:v>0.45622940000000001</c:v>
                </c:pt>
                <c:pt idx="1635">
                  <c:v>0.50375479999999995</c:v>
                </c:pt>
                <c:pt idx="1636">
                  <c:v>0.47064289999999998</c:v>
                </c:pt>
                <c:pt idx="1637">
                  <c:v>0.54925489999999999</c:v>
                </c:pt>
                <c:pt idx="1638">
                  <c:v>0.40915390000000001</c:v>
                </c:pt>
                <c:pt idx="1639">
                  <c:v>0.49594959999999999</c:v>
                </c:pt>
                <c:pt idx="1640">
                  <c:v>0.56298150000000002</c:v>
                </c:pt>
                <c:pt idx="1641">
                  <c:v>0.52831799999999995</c:v>
                </c:pt>
                <c:pt idx="1642">
                  <c:v>0.44532040000000001</c:v>
                </c:pt>
                <c:pt idx="1643">
                  <c:v>0.44736860000000001</c:v>
                </c:pt>
                <c:pt idx="1644">
                  <c:v>0.38758969999999998</c:v>
                </c:pt>
                <c:pt idx="1645">
                  <c:v>0.23821510000000001</c:v>
                </c:pt>
                <c:pt idx="1646">
                  <c:v>0.51627920000000005</c:v>
                </c:pt>
                <c:pt idx="1647">
                  <c:v>0.46271139999999999</c:v>
                </c:pt>
                <c:pt idx="1648">
                  <c:v>0.37581300000000001</c:v>
                </c:pt>
                <c:pt idx="1649">
                  <c:v>0.3825945</c:v>
                </c:pt>
                <c:pt idx="1650">
                  <c:v>0.35475390000000001</c:v>
                </c:pt>
                <c:pt idx="1651">
                  <c:v>0.52366769999999996</c:v>
                </c:pt>
                <c:pt idx="1652">
                  <c:v>0.73687550000000002</c:v>
                </c:pt>
                <c:pt idx="1653">
                  <c:v>0.41559069999999998</c:v>
                </c:pt>
                <c:pt idx="1654">
                  <c:v>0.38741680000000001</c:v>
                </c:pt>
                <c:pt idx="1655">
                  <c:v>0.52180040000000005</c:v>
                </c:pt>
                <c:pt idx="1656">
                  <c:v>0.4281836</c:v>
                </c:pt>
                <c:pt idx="1657">
                  <c:v>0.42032730000000001</c:v>
                </c:pt>
                <c:pt idx="1658">
                  <c:v>0.34377809999999998</c:v>
                </c:pt>
                <c:pt idx="1659">
                  <c:v>0.34448250000000002</c:v>
                </c:pt>
                <c:pt idx="1660">
                  <c:v>0.3504311</c:v>
                </c:pt>
                <c:pt idx="1661">
                  <c:v>0.38194699999999998</c:v>
                </c:pt>
                <c:pt idx="1662">
                  <c:v>0.35569119999999999</c:v>
                </c:pt>
                <c:pt idx="1663">
                  <c:v>0.38928849999999998</c:v>
                </c:pt>
                <c:pt idx="1664">
                  <c:v>0.35882969999999997</c:v>
                </c:pt>
                <c:pt idx="1665">
                  <c:v>0.54166069999999999</c:v>
                </c:pt>
                <c:pt idx="1666">
                  <c:v>0.41412559999999998</c:v>
                </c:pt>
                <c:pt idx="1667">
                  <c:v>0.34070739999999999</c:v>
                </c:pt>
                <c:pt idx="1668">
                  <c:v>0.390291</c:v>
                </c:pt>
                <c:pt idx="1669">
                  <c:v>0.3447229</c:v>
                </c:pt>
                <c:pt idx="1670">
                  <c:v>0.42203629999999998</c:v>
                </c:pt>
                <c:pt idx="1671">
                  <c:v>0.3707472</c:v>
                </c:pt>
                <c:pt idx="1672">
                  <c:v>0.44797029999999999</c:v>
                </c:pt>
                <c:pt idx="1673">
                  <c:v>0.46507280000000001</c:v>
                </c:pt>
                <c:pt idx="1674">
                  <c:v>0.78519850000000002</c:v>
                </c:pt>
                <c:pt idx="1675">
                  <c:v>0.34732639999999998</c:v>
                </c:pt>
                <c:pt idx="1676">
                  <c:v>0.35027619999999998</c:v>
                </c:pt>
                <c:pt idx="1677">
                  <c:v>0.3881212</c:v>
                </c:pt>
                <c:pt idx="1678">
                  <c:v>0.3411091</c:v>
                </c:pt>
                <c:pt idx="1679">
                  <c:v>0.40880539999999999</c:v>
                </c:pt>
                <c:pt idx="1680">
                  <c:v>0.34351080000000001</c:v>
                </c:pt>
                <c:pt idx="1681">
                  <c:v>0.38705329999999999</c:v>
                </c:pt>
                <c:pt idx="1682">
                  <c:v>0.51439330000000005</c:v>
                </c:pt>
                <c:pt idx="1683">
                  <c:v>0.47215289999999999</c:v>
                </c:pt>
                <c:pt idx="1684">
                  <c:v>0.3830307</c:v>
                </c:pt>
                <c:pt idx="1685">
                  <c:v>0.3810886</c:v>
                </c:pt>
                <c:pt idx="1686">
                  <c:v>0.38637480000000002</c:v>
                </c:pt>
                <c:pt idx="1687">
                  <c:v>0.39078740000000001</c:v>
                </c:pt>
                <c:pt idx="1688">
                  <c:v>0.45007829999999999</c:v>
                </c:pt>
                <c:pt idx="1689">
                  <c:v>0.42236570000000001</c:v>
                </c:pt>
                <c:pt idx="1690">
                  <c:v>0.52286929999999998</c:v>
                </c:pt>
                <c:pt idx="1691">
                  <c:v>0.38876749999999999</c:v>
                </c:pt>
                <c:pt idx="1692">
                  <c:v>0.38909939999999998</c:v>
                </c:pt>
                <c:pt idx="1693">
                  <c:v>0.35614099999999999</c:v>
                </c:pt>
                <c:pt idx="1694">
                  <c:v>0.55487520000000001</c:v>
                </c:pt>
                <c:pt idx="1695">
                  <c:v>0.42368529999999999</c:v>
                </c:pt>
                <c:pt idx="1696">
                  <c:v>0.41188000000000002</c:v>
                </c:pt>
                <c:pt idx="1697">
                  <c:v>0.3489913</c:v>
                </c:pt>
                <c:pt idx="1698">
                  <c:v>0.41636770000000001</c:v>
                </c:pt>
                <c:pt idx="1699">
                  <c:v>0.36737690000000001</c:v>
                </c:pt>
                <c:pt idx="1700">
                  <c:v>0.3741852</c:v>
                </c:pt>
                <c:pt idx="1701">
                  <c:v>0.48877310000000002</c:v>
                </c:pt>
                <c:pt idx="1702">
                  <c:v>0.34283590000000003</c:v>
                </c:pt>
                <c:pt idx="1703">
                  <c:v>0.34254800000000002</c:v>
                </c:pt>
                <c:pt idx="1704">
                  <c:v>0.39736270000000001</c:v>
                </c:pt>
                <c:pt idx="1705">
                  <c:v>0.35172320000000001</c:v>
                </c:pt>
                <c:pt idx="1706">
                  <c:v>0.40613349999999998</c:v>
                </c:pt>
                <c:pt idx="1707">
                  <c:v>0.34433340000000001</c:v>
                </c:pt>
                <c:pt idx="1708">
                  <c:v>0.35648540000000001</c:v>
                </c:pt>
                <c:pt idx="1709">
                  <c:v>0.46806199999999998</c:v>
                </c:pt>
                <c:pt idx="1710">
                  <c:v>0.62109999999999999</c:v>
                </c:pt>
                <c:pt idx="1711">
                  <c:v>0.35978779999999999</c:v>
                </c:pt>
                <c:pt idx="1712">
                  <c:v>0.39166600000000001</c:v>
                </c:pt>
                <c:pt idx="1713">
                  <c:v>0.39247710000000002</c:v>
                </c:pt>
                <c:pt idx="1714">
                  <c:v>0.3716042</c:v>
                </c:pt>
                <c:pt idx="1715">
                  <c:v>0.35670499999999999</c:v>
                </c:pt>
                <c:pt idx="1716">
                  <c:v>0.35971900000000001</c:v>
                </c:pt>
                <c:pt idx="1717">
                  <c:v>0.34464240000000002</c:v>
                </c:pt>
                <c:pt idx="1718">
                  <c:v>0.35276770000000002</c:v>
                </c:pt>
                <c:pt idx="1719">
                  <c:v>0.36669040000000003</c:v>
                </c:pt>
                <c:pt idx="1720">
                  <c:v>0.418321</c:v>
                </c:pt>
                <c:pt idx="1721">
                  <c:v>0.35944999999999999</c:v>
                </c:pt>
                <c:pt idx="1722">
                  <c:v>0.36829519999999999</c:v>
                </c:pt>
                <c:pt idx="1723">
                  <c:v>0.34593620000000003</c:v>
                </c:pt>
                <c:pt idx="1724">
                  <c:v>0.35640749999999999</c:v>
                </c:pt>
                <c:pt idx="1725">
                  <c:v>0.42598999999999998</c:v>
                </c:pt>
                <c:pt idx="1726">
                  <c:v>0.350439</c:v>
                </c:pt>
                <c:pt idx="1727">
                  <c:v>0.35817520000000003</c:v>
                </c:pt>
                <c:pt idx="1728">
                  <c:v>0.35387819999999998</c:v>
                </c:pt>
                <c:pt idx="1729">
                  <c:v>0.35806660000000001</c:v>
                </c:pt>
                <c:pt idx="1730">
                  <c:v>0.40672720000000001</c:v>
                </c:pt>
                <c:pt idx="1731">
                  <c:v>0.44404250000000001</c:v>
                </c:pt>
                <c:pt idx="1732">
                  <c:v>0.35259669999999999</c:v>
                </c:pt>
                <c:pt idx="1733">
                  <c:v>0.35273880000000002</c:v>
                </c:pt>
                <c:pt idx="1734">
                  <c:v>0.37007250000000003</c:v>
                </c:pt>
                <c:pt idx="1735">
                  <c:v>0.46049060000000003</c:v>
                </c:pt>
                <c:pt idx="1736">
                  <c:v>0.36854170000000003</c:v>
                </c:pt>
                <c:pt idx="1737">
                  <c:v>0.34464149999999999</c:v>
                </c:pt>
                <c:pt idx="1738">
                  <c:v>0.35091939999999999</c:v>
                </c:pt>
                <c:pt idx="1739">
                  <c:v>0.4015688</c:v>
                </c:pt>
                <c:pt idx="1740">
                  <c:v>0.3547129</c:v>
                </c:pt>
                <c:pt idx="1741">
                  <c:v>0.39947860000000002</c:v>
                </c:pt>
                <c:pt idx="1742">
                  <c:v>0.35431859999999998</c:v>
                </c:pt>
                <c:pt idx="1743">
                  <c:v>0.36270229999999998</c:v>
                </c:pt>
                <c:pt idx="1744">
                  <c:v>0.4438358</c:v>
                </c:pt>
                <c:pt idx="1745">
                  <c:v>0.35283579999999998</c:v>
                </c:pt>
                <c:pt idx="1746">
                  <c:v>0.43593779999999999</c:v>
                </c:pt>
                <c:pt idx="1747">
                  <c:v>0.35804659999999999</c:v>
                </c:pt>
                <c:pt idx="1748">
                  <c:v>0.42740010000000001</c:v>
                </c:pt>
                <c:pt idx="1749">
                  <c:v>0.38927040000000002</c:v>
                </c:pt>
                <c:pt idx="1750">
                  <c:v>0.35590690000000003</c:v>
                </c:pt>
                <c:pt idx="1751">
                  <c:v>0.3421361</c:v>
                </c:pt>
                <c:pt idx="1752">
                  <c:v>0.4087191</c:v>
                </c:pt>
                <c:pt idx="1753">
                  <c:v>0.4480421</c:v>
                </c:pt>
                <c:pt idx="1754">
                  <c:v>0.35765560000000002</c:v>
                </c:pt>
                <c:pt idx="1755">
                  <c:v>0.34824840000000001</c:v>
                </c:pt>
                <c:pt idx="1756">
                  <c:v>0.37826320000000002</c:v>
                </c:pt>
                <c:pt idx="1757">
                  <c:v>0.3876541</c:v>
                </c:pt>
                <c:pt idx="1758">
                  <c:v>0.42392819999999998</c:v>
                </c:pt>
                <c:pt idx="1759">
                  <c:v>0.37468089999999998</c:v>
                </c:pt>
                <c:pt idx="1760">
                  <c:v>0.35669230000000002</c:v>
                </c:pt>
                <c:pt idx="1761">
                  <c:v>0.38378970000000001</c:v>
                </c:pt>
                <c:pt idx="1762">
                  <c:v>0.34640910000000003</c:v>
                </c:pt>
                <c:pt idx="1763">
                  <c:v>0.4211782</c:v>
                </c:pt>
                <c:pt idx="1764">
                  <c:v>0.34869109999999998</c:v>
                </c:pt>
                <c:pt idx="1765">
                  <c:v>0.35517840000000001</c:v>
                </c:pt>
                <c:pt idx="1766">
                  <c:v>0.35743079999999999</c:v>
                </c:pt>
                <c:pt idx="1767">
                  <c:v>0.65650850000000005</c:v>
                </c:pt>
                <c:pt idx="1768">
                  <c:v>0.37706479999999998</c:v>
                </c:pt>
                <c:pt idx="1769">
                  <c:v>0.33856710000000001</c:v>
                </c:pt>
                <c:pt idx="1770">
                  <c:v>0.35243170000000001</c:v>
                </c:pt>
                <c:pt idx="1771">
                  <c:v>0.4663062</c:v>
                </c:pt>
                <c:pt idx="1772">
                  <c:v>0.5557628</c:v>
                </c:pt>
                <c:pt idx="1773">
                  <c:v>0.56070109999999995</c:v>
                </c:pt>
                <c:pt idx="1774">
                  <c:v>0.41991909999999999</c:v>
                </c:pt>
                <c:pt idx="1775">
                  <c:v>0.42531669999999999</c:v>
                </c:pt>
                <c:pt idx="1776">
                  <c:v>0.51780839999999995</c:v>
                </c:pt>
                <c:pt idx="1777">
                  <c:v>0.3699866</c:v>
                </c:pt>
                <c:pt idx="1778">
                  <c:v>0.44513320000000001</c:v>
                </c:pt>
                <c:pt idx="1779">
                  <c:v>0.33344760000000001</c:v>
                </c:pt>
                <c:pt idx="1780">
                  <c:v>0.35228920000000002</c:v>
                </c:pt>
                <c:pt idx="1781">
                  <c:v>0.38954230000000001</c:v>
                </c:pt>
                <c:pt idx="1782">
                  <c:v>0.3317618</c:v>
                </c:pt>
                <c:pt idx="1783">
                  <c:v>0.35154340000000001</c:v>
                </c:pt>
                <c:pt idx="1784">
                  <c:v>0.34814879999999998</c:v>
                </c:pt>
                <c:pt idx="1785">
                  <c:v>0.3426149</c:v>
                </c:pt>
                <c:pt idx="1786">
                  <c:v>0.42385240000000002</c:v>
                </c:pt>
                <c:pt idx="1787">
                  <c:v>0.4273805</c:v>
                </c:pt>
                <c:pt idx="1788">
                  <c:v>0.3854476</c:v>
                </c:pt>
                <c:pt idx="1789">
                  <c:v>0.33557599999999999</c:v>
                </c:pt>
                <c:pt idx="1790">
                  <c:v>0.35041070000000002</c:v>
                </c:pt>
                <c:pt idx="1791">
                  <c:v>0.37385010000000002</c:v>
                </c:pt>
                <c:pt idx="1792">
                  <c:v>0.34537220000000002</c:v>
                </c:pt>
                <c:pt idx="1793">
                  <c:v>0.34396700000000002</c:v>
                </c:pt>
                <c:pt idx="1794">
                  <c:v>0.39458840000000001</c:v>
                </c:pt>
                <c:pt idx="1795">
                  <c:v>0.34041830000000001</c:v>
                </c:pt>
                <c:pt idx="1796">
                  <c:v>0.3644503</c:v>
                </c:pt>
                <c:pt idx="1797">
                  <c:v>0.35525699999999999</c:v>
                </c:pt>
                <c:pt idx="1798">
                  <c:v>0.47563689999999997</c:v>
                </c:pt>
                <c:pt idx="1799">
                  <c:v>0.33408379999999999</c:v>
                </c:pt>
                <c:pt idx="1800">
                  <c:v>0.33975430000000001</c:v>
                </c:pt>
                <c:pt idx="1801">
                  <c:v>0.39356550000000001</c:v>
                </c:pt>
                <c:pt idx="1802">
                  <c:v>0.40115719999999999</c:v>
                </c:pt>
                <c:pt idx="1803">
                  <c:v>0.35672900000000002</c:v>
                </c:pt>
                <c:pt idx="1804">
                  <c:v>0.35155459999999999</c:v>
                </c:pt>
                <c:pt idx="1805">
                  <c:v>0.34667530000000002</c:v>
                </c:pt>
                <c:pt idx="1806">
                  <c:v>0.48725069999999998</c:v>
                </c:pt>
                <c:pt idx="1807">
                  <c:v>0.37475890000000001</c:v>
                </c:pt>
                <c:pt idx="1808">
                  <c:v>0.35323349999999998</c:v>
                </c:pt>
                <c:pt idx="1809">
                  <c:v>0.33918219999999999</c:v>
                </c:pt>
                <c:pt idx="1810">
                  <c:v>0.33840480000000001</c:v>
                </c:pt>
                <c:pt idx="1811">
                  <c:v>0.38821509999999998</c:v>
                </c:pt>
                <c:pt idx="1812">
                  <c:v>0.42444690000000002</c:v>
                </c:pt>
                <c:pt idx="1813">
                  <c:v>0.45087050000000001</c:v>
                </c:pt>
                <c:pt idx="1814">
                  <c:v>0.34853499999999998</c:v>
                </c:pt>
                <c:pt idx="1815">
                  <c:v>0.40459610000000001</c:v>
                </c:pt>
                <c:pt idx="1816">
                  <c:v>0.43134270000000002</c:v>
                </c:pt>
                <c:pt idx="1817">
                  <c:v>0.35151060000000001</c:v>
                </c:pt>
                <c:pt idx="1818">
                  <c:v>0.35711209999999999</c:v>
                </c:pt>
                <c:pt idx="1819">
                  <c:v>0.41968230000000001</c:v>
                </c:pt>
                <c:pt idx="1820">
                  <c:v>0.38152799999999998</c:v>
                </c:pt>
                <c:pt idx="1821">
                  <c:v>0.34376459999999998</c:v>
                </c:pt>
                <c:pt idx="1822">
                  <c:v>0.34567700000000001</c:v>
                </c:pt>
                <c:pt idx="1823">
                  <c:v>0.35559780000000002</c:v>
                </c:pt>
                <c:pt idx="1824">
                  <c:v>0.35794949999999998</c:v>
                </c:pt>
                <c:pt idx="1825">
                  <c:v>0.39794590000000002</c:v>
                </c:pt>
                <c:pt idx="1826">
                  <c:v>0.36113620000000002</c:v>
                </c:pt>
                <c:pt idx="1827">
                  <c:v>0.34613670000000002</c:v>
                </c:pt>
                <c:pt idx="1828">
                  <c:v>0.35351589999999999</c:v>
                </c:pt>
                <c:pt idx="1829">
                  <c:v>0.3549561</c:v>
                </c:pt>
                <c:pt idx="1830">
                  <c:v>0.49045539999999999</c:v>
                </c:pt>
                <c:pt idx="1831">
                  <c:v>0.34316479999999999</c:v>
                </c:pt>
                <c:pt idx="1832">
                  <c:v>0.33795459999999999</c:v>
                </c:pt>
                <c:pt idx="1833">
                  <c:v>0.34421410000000002</c:v>
                </c:pt>
                <c:pt idx="1834">
                  <c:v>0.43814940000000002</c:v>
                </c:pt>
                <c:pt idx="1835">
                  <c:v>0.38541520000000001</c:v>
                </c:pt>
                <c:pt idx="1836">
                  <c:v>0.3459855</c:v>
                </c:pt>
                <c:pt idx="1837">
                  <c:v>0.45058100000000001</c:v>
                </c:pt>
                <c:pt idx="1838">
                  <c:v>0.3434006</c:v>
                </c:pt>
                <c:pt idx="1839">
                  <c:v>0.35615019999999997</c:v>
                </c:pt>
                <c:pt idx="1840">
                  <c:v>0.4144313</c:v>
                </c:pt>
                <c:pt idx="1841">
                  <c:v>0.4158676</c:v>
                </c:pt>
                <c:pt idx="1842">
                  <c:v>0.37782840000000001</c:v>
                </c:pt>
                <c:pt idx="1843">
                  <c:v>0.4607097</c:v>
                </c:pt>
                <c:pt idx="1844">
                  <c:v>0.43254049999999999</c:v>
                </c:pt>
                <c:pt idx="1845">
                  <c:v>0.3531782</c:v>
                </c:pt>
                <c:pt idx="1846">
                  <c:v>0.54289989999999999</c:v>
                </c:pt>
                <c:pt idx="1847">
                  <c:v>0.34640019999999999</c:v>
                </c:pt>
                <c:pt idx="1848">
                  <c:v>0.34083869999999999</c:v>
                </c:pt>
                <c:pt idx="1849">
                  <c:v>0.3804766</c:v>
                </c:pt>
                <c:pt idx="1850">
                  <c:v>0.35271799999999998</c:v>
                </c:pt>
                <c:pt idx="1851">
                  <c:v>0.42424499999999998</c:v>
                </c:pt>
                <c:pt idx="1852">
                  <c:v>0.44410440000000001</c:v>
                </c:pt>
                <c:pt idx="1853">
                  <c:v>0.44246190000000002</c:v>
                </c:pt>
                <c:pt idx="1854">
                  <c:v>0.37913849999999999</c:v>
                </c:pt>
                <c:pt idx="1855">
                  <c:v>0.37375969999999997</c:v>
                </c:pt>
                <c:pt idx="1856">
                  <c:v>0.39293990000000001</c:v>
                </c:pt>
                <c:pt idx="1857">
                  <c:v>0.37574069999999998</c:v>
                </c:pt>
                <c:pt idx="1858">
                  <c:v>0.58155509999999999</c:v>
                </c:pt>
                <c:pt idx="1859">
                  <c:v>0.35877150000000002</c:v>
                </c:pt>
                <c:pt idx="1860">
                  <c:v>0.33499889999999999</c:v>
                </c:pt>
                <c:pt idx="1861">
                  <c:v>0.39118550000000002</c:v>
                </c:pt>
                <c:pt idx="1862">
                  <c:v>0.35707299999999997</c:v>
                </c:pt>
                <c:pt idx="1863">
                  <c:v>0.35412120000000002</c:v>
                </c:pt>
                <c:pt idx="1864">
                  <c:v>0.3463715</c:v>
                </c:pt>
                <c:pt idx="1865">
                  <c:v>0.34392679999999998</c:v>
                </c:pt>
                <c:pt idx="1866">
                  <c:v>0.40433999999999998</c:v>
                </c:pt>
                <c:pt idx="1867">
                  <c:v>0.39929999999999999</c:v>
                </c:pt>
                <c:pt idx="1868">
                  <c:v>0.46240179999999997</c:v>
                </c:pt>
                <c:pt idx="1869">
                  <c:v>0.36512339999999999</c:v>
                </c:pt>
                <c:pt idx="1870">
                  <c:v>0.38786340000000002</c:v>
                </c:pt>
                <c:pt idx="1871">
                  <c:v>0.3723149</c:v>
                </c:pt>
                <c:pt idx="1872">
                  <c:v>0.3791563</c:v>
                </c:pt>
                <c:pt idx="1873">
                  <c:v>0.33815210000000001</c:v>
                </c:pt>
                <c:pt idx="1874">
                  <c:v>0.41914360000000001</c:v>
                </c:pt>
                <c:pt idx="1875">
                  <c:v>0.33815260000000003</c:v>
                </c:pt>
                <c:pt idx="1876">
                  <c:v>0.46324739999999998</c:v>
                </c:pt>
                <c:pt idx="1877">
                  <c:v>0.3805327</c:v>
                </c:pt>
                <c:pt idx="1878">
                  <c:v>0.33924520000000002</c:v>
                </c:pt>
                <c:pt idx="1879">
                  <c:v>0.42627219999999999</c:v>
                </c:pt>
                <c:pt idx="1880">
                  <c:v>0.34805039999999998</c:v>
                </c:pt>
                <c:pt idx="1881">
                  <c:v>0.35537180000000002</c:v>
                </c:pt>
                <c:pt idx="1882">
                  <c:v>0.39254689999999998</c:v>
                </c:pt>
                <c:pt idx="1883">
                  <c:v>0.33853420000000001</c:v>
                </c:pt>
                <c:pt idx="1884">
                  <c:v>0.34208509999999998</c:v>
                </c:pt>
                <c:pt idx="1885">
                  <c:v>0.34385589999999999</c:v>
                </c:pt>
                <c:pt idx="1886">
                  <c:v>0.35699609999999998</c:v>
                </c:pt>
                <c:pt idx="1887">
                  <c:v>0.36211670000000001</c:v>
                </c:pt>
                <c:pt idx="1888">
                  <c:v>0.34631960000000001</c:v>
                </c:pt>
                <c:pt idx="1889">
                  <c:v>0.34199629999999998</c:v>
                </c:pt>
                <c:pt idx="1890">
                  <c:v>0.42324070000000003</c:v>
                </c:pt>
                <c:pt idx="1891">
                  <c:v>0.3575333</c:v>
                </c:pt>
                <c:pt idx="1892">
                  <c:v>0.41792790000000002</c:v>
                </c:pt>
                <c:pt idx="1893">
                  <c:v>0.35546610000000001</c:v>
                </c:pt>
                <c:pt idx="1894">
                  <c:v>0.34012419999999999</c:v>
                </c:pt>
                <c:pt idx="1895">
                  <c:v>0.35548469999999999</c:v>
                </c:pt>
                <c:pt idx="1896">
                  <c:v>0.37404949999999998</c:v>
                </c:pt>
                <c:pt idx="1897">
                  <c:v>0.38730880000000001</c:v>
                </c:pt>
                <c:pt idx="1898">
                  <c:v>0.34151359999999997</c:v>
                </c:pt>
                <c:pt idx="1899">
                  <c:v>0.35265800000000003</c:v>
                </c:pt>
                <c:pt idx="1900">
                  <c:v>0.51229590000000003</c:v>
                </c:pt>
                <c:pt idx="1901">
                  <c:v>0.53910100000000005</c:v>
                </c:pt>
                <c:pt idx="1902">
                  <c:v>0.37591819999999998</c:v>
                </c:pt>
                <c:pt idx="1903">
                  <c:v>0.42965189999999998</c:v>
                </c:pt>
                <c:pt idx="1904">
                  <c:v>0.34603279999999997</c:v>
                </c:pt>
                <c:pt idx="1905">
                  <c:v>0.3991056</c:v>
                </c:pt>
                <c:pt idx="1906">
                  <c:v>0.37994929999999999</c:v>
                </c:pt>
                <c:pt idx="1907">
                  <c:v>0.34570709999999999</c:v>
                </c:pt>
                <c:pt idx="1908">
                  <c:v>0.35189150000000002</c:v>
                </c:pt>
                <c:pt idx="1909">
                  <c:v>0.34686080000000002</c:v>
                </c:pt>
                <c:pt idx="1910">
                  <c:v>0.37755870000000002</c:v>
                </c:pt>
                <c:pt idx="1911">
                  <c:v>0.42225790000000002</c:v>
                </c:pt>
                <c:pt idx="1912">
                  <c:v>0.34760059999999998</c:v>
                </c:pt>
                <c:pt idx="1913">
                  <c:v>0.44646599999999997</c:v>
                </c:pt>
                <c:pt idx="1914">
                  <c:v>0.35298550000000001</c:v>
                </c:pt>
                <c:pt idx="1915">
                  <c:v>0.43813530000000001</c:v>
                </c:pt>
                <c:pt idx="1916">
                  <c:v>0.39412809999999998</c:v>
                </c:pt>
                <c:pt idx="1917">
                  <c:v>0.35116950000000002</c:v>
                </c:pt>
                <c:pt idx="1918">
                  <c:v>0.3852893</c:v>
                </c:pt>
                <c:pt idx="1919">
                  <c:v>0.36199989999999999</c:v>
                </c:pt>
                <c:pt idx="1920">
                  <c:v>0.39823839999999999</c:v>
                </c:pt>
                <c:pt idx="1921">
                  <c:v>0.36082219999999998</c:v>
                </c:pt>
                <c:pt idx="1922">
                  <c:v>0.34869670000000003</c:v>
                </c:pt>
                <c:pt idx="1923">
                  <c:v>0.36101860000000002</c:v>
                </c:pt>
                <c:pt idx="1924">
                  <c:v>0.46301940000000003</c:v>
                </c:pt>
                <c:pt idx="1925">
                  <c:v>0.40302189999999999</c:v>
                </c:pt>
                <c:pt idx="1926">
                  <c:v>0.34743800000000002</c:v>
                </c:pt>
                <c:pt idx="1927">
                  <c:v>0.3575045</c:v>
                </c:pt>
                <c:pt idx="1928">
                  <c:v>0.35739969999999999</c:v>
                </c:pt>
                <c:pt idx="1929">
                  <c:v>0.44272899999999998</c:v>
                </c:pt>
                <c:pt idx="1930">
                  <c:v>0.44378109999999998</c:v>
                </c:pt>
                <c:pt idx="1931">
                  <c:v>0.43505670000000002</c:v>
                </c:pt>
                <c:pt idx="1932">
                  <c:v>0.38661649999999997</c:v>
                </c:pt>
                <c:pt idx="1933">
                  <c:v>0.49410110000000002</c:v>
                </c:pt>
                <c:pt idx="1934">
                  <c:v>0.39557680000000001</c:v>
                </c:pt>
                <c:pt idx="1935">
                  <c:v>0.46952579999999999</c:v>
                </c:pt>
                <c:pt idx="1936">
                  <c:v>0.3357289</c:v>
                </c:pt>
                <c:pt idx="1937">
                  <c:v>0.3443968</c:v>
                </c:pt>
                <c:pt idx="1938">
                  <c:v>0.35303600000000002</c:v>
                </c:pt>
                <c:pt idx="1939">
                  <c:v>0.3445782</c:v>
                </c:pt>
                <c:pt idx="1940">
                  <c:v>0.36598639999999999</c:v>
                </c:pt>
                <c:pt idx="1941">
                  <c:v>0.34461140000000001</c:v>
                </c:pt>
                <c:pt idx="1942">
                  <c:v>0.34975909999999999</c:v>
                </c:pt>
                <c:pt idx="1943">
                  <c:v>0.45402490000000001</c:v>
                </c:pt>
                <c:pt idx="1944">
                  <c:v>0.4093929</c:v>
                </c:pt>
                <c:pt idx="1945">
                  <c:v>0.4806317</c:v>
                </c:pt>
                <c:pt idx="1946">
                  <c:v>0.46129969999999998</c:v>
                </c:pt>
                <c:pt idx="1947">
                  <c:v>0.35991020000000001</c:v>
                </c:pt>
                <c:pt idx="1948">
                  <c:v>0.40419290000000002</c:v>
                </c:pt>
                <c:pt idx="1949">
                  <c:v>0.38685199999999997</c:v>
                </c:pt>
                <c:pt idx="1950">
                  <c:v>0.34531079999999997</c:v>
                </c:pt>
                <c:pt idx="1951">
                  <c:v>0.34366720000000001</c:v>
                </c:pt>
                <c:pt idx="1952">
                  <c:v>0.37135560000000001</c:v>
                </c:pt>
                <c:pt idx="1953">
                  <c:v>0.34372950000000002</c:v>
                </c:pt>
                <c:pt idx="1954">
                  <c:v>0.3568615</c:v>
                </c:pt>
                <c:pt idx="1955">
                  <c:v>0.38720929999999998</c:v>
                </c:pt>
                <c:pt idx="1956">
                  <c:v>0.35890100000000003</c:v>
                </c:pt>
                <c:pt idx="1957">
                  <c:v>0.3646046</c:v>
                </c:pt>
                <c:pt idx="1958">
                  <c:v>0.50947290000000001</c:v>
                </c:pt>
                <c:pt idx="1959">
                  <c:v>0.34941529999999998</c:v>
                </c:pt>
                <c:pt idx="1960">
                  <c:v>0.3414432</c:v>
                </c:pt>
                <c:pt idx="1961">
                  <c:v>0.3641952</c:v>
                </c:pt>
                <c:pt idx="1962">
                  <c:v>0.36078379999999999</c:v>
                </c:pt>
                <c:pt idx="1963">
                  <c:v>0.37451259999999997</c:v>
                </c:pt>
                <c:pt idx="1964">
                  <c:v>0.36026760000000002</c:v>
                </c:pt>
                <c:pt idx="1965">
                  <c:v>0.39377649999999997</c:v>
                </c:pt>
                <c:pt idx="1966">
                  <c:v>0.34655829999999999</c:v>
                </c:pt>
                <c:pt idx="1967">
                  <c:v>0.3723514</c:v>
                </c:pt>
                <c:pt idx="1968">
                  <c:v>0.38599640000000002</c:v>
                </c:pt>
                <c:pt idx="1969">
                  <c:v>0.34818359999999998</c:v>
                </c:pt>
                <c:pt idx="1970">
                  <c:v>0.34822520000000001</c:v>
                </c:pt>
                <c:pt idx="1971">
                  <c:v>0.34755429999999998</c:v>
                </c:pt>
                <c:pt idx="1972">
                  <c:v>0.40245920000000002</c:v>
                </c:pt>
                <c:pt idx="1973">
                  <c:v>0.35759990000000003</c:v>
                </c:pt>
                <c:pt idx="1974">
                  <c:v>0.35958269999999998</c:v>
                </c:pt>
                <c:pt idx="1975">
                  <c:v>0.3529757</c:v>
                </c:pt>
                <c:pt idx="1976">
                  <c:v>0.42793809999999999</c:v>
                </c:pt>
                <c:pt idx="1977">
                  <c:v>0.40346320000000002</c:v>
                </c:pt>
                <c:pt idx="1978">
                  <c:v>0.34489330000000001</c:v>
                </c:pt>
                <c:pt idx="1979">
                  <c:v>0.39429370000000002</c:v>
                </c:pt>
                <c:pt idx="1980">
                  <c:v>0.35284019999999999</c:v>
                </c:pt>
                <c:pt idx="1981">
                  <c:v>0.35555769999999998</c:v>
                </c:pt>
                <c:pt idx="1982">
                  <c:v>0.4377569</c:v>
                </c:pt>
                <c:pt idx="1983">
                  <c:v>0.35609449999999998</c:v>
                </c:pt>
                <c:pt idx="1984">
                  <c:v>0.34462759999999998</c:v>
                </c:pt>
                <c:pt idx="1985">
                  <c:v>0.3553326</c:v>
                </c:pt>
                <c:pt idx="1986">
                  <c:v>0.35418680000000002</c:v>
                </c:pt>
                <c:pt idx="1987">
                  <c:v>0.39382919999999999</c:v>
                </c:pt>
                <c:pt idx="1988">
                  <c:v>0.4323417</c:v>
                </c:pt>
                <c:pt idx="1989">
                  <c:v>0.41920590000000002</c:v>
                </c:pt>
                <c:pt idx="1990">
                  <c:v>0.36038599999999998</c:v>
                </c:pt>
                <c:pt idx="1991">
                  <c:v>0.37583080000000002</c:v>
                </c:pt>
                <c:pt idx="1992">
                  <c:v>0.38093830000000001</c:v>
                </c:pt>
                <c:pt idx="1993">
                  <c:v>0.35067949999999998</c:v>
                </c:pt>
                <c:pt idx="1994">
                  <c:v>0.3493927</c:v>
                </c:pt>
                <c:pt idx="1995">
                  <c:v>0.3528443</c:v>
                </c:pt>
                <c:pt idx="1996">
                  <c:v>0.3734981</c:v>
                </c:pt>
                <c:pt idx="1997">
                  <c:v>0.38721030000000001</c:v>
                </c:pt>
                <c:pt idx="1998">
                  <c:v>0.36783139999999998</c:v>
                </c:pt>
                <c:pt idx="1999">
                  <c:v>0.35638920000000002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097-4045-961F-AE968DB702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4907216"/>
        <c:axId val="674907696"/>
      </c:lineChart>
      <c:catAx>
        <c:axId val="6749072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74907696"/>
        <c:crosses val="autoZero"/>
        <c:auto val="1"/>
        <c:lblAlgn val="ctr"/>
        <c:lblOffset val="100"/>
        <c:noMultiLvlLbl val="0"/>
      </c:catAx>
      <c:valAx>
        <c:axId val="6749076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67490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Times'!$C$1</c:f>
              <c:strCache>
                <c:ptCount val="1"/>
                <c:pt idx="0">
                  <c:v>Redis Fetch Time (s)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Times'!$C$2:$C$2001</c:f>
              <c:numCache>
                <c:formatCode>General</c:formatCode>
                <c:ptCount val="2000"/>
                <c:pt idx="0">
                  <c:v>1.0873E-3</c:v>
                </c:pt>
                <c:pt idx="1">
                  <c:v>1.1839999999999999E-3</c:v>
                </c:pt>
                <c:pt idx="2">
                  <c:v>1.5896E-3</c:v>
                </c:pt>
                <c:pt idx="3">
                  <c:v>1.7317000000000001E-3</c:v>
                </c:pt>
                <c:pt idx="4">
                  <c:v>1.0606000000000001E-3</c:v>
                </c:pt>
                <c:pt idx="5">
                  <c:v>1.1263E-3</c:v>
                </c:pt>
                <c:pt idx="6">
                  <c:v>7.8140000000000002E-4</c:v>
                </c:pt>
                <c:pt idx="7">
                  <c:v>6.5740000000000004E-4</c:v>
                </c:pt>
                <c:pt idx="8">
                  <c:v>5.0569999999999999E-4</c:v>
                </c:pt>
                <c:pt idx="9">
                  <c:v>5.9270000000000004E-4</c:v>
                </c:pt>
                <c:pt idx="10">
                  <c:v>4.3189999999999998E-4</c:v>
                </c:pt>
                <c:pt idx="11">
                  <c:v>2.9910000000000001E-4</c:v>
                </c:pt>
                <c:pt idx="12">
                  <c:v>9.525E-4</c:v>
                </c:pt>
                <c:pt idx="13">
                  <c:v>2.5290000000000002E-4</c:v>
                </c:pt>
                <c:pt idx="14">
                  <c:v>5.1000000000000004E-4</c:v>
                </c:pt>
                <c:pt idx="15">
                  <c:v>3.2210000000000002E-4</c:v>
                </c:pt>
                <c:pt idx="16">
                  <c:v>4.2690000000000002E-4</c:v>
                </c:pt>
                <c:pt idx="17">
                  <c:v>4.2690000000000002E-4</c:v>
                </c:pt>
                <c:pt idx="18">
                  <c:v>4.86E-4</c:v>
                </c:pt>
                <c:pt idx="19">
                  <c:v>3.5710000000000001E-4</c:v>
                </c:pt>
                <c:pt idx="20">
                  <c:v>4.507E-4</c:v>
                </c:pt>
                <c:pt idx="21">
                  <c:v>2.7700000000000001E-4</c:v>
                </c:pt>
                <c:pt idx="22">
                  <c:v>4.416E-4</c:v>
                </c:pt>
                <c:pt idx="23">
                  <c:v>2.419E-4</c:v>
                </c:pt>
                <c:pt idx="24">
                  <c:v>6.0240000000000001E-4</c:v>
                </c:pt>
                <c:pt idx="25">
                  <c:v>4.0250000000000003E-4</c:v>
                </c:pt>
                <c:pt idx="26">
                  <c:v>2.9379999999999999E-4</c:v>
                </c:pt>
                <c:pt idx="27">
                  <c:v>2.2389999999999999E-4</c:v>
                </c:pt>
                <c:pt idx="28">
                  <c:v>1.4669999999999999E-4</c:v>
                </c:pt>
                <c:pt idx="29">
                  <c:v>3.57E-4</c:v>
                </c:pt>
                <c:pt idx="30">
                  <c:v>3.7540000000000002E-4</c:v>
                </c:pt>
                <c:pt idx="31">
                  <c:v>4.9200000000000003E-4</c:v>
                </c:pt>
                <c:pt idx="32">
                  <c:v>9.079E-4</c:v>
                </c:pt>
                <c:pt idx="33">
                  <c:v>3.3760000000000002E-4</c:v>
                </c:pt>
                <c:pt idx="34">
                  <c:v>2.253E-4</c:v>
                </c:pt>
                <c:pt idx="35">
                  <c:v>2.429E-4</c:v>
                </c:pt>
                <c:pt idx="36">
                  <c:v>6.0289999999999996E-4</c:v>
                </c:pt>
                <c:pt idx="37">
                  <c:v>2.3149999999999999E-4</c:v>
                </c:pt>
                <c:pt idx="38">
                  <c:v>2.6420000000000003E-4</c:v>
                </c:pt>
                <c:pt idx="39">
                  <c:v>2.6410000000000002E-4</c:v>
                </c:pt>
                <c:pt idx="40">
                  <c:v>4.7380000000000002E-4</c:v>
                </c:pt>
                <c:pt idx="41">
                  <c:v>3.1849999999999999E-4</c:v>
                </c:pt>
                <c:pt idx="42">
                  <c:v>8.0210000000000004E-4</c:v>
                </c:pt>
                <c:pt idx="43">
                  <c:v>4.973E-4</c:v>
                </c:pt>
                <c:pt idx="44">
                  <c:v>6.8769999999999996E-4</c:v>
                </c:pt>
                <c:pt idx="45">
                  <c:v>2.6830000000000002E-4</c:v>
                </c:pt>
                <c:pt idx="46">
                  <c:v>4.3649999999999998E-4</c:v>
                </c:pt>
                <c:pt idx="47">
                  <c:v>3.1700000000000001E-4</c:v>
                </c:pt>
                <c:pt idx="48">
                  <c:v>2.7050000000000002E-4</c:v>
                </c:pt>
                <c:pt idx="49">
                  <c:v>2.854E-4</c:v>
                </c:pt>
                <c:pt idx="50">
                  <c:v>2.028E-4</c:v>
                </c:pt>
                <c:pt idx="51">
                  <c:v>2.6909999999999998E-4</c:v>
                </c:pt>
                <c:pt idx="52">
                  <c:v>4.6870000000000001E-4</c:v>
                </c:pt>
                <c:pt idx="53">
                  <c:v>2.385E-4</c:v>
                </c:pt>
                <c:pt idx="54">
                  <c:v>4.9810000000000002E-4</c:v>
                </c:pt>
                <c:pt idx="55">
                  <c:v>4.5649999999999998E-4</c:v>
                </c:pt>
                <c:pt idx="56">
                  <c:v>1.6890000000000001E-4</c:v>
                </c:pt>
                <c:pt idx="57">
                  <c:v>2.9999999999999997E-4</c:v>
                </c:pt>
                <c:pt idx="58">
                  <c:v>2.7389999999999999E-4</c:v>
                </c:pt>
                <c:pt idx="59">
                  <c:v>2.019E-4</c:v>
                </c:pt>
                <c:pt idx="60">
                  <c:v>2.677E-4</c:v>
                </c:pt>
                <c:pt idx="61">
                  <c:v>2.8499999999999999E-4</c:v>
                </c:pt>
                <c:pt idx="62">
                  <c:v>8.4909999999999998E-4</c:v>
                </c:pt>
                <c:pt idx="63">
                  <c:v>2.8580000000000001E-4</c:v>
                </c:pt>
                <c:pt idx="64">
                  <c:v>2.7490000000000001E-4</c:v>
                </c:pt>
                <c:pt idx="65">
                  <c:v>2.5750000000000002E-4</c:v>
                </c:pt>
                <c:pt idx="66">
                  <c:v>2.965E-4</c:v>
                </c:pt>
                <c:pt idx="67">
                  <c:v>3.5270000000000001E-4</c:v>
                </c:pt>
                <c:pt idx="68">
                  <c:v>2.4350000000000001E-4</c:v>
                </c:pt>
                <c:pt idx="69">
                  <c:v>4.4119999999999999E-4</c:v>
                </c:pt>
                <c:pt idx="70">
                  <c:v>3.1070000000000002E-4</c:v>
                </c:pt>
                <c:pt idx="71">
                  <c:v>2.9920000000000001E-4</c:v>
                </c:pt>
                <c:pt idx="72">
                  <c:v>2.6350000000000001E-4</c:v>
                </c:pt>
                <c:pt idx="73">
                  <c:v>4.1370000000000003E-4</c:v>
                </c:pt>
                <c:pt idx="74">
                  <c:v>6.3440000000000002E-4</c:v>
                </c:pt>
                <c:pt idx="75">
                  <c:v>4.7980000000000001E-4</c:v>
                </c:pt>
                <c:pt idx="76">
                  <c:v>2.3560000000000001E-4</c:v>
                </c:pt>
                <c:pt idx="77">
                  <c:v>3.168E-4</c:v>
                </c:pt>
                <c:pt idx="78">
                  <c:v>2.2670000000000001E-4</c:v>
                </c:pt>
                <c:pt idx="79">
                  <c:v>2.0340000000000001E-4</c:v>
                </c:pt>
                <c:pt idx="80">
                  <c:v>3.0079999999999999E-4</c:v>
                </c:pt>
                <c:pt idx="81">
                  <c:v>2.811E-4</c:v>
                </c:pt>
                <c:pt idx="82">
                  <c:v>2.8469999999999998E-4</c:v>
                </c:pt>
                <c:pt idx="83">
                  <c:v>1.861E-4</c:v>
                </c:pt>
                <c:pt idx="84">
                  <c:v>3.1040000000000001E-4</c:v>
                </c:pt>
                <c:pt idx="85">
                  <c:v>1.5242000000000001E-3</c:v>
                </c:pt>
                <c:pt idx="86">
                  <c:v>3.367E-4</c:v>
                </c:pt>
                <c:pt idx="87">
                  <c:v>1.338E-4</c:v>
                </c:pt>
                <c:pt idx="88">
                  <c:v>3.813E-4</c:v>
                </c:pt>
                <c:pt idx="89">
                  <c:v>3.3990000000000002E-4</c:v>
                </c:pt>
                <c:pt idx="90">
                  <c:v>2.5670000000000001E-4</c:v>
                </c:pt>
                <c:pt idx="91">
                  <c:v>1.4449999999999999E-4</c:v>
                </c:pt>
                <c:pt idx="92">
                  <c:v>1.8689999999999999E-4</c:v>
                </c:pt>
                <c:pt idx="93">
                  <c:v>1.9479999999999999E-4</c:v>
                </c:pt>
                <c:pt idx="94">
                  <c:v>1.2789999999999999E-4</c:v>
                </c:pt>
                <c:pt idx="95">
                  <c:v>1.92E-4</c:v>
                </c:pt>
                <c:pt idx="96">
                  <c:v>4.2670000000000002E-4</c:v>
                </c:pt>
                <c:pt idx="97">
                  <c:v>2.375E-4</c:v>
                </c:pt>
                <c:pt idx="98">
                  <c:v>2.8630000000000002E-4</c:v>
                </c:pt>
                <c:pt idx="99">
                  <c:v>1.102E-4</c:v>
                </c:pt>
                <c:pt idx="100">
                  <c:v>3.232E-4</c:v>
                </c:pt>
                <c:pt idx="101">
                  <c:v>1.6559999999999999E-4</c:v>
                </c:pt>
                <c:pt idx="102">
                  <c:v>3.0719999999999999E-4</c:v>
                </c:pt>
                <c:pt idx="103">
                  <c:v>1.5669999999999999E-4</c:v>
                </c:pt>
                <c:pt idx="104">
                  <c:v>1.838E-4</c:v>
                </c:pt>
                <c:pt idx="105">
                  <c:v>1.9599999999999999E-4</c:v>
                </c:pt>
                <c:pt idx="106">
                  <c:v>1.183E-4</c:v>
                </c:pt>
                <c:pt idx="107">
                  <c:v>1.227E-4</c:v>
                </c:pt>
                <c:pt idx="108">
                  <c:v>1.5469999999999999E-4</c:v>
                </c:pt>
                <c:pt idx="109">
                  <c:v>3.5819999999999998E-4</c:v>
                </c:pt>
                <c:pt idx="110">
                  <c:v>1.8459999999999999E-4</c:v>
                </c:pt>
                <c:pt idx="111">
                  <c:v>2.6469999999999998E-4</c:v>
                </c:pt>
                <c:pt idx="112">
                  <c:v>2.2680000000000001E-4</c:v>
                </c:pt>
                <c:pt idx="113">
                  <c:v>2.4889999999999998E-4</c:v>
                </c:pt>
                <c:pt idx="114">
                  <c:v>1.973E-4</c:v>
                </c:pt>
                <c:pt idx="115">
                  <c:v>2.7510000000000002E-4</c:v>
                </c:pt>
                <c:pt idx="116">
                  <c:v>3.232E-4</c:v>
                </c:pt>
                <c:pt idx="117">
                  <c:v>2.989E-4</c:v>
                </c:pt>
                <c:pt idx="118">
                  <c:v>1.786E-4</c:v>
                </c:pt>
                <c:pt idx="119">
                  <c:v>2.0010000000000001E-4</c:v>
                </c:pt>
                <c:pt idx="120">
                  <c:v>1.066E-4</c:v>
                </c:pt>
                <c:pt idx="121">
                  <c:v>2.8679999999999998E-4</c:v>
                </c:pt>
                <c:pt idx="122">
                  <c:v>2.4420000000000003E-4</c:v>
                </c:pt>
                <c:pt idx="123">
                  <c:v>2.7510000000000002E-4</c:v>
                </c:pt>
                <c:pt idx="124">
                  <c:v>1.885E-4</c:v>
                </c:pt>
                <c:pt idx="125">
                  <c:v>1.2329999999999999E-4</c:v>
                </c:pt>
                <c:pt idx="126">
                  <c:v>4.392E-4</c:v>
                </c:pt>
                <c:pt idx="127">
                  <c:v>2.0864E-3</c:v>
                </c:pt>
                <c:pt idx="128">
                  <c:v>3.6630000000000001E-4</c:v>
                </c:pt>
                <c:pt idx="129">
                  <c:v>1.6760000000000001E-4</c:v>
                </c:pt>
                <c:pt idx="130">
                  <c:v>2.4719999999999999E-4</c:v>
                </c:pt>
                <c:pt idx="131">
                  <c:v>1.9129999999999999E-4</c:v>
                </c:pt>
                <c:pt idx="132">
                  <c:v>1.851E-4</c:v>
                </c:pt>
                <c:pt idx="133">
                  <c:v>1.841E-4</c:v>
                </c:pt>
                <c:pt idx="134">
                  <c:v>2.1450000000000001E-4</c:v>
                </c:pt>
                <c:pt idx="135">
                  <c:v>1.7239999999999999E-4</c:v>
                </c:pt>
                <c:pt idx="136">
                  <c:v>2.421E-4</c:v>
                </c:pt>
                <c:pt idx="137">
                  <c:v>1.5200000000000001E-4</c:v>
                </c:pt>
                <c:pt idx="138">
                  <c:v>1.2960000000000001E-4</c:v>
                </c:pt>
                <c:pt idx="139">
                  <c:v>2.7050000000000002E-4</c:v>
                </c:pt>
                <c:pt idx="140">
                  <c:v>1.8000000000000001E-4</c:v>
                </c:pt>
                <c:pt idx="141">
                  <c:v>3.4400000000000001E-4</c:v>
                </c:pt>
                <c:pt idx="142">
                  <c:v>2.5260000000000001E-4</c:v>
                </c:pt>
                <c:pt idx="143">
                  <c:v>2.119E-4</c:v>
                </c:pt>
                <c:pt idx="144">
                  <c:v>1.5689999999999999E-4</c:v>
                </c:pt>
                <c:pt idx="145">
                  <c:v>3.055E-4</c:v>
                </c:pt>
                <c:pt idx="146">
                  <c:v>2.162E-4</c:v>
                </c:pt>
                <c:pt idx="147">
                  <c:v>1.929E-4</c:v>
                </c:pt>
                <c:pt idx="148">
                  <c:v>3.7819999999999998E-4</c:v>
                </c:pt>
                <c:pt idx="149">
                  <c:v>1.3129999999999999E-4</c:v>
                </c:pt>
                <c:pt idx="150">
                  <c:v>2.3379999999999999E-4</c:v>
                </c:pt>
                <c:pt idx="151">
                  <c:v>1.4109999999999999E-4</c:v>
                </c:pt>
                <c:pt idx="152">
                  <c:v>1.4430000000000001E-4</c:v>
                </c:pt>
                <c:pt idx="153">
                  <c:v>2.3839999999999999E-4</c:v>
                </c:pt>
                <c:pt idx="154">
                  <c:v>4.6490000000000002E-4</c:v>
                </c:pt>
                <c:pt idx="155">
                  <c:v>1.5449999999999999E-4</c:v>
                </c:pt>
                <c:pt idx="156">
                  <c:v>2.3599999999999999E-4</c:v>
                </c:pt>
                <c:pt idx="157">
                  <c:v>2.0799999999999999E-4</c:v>
                </c:pt>
                <c:pt idx="158">
                  <c:v>1.538E-4</c:v>
                </c:pt>
                <c:pt idx="159">
                  <c:v>1.1849999999999999E-4</c:v>
                </c:pt>
                <c:pt idx="160">
                  <c:v>2.33E-4</c:v>
                </c:pt>
                <c:pt idx="161">
                  <c:v>2.175E-4</c:v>
                </c:pt>
                <c:pt idx="162">
                  <c:v>1.8709999999999999E-4</c:v>
                </c:pt>
                <c:pt idx="163">
                  <c:v>1.155E-4</c:v>
                </c:pt>
                <c:pt idx="164">
                  <c:v>1.026E-4</c:v>
                </c:pt>
                <c:pt idx="165">
                  <c:v>5.44E-4</c:v>
                </c:pt>
                <c:pt idx="166">
                  <c:v>2.8850000000000002E-4</c:v>
                </c:pt>
                <c:pt idx="167">
                  <c:v>2.298E-4</c:v>
                </c:pt>
                <c:pt idx="168">
                  <c:v>1.1510000000000001E-4</c:v>
                </c:pt>
                <c:pt idx="169">
                  <c:v>1.539E-4</c:v>
                </c:pt>
                <c:pt idx="170">
                  <c:v>2.1259999999999999E-4</c:v>
                </c:pt>
                <c:pt idx="171">
                  <c:v>1.031E-4</c:v>
                </c:pt>
                <c:pt idx="172">
                  <c:v>1.2559999999999999E-4</c:v>
                </c:pt>
                <c:pt idx="173">
                  <c:v>1.718E-4</c:v>
                </c:pt>
                <c:pt idx="174">
                  <c:v>1.047E-4</c:v>
                </c:pt>
                <c:pt idx="175">
                  <c:v>1.916E-4</c:v>
                </c:pt>
                <c:pt idx="176">
                  <c:v>2.5940000000000002E-4</c:v>
                </c:pt>
                <c:pt idx="177">
                  <c:v>1.8100000000000001E-4</c:v>
                </c:pt>
                <c:pt idx="178">
                  <c:v>1.684E-4</c:v>
                </c:pt>
                <c:pt idx="179">
                  <c:v>2.4600000000000002E-4</c:v>
                </c:pt>
                <c:pt idx="180">
                  <c:v>1.306E-4</c:v>
                </c:pt>
                <c:pt idx="181">
                  <c:v>1.496E-4</c:v>
                </c:pt>
                <c:pt idx="182">
                  <c:v>2.7109999999999998E-4</c:v>
                </c:pt>
                <c:pt idx="183">
                  <c:v>1.7420000000000001E-4</c:v>
                </c:pt>
                <c:pt idx="184">
                  <c:v>1.3990000000000001E-4</c:v>
                </c:pt>
                <c:pt idx="185">
                  <c:v>2.4420000000000003E-4</c:v>
                </c:pt>
                <c:pt idx="186">
                  <c:v>1.2750000000000001E-4</c:v>
                </c:pt>
                <c:pt idx="187">
                  <c:v>1.361E-4</c:v>
                </c:pt>
                <c:pt idx="188">
                  <c:v>1.7440000000000001E-4</c:v>
                </c:pt>
                <c:pt idx="189">
                  <c:v>2.2379999999999999E-4</c:v>
                </c:pt>
                <c:pt idx="190">
                  <c:v>1.628E-4</c:v>
                </c:pt>
                <c:pt idx="191">
                  <c:v>1.46E-4</c:v>
                </c:pt>
                <c:pt idx="192">
                  <c:v>2.418E-4</c:v>
                </c:pt>
                <c:pt idx="193">
                  <c:v>2.2279999999999999E-4</c:v>
                </c:pt>
                <c:pt idx="194">
                  <c:v>1.4970000000000001E-4</c:v>
                </c:pt>
                <c:pt idx="195">
                  <c:v>2.209E-4</c:v>
                </c:pt>
                <c:pt idx="196">
                  <c:v>1.182E-4</c:v>
                </c:pt>
                <c:pt idx="197">
                  <c:v>1.2860000000000001E-4</c:v>
                </c:pt>
                <c:pt idx="198">
                  <c:v>2.152E-4</c:v>
                </c:pt>
                <c:pt idx="199">
                  <c:v>1.3960000000000001E-4</c:v>
                </c:pt>
                <c:pt idx="200">
                  <c:v>1.5200000000000001E-4</c:v>
                </c:pt>
                <c:pt idx="201">
                  <c:v>3.2620000000000001E-4</c:v>
                </c:pt>
                <c:pt idx="202">
                  <c:v>2.22E-4</c:v>
                </c:pt>
                <c:pt idx="203">
                  <c:v>1.707E-4</c:v>
                </c:pt>
                <c:pt idx="204">
                  <c:v>1.548E-4</c:v>
                </c:pt>
                <c:pt idx="205">
                  <c:v>1.139E-4</c:v>
                </c:pt>
                <c:pt idx="206">
                  <c:v>1.394E-4</c:v>
                </c:pt>
                <c:pt idx="207">
                  <c:v>1.628E-4</c:v>
                </c:pt>
                <c:pt idx="208">
                  <c:v>3.0509999999999999E-4</c:v>
                </c:pt>
                <c:pt idx="209">
                  <c:v>2.262E-4</c:v>
                </c:pt>
                <c:pt idx="210">
                  <c:v>1.95E-4</c:v>
                </c:pt>
                <c:pt idx="211">
                  <c:v>1.9760000000000001E-4</c:v>
                </c:pt>
                <c:pt idx="212">
                  <c:v>2.4580000000000001E-4</c:v>
                </c:pt>
                <c:pt idx="213">
                  <c:v>2.608E-4</c:v>
                </c:pt>
                <c:pt idx="214">
                  <c:v>2.0450000000000001E-4</c:v>
                </c:pt>
                <c:pt idx="215">
                  <c:v>1.6540000000000001E-4</c:v>
                </c:pt>
                <c:pt idx="216">
                  <c:v>1.9579999999999999E-4</c:v>
                </c:pt>
                <c:pt idx="217">
                  <c:v>2.8439999999999997E-4</c:v>
                </c:pt>
                <c:pt idx="218">
                  <c:v>1.193E-4</c:v>
                </c:pt>
                <c:pt idx="219">
                  <c:v>1.695E-4</c:v>
                </c:pt>
                <c:pt idx="220">
                  <c:v>1.572E-4</c:v>
                </c:pt>
                <c:pt idx="221">
                  <c:v>1.1510000000000001E-4</c:v>
                </c:pt>
                <c:pt idx="222">
                  <c:v>3.1090000000000002E-4</c:v>
                </c:pt>
                <c:pt idx="223">
                  <c:v>2.0699999999999999E-4</c:v>
                </c:pt>
                <c:pt idx="224">
                  <c:v>2.051E-4</c:v>
                </c:pt>
                <c:pt idx="225">
                  <c:v>1.05E-4</c:v>
                </c:pt>
                <c:pt idx="226">
                  <c:v>1.3750000000000001E-4</c:v>
                </c:pt>
                <c:pt idx="227">
                  <c:v>1.3339999999999999E-4</c:v>
                </c:pt>
                <c:pt idx="228">
                  <c:v>2.4420000000000003E-4</c:v>
                </c:pt>
                <c:pt idx="229">
                  <c:v>1.3909999999999999E-4</c:v>
                </c:pt>
                <c:pt idx="230">
                  <c:v>1.077E-4</c:v>
                </c:pt>
                <c:pt idx="231">
                  <c:v>1.5239999999999999E-4</c:v>
                </c:pt>
                <c:pt idx="232">
                  <c:v>1.316E-4</c:v>
                </c:pt>
                <c:pt idx="233">
                  <c:v>1.169E-4</c:v>
                </c:pt>
                <c:pt idx="234">
                  <c:v>1.5750000000000001E-4</c:v>
                </c:pt>
                <c:pt idx="235">
                  <c:v>1.771E-4</c:v>
                </c:pt>
                <c:pt idx="236">
                  <c:v>2.0159999999999999E-4</c:v>
                </c:pt>
                <c:pt idx="237">
                  <c:v>9.1100000000000005E-5</c:v>
                </c:pt>
                <c:pt idx="238">
                  <c:v>1.038E-4</c:v>
                </c:pt>
                <c:pt idx="239">
                  <c:v>1.327E-4</c:v>
                </c:pt>
                <c:pt idx="240">
                  <c:v>1.8679999999999999E-4</c:v>
                </c:pt>
                <c:pt idx="241">
                  <c:v>1.2410000000000001E-4</c:v>
                </c:pt>
                <c:pt idx="242">
                  <c:v>1.126E-4</c:v>
                </c:pt>
                <c:pt idx="243">
                  <c:v>1.7990000000000001E-4</c:v>
                </c:pt>
                <c:pt idx="244">
                  <c:v>2.2049999999999999E-4</c:v>
                </c:pt>
                <c:pt idx="245">
                  <c:v>1.2010000000000001E-4</c:v>
                </c:pt>
                <c:pt idx="246">
                  <c:v>9.4199999999999999E-5</c:v>
                </c:pt>
                <c:pt idx="247">
                  <c:v>1.384E-4</c:v>
                </c:pt>
                <c:pt idx="248">
                  <c:v>1.6540000000000001E-4</c:v>
                </c:pt>
                <c:pt idx="249">
                  <c:v>1.3549999999999999E-4</c:v>
                </c:pt>
                <c:pt idx="250">
                  <c:v>1.638E-4</c:v>
                </c:pt>
                <c:pt idx="251">
                  <c:v>1.204E-4</c:v>
                </c:pt>
                <c:pt idx="252">
                  <c:v>2.396E-4</c:v>
                </c:pt>
                <c:pt idx="253">
                  <c:v>9.7999999999999997E-5</c:v>
                </c:pt>
                <c:pt idx="254">
                  <c:v>1.0459999999999999E-4</c:v>
                </c:pt>
                <c:pt idx="255">
                  <c:v>2.1259999999999999E-4</c:v>
                </c:pt>
                <c:pt idx="256">
                  <c:v>1.604E-4</c:v>
                </c:pt>
                <c:pt idx="257">
                  <c:v>1.2320000000000001E-4</c:v>
                </c:pt>
                <c:pt idx="258">
                  <c:v>1.4200000000000001E-4</c:v>
                </c:pt>
                <c:pt idx="259">
                  <c:v>2.3609999999999999E-4</c:v>
                </c:pt>
                <c:pt idx="260">
                  <c:v>9.3900000000000006E-5</c:v>
                </c:pt>
                <c:pt idx="261">
                  <c:v>1.4459999999999999E-4</c:v>
                </c:pt>
                <c:pt idx="262">
                  <c:v>1.0959999999999999E-4</c:v>
                </c:pt>
                <c:pt idx="263">
                  <c:v>1.119E-4</c:v>
                </c:pt>
                <c:pt idx="264">
                  <c:v>1.929E-4</c:v>
                </c:pt>
                <c:pt idx="265">
                  <c:v>1.382E-4</c:v>
                </c:pt>
                <c:pt idx="266">
                  <c:v>1.315E-4</c:v>
                </c:pt>
                <c:pt idx="267">
                  <c:v>2.0120000000000001E-4</c:v>
                </c:pt>
                <c:pt idx="268">
                  <c:v>1.075E-4</c:v>
                </c:pt>
                <c:pt idx="269">
                  <c:v>2.6650000000000003E-4</c:v>
                </c:pt>
                <c:pt idx="270">
                  <c:v>1.6990000000000001E-4</c:v>
                </c:pt>
                <c:pt idx="271">
                  <c:v>1.862E-4</c:v>
                </c:pt>
                <c:pt idx="272">
                  <c:v>3.7340000000000002E-4</c:v>
                </c:pt>
                <c:pt idx="273">
                  <c:v>1.2569999999999999E-4</c:v>
                </c:pt>
                <c:pt idx="274">
                  <c:v>1.21E-4</c:v>
                </c:pt>
                <c:pt idx="275">
                  <c:v>1.6579999999999999E-4</c:v>
                </c:pt>
                <c:pt idx="276">
                  <c:v>2.3560000000000001E-4</c:v>
                </c:pt>
                <c:pt idx="277">
                  <c:v>1.85E-4</c:v>
                </c:pt>
                <c:pt idx="278">
                  <c:v>2.1570000000000001E-4</c:v>
                </c:pt>
                <c:pt idx="279">
                  <c:v>1.6640000000000001E-4</c:v>
                </c:pt>
                <c:pt idx="280">
                  <c:v>1.628E-4</c:v>
                </c:pt>
                <c:pt idx="281">
                  <c:v>3.7869999999999999E-4</c:v>
                </c:pt>
                <c:pt idx="282">
                  <c:v>1.6579999999999999E-4</c:v>
                </c:pt>
                <c:pt idx="283">
                  <c:v>2.7619999999999999E-4</c:v>
                </c:pt>
                <c:pt idx="284">
                  <c:v>2.0460000000000001E-4</c:v>
                </c:pt>
                <c:pt idx="285">
                  <c:v>2.0939999999999999E-4</c:v>
                </c:pt>
                <c:pt idx="286">
                  <c:v>1.572E-4</c:v>
                </c:pt>
                <c:pt idx="287">
                  <c:v>2.4350000000000001E-4</c:v>
                </c:pt>
                <c:pt idx="288">
                  <c:v>3.9419999999999999E-4</c:v>
                </c:pt>
                <c:pt idx="289">
                  <c:v>2.3939999999999999E-4</c:v>
                </c:pt>
                <c:pt idx="290">
                  <c:v>1.5330000000000001E-4</c:v>
                </c:pt>
                <c:pt idx="291">
                  <c:v>2.073E-4</c:v>
                </c:pt>
                <c:pt idx="292">
                  <c:v>2.064E-4</c:v>
                </c:pt>
                <c:pt idx="293">
                  <c:v>1.706E-4</c:v>
                </c:pt>
                <c:pt idx="294">
                  <c:v>9.4199999999999999E-5</c:v>
                </c:pt>
                <c:pt idx="295">
                  <c:v>1.538E-4</c:v>
                </c:pt>
                <c:pt idx="296">
                  <c:v>1.45E-4</c:v>
                </c:pt>
                <c:pt idx="297">
                  <c:v>1.2860000000000001E-4</c:v>
                </c:pt>
                <c:pt idx="298">
                  <c:v>1.349E-4</c:v>
                </c:pt>
                <c:pt idx="299">
                  <c:v>2.832E-4</c:v>
                </c:pt>
                <c:pt idx="300">
                  <c:v>1.5569999999999999E-4</c:v>
                </c:pt>
                <c:pt idx="301">
                  <c:v>1.337E-4</c:v>
                </c:pt>
                <c:pt idx="302">
                  <c:v>1.8259999999999999E-4</c:v>
                </c:pt>
                <c:pt idx="303">
                  <c:v>1.284E-4</c:v>
                </c:pt>
                <c:pt idx="304">
                  <c:v>2.3690000000000001E-4</c:v>
                </c:pt>
                <c:pt idx="305">
                  <c:v>1.8870000000000001E-4</c:v>
                </c:pt>
                <c:pt idx="306">
                  <c:v>1.34E-4</c:v>
                </c:pt>
                <c:pt idx="307">
                  <c:v>1.088E-4</c:v>
                </c:pt>
                <c:pt idx="308">
                  <c:v>1.9239999999999999E-4</c:v>
                </c:pt>
                <c:pt idx="309">
                  <c:v>1.6809999999999999E-4</c:v>
                </c:pt>
                <c:pt idx="310">
                  <c:v>1.305E-4</c:v>
                </c:pt>
                <c:pt idx="311">
                  <c:v>3.0180000000000002E-4</c:v>
                </c:pt>
                <c:pt idx="312">
                  <c:v>2.1939999999999999E-4</c:v>
                </c:pt>
                <c:pt idx="313">
                  <c:v>1.9660000000000001E-4</c:v>
                </c:pt>
                <c:pt idx="314">
                  <c:v>1.974E-4</c:v>
                </c:pt>
                <c:pt idx="315">
                  <c:v>1.863E-4</c:v>
                </c:pt>
                <c:pt idx="316">
                  <c:v>1.6129999999999999E-4</c:v>
                </c:pt>
                <c:pt idx="317">
                  <c:v>1.329E-4</c:v>
                </c:pt>
                <c:pt idx="318">
                  <c:v>2.2220000000000001E-4</c:v>
                </c:pt>
                <c:pt idx="319">
                  <c:v>1.3439999999999999E-4</c:v>
                </c:pt>
                <c:pt idx="320">
                  <c:v>1.4090000000000001E-4</c:v>
                </c:pt>
                <c:pt idx="321">
                  <c:v>9.98E-5</c:v>
                </c:pt>
                <c:pt idx="322">
                  <c:v>1.403E-4</c:v>
                </c:pt>
                <c:pt idx="323">
                  <c:v>1.582E-4</c:v>
                </c:pt>
                <c:pt idx="324">
                  <c:v>1.917E-4</c:v>
                </c:pt>
                <c:pt idx="325">
                  <c:v>1.717E-4</c:v>
                </c:pt>
                <c:pt idx="326">
                  <c:v>1.661E-4</c:v>
                </c:pt>
                <c:pt idx="327">
                  <c:v>9.8099999999999999E-5</c:v>
                </c:pt>
                <c:pt idx="328">
                  <c:v>1.582E-4</c:v>
                </c:pt>
                <c:pt idx="329">
                  <c:v>2.0560000000000001E-4</c:v>
                </c:pt>
                <c:pt idx="330">
                  <c:v>1.8489999999999999E-4</c:v>
                </c:pt>
                <c:pt idx="331">
                  <c:v>4.083E-4</c:v>
                </c:pt>
                <c:pt idx="332">
                  <c:v>1.4239999999999999E-4</c:v>
                </c:pt>
                <c:pt idx="333">
                  <c:v>1.5860000000000001E-4</c:v>
                </c:pt>
                <c:pt idx="334">
                  <c:v>1.6750000000000001E-4</c:v>
                </c:pt>
                <c:pt idx="335">
                  <c:v>2.7270000000000001E-4</c:v>
                </c:pt>
                <c:pt idx="336">
                  <c:v>1.8660000000000001E-4</c:v>
                </c:pt>
                <c:pt idx="337">
                  <c:v>9.9099999999999996E-5</c:v>
                </c:pt>
                <c:pt idx="338">
                  <c:v>9.7499999999999998E-5</c:v>
                </c:pt>
                <c:pt idx="339">
                  <c:v>2.7740000000000002E-4</c:v>
                </c:pt>
                <c:pt idx="340">
                  <c:v>1.6110000000000001E-4</c:v>
                </c:pt>
                <c:pt idx="341">
                  <c:v>1.4129999999999999E-4</c:v>
                </c:pt>
                <c:pt idx="342">
                  <c:v>1.014E-4</c:v>
                </c:pt>
                <c:pt idx="343">
                  <c:v>9.7499999999999998E-5</c:v>
                </c:pt>
                <c:pt idx="344">
                  <c:v>1.7530000000000001E-4</c:v>
                </c:pt>
                <c:pt idx="345">
                  <c:v>9.2899999999999995E-5</c:v>
                </c:pt>
                <c:pt idx="346">
                  <c:v>1.2439999999999999E-4</c:v>
                </c:pt>
                <c:pt idx="347">
                  <c:v>1.9120000000000001E-4</c:v>
                </c:pt>
                <c:pt idx="348">
                  <c:v>2.5450000000000001E-4</c:v>
                </c:pt>
                <c:pt idx="349">
                  <c:v>2.1689999999999999E-4</c:v>
                </c:pt>
                <c:pt idx="350">
                  <c:v>3.0059999999999999E-4</c:v>
                </c:pt>
                <c:pt idx="351">
                  <c:v>9.3599999999999998E-5</c:v>
                </c:pt>
                <c:pt idx="352">
                  <c:v>2.3599999999999999E-4</c:v>
                </c:pt>
                <c:pt idx="353">
                  <c:v>8.6600000000000004E-5</c:v>
                </c:pt>
                <c:pt idx="354">
                  <c:v>1.3210000000000001E-4</c:v>
                </c:pt>
                <c:pt idx="355">
                  <c:v>1.8579999999999999E-4</c:v>
                </c:pt>
                <c:pt idx="356">
                  <c:v>1.474E-4</c:v>
                </c:pt>
                <c:pt idx="357">
                  <c:v>1.6349999999999999E-4</c:v>
                </c:pt>
                <c:pt idx="358">
                  <c:v>1.685E-4</c:v>
                </c:pt>
                <c:pt idx="359">
                  <c:v>2.0120000000000001E-4</c:v>
                </c:pt>
                <c:pt idx="360">
                  <c:v>1.063E-4</c:v>
                </c:pt>
                <c:pt idx="361">
                  <c:v>1.4870000000000001E-4</c:v>
                </c:pt>
                <c:pt idx="362">
                  <c:v>1.0147000000000001E-3</c:v>
                </c:pt>
                <c:pt idx="363">
                  <c:v>9.7800000000000006E-5</c:v>
                </c:pt>
                <c:pt idx="364">
                  <c:v>1.293E-4</c:v>
                </c:pt>
                <c:pt idx="365">
                  <c:v>3.9429999999999999E-4</c:v>
                </c:pt>
                <c:pt idx="366">
                  <c:v>1.5090000000000001E-4</c:v>
                </c:pt>
                <c:pt idx="367">
                  <c:v>1.7249999999999999E-4</c:v>
                </c:pt>
                <c:pt idx="368">
                  <c:v>1.2899999999999999E-4</c:v>
                </c:pt>
                <c:pt idx="369">
                  <c:v>2.365E-4</c:v>
                </c:pt>
                <c:pt idx="370">
                  <c:v>1.896E-4</c:v>
                </c:pt>
                <c:pt idx="371">
                  <c:v>1.76E-4</c:v>
                </c:pt>
                <c:pt idx="372">
                  <c:v>1.2219999999999999E-4</c:v>
                </c:pt>
                <c:pt idx="373">
                  <c:v>2.5260000000000001E-4</c:v>
                </c:pt>
                <c:pt idx="374">
                  <c:v>1.187E-4</c:v>
                </c:pt>
                <c:pt idx="375">
                  <c:v>1.797E-4</c:v>
                </c:pt>
                <c:pt idx="376">
                  <c:v>1.6789999999999999E-4</c:v>
                </c:pt>
                <c:pt idx="377">
                  <c:v>1.6809999999999999E-4</c:v>
                </c:pt>
                <c:pt idx="378">
                  <c:v>1.4899999999999999E-4</c:v>
                </c:pt>
                <c:pt idx="379">
                  <c:v>1.4200000000000001E-4</c:v>
                </c:pt>
                <c:pt idx="380">
                  <c:v>4.5160000000000003E-4</c:v>
                </c:pt>
                <c:pt idx="381">
                  <c:v>1.0340000000000001E-4</c:v>
                </c:pt>
                <c:pt idx="382">
                  <c:v>2.5730000000000002E-4</c:v>
                </c:pt>
                <c:pt idx="383">
                  <c:v>2.5799999999999998E-4</c:v>
                </c:pt>
                <c:pt idx="384">
                  <c:v>2.0110000000000001E-4</c:v>
                </c:pt>
                <c:pt idx="385">
                  <c:v>1.219E-4</c:v>
                </c:pt>
                <c:pt idx="386">
                  <c:v>1.395E-4</c:v>
                </c:pt>
                <c:pt idx="387">
                  <c:v>1.471E-4</c:v>
                </c:pt>
                <c:pt idx="388">
                  <c:v>1.2549999999999999E-4</c:v>
                </c:pt>
                <c:pt idx="389">
                  <c:v>1.136E-4</c:v>
                </c:pt>
                <c:pt idx="390">
                  <c:v>1.6909999999999999E-4</c:v>
                </c:pt>
                <c:pt idx="391">
                  <c:v>1.7569999999999999E-4</c:v>
                </c:pt>
                <c:pt idx="392">
                  <c:v>1.5530000000000001E-4</c:v>
                </c:pt>
                <c:pt idx="393">
                  <c:v>1.4200000000000001E-4</c:v>
                </c:pt>
                <c:pt idx="394">
                  <c:v>1.5779999999999999E-4</c:v>
                </c:pt>
                <c:pt idx="395">
                  <c:v>1.5770000000000001E-4</c:v>
                </c:pt>
                <c:pt idx="396">
                  <c:v>1.4019999999999999E-4</c:v>
                </c:pt>
                <c:pt idx="397">
                  <c:v>1.3362999999999999E-3</c:v>
                </c:pt>
                <c:pt idx="398">
                  <c:v>1.427E-4</c:v>
                </c:pt>
                <c:pt idx="399">
                  <c:v>9.2899999999999995E-5</c:v>
                </c:pt>
                <c:pt idx="400">
                  <c:v>1.3459999999999999E-4</c:v>
                </c:pt>
                <c:pt idx="401">
                  <c:v>3.3970000000000002E-4</c:v>
                </c:pt>
                <c:pt idx="402">
                  <c:v>2.288E-4</c:v>
                </c:pt>
                <c:pt idx="403">
                  <c:v>1.3640000000000001E-4</c:v>
                </c:pt>
                <c:pt idx="404">
                  <c:v>1.032E-4</c:v>
                </c:pt>
                <c:pt idx="405">
                  <c:v>1.228E-4</c:v>
                </c:pt>
                <c:pt idx="406">
                  <c:v>1.8259999999999999E-4</c:v>
                </c:pt>
                <c:pt idx="407">
                  <c:v>9.59E-5</c:v>
                </c:pt>
                <c:pt idx="408">
                  <c:v>2.241E-4</c:v>
                </c:pt>
                <c:pt idx="409">
                  <c:v>1.5579999999999999E-4</c:v>
                </c:pt>
                <c:pt idx="410">
                  <c:v>1.3640000000000001E-4</c:v>
                </c:pt>
                <c:pt idx="411">
                  <c:v>1.5689999999999999E-4</c:v>
                </c:pt>
                <c:pt idx="412">
                  <c:v>1.417E-4</c:v>
                </c:pt>
                <c:pt idx="413">
                  <c:v>1.4760000000000001E-4</c:v>
                </c:pt>
                <c:pt idx="414">
                  <c:v>1.5640000000000001E-4</c:v>
                </c:pt>
                <c:pt idx="415">
                  <c:v>1.6139999999999999E-4</c:v>
                </c:pt>
                <c:pt idx="416">
                  <c:v>1.8430000000000001E-4</c:v>
                </c:pt>
                <c:pt idx="417">
                  <c:v>4.6020000000000002E-4</c:v>
                </c:pt>
                <c:pt idx="418">
                  <c:v>1.3080000000000001E-4</c:v>
                </c:pt>
                <c:pt idx="419">
                  <c:v>1.183E-4</c:v>
                </c:pt>
                <c:pt idx="420">
                  <c:v>1.8890000000000001E-4</c:v>
                </c:pt>
                <c:pt idx="421">
                  <c:v>1.2120000000000001E-4</c:v>
                </c:pt>
                <c:pt idx="422">
                  <c:v>1.4339999999999999E-4</c:v>
                </c:pt>
                <c:pt idx="423">
                  <c:v>1.0459999999999999E-4</c:v>
                </c:pt>
                <c:pt idx="424">
                  <c:v>1.197E-4</c:v>
                </c:pt>
                <c:pt idx="425">
                  <c:v>1.2210000000000001E-4</c:v>
                </c:pt>
                <c:pt idx="426">
                  <c:v>1.2870000000000001E-4</c:v>
                </c:pt>
                <c:pt idx="427">
                  <c:v>1.3009999999999999E-4</c:v>
                </c:pt>
                <c:pt idx="428">
                  <c:v>1.038E-4</c:v>
                </c:pt>
                <c:pt idx="429">
                  <c:v>2.3059999999999999E-4</c:v>
                </c:pt>
                <c:pt idx="430">
                  <c:v>1.0179999999999999E-4</c:v>
                </c:pt>
                <c:pt idx="431">
                  <c:v>1.2E-4</c:v>
                </c:pt>
                <c:pt idx="432">
                  <c:v>1.3799999999999999E-4</c:v>
                </c:pt>
                <c:pt idx="433">
                  <c:v>1.1230000000000001E-4</c:v>
                </c:pt>
                <c:pt idx="434">
                  <c:v>1.156E-4</c:v>
                </c:pt>
                <c:pt idx="435">
                  <c:v>3.0699999999999998E-4</c:v>
                </c:pt>
                <c:pt idx="436">
                  <c:v>1.114E-4</c:v>
                </c:pt>
                <c:pt idx="437">
                  <c:v>1.158E-4</c:v>
                </c:pt>
                <c:pt idx="438">
                  <c:v>1.0509999999999999E-4</c:v>
                </c:pt>
                <c:pt idx="439">
                  <c:v>1.8369999999999999E-4</c:v>
                </c:pt>
                <c:pt idx="440">
                  <c:v>1.2850000000000001E-4</c:v>
                </c:pt>
                <c:pt idx="441">
                  <c:v>1.225E-4</c:v>
                </c:pt>
                <c:pt idx="442">
                  <c:v>9.5699999999999995E-5</c:v>
                </c:pt>
                <c:pt idx="443">
                  <c:v>2.72E-4</c:v>
                </c:pt>
                <c:pt idx="444">
                  <c:v>2.6209999999999997E-4</c:v>
                </c:pt>
                <c:pt idx="445">
                  <c:v>9.6799999999999995E-5</c:v>
                </c:pt>
                <c:pt idx="446">
                  <c:v>1.7760000000000001E-4</c:v>
                </c:pt>
                <c:pt idx="447">
                  <c:v>5.5949999999999999E-4</c:v>
                </c:pt>
                <c:pt idx="448">
                  <c:v>2.675E-4</c:v>
                </c:pt>
                <c:pt idx="449">
                  <c:v>2.1560000000000001E-4</c:v>
                </c:pt>
                <c:pt idx="450">
                  <c:v>1.027E-4</c:v>
                </c:pt>
                <c:pt idx="451">
                  <c:v>1.065E-4</c:v>
                </c:pt>
                <c:pt idx="452">
                  <c:v>1.261E-4</c:v>
                </c:pt>
                <c:pt idx="453">
                  <c:v>1.8359999999999999E-4</c:v>
                </c:pt>
                <c:pt idx="454">
                  <c:v>9.5199999999999997E-5</c:v>
                </c:pt>
                <c:pt idx="455">
                  <c:v>2.7789999999999998E-4</c:v>
                </c:pt>
                <c:pt idx="456">
                  <c:v>1.3439999999999999E-4</c:v>
                </c:pt>
                <c:pt idx="457">
                  <c:v>1.515E-4</c:v>
                </c:pt>
                <c:pt idx="458">
                  <c:v>1.796E-4</c:v>
                </c:pt>
                <c:pt idx="459">
                  <c:v>9.3999999999999994E-5</c:v>
                </c:pt>
                <c:pt idx="460">
                  <c:v>1.5200000000000001E-4</c:v>
                </c:pt>
                <c:pt idx="461">
                  <c:v>1.182E-4</c:v>
                </c:pt>
                <c:pt idx="462">
                  <c:v>9.7999999999999997E-5</c:v>
                </c:pt>
                <c:pt idx="463">
                  <c:v>2.307E-4</c:v>
                </c:pt>
                <c:pt idx="464">
                  <c:v>1.325E-4</c:v>
                </c:pt>
                <c:pt idx="465">
                  <c:v>1.177E-4</c:v>
                </c:pt>
                <c:pt idx="466">
                  <c:v>2.197E-4</c:v>
                </c:pt>
                <c:pt idx="467">
                  <c:v>1.1E-4</c:v>
                </c:pt>
                <c:pt idx="468">
                  <c:v>2.419E-4</c:v>
                </c:pt>
                <c:pt idx="469">
                  <c:v>2.6180000000000002E-4</c:v>
                </c:pt>
                <c:pt idx="470">
                  <c:v>9.7700000000000003E-5</c:v>
                </c:pt>
                <c:pt idx="471">
                  <c:v>3.3419999999999999E-4</c:v>
                </c:pt>
                <c:pt idx="472">
                  <c:v>2.2809999999999999E-4</c:v>
                </c:pt>
                <c:pt idx="473">
                  <c:v>3.5129999999999997E-4</c:v>
                </c:pt>
                <c:pt idx="474">
                  <c:v>1.986E-4</c:v>
                </c:pt>
                <c:pt idx="475">
                  <c:v>1.4540000000000001E-4</c:v>
                </c:pt>
                <c:pt idx="476">
                  <c:v>1.005E-4</c:v>
                </c:pt>
                <c:pt idx="477">
                  <c:v>1.1290000000000001E-4</c:v>
                </c:pt>
                <c:pt idx="478">
                  <c:v>1.606E-4</c:v>
                </c:pt>
                <c:pt idx="479">
                  <c:v>1.3180000000000001E-4</c:v>
                </c:pt>
                <c:pt idx="480">
                  <c:v>1.0569999999999999E-4</c:v>
                </c:pt>
                <c:pt idx="481">
                  <c:v>2.287E-4</c:v>
                </c:pt>
                <c:pt idx="482">
                  <c:v>1.4449999999999999E-4</c:v>
                </c:pt>
                <c:pt idx="483">
                  <c:v>1.0670000000000001E-4</c:v>
                </c:pt>
                <c:pt idx="484">
                  <c:v>1.485E-4</c:v>
                </c:pt>
                <c:pt idx="485">
                  <c:v>1.019E-4</c:v>
                </c:pt>
                <c:pt idx="486">
                  <c:v>1.961E-4</c:v>
                </c:pt>
                <c:pt idx="487">
                  <c:v>9.6700000000000006E-5</c:v>
                </c:pt>
                <c:pt idx="488">
                  <c:v>2.229E-4</c:v>
                </c:pt>
                <c:pt idx="489">
                  <c:v>1.139E-4</c:v>
                </c:pt>
                <c:pt idx="490">
                  <c:v>1.6640000000000001E-4</c:v>
                </c:pt>
                <c:pt idx="491">
                  <c:v>3.1070000000000002E-4</c:v>
                </c:pt>
                <c:pt idx="492">
                  <c:v>1.5579999999999999E-4</c:v>
                </c:pt>
                <c:pt idx="493">
                  <c:v>1.284E-4</c:v>
                </c:pt>
                <c:pt idx="494">
                  <c:v>2.186E-4</c:v>
                </c:pt>
                <c:pt idx="495">
                  <c:v>1.153E-4</c:v>
                </c:pt>
                <c:pt idx="496">
                  <c:v>1.8819999999999999E-4</c:v>
                </c:pt>
                <c:pt idx="497">
                  <c:v>1.1349999999999999E-4</c:v>
                </c:pt>
                <c:pt idx="498">
                  <c:v>1.1340000000000001E-4</c:v>
                </c:pt>
                <c:pt idx="499">
                  <c:v>1.002E-4</c:v>
                </c:pt>
                <c:pt idx="500">
                  <c:v>2.3379999999999999E-4</c:v>
                </c:pt>
                <c:pt idx="501">
                  <c:v>1.3760000000000001E-4</c:v>
                </c:pt>
                <c:pt idx="502">
                  <c:v>1.4550000000000001E-4</c:v>
                </c:pt>
                <c:pt idx="503">
                  <c:v>1.019E-4</c:v>
                </c:pt>
                <c:pt idx="504">
                  <c:v>1.494E-4</c:v>
                </c:pt>
                <c:pt idx="505">
                  <c:v>1.0950000000000001E-4</c:v>
                </c:pt>
                <c:pt idx="506">
                  <c:v>9.3900000000000006E-5</c:v>
                </c:pt>
                <c:pt idx="507">
                  <c:v>1.5990000000000001E-4</c:v>
                </c:pt>
                <c:pt idx="508">
                  <c:v>1.3740000000000001E-4</c:v>
                </c:pt>
                <c:pt idx="509">
                  <c:v>3.1399999999999999E-4</c:v>
                </c:pt>
                <c:pt idx="510">
                  <c:v>9.7399999999999996E-5</c:v>
                </c:pt>
                <c:pt idx="511">
                  <c:v>9.3999999999999994E-5</c:v>
                </c:pt>
                <c:pt idx="512">
                  <c:v>1.099E-4</c:v>
                </c:pt>
                <c:pt idx="513">
                  <c:v>1.064E-4</c:v>
                </c:pt>
                <c:pt idx="514">
                  <c:v>1.6660000000000001E-4</c:v>
                </c:pt>
                <c:pt idx="515">
                  <c:v>2.4140000000000001E-4</c:v>
                </c:pt>
                <c:pt idx="516">
                  <c:v>9.5000000000000005E-5</c:v>
                </c:pt>
                <c:pt idx="517">
                  <c:v>3.324E-4</c:v>
                </c:pt>
                <c:pt idx="518">
                  <c:v>1.6569999999999999E-4</c:v>
                </c:pt>
                <c:pt idx="519">
                  <c:v>9.2999999999999997E-5</c:v>
                </c:pt>
                <c:pt idx="520">
                  <c:v>1.281E-4</c:v>
                </c:pt>
                <c:pt idx="521">
                  <c:v>9.5199999999999997E-5</c:v>
                </c:pt>
                <c:pt idx="522">
                  <c:v>1.115E-4</c:v>
                </c:pt>
                <c:pt idx="523">
                  <c:v>1.0450000000000001E-4</c:v>
                </c:pt>
                <c:pt idx="524">
                  <c:v>1.4090000000000001E-4</c:v>
                </c:pt>
                <c:pt idx="525">
                  <c:v>2.5680000000000001E-4</c:v>
                </c:pt>
                <c:pt idx="526">
                  <c:v>9.3300000000000005E-5</c:v>
                </c:pt>
                <c:pt idx="527">
                  <c:v>2.564E-4</c:v>
                </c:pt>
                <c:pt idx="528">
                  <c:v>1.8200000000000001E-4</c:v>
                </c:pt>
                <c:pt idx="529">
                  <c:v>1.25E-4</c:v>
                </c:pt>
                <c:pt idx="530">
                  <c:v>1.1519999999999999E-4</c:v>
                </c:pt>
                <c:pt idx="531">
                  <c:v>1.36E-4</c:v>
                </c:pt>
                <c:pt idx="532">
                  <c:v>1.5689999999999999E-4</c:v>
                </c:pt>
                <c:pt idx="533">
                  <c:v>9.9699999999999998E-5</c:v>
                </c:pt>
                <c:pt idx="534">
                  <c:v>2.2029999999999999E-4</c:v>
                </c:pt>
                <c:pt idx="535">
                  <c:v>1.2510000000000001E-4</c:v>
                </c:pt>
                <c:pt idx="536">
                  <c:v>1.5410000000000001E-4</c:v>
                </c:pt>
                <c:pt idx="537">
                  <c:v>2.6810000000000001E-4</c:v>
                </c:pt>
                <c:pt idx="538">
                  <c:v>1.3650000000000001E-4</c:v>
                </c:pt>
                <c:pt idx="539">
                  <c:v>1.5090000000000001E-4</c:v>
                </c:pt>
                <c:pt idx="540">
                  <c:v>9.5299999999999999E-5</c:v>
                </c:pt>
                <c:pt idx="541">
                  <c:v>1.205E-4</c:v>
                </c:pt>
                <c:pt idx="542">
                  <c:v>1.549E-4</c:v>
                </c:pt>
                <c:pt idx="543">
                  <c:v>9.4599999999999996E-5</c:v>
                </c:pt>
                <c:pt idx="544">
                  <c:v>1.3880000000000001E-4</c:v>
                </c:pt>
                <c:pt idx="545">
                  <c:v>1.471E-4</c:v>
                </c:pt>
                <c:pt idx="546">
                  <c:v>1.281E-4</c:v>
                </c:pt>
                <c:pt idx="547">
                  <c:v>2.2029999999999999E-4</c:v>
                </c:pt>
                <c:pt idx="548">
                  <c:v>1.2559999999999999E-4</c:v>
                </c:pt>
                <c:pt idx="549">
                  <c:v>3.0289999999999999E-4</c:v>
                </c:pt>
                <c:pt idx="550">
                  <c:v>1.136E-4</c:v>
                </c:pt>
                <c:pt idx="551">
                  <c:v>9.6299999999999996E-5</c:v>
                </c:pt>
                <c:pt idx="552">
                  <c:v>3.2969999999999999E-4</c:v>
                </c:pt>
                <c:pt idx="553">
                  <c:v>2.2259999999999999E-4</c:v>
                </c:pt>
                <c:pt idx="554">
                  <c:v>2.4010000000000001E-4</c:v>
                </c:pt>
                <c:pt idx="555">
                  <c:v>2.2819999999999999E-4</c:v>
                </c:pt>
                <c:pt idx="556">
                  <c:v>2.3489999999999999E-4</c:v>
                </c:pt>
                <c:pt idx="557">
                  <c:v>1.528E-4</c:v>
                </c:pt>
                <c:pt idx="558">
                  <c:v>2.098E-4</c:v>
                </c:pt>
                <c:pt idx="559">
                  <c:v>1.7450000000000001E-4</c:v>
                </c:pt>
                <c:pt idx="560">
                  <c:v>1.674E-4</c:v>
                </c:pt>
                <c:pt idx="561">
                  <c:v>1.1900000000000001E-4</c:v>
                </c:pt>
                <c:pt idx="562">
                  <c:v>1.3970000000000001E-4</c:v>
                </c:pt>
                <c:pt idx="563">
                  <c:v>1.11E-4</c:v>
                </c:pt>
                <c:pt idx="564">
                  <c:v>3.726E-4</c:v>
                </c:pt>
                <c:pt idx="565">
                  <c:v>1.0569999999999999E-4</c:v>
                </c:pt>
                <c:pt idx="566">
                  <c:v>1.3669999999999999E-4</c:v>
                </c:pt>
                <c:pt idx="567">
                  <c:v>1.3329999999999999E-4</c:v>
                </c:pt>
                <c:pt idx="568">
                  <c:v>1.998E-4</c:v>
                </c:pt>
                <c:pt idx="569">
                  <c:v>1.261E-4</c:v>
                </c:pt>
                <c:pt idx="570">
                  <c:v>1.21E-4</c:v>
                </c:pt>
                <c:pt idx="571">
                  <c:v>1.1959999999999999E-4</c:v>
                </c:pt>
                <c:pt idx="572">
                  <c:v>9.3499999999999996E-5</c:v>
                </c:pt>
                <c:pt idx="573">
                  <c:v>1.153E-4</c:v>
                </c:pt>
                <c:pt idx="574">
                  <c:v>1.2980000000000001E-4</c:v>
                </c:pt>
                <c:pt idx="575">
                  <c:v>1.3799999999999999E-4</c:v>
                </c:pt>
                <c:pt idx="576">
                  <c:v>1.448E-4</c:v>
                </c:pt>
                <c:pt idx="577">
                  <c:v>1.1129999999999999E-4</c:v>
                </c:pt>
                <c:pt idx="578">
                  <c:v>2.9730000000000002E-4</c:v>
                </c:pt>
                <c:pt idx="579">
                  <c:v>1.6789999999999999E-4</c:v>
                </c:pt>
                <c:pt idx="580">
                  <c:v>2.656E-4</c:v>
                </c:pt>
                <c:pt idx="581">
                  <c:v>1.054E-4</c:v>
                </c:pt>
                <c:pt idx="582">
                  <c:v>2.632E-4</c:v>
                </c:pt>
                <c:pt idx="583">
                  <c:v>1.154E-4</c:v>
                </c:pt>
                <c:pt idx="584">
                  <c:v>1.5640000000000001E-4</c:v>
                </c:pt>
                <c:pt idx="585">
                  <c:v>2.31E-4</c:v>
                </c:pt>
                <c:pt idx="586">
                  <c:v>1.34E-4</c:v>
                </c:pt>
                <c:pt idx="587">
                  <c:v>1.6259999999999999E-4</c:v>
                </c:pt>
                <c:pt idx="588">
                  <c:v>1.571E-4</c:v>
                </c:pt>
                <c:pt idx="589">
                  <c:v>1.122E-4</c:v>
                </c:pt>
                <c:pt idx="590">
                  <c:v>9.6899999999999997E-5</c:v>
                </c:pt>
                <c:pt idx="591">
                  <c:v>2.3499999999999999E-4</c:v>
                </c:pt>
                <c:pt idx="592">
                  <c:v>1.371E-4</c:v>
                </c:pt>
                <c:pt idx="593">
                  <c:v>1.7579999999999999E-4</c:v>
                </c:pt>
                <c:pt idx="594">
                  <c:v>2.2929999999999999E-4</c:v>
                </c:pt>
                <c:pt idx="595">
                  <c:v>1.3970000000000001E-4</c:v>
                </c:pt>
                <c:pt idx="596">
                  <c:v>1.116E-4</c:v>
                </c:pt>
                <c:pt idx="597">
                  <c:v>1.572E-4</c:v>
                </c:pt>
                <c:pt idx="598">
                  <c:v>1.2899999999999999E-4</c:v>
                </c:pt>
                <c:pt idx="599">
                  <c:v>1.4809999999999999E-4</c:v>
                </c:pt>
                <c:pt idx="600">
                  <c:v>1.081E-4</c:v>
                </c:pt>
                <c:pt idx="601">
                  <c:v>2.386E-4</c:v>
                </c:pt>
                <c:pt idx="602">
                  <c:v>1.875E-4</c:v>
                </c:pt>
                <c:pt idx="603">
                  <c:v>2.162E-4</c:v>
                </c:pt>
                <c:pt idx="604">
                  <c:v>9.7600000000000001E-5</c:v>
                </c:pt>
                <c:pt idx="605">
                  <c:v>2.3259999999999999E-4</c:v>
                </c:pt>
                <c:pt idx="606">
                  <c:v>1.56E-4</c:v>
                </c:pt>
                <c:pt idx="607">
                  <c:v>1.3760000000000001E-4</c:v>
                </c:pt>
                <c:pt idx="608">
                  <c:v>1.9689999999999999E-4</c:v>
                </c:pt>
                <c:pt idx="609">
                  <c:v>1.143E-4</c:v>
                </c:pt>
                <c:pt idx="610">
                  <c:v>1.5430000000000001E-4</c:v>
                </c:pt>
                <c:pt idx="611">
                  <c:v>3.545E-4</c:v>
                </c:pt>
                <c:pt idx="612">
                  <c:v>1.428E-4</c:v>
                </c:pt>
                <c:pt idx="613">
                  <c:v>1.0900000000000001E-4</c:v>
                </c:pt>
                <c:pt idx="614">
                  <c:v>1.7440000000000001E-4</c:v>
                </c:pt>
                <c:pt idx="615">
                  <c:v>1.125E-4</c:v>
                </c:pt>
                <c:pt idx="616">
                  <c:v>1.607E-4</c:v>
                </c:pt>
                <c:pt idx="617">
                  <c:v>1.4009999999999999E-4</c:v>
                </c:pt>
                <c:pt idx="618">
                  <c:v>1.293E-4</c:v>
                </c:pt>
                <c:pt idx="619">
                  <c:v>1.2569999999999999E-4</c:v>
                </c:pt>
                <c:pt idx="620">
                  <c:v>1.76E-4</c:v>
                </c:pt>
                <c:pt idx="621">
                  <c:v>1.1290000000000001E-4</c:v>
                </c:pt>
                <c:pt idx="622">
                  <c:v>1.539E-4</c:v>
                </c:pt>
                <c:pt idx="623">
                  <c:v>1.026E-4</c:v>
                </c:pt>
                <c:pt idx="624">
                  <c:v>1.0959999999999999E-4</c:v>
                </c:pt>
                <c:pt idx="625">
                  <c:v>1.4679999999999999E-4</c:v>
                </c:pt>
                <c:pt idx="626">
                  <c:v>1.3779999999999999E-4</c:v>
                </c:pt>
                <c:pt idx="627">
                  <c:v>9.6299999999999996E-5</c:v>
                </c:pt>
                <c:pt idx="628">
                  <c:v>1.7679999999999999E-4</c:v>
                </c:pt>
                <c:pt idx="629">
                  <c:v>1.083E-4</c:v>
                </c:pt>
                <c:pt idx="630">
                  <c:v>9.9500000000000006E-5</c:v>
                </c:pt>
                <c:pt idx="631">
                  <c:v>1.47E-4</c:v>
                </c:pt>
                <c:pt idx="632">
                  <c:v>1.494E-4</c:v>
                </c:pt>
                <c:pt idx="633">
                  <c:v>1.8330000000000001E-4</c:v>
                </c:pt>
                <c:pt idx="634">
                  <c:v>2.474E-4</c:v>
                </c:pt>
                <c:pt idx="635">
                  <c:v>1.3329999999999999E-4</c:v>
                </c:pt>
                <c:pt idx="636">
                  <c:v>1.697E-4</c:v>
                </c:pt>
                <c:pt idx="637">
                  <c:v>2.4049999999999999E-4</c:v>
                </c:pt>
                <c:pt idx="638">
                  <c:v>2.24E-4</c:v>
                </c:pt>
                <c:pt idx="639">
                  <c:v>1.2349999999999999E-4</c:v>
                </c:pt>
                <c:pt idx="640">
                  <c:v>1.461E-4</c:v>
                </c:pt>
                <c:pt idx="641">
                  <c:v>1.4239999999999999E-4</c:v>
                </c:pt>
                <c:pt idx="642">
                  <c:v>1.133E-4</c:v>
                </c:pt>
                <c:pt idx="643">
                  <c:v>1.2239999999999999E-4</c:v>
                </c:pt>
                <c:pt idx="644">
                  <c:v>1.2449999999999999E-4</c:v>
                </c:pt>
                <c:pt idx="645">
                  <c:v>1.2899999999999999E-4</c:v>
                </c:pt>
                <c:pt idx="646">
                  <c:v>2.319E-4</c:v>
                </c:pt>
                <c:pt idx="647">
                  <c:v>1.3960000000000001E-4</c:v>
                </c:pt>
                <c:pt idx="648">
                  <c:v>1.194E-4</c:v>
                </c:pt>
                <c:pt idx="649">
                  <c:v>1.9550000000000001E-4</c:v>
                </c:pt>
                <c:pt idx="650">
                  <c:v>1.293E-4</c:v>
                </c:pt>
                <c:pt idx="651">
                  <c:v>1.042E-4</c:v>
                </c:pt>
                <c:pt idx="652">
                  <c:v>1.719E-4</c:v>
                </c:pt>
                <c:pt idx="653">
                  <c:v>1.2779999999999999E-4</c:v>
                </c:pt>
                <c:pt idx="654">
                  <c:v>1.192E-4</c:v>
                </c:pt>
                <c:pt idx="655">
                  <c:v>1.2410000000000001E-4</c:v>
                </c:pt>
                <c:pt idx="656">
                  <c:v>1.025E-4</c:v>
                </c:pt>
                <c:pt idx="657">
                  <c:v>1.066E-4</c:v>
                </c:pt>
                <c:pt idx="658">
                  <c:v>1.3909999999999999E-4</c:v>
                </c:pt>
                <c:pt idx="659">
                  <c:v>1.4440000000000001E-4</c:v>
                </c:pt>
                <c:pt idx="660">
                  <c:v>1.0560000000000001E-4</c:v>
                </c:pt>
                <c:pt idx="661">
                  <c:v>2.522E-4</c:v>
                </c:pt>
                <c:pt idx="662">
                  <c:v>1.2569999999999999E-4</c:v>
                </c:pt>
                <c:pt idx="663">
                  <c:v>2.41E-4</c:v>
                </c:pt>
                <c:pt idx="664">
                  <c:v>2.1609999999999999E-4</c:v>
                </c:pt>
                <c:pt idx="665">
                  <c:v>1.5229999999999999E-4</c:v>
                </c:pt>
                <c:pt idx="666">
                  <c:v>2.3120000000000001E-4</c:v>
                </c:pt>
                <c:pt idx="667">
                  <c:v>1.169E-4</c:v>
                </c:pt>
                <c:pt idx="668">
                  <c:v>1.1069999999999999E-4</c:v>
                </c:pt>
                <c:pt idx="669">
                  <c:v>1.294E-4</c:v>
                </c:pt>
                <c:pt idx="670">
                  <c:v>1.8599999999999999E-4</c:v>
                </c:pt>
                <c:pt idx="671">
                  <c:v>1.4640000000000001E-4</c:v>
                </c:pt>
                <c:pt idx="672">
                  <c:v>1.092E-4</c:v>
                </c:pt>
                <c:pt idx="673">
                  <c:v>1.2559999999999999E-4</c:v>
                </c:pt>
                <c:pt idx="674">
                  <c:v>1.2019999999999999E-4</c:v>
                </c:pt>
                <c:pt idx="675">
                  <c:v>1.316E-4</c:v>
                </c:pt>
                <c:pt idx="676">
                  <c:v>1.66E-4</c:v>
                </c:pt>
                <c:pt idx="677">
                  <c:v>1.3009999999999999E-4</c:v>
                </c:pt>
                <c:pt idx="678">
                  <c:v>1.014E-4</c:v>
                </c:pt>
                <c:pt idx="679">
                  <c:v>1.4770000000000001E-4</c:v>
                </c:pt>
                <c:pt idx="680">
                  <c:v>8.6899999999999998E-5</c:v>
                </c:pt>
                <c:pt idx="681">
                  <c:v>1.004E-4</c:v>
                </c:pt>
                <c:pt idx="682">
                  <c:v>1.783E-4</c:v>
                </c:pt>
                <c:pt idx="683">
                  <c:v>4.86E-4</c:v>
                </c:pt>
                <c:pt idx="684">
                  <c:v>1.5899999999999999E-4</c:v>
                </c:pt>
                <c:pt idx="685">
                  <c:v>9.9300000000000001E-5</c:v>
                </c:pt>
                <c:pt idx="686">
                  <c:v>9.5699999999999995E-5</c:v>
                </c:pt>
                <c:pt idx="687">
                  <c:v>1.186E-4</c:v>
                </c:pt>
                <c:pt idx="688">
                  <c:v>2.8400000000000002E-4</c:v>
                </c:pt>
                <c:pt idx="689">
                  <c:v>1.2019999999999999E-4</c:v>
                </c:pt>
                <c:pt idx="690">
                  <c:v>1.1230000000000001E-4</c:v>
                </c:pt>
                <c:pt idx="691">
                  <c:v>1.215E-4</c:v>
                </c:pt>
                <c:pt idx="692">
                  <c:v>1.3660000000000001E-4</c:v>
                </c:pt>
                <c:pt idx="693">
                  <c:v>1.2909999999999999E-4</c:v>
                </c:pt>
                <c:pt idx="694">
                  <c:v>2.4729999999999999E-4</c:v>
                </c:pt>
                <c:pt idx="695">
                  <c:v>3.0069999999999999E-4</c:v>
                </c:pt>
                <c:pt idx="696">
                  <c:v>1.3229999999999999E-4</c:v>
                </c:pt>
                <c:pt idx="697">
                  <c:v>1.0069999999999999E-4</c:v>
                </c:pt>
                <c:pt idx="698">
                  <c:v>1.494E-4</c:v>
                </c:pt>
                <c:pt idx="699">
                  <c:v>1.3229999999999999E-4</c:v>
                </c:pt>
                <c:pt idx="700">
                  <c:v>4.2769999999999999E-4</c:v>
                </c:pt>
                <c:pt idx="701">
                  <c:v>1.27E-4</c:v>
                </c:pt>
                <c:pt idx="702">
                  <c:v>1.6029999999999999E-4</c:v>
                </c:pt>
                <c:pt idx="703">
                  <c:v>8.8300000000000005E-5</c:v>
                </c:pt>
                <c:pt idx="704">
                  <c:v>2.656E-4</c:v>
                </c:pt>
                <c:pt idx="705">
                  <c:v>2.2240000000000001E-4</c:v>
                </c:pt>
                <c:pt idx="706">
                  <c:v>2.243E-4</c:v>
                </c:pt>
                <c:pt idx="707">
                  <c:v>1.4870000000000001E-4</c:v>
                </c:pt>
                <c:pt idx="708">
                  <c:v>1.3439999999999999E-4</c:v>
                </c:pt>
                <c:pt idx="709">
                  <c:v>1.4640000000000001E-4</c:v>
                </c:pt>
                <c:pt idx="710">
                  <c:v>1.317E-4</c:v>
                </c:pt>
                <c:pt idx="711">
                  <c:v>2.0210000000000001E-4</c:v>
                </c:pt>
                <c:pt idx="712">
                  <c:v>1.3630000000000001E-4</c:v>
                </c:pt>
                <c:pt idx="713">
                  <c:v>2.0819999999999999E-4</c:v>
                </c:pt>
                <c:pt idx="714">
                  <c:v>4.6799999999999999E-4</c:v>
                </c:pt>
                <c:pt idx="715">
                  <c:v>1.6420000000000001E-4</c:v>
                </c:pt>
                <c:pt idx="716">
                  <c:v>1.022E-4</c:v>
                </c:pt>
                <c:pt idx="717">
                  <c:v>1.1349999999999999E-4</c:v>
                </c:pt>
                <c:pt idx="718">
                  <c:v>1.4750000000000001E-4</c:v>
                </c:pt>
                <c:pt idx="719">
                  <c:v>1.121E-4</c:v>
                </c:pt>
                <c:pt idx="720">
                  <c:v>1.496E-4</c:v>
                </c:pt>
                <c:pt idx="721">
                  <c:v>2.454E-4</c:v>
                </c:pt>
                <c:pt idx="722">
                  <c:v>2.8899999999999998E-4</c:v>
                </c:pt>
                <c:pt idx="723">
                  <c:v>1.6330000000000001E-4</c:v>
                </c:pt>
                <c:pt idx="724">
                  <c:v>4.0020000000000002E-4</c:v>
                </c:pt>
                <c:pt idx="725">
                  <c:v>1.248E-4</c:v>
                </c:pt>
                <c:pt idx="726">
                  <c:v>9.6500000000000001E-5</c:v>
                </c:pt>
                <c:pt idx="727">
                  <c:v>1.2070000000000001E-4</c:v>
                </c:pt>
                <c:pt idx="728">
                  <c:v>2.3220000000000001E-4</c:v>
                </c:pt>
                <c:pt idx="729">
                  <c:v>9.3900000000000006E-5</c:v>
                </c:pt>
                <c:pt idx="730">
                  <c:v>9.7E-5</c:v>
                </c:pt>
                <c:pt idx="731">
                  <c:v>1.2430000000000001E-4</c:v>
                </c:pt>
                <c:pt idx="732">
                  <c:v>2.2699999999999999E-4</c:v>
                </c:pt>
                <c:pt idx="733">
                  <c:v>1.7039999999999999E-4</c:v>
                </c:pt>
                <c:pt idx="734">
                  <c:v>1.55E-4</c:v>
                </c:pt>
                <c:pt idx="735">
                  <c:v>2.5040000000000001E-4</c:v>
                </c:pt>
                <c:pt idx="736">
                  <c:v>9.8599999999999998E-5</c:v>
                </c:pt>
                <c:pt idx="737">
                  <c:v>1.328E-4</c:v>
                </c:pt>
                <c:pt idx="738">
                  <c:v>1.6190000000000001E-4</c:v>
                </c:pt>
                <c:pt idx="739">
                  <c:v>8.9209999999999995E-4</c:v>
                </c:pt>
                <c:pt idx="740">
                  <c:v>1.069E-4</c:v>
                </c:pt>
                <c:pt idx="741">
                  <c:v>1.7799999999999999E-4</c:v>
                </c:pt>
                <c:pt idx="742">
                  <c:v>1.262E-4</c:v>
                </c:pt>
                <c:pt idx="743">
                  <c:v>2.1829999999999999E-4</c:v>
                </c:pt>
                <c:pt idx="744">
                  <c:v>1.3320000000000001E-4</c:v>
                </c:pt>
                <c:pt idx="745">
                  <c:v>1.197E-4</c:v>
                </c:pt>
                <c:pt idx="746">
                  <c:v>1.099E-4</c:v>
                </c:pt>
                <c:pt idx="747">
                  <c:v>1.65E-4</c:v>
                </c:pt>
                <c:pt idx="748">
                  <c:v>1.0560000000000001E-4</c:v>
                </c:pt>
                <c:pt idx="749">
                  <c:v>1.6239999999999999E-4</c:v>
                </c:pt>
                <c:pt idx="750">
                  <c:v>1.3080000000000001E-4</c:v>
                </c:pt>
                <c:pt idx="751">
                  <c:v>1.2400000000000001E-4</c:v>
                </c:pt>
                <c:pt idx="752">
                  <c:v>1.1400000000000001E-4</c:v>
                </c:pt>
                <c:pt idx="753">
                  <c:v>1.9540000000000001E-4</c:v>
                </c:pt>
                <c:pt idx="754">
                  <c:v>1.237E-4</c:v>
                </c:pt>
                <c:pt idx="755">
                  <c:v>9.6500000000000001E-5</c:v>
                </c:pt>
                <c:pt idx="756">
                  <c:v>1.1959999999999999E-4</c:v>
                </c:pt>
                <c:pt idx="757">
                  <c:v>1.5640000000000001E-4</c:v>
                </c:pt>
                <c:pt idx="758">
                  <c:v>2.3589999999999999E-4</c:v>
                </c:pt>
                <c:pt idx="759">
                  <c:v>9.2899999999999995E-5</c:v>
                </c:pt>
                <c:pt idx="760">
                  <c:v>2.229E-4</c:v>
                </c:pt>
                <c:pt idx="761">
                  <c:v>2.2819999999999999E-4</c:v>
                </c:pt>
                <c:pt idx="762">
                  <c:v>1.164E-4</c:v>
                </c:pt>
                <c:pt idx="763">
                  <c:v>1.3100000000000001E-4</c:v>
                </c:pt>
                <c:pt idx="764">
                  <c:v>1.031E-4</c:v>
                </c:pt>
                <c:pt idx="765">
                  <c:v>1.93E-4</c:v>
                </c:pt>
                <c:pt idx="766">
                  <c:v>1.359E-4</c:v>
                </c:pt>
                <c:pt idx="767">
                  <c:v>3.2039999999999998E-4</c:v>
                </c:pt>
                <c:pt idx="768">
                  <c:v>1.262E-4</c:v>
                </c:pt>
                <c:pt idx="769">
                  <c:v>3.0200000000000002E-4</c:v>
                </c:pt>
                <c:pt idx="770">
                  <c:v>1.303E-4</c:v>
                </c:pt>
                <c:pt idx="771">
                  <c:v>2.1990000000000001E-4</c:v>
                </c:pt>
                <c:pt idx="772">
                  <c:v>1.171E-4</c:v>
                </c:pt>
                <c:pt idx="773">
                  <c:v>1.154E-4</c:v>
                </c:pt>
                <c:pt idx="774">
                  <c:v>1.593E-4</c:v>
                </c:pt>
                <c:pt idx="775">
                  <c:v>9.9099999999999996E-5</c:v>
                </c:pt>
                <c:pt idx="776">
                  <c:v>1.259E-4</c:v>
                </c:pt>
                <c:pt idx="777">
                  <c:v>1.105E-4</c:v>
                </c:pt>
                <c:pt idx="778">
                  <c:v>1.36E-4</c:v>
                </c:pt>
                <c:pt idx="779">
                  <c:v>2.319E-4</c:v>
                </c:pt>
                <c:pt idx="780">
                  <c:v>1.194E-4</c:v>
                </c:pt>
                <c:pt idx="781">
                  <c:v>1.404E-4</c:v>
                </c:pt>
                <c:pt idx="782">
                  <c:v>1.3439999999999999E-4</c:v>
                </c:pt>
                <c:pt idx="783">
                  <c:v>1.95E-4</c:v>
                </c:pt>
                <c:pt idx="784">
                  <c:v>1.561E-4</c:v>
                </c:pt>
                <c:pt idx="785">
                  <c:v>1.4129999999999999E-4</c:v>
                </c:pt>
                <c:pt idx="786">
                  <c:v>9.3999999999999994E-5</c:v>
                </c:pt>
                <c:pt idx="787">
                  <c:v>1.133E-4</c:v>
                </c:pt>
                <c:pt idx="788">
                  <c:v>9.3700000000000001E-5</c:v>
                </c:pt>
                <c:pt idx="789">
                  <c:v>3.1869999999999999E-4</c:v>
                </c:pt>
                <c:pt idx="790">
                  <c:v>1.2339999999999999E-4</c:v>
                </c:pt>
                <c:pt idx="791">
                  <c:v>2.2890000000000001E-4</c:v>
                </c:pt>
                <c:pt idx="792">
                  <c:v>1.1179999999999999E-4</c:v>
                </c:pt>
                <c:pt idx="793">
                  <c:v>1.215E-4</c:v>
                </c:pt>
                <c:pt idx="794">
                  <c:v>1.284E-4</c:v>
                </c:pt>
                <c:pt idx="795">
                  <c:v>1.4669999999999999E-4</c:v>
                </c:pt>
                <c:pt idx="796">
                  <c:v>1.188E-4</c:v>
                </c:pt>
                <c:pt idx="797">
                  <c:v>1.5249999999999999E-4</c:v>
                </c:pt>
                <c:pt idx="798">
                  <c:v>2.2819999999999999E-4</c:v>
                </c:pt>
                <c:pt idx="799">
                  <c:v>1.6569999999999999E-4</c:v>
                </c:pt>
                <c:pt idx="800">
                  <c:v>1.4459999999999999E-4</c:v>
                </c:pt>
                <c:pt idx="801">
                  <c:v>1.8789999999999999E-4</c:v>
                </c:pt>
                <c:pt idx="802">
                  <c:v>1.6229999999999999E-4</c:v>
                </c:pt>
                <c:pt idx="803">
                  <c:v>2.2949999999999999E-4</c:v>
                </c:pt>
                <c:pt idx="804">
                  <c:v>1.95E-4</c:v>
                </c:pt>
                <c:pt idx="805">
                  <c:v>2.3479999999999999E-4</c:v>
                </c:pt>
                <c:pt idx="806">
                  <c:v>1.138E-4</c:v>
                </c:pt>
                <c:pt idx="807">
                  <c:v>1.1179999999999999E-4</c:v>
                </c:pt>
                <c:pt idx="808">
                  <c:v>1.4870000000000001E-4</c:v>
                </c:pt>
                <c:pt idx="809">
                  <c:v>1.188E-4</c:v>
                </c:pt>
                <c:pt idx="810">
                  <c:v>1.215E-4</c:v>
                </c:pt>
                <c:pt idx="811">
                  <c:v>1.3359999999999999E-4</c:v>
                </c:pt>
                <c:pt idx="812">
                  <c:v>1.187E-4</c:v>
                </c:pt>
                <c:pt idx="813">
                  <c:v>1.461E-4</c:v>
                </c:pt>
                <c:pt idx="814">
                  <c:v>1.4300000000000001E-4</c:v>
                </c:pt>
                <c:pt idx="815">
                  <c:v>1.2579999999999999E-4</c:v>
                </c:pt>
                <c:pt idx="816">
                  <c:v>1.4909999999999999E-4</c:v>
                </c:pt>
                <c:pt idx="817">
                  <c:v>1.426E-4</c:v>
                </c:pt>
                <c:pt idx="818">
                  <c:v>1.204E-4</c:v>
                </c:pt>
                <c:pt idx="819">
                  <c:v>1.2659999999999999E-4</c:v>
                </c:pt>
                <c:pt idx="820">
                  <c:v>1.695E-4</c:v>
                </c:pt>
                <c:pt idx="821">
                  <c:v>1.5809999999999999E-4</c:v>
                </c:pt>
                <c:pt idx="822">
                  <c:v>1.3520000000000001E-4</c:v>
                </c:pt>
                <c:pt idx="823">
                  <c:v>1.4569999999999999E-4</c:v>
                </c:pt>
                <c:pt idx="824">
                  <c:v>1.2559999999999999E-4</c:v>
                </c:pt>
                <c:pt idx="825">
                  <c:v>1.093E-4</c:v>
                </c:pt>
                <c:pt idx="826">
                  <c:v>1.2960000000000001E-4</c:v>
                </c:pt>
                <c:pt idx="827">
                  <c:v>1.3190000000000001E-4</c:v>
                </c:pt>
                <c:pt idx="828">
                  <c:v>1.158E-4</c:v>
                </c:pt>
                <c:pt idx="829">
                  <c:v>1.304E-4</c:v>
                </c:pt>
                <c:pt idx="830">
                  <c:v>4.348E-4</c:v>
                </c:pt>
                <c:pt idx="831">
                  <c:v>1.4789999999999999E-4</c:v>
                </c:pt>
                <c:pt idx="832">
                  <c:v>1.7819999999999999E-4</c:v>
                </c:pt>
                <c:pt idx="833">
                  <c:v>1.1340000000000001E-4</c:v>
                </c:pt>
                <c:pt idx="834">
                  <c:v>2.7569999999999998E-4</c:v>
                </c:pt>
                <c:pt idx="835">
                  <c:v>3.2220000000000003E-4</c:v>
                </c:pt>
                <c:pt idx="836">
                  <c:v>1.226E-4</c:v>
                </c:pt>
                <c:pt idx="837">
                  <c:v>1.4139999999999999E-4</c:v>
                </c:pt>
                <c:pt idx="838">
                  <c:v>1.087E-4</c:v>
                </c:pt>
                <c:pt idx="839">
                  <c:v>3.257E-4</c:v>
                </c:pt>
                <c:pt idx="840">
                  <c:v>2.107E-4</c:v>
                </c:pt>
                <c:pt idx="841">
                  <c:v>1.126E-4</c:v>
                </c:pt>
                <c:pt idx="842">
                  <c:v>2.4259999999999999E-4</c:v>
                </c:pt>
                <c:pt idx="843">
                  <c:v>1.259E-4</c:v>
                </c:pt>
                <c:pt idx="844">
                  <c:v>1.2120000000000001E-4</c:v>
                </c:pt>
                <c:pt idx="845">
                  <c:v>1.4809999999999999E-4</c:v>
                </c:pt>
                <c:pt idx="846">
                  <c:v>1.066E-4</c:v>
                </c:pt>
                <c:pt idx="847">
                  <c:v>1.261E-4</c:v>
                </c:pt>
                <c:pt idx="848">
                  <c:v>1.177E-4</c:v>
                </c:pt>
                <c:pt idx="849">
                  <c:v>1.175E-4</c:v>
                </c:pt>
                <c:pt idx="850">
                  <c:v>1.5809999999999999E-4</c:v>
                </c:pt>
                <c:pt idx="851">
                  <c:v>1.3090000000000001E-4</c:v>
                </c:pt>
                <c:pt idx="852">
                  <c:v>1.5310000000000001E-4</c:v>
                </c:pt>
                <c:pt idx="853">
                  <c:v>9.5799999999999998E-5</c:v>
                </c:pt>
                <c:pt idx="854">
                  <c:v>1.4109999999999999E-4</c:v>
                </c:pt>
                <c:pt idx="855">
                  <c:v>1.136E-4</c:v>
                </c:pt>
                <c:pt idx="856">
                  <c:v>1.248E-4</c:v>
                </c:pt>
                <c:pt idx="857">
                  <c:v>2.2340000000000001E-4</c:v>
                </c:pt>
                <c:pt idx="858">
                  <c:v>1.3909999999999999E-4</c:v>
                </c:pt>
                <c:pt idx="859">
                  <c:v>2.41E-4</c:v>
                </c:pt>
                <c:pt idx="860">
                  <c:v>9.5099999999999994E-5</c:v>
                </c:pt>
                <c:pt idx="861">
                  <c:v>1.1730000000000001E-4</c:v>
                </c:pt>
                <c:pt idx="862">
                  <c:v>1.284E-4</c:v>
                </c:pt>
                <c:pt idx="863">
                  <c:v>1.6029999999999999E-4</c:v>
                </c:pt>
                <c:pt idx="864">
                  <c:v>2.743E-4</c:v>
                </c:pt>
                <c:pt idx="865">
                  <c:v>1.116E-4</c:v>
                </c:pt>
                <c:pt idx="866">
                  <c:v>1.303E-4</c:v>
                </c:pt>
                <c:pt idx="867">
                  <c:v>2.107E-4</c:v>
                </c:pt>
                <c:pt idx="868">
                  <c:v>1.2799999999999999E-4</c:v>
                </c:pt>
                <c:pt idx="869">
                  <c:v>1.2850000000000001E-4</c:v>
                </c:pt>
                <c:pt idx="870">
                  <c:v>1.4760000000000001E-4</c:v>
                </c:pt>
                <c:pt idx="871">
                  <c:v>1.0509999999999999E-4</c:v>
                </c:pt>
                <c:pt idx="872">
                  <c:v>1.3889999999999999E-4</c:v>
                </c:pt>
                <c:pt idx="873">
                  <c:v>1.3349999999999999E-4</c:v>
                </c:pt>
                <c:pt idx="874">
                  <c:v>1.961E-4</c:v>
                </c:pt>
                <c:pt idx="875">
                  <c:v>3.0739999999999999E-4</c:v>
                </c:pt>
                <c:pt idx="876">
                  <c:v>1.795E-4</c:v>
                </c:pt>
                <c:pt idx="877">
                  <c:v>1.7249999999999999E-4</c:v>
                </c:pt>
                <c:pt idx="878">
                  <c:v>2.418E-4</c:v>
                </c:pt>
                <c:pt idx="879">
                  <c:v>2.0320000000000001E-4</c:v>
                </c:pt>
                <c:pt idx="880">
                  <c:v>2.0259999999999999E-4</c:v>
                </c:pt>
                <c:pt idx="881">
                  <c:v>1.5880000000000001E-4</c:v>
                </c:pt>
                <c:pt idx="882">
                  <c:v>3.7219999999999999E-4</c:v>
                </c:pt>
                <c:pt idx="883">
                  <c:v>2.9940000000000001E-4</c:v>
                </c:pt>
                <c:pt idx="884">
                  <c:v>1.8349999999999999E-4</c:v>
                </c:pt>
                <c:pt idx="885">
                  <c:v>1.4119999999999999E-4</c:v>
                </c:pt>
                <c:pt idx="886">
                  <c:v>1.693E-4</c:v>
                </c:pt>
                <c:pt idx="887">
                  <c:v>9.6399999999999999E-5</c:v>
                </c:pt>
                <c:pt idx="888">
                  <c:v>1.6420000000000001E-4</c:v>
                </c:pt>
                <c:pt idx="889">
                  <c:v>1.749E-4</c:v>
                </c:pt>
                <c:pt idx="890">
                  <c:v>9.8999999999999994E-5</c:v>
                </c:pt>
                <c:pt idx="891">
                  <c:v>1.4129999999999999E-4</c:v>
                </c:pt>
                <c:pt idx="892">
                  <c:v>1.6559999999999999E-4</c:v>
                </c:pt>
                <c:pt idx="893">
                  <c:v>1.1739999999999999E-4</c:v>
                </c:pt>
                <c:pt idx="894">
                  <c:v>2.0120000000000001E-4</c:v>
                </c:pt>
                <c:pt idx="895">
                  <c:v>2.0819999999999999E-4</c:v>
                </c:pt>
                <c:pt idx="896">
                  <c:v>1.472E-4</c:v>
                </c:pt>
                <c:pt idx="897">
                  <c:v>1.273E-4</c:v>
                </c:pt>
                <c:pt idx="898">
                  <c:v>1.5139999999999999E-4</c:v>
                </c:pt>
                <c:pt idx="899">
                  <c:v>1.805E-4</c:v>
                </c:pt>
                <c:pt idx="900">
                  <c:v>1.3669999999999999E-4</c:v>
                </c:pt>
                <c:pt idx="901">
                  <c:v>1.137E-4</c:v>
                </c:pt>
                <c:pt idx="902">
                  <c:v>1.7210000000000001E-4</c:v>
                </c:pt>
                <c:pt idx="903">
                  <c:v>1.009E-4</c:v>
                </c:pt>
                <c:pt idx="904">
                  <c:v>1.3540000000000001E-4</c:v>
                </c:pt>
                <c:pt idx="905">
                  <c:v>1.171E-4</c:v>
                </c:pt>
                <c:pt idx="906">
                  <c:v>1.6579999999999999E-4</c:v>
                </c:pt>
                <c:pt idx="907">
                  <c:v>1.2740000000000001E-4</c:v>
                </c:pt>
                <c:pt idx="908">
                  <c:v>1.4300000000000001E-4</c:v>
                </c:pt>
                <c:pt idx="909">
                  <c:v>1.4520000000000001E-4</c:v>
                </c:pt>
                <c:pt idx="910">
                  <c:v>1.3630000000000001E-4</c:v>
                </c:pt>
                <c:pt idx="911">
                  <c:v>3.3100000000000002E-4</c:v>
                </c:pt>
                <c:pt idx="912">
                  <c:v>1.3459999999999999E-4</c:v>
                </c:pt>
                <c:pt idx="913">
                  <c:v>9.6600000000000003E-5</c:v>
                </c:pt>
                <c:pt idx="914">
                  <c:v>2.4039999999999999E-4</c:v>
                </c:pt>
                <c:pt idx="915">
                  <c:v>1.474E-4</c:v>
                </c:pt>
                <c:pt idx="916">
                  <c:v>1.1239999999999999E-4</c:v>
                </c:pt>
                <c:pt idx="917">
                  <c:v>1.069E-4</c:v>
                </c:pt>
                <c:pt idx="918">
                  <c:v>3.1589999999999998E-4</c:v>
                </c:pt>
                <c:pt idx="919">
                  <c:v>1.4430000000000001E-4</c:v>
                </c:pt>
                <c:pt idx="920">
                  <c:v>1.3799999999999999E-4</c:v>
                </c:pt>
                <c:pt idx="921">
                  <c:v>1.205E-4</c:v>
                </c:pt>
                <c:pt idx="922">
                  <c:v>1.066E-4</c:v>
                </c:pt>
                <c:pt idx="923">
                  <c:v>8.6299999999999997E-5</c:v>
                </c:pt>
                <c:pt idx="924">
                  <c:v>1.002E-4</c:v>
                </c:pt>
                <c:pt idx="925">
                  <c:v>1.021E-4</c:v>
                </c:pt>
                <c:pt idx="926">
                  <c:v>1.189E-4</c:v>
                </c:pt>
                <c:pt idx="927">
                  <c:v>1.8340000000000001E-4</c:v>
                </c:pt>
                <c:pt idx="928">
                  <c:v>1.2290000000000001E-4</c:v>
                </c:pt>
                <c:pt idx="929">
                  <c:v>1.7139999999999999E-4</c:v>
                </c:pt>
                <c:pt idx="930">
                  <c:v>9.9699999999999998E-5</c:v>
                </c:pt>
                <c:pt idx="931">
                  <c:v>9.4599999999999996E-5</c:v>
                </c:pt>
                <c:pt idx="932">
                  <c:v>1.189E-4</c:v>
                </c:pt>
                <c:pt idx="933">
                  <c:v>1.9919999999999999E-4</c:v>
                </c:pt>
                <c:pt idx="934">
                  <c:v>1.484E-4</c:v>
                </c:pt>
                <c:pt idx="935">
                  <c:v>1.205E-4</c:v>
                </c:pt>
                <c:pt idx="936">
                  <c:v>2.3139999999999999E-4</c:v>
                </c:pt>
                <c:pt idx="937">
                  <c:v>2.2049999999999999E-4</c:v>
                </c:pt>
                <c:pt idx="938">
                  <c:v>9.7299999999999993E-5</c:v>
                </c:pt>
                <c:pt idx="939">
                  <c:v>1.281E-4</c:v>
                </c:pt>
                <c:pt idx="940">
                  <c:v>1.616E-4</c:v>
                </c:pt>
                <c:pt idx="941">
                  <c:v>1.1790000000000001E-4</c:v>
                </c:pt>
                <c:pt idx="942">
                  <c:v>1.236E-4</c:v>
                </c:pt>
                <c:pt idx="943">
                  <c:v>1.338E-4</c:v>
                </c:pt>
                <c:pt idx="944">
                  <c:v>2.0259999999999999E-4</c:v>
                </c:pt>
                <c:pt idx="945">
                  <c:v>1.078E-4</c:v>
                </c:pt>
                <c:pt idx="946">
                  <c:v>1.4430000000000001E-4</c:v>
                </c:pt>
                <c:pt idx="947">
                  <c:v>1.339E-4</c:v>
                </c:pt>
                <c:pt idx="948">
                  <c:v>1.7809999999999999E-4</c:v>
                </c:pt>
                <c:pt idx="949">
                  <c:v>2.5559999999999998E-4</c:v>
                </c:pt>
                <c:pt idx="950">
                  <c:v>1.171E-4</c:v>
                </c:pt>
                <c:pt idx="951">
                  <c:v>1.5009999999999999E-4</c:v>
                </c:pt>
                <c:pt idx="952">
                  <c:v>9.9900000000000002E-5</c:v>
                </c:pt>
                <c:pt idx="953">
                  <c:v>1.159E-4</c:v>
                </c:pt>
                <c:pt idx="954">
                  <c:v>1.584E-4</c:v>
                </c:pt>
                <c:pt idx="955">
                  <c:v>9.6799999999999995E-5</c:v>
                </c:pt>
                <c:pt idx="956">
                  <c:v>9.48E-5</c:v>
                </c:pt>
                <c:pt idx="957">
                  <c:v>1.119E-4</c:v>
                </c:pt>
                <c:pt idx="958">
                  <c:v>1.325E-4</c:v>
                </c:pt>
                <c:pt idx="959">
                  <c:v>3.1950000000000001E-4</c:v>
                </c:pt>
                <c:pt idx="960">
                  <c:v>1.594E-4</c:v>
                </c:pt>
                <c:pt idx="961">
                  <c:v>9.9300000000000001E-5</c:v>
                </c:pt>
                <c:pt idx="962">
                  <c:v>1.4119999999999999E-4</c:v>
                </c:pt>
                <c:pt idx="963">
                  <c:v>1.583E-4</c:v>
                </c:pt>
                <c:pt idx="964">
                  <c:v>1.3779999999999999E-4</c:v>
                </c:pt>
                <c:pt idx="965">
                  <c:v>1.2400000000000001E-4</c:v>
                </c:pt>
                <c:pt idx="966">
                  <c:v>1.171E-4</c:v>
                </c:pt>
                <c:pt idx="967">
                  <c:v>1.064E-4</c:v>
                </c:pt>
                <c:pt idx="968">
                  <c:v>1.103E-4</c:v>
                </c:pt>
                <c:pt idx="969">
                  <c:v>1.4019999999999999E-4</c:v>
                </c:pt>
                <c:pt idx="970">
                  <c:v>1.058E-4</c:v>
                </c:pt>
                <c:pt idx="971">
                  <c:v>9.8499999999999995E-5</c:v>
                </c:pt>
                <c:pt idx="972">
                  <c:v>1.214E-4</c:v>
                </c:pt>
                <c:pt idx="973">
                  <c:v>3.0029999999999998E-4</c:v>
                </c:pt>
                <c:pt idx="974">
                  <c:v>1.12E-4</c:v>
                </c:pt>
                <c:pt idx="975">
                  <c:v>1.8980000000000001E-4</c:v>
                </c:pt>
                <c:pt idx="976">
                  <c:v>1.527E-4</c:v>
                </c:pt>
                <c:pt idx="977">
                  <c:v>1.2960000000000001E-4</c:v>
                </c:pt>
                <c:pt idx="978">
                  <c:v>2.4000000000000001E-4</c:v>
                </c:pt>
                <c:pt idx="979">
                  <c:v>3.1540000000000002E-4</c:v>
                </c:pt>
                <c:pt idx="980">
                  <c:v>1.18E-4</c:v>
                </c:pt>
                <c:pt idx="981">
                  <c:v>1.227E-4</c:v>
                </c:pt>
                <c:pt idx="982">
                  <c:v>9.5600000000000006E-5</c:v>
                </c:pt>
                <c:pt idx="983">
                  <c:v>2.8439999999999997E-4</c:v>
                </c:pt>
                <c:pt idx="984">
                  <c:v>1.428E-4</c:v>
                </c:pt>
                <c:pt idx="985">
                  <c:v>1.5239999999999999E-4</c:v>
                </c:pt>
                <c:pt idx="986">
                  <c:v>3.1419999999999999E-4</c:v>
                </c:pt>
                <c:pt idx="987">
                  <c:v>1.9110000000000001E-4</c:v>
                </c:pt>
                <c:pt idx="988">
                  <c:v>2.8039999999999999E-4</c:v>
                </c:pt>
                <c:pt idx="989">
                  <c:v>9.5699999999999995E-5</c:v>
                </c:pt>
                <c:pt idx="990">
                  <c:v>1.082E-4</c:v>
                </c:pt>
                <c:pt idx="991">
                  <c:v>1.247E-4</c:v>
                </c:pt>
                <c:pt idx="992">
                  <c:v>2.5470000000000001E-4</c:v>
                </c:pt>
                <c:pt idx="993">
                  <c:v>1.4919999999999999E-4</c:v>
                </c:pt>
                <c:pt idx="994">
                  <c:v>1.3190000000000001E-4</c:v>
                </c:pt>
                <c:pt idx="995">
                  <c:v>1.4919999999999999E-4</c:v>
                </c:pt>
                <c:pt idx="996">
                  <c:v>1.3210000000000001E-4</c:v>
                </c:pt>
                <c:pt idx="997">
                  <c:v>9.6500000000000001E-5</c:v>
                </c:pt>
                <c:pt idx="998">
                  <c:v>1.8599999999999999E-4</c:v>
                </c:pt>
                <c:pt idx="999">
                  <c:v>1.3640000000000001E-4</c:v>
                </c:pt>
                <c:pt idx="1000">
                  <c:v>1.193E-4</c:v>
                </c:pt>
                <c:pt idx="1001">
                  <c:v>2.0770000000000001E-4</c:v>
                </c:pt>
                <c:pt idx="1002">
                  <c:v>1.3180000000000001E-4</c:v>
                </c:pt>
                <c:pt idx="1003">
                  <c:v>1.718E-4</c:v>
                </c:pt>
                <c:pt idx="1004">
                  <c:v>1.5320000000000001E-4</c:v>
                </c:pt>
                <c:pt idx="1005">
                  <c:v>1.6569999999999999E-4</c:v>
                </c:pt>
                <c:pt idx="1006">
                  <c:v>1.818E-4</c:v>
                </c:pt>
                <c:pt idx="1007">
                  <c:v>1.4320000000000001E-4</c:v>
                </c:pt>
                <c:pt idx="1008">
                  <c:v>1.1349999999999999E-4</c:v>
                </c:pt>
                <c:pt idx="1009">
                  <c:v>2.764E-4</c:v>
                </c:pt>
                <c:pt idx="1010">
                  <c:v>1.3430000000000001E-4</c:v>
                </c:pt>
                <c:pt idx="1011">
                  <c:v>2.7270000000000001E-4</c:v>
                </c:pt>
                <c:pt idx="1012">
                  <c:v>3.2210000000000002E-4</c:v>
                </c:pt>
                <c:pt idx="1013">
                  <c:v>2.831E-4</c:v>
                </c:pt>
                <c:pt idx="1014">
                  <c:v>1.4770000000000001E-4</c:v>
                </c:pt>
                <c:pt idx="1015">
                  <c:v>1.4219999999999999E-4</c:v>
                </c:pt>
                <c:pt idx="1016">
                  <c:v>4.2900000000000002E-4</c:v>
                </c:pt>
                <c:pt idx="1017">
                  <c:v>1.4770000000000001E-4</c:v>
                </c:pt>
                <c:pt idx="1018">
                  <c:v>2.399E-4</c:v>
                </c:pt>
                <c:pt idx="1019">
                  <c:v>1.15E-4</c:v>
                </c:pt>
                <c:pt idx="1020">
                  <c:v>1.249E-4</c:v>
                </c:pt>
                <c:pt idx="1021">
                  <c:v>2.184E-4</c:v>
                </c:pt>
                <c:pt idx="1022">
                  <c:v>1.4109999999999999E-4</c:v>
                </c:pt>
                <c:pt idx="1023">
                  <c:v>1.099E-4</c:v>
                </c:pt>
                <c:pt idx="1024">
                  <c:v>1.395E-4</c:v>
                </c:pt>
                <c:pt idx="1025">
                  <c:v>3.8900000000000002E-4</c:v>
                </c:pt>
                <c:pt idx="1026">
                  <c:v>1.8469999999999999E-4</c:v>
                </c:pt>
                <c:pt idx="1027">
                  <c:v>2.0660000000000001E-4</c:v>
                </c:pt>
                <c:pt idx="1028">
                  <c:v>1.615E-4</c:v>
                </c:pt>
                <c:pt idx="1029">
                  <c:v>1.4750000000000001E-4</c:v>
                </c:pt>
                <c:pt idx="1030">
                  <c:v>2.1880000000000001E-4</c:v>
                </c:pt>
                <c:pt idx="1031">
                  <c:v>2.1018999999999999E-3</c:v>
                </c:pt>
                <c:pt idx="1032">
                  <c:v>1.17E-4</c:v>
                </c:pt>
                <c:pt idx="1033">
                  <c:v>1.117E-4</c:v>
                </c:pt>
                <c:pt idx="1034">
                  <c:v>1.3650000000000001E-4</c:v>
                </c:pt>
                <c:pt idx="1035">
                  <c:v>1.482E-4</c:v>
                </c:pt>
                <c:pt idx="1036">
                  <c:v>4.1730000000000001E-4</c:v>
                </c:pt>
                <c:pt idx="1037">
                  <c:v>1.328E-4</c:v>
                </c:pt>
                <c:pt idx="1038">
                  <c:v>1.5660000000000001E-4</c:v>
                </c:pt>
                <c:pt idx="1039">
                  <c:v>1.5410000000000001E-4</c:v>
                </c:pt>
                <c:pt idx="1040">
                  <c:v>1.574E-4</c:v>
                </c:pt>
                <c:pt idx="1041">
                  <c:v>1.6860000000000001E-4</c:v>
                </c:pt>
                <c:pt idx="1042">
                  <c:v>1.384E-4</c:v>
                </c:pt>
                <c:pt idx="1043">
                  <c:v>1.853E-4</c:v>
                </c:pt>
                <c:pt idx="1044">
                  <c:v>2.0550000000000001E-4</c:v>
                </c:pt>
                <c:pt idx="1045">
                  <c:v>1.2569999999999999E-4</c:v>
                </c:pt>
                <c:pt idx="1046">
                  <c:v>1.22E-4</c:v>
                </c:pt>
                <c:pt idx="1047">
                  <c:v>2.1699999999999999E-4</c:v>
                </c:pt>
                <c:pt idx="1048">
                  <c:v>1.3420000000000001E-4</c:v>
                </c:pt>
                <c:pt idx="1049">
                  <c:v>1.4249999999999999E-4</c:v>
                </c:pt>
                <c:pt idx="1050">
                  <c:v>1.9379999999999999E-4</c:v>
                </c:pt>
                <c:pt idx="1051">
                  <c:v>1.205E-4</c:v>
                </c:pt>
                <c:pt idx="1052">
                  <c:v>1.5029999999999999E-4</c:v>
                </c:pt>
                <c:pt idx="1053">
                  <c:v>1.5200000000000001E-4</c:v>
                </c:pt>
                <c:pt idx="1054">
                  <c:v>1.5129999999999999E-4</c:v>
                </c:pt>
                <c:pt idx="1055">
                  <c:v>1.6310000000000001E-4</c:v>
                </c:pt>
                <c:pt idx="1056">
                  <c:v>1.3530000000000001E-4</c:v>
                </c:pt>
                <c:pt idx="1057">
                  <c:v>1.2430000000000001E-4</c:v>
                </c:pt>
                <c:pt idx="1058">
                  <c:v>2.1479999999999999E-4</c:v>
                </c:pt>
                <c:pt idx="1059">
                  <c:v>1.6440000000000001E-4</c:v>
                </c:pt>
                <c:pt idx="1060">
                  <c:v>1.4530000000000001E-4</c:v>
                </c:pt>
                <c:pt idx="1061">
                  <c:v>2.154E-4</c:v>
                </c:pt>
                <c:pt idx="1062">
                  <c:v>2.1130000000000001E-4</c:v>
                </c:pt>
                <c:pt idx="1063">
                  <c:v>2.3800000000000001E-4</c:v>
                </c:pt>
                <c:pt idx="1064">
                  <c:v>1.3540000000000001E-4</c:v>
                </c:pt>
                <c:pt idx="1065">
                  <c:v>1.138E-4</c:v>
                </c:pt>
                <c:pt idx="1066">
                  <c:v>1.4420000000000001E-4</c:v>
                </c:pt>
                <c:pt idx="1067">
                  <c:v>1.5449999999999999E-4</c:v>
                </c:pt>
                <c:pt idx="1068">
                  <c:v>1.4669999999999999E-4</c:v>
                </c:pt>
                <c:pt idx="1069">
                  <c:v>1.516E-4</c:v>
                </c:pt>
                <c:pt idx="1070">
                  <c:v>1.273E-4</c:v>
                </c:pt>
                <c:pt idx="1071">
                  <c:v>1.627E-4</c:v>
                </c:pt>
                <c:pt idx="1072">
                  <c:v>1.762E-4</c:v>
                </c:pt>
                <c:pt idx="1073">
                  <c:v>1.3210000000000001E-4</c:v>
                </c:pt>
                <c:pt idx="1074">
                  <c:v>1.404E-4</c:v>
                </c:pt>
                <c:pt idx="1075">
                  <c:v>2.1479999999999999E-4</c:v>
                </c:pt>
                <c:pt idx="1076">
                  <c:v>1.2980000000000001E-4</c:v>
                </c:pt>
                <c:pt idx="1077">
                  <c:v>1.585E-4</c:v>
                </c:pt>
                <c:pt idx="1078">
                  <c:v>1.2659999999999999E-4</c:v>
                </c:pt>
                <c:pt idx="1079">
                  <c:v>1.327E-4</c:v>
                </c:pt>
                <c:pt idx="1080">
                  <c:v>1.562E-4</c:v>
                </c:pt>
                <c:pt idx="1081">
                  <c:v>1.8679999999999999E-4</c:v>
                </c:pt>
                <c:pt idx="1082">
                  <c:v>1.271E-4</c:v>
                </c:pt>
                <c:pt idx="1083">
                  <c:v>1.4459999999999999E-4</c:v>
                </c:pt>
                <c:pt idx="1084">
                  <c:v>1.416E-4</c:v>
                </c:pt>
                <c:pt idx="1085">
                  <c:v>1.359E-4</c:v>
                </c:pt>
                <c:pt idx="1086">
                  <c:v>2.5490000000000002E-4</c:v>
                </c:pt>
                <c:pt idx="1087">
                  <c:v>1.6760000000000001E-4</c:v>
                </c:pt>
                <c:pt idx="1088">
                  <c:v>1.236E-4</c:v>
                </c:pt>
                <c:pt idx="1089">
                  <c:v>1.3740000000000001E-4</c:v>
                </c:pt>
                <c:pt idx="1090">
                  <c:v>1.361E-4</c:v>
                </c:pt>
                <c:pt idx="1091">
                  <c:v>1.963E-4</c:v>
                </c:pt>
                <c:pt idx="1092">
                  <c:v>1.167E-4</c:v>
                </c:pt>
                <c:pt idx="1093">
                  <c:v>1.7909999999999999E-4</c:v>
                </c:pt>
                <c:pt idx="1094">
                  <c:v>1.3569999999999999E-4</c:v>
                </c:pt>
                <c:pt idx="1095">
                  <c:v>1.504E-4</c:v>
                </c:pt>
                <c:pt idx="1096">
                  <c:v>1.211E-4</c:v>
                </c:pt>
                <c:pt idx="1097">
                  <c:v>2.7589999999999998E-4</c:v>
                </c:pt>
                <c:pt idx="1098">
                  <c:v>1.1849999999999999E-4</c:v>
                </c:pt>
                <c:pt idx="1099">
                  <c:v>1.2650000000000001E-4</c:v>
                </c:pt>
                <c:pt idx="1100">
                  <c:v>1.141E-4</c:v>
                </c:pt>
                <c:pt idx="1101">
                  <c:v>1.405E-4</c:v>
                </c:pt>
                <c:pt idx="1102">
                  <c:v>1.304E-4</c:v>
                </c:pt>
                <c:pt idx="1103">
                  <c:v>1.5190000000000001E-4</c:v>
                </c:pt>
                <c:pt idx="1104">
                  <c:v>1.683E-4</c:v>
                </c:pt>
                <c:pt idx="1105">
                  <c:v>1.8230000000000001E-4</c:v>
                </c:pt>
                <c:pt idx="1106">
                  <c:v>1.861E-4</c:v>
                </c:pt>
                <c:pt idx="1107">
                  <c:v>2.6229999999999998E-4</c:v>
                </c:pt>
                <c:pt idx="1108">
                  <c:v>1.3999999999999999E-4</c:v>
                </c:pt>
                <c:pt idx="1109">
                  <c:v>2.0890000000000001E-4</c:v>
                </c:pt>
                <c:pt idx="1110">
                  <c:v>1.4359999999999999E-4</c:v>
                </c:pt>
                <c:pt idx="1111">
                  <c:v>3.2410000000000002E-4</c:v>
                </c:pt>
                <c:pt idx="1112">
                  <c:v>1.552E-4</c:v>
                </c:pt>
                <c:pt idx="1113">
                  <c:v>2.3450000000000001E-4</c:v>
                </c:pt>
                <c:pt idx="1114">
                  <c:v>1.25E-4</c:v>
                </c:pt>
                <c:pt idx="1115">
                  <c:v>1.198E-4</c:v>
                </c:pt>
                <c:pt idx="1116">
                  <c:v>1.6229999999999999E-4</c:v>
                </c:pt>
                <c:pt idx="1117">
                  <c:v>1.226E-4</c:v>
                </c:pt>
                <c:pt idx="1118">
                  <c:v>2.319E-4</c:v>
                </c:pt>
                <c:pt idx="1119">
                  <c:v>1.5799999999999999E-4</c:v>
                </c:pt>
                <c:pt idx="1120">
                  <c:v>1.4200000000000001E-4</c:v>
                </c:pt>
                <c:pt idx="1121">
                  <c:v>1.114E-4</c:v>
                </c:pt>
                <c:pt idx="1122">
                  <c:v>1.3990000000000001E-4</c:v>
                </c:pt>
                <c:pt idx="1123">
                  <c:v>1.169E-4</c:v>
                </c:pt>
                <c:pt idx="1124">
                  <c:v>1.975E-4</c:v>
                </c:pt>
                <c:pt idx="1125">
                  <c:v>1.026E-4</c:v>
                </c:pt>
                <c:pt idx="1126">
                  <c:v>2.2719999999999999E-4</c:v>
                </c:pt>
                <c:pt idx="1127">
                  <c:v>4.4739999999999998E-4</c:v>
                </c:pt>
                <c:pt idx="1128">
                  <c:v>1.473E-4</c:v>
                </c:pt>
                <c:pt idx="1129">
                  <c:v>1.2689999999999999E-4</c:v>
                </c:pt>
                <c:pt idx="1130">
                  <c:v>1.472E-4</c:v>
                </c:pt>
                <c:pt idx="1131">
                  <c:v>1.4190000000000001E-4</c:v>
                </c:pt>
                <c:pt idx="1132">
                  <c:v>1.238E-4</c:v>
                </c:pt>
                <c:pt idx="1133">
                  <c:v>1.4909999999999999E-4</c:v>
                </c:pt>
                <c:pt idx="1134">
                  <c:v>1.05E-4</c:v>
                </c:pt>
                <c:pt idx="1135">
                  <c:v>1.383E-4</c:v>
                </c:pt>
                <c:pt idx="1136">
                  <c:v>1.198E-4</c:v>
                </c:pt>
                <c:pt idx="1137">
                  <c:v>1.2860000000000001E-4</c:v>
                </c:pt>
                <c:pt idx="1138">
                  <c:v>1.7420000000000001E-4</c:v>
                </c:pt>
                <c:pt idx="1139">
                  <c:v>1.2129999999999999E-4</c:v>
                </c:pt>
                <c:pt idx="1140">
                  <c:v>1.15E-4</c:v>
                </c:pt>
                <c:pt idx="1141">
                  <c:v>2.4850000000000002E-4</c:v>
                </c:pt>
                <c:pt idx="1142">
                  <c:v>1.249E-4</c:v>
                </c:pt>
                <c:pt idx="1143">
                  <c:v>1.1629999999999999E-4</c:v>
                </c:pt>
                <c:pt idx="1144">
                  <c:v>2.062E-4</c:v>
                </c:pt>
                <c:pt idx="1145">
                  <c:v>1.381E-4</c:v>
                </c:pt>
                <c:pt idx="1146">
                  <c:v>3.2220000000000003E-4</c:v>
                </c:pt>
                <c:pt idx="1147">
                  <c:v>1.9799999999999999E-4</c:v>
                </c:pt>
                <c:pt idx="1148">
                  <c:v>1.3779999999999999E-4</c:v>
                </c:pt>
                <c:pt idx="1149">
                  <c:v>1.2430000000000001E-4</c:v>
                </c:pt>
                <c:pt idx="1150">
                  <c:v>1.1790000000000001E-4</c:v>
                </c:pt>
                <c:pt idx="1151">
                  <c:v>1.5689999999999999E-4</c:v>
                </c:pt>
                <c:pt idx="1152">
                  <c:v>1.6000000000000001E-4</c:v>
                </c:pt>
                <c:pt idx="1153">
                  <c:v>1.3579999999999999E-4</c:v>
                </c:pt>
                <c:pt idx="1154">
                  <c:v>1.5320000000000001E-4</c:v>
                </c:pt>
                <c:pt idx="1155">
                  <c:v>1.0289999999999999E-4</c:v>
                </c:pt>
                <c:pt idx="1156">
                  <c:v>2.3130000000000001E-4</c:v>
                </c:pt>
                <c:pt idx="1157">
                  <c:v>1.5119999999999999E-4</c:v>
                </c:pt>
                <c:pt idx="1158">
                  <c:v>1.2799999999999999E-4</c:v>
                </c:pt>
                <c:pt idx="1159">
                  <c:v>1.2549999999999999E-4</c:v>
                </c:pt>
                <c:pt idx="1160">
                  <c:v>2.1809999999999999E-4</c:v>
                </c:pt>
                <c:pt idx="1161">
                  <c:v>1.6699999999999999E-4</c:v>
                </c:pt>
                <c:pt idx="1162">
                  <c:v>1.339E-4</c:v>
                </c:pt>
                <c:pt idx="1163">
                  <c:v>2.6229999999999998E-4</c:v>
                </c:pt>
                <c:pt idx="1164">
                  <c:v>2.8689999999999998E-4</c:v>
                </c:pt>
                <c:pt idx="1165">
                  <c:v>1.206E-4</c:v>
                </c:pt>
                <c:pt idx="1166">
                  <c:v>1.204E-4</c:v>
                </c:pt>
                <c:pt idx="1167">
                  <c:v>1.819E-4</c:v>
                </c:pt>
                <c:pt idx="1168">
                  <c:v>1.3540000000000001E-4</c:v>
                </c:pt>
                <c:pt idx="1169">
                  <c:v>1.3239999999999999E-4</c:v>
                </c:pt>
                <c:pt idx="1170">
                  <c:v>1.2789999999999999E-4</c:v>
                </c:pt>
                <c:pt idx="1171">
                  <c:v>1.5249999999999999E-4</c:v>
                </c:pt>
                <c:pt idx="1172">
                  <c:v>1.6440000000000001E-4</c:v>
                </c:pt>
                <c:pt idx="1173">
                  <c:v>1.105E-4</c:v>
                </c:pt>
                <c:pt idx="1174">
                  <c:v>1.273E-4</c:v>
                </c:pt>
                <c:pt idx="1175">
                  <c:v>2.5970000000000002E-4</c:v>
                </c:pt>
                <c:pt idx="1176">
                  <c:v>1.6540000000000001E-4</c:v>
                </c:pt>
                <c:pt idx="1177">
                  <c:v>1.537E-4</c:v>
                </c:pt>
                <c:pt idx="1178">
                  <c:v>1.5919999999999999E-4</c:v>
                </c:pt>
                <c:pt idx="1179">
                  <c:v>1.4880000000000001E-4</c:v>
                </c:pt>
                <c:pt idx="1180">
                  <c:v>1.2899999999999999E-4</c:v>
                </c:pt>
                <c:pt idx="1181">
                  <c:v>1.209E-4</c:v>
                </c:pt>
                <c:pt idx="1182">
                  <c:v>1.517E-4</c:v>
                </c:pt>
                <c:pt idx="1183">
                  <c:v>1.505E-4</c:v>
                </c:pt>
                <c:pt idx="1184">
                  <c:v>2.9619999999999999E-4</c:v>
                </c:pt>
                <c:pt idx="1185">
                  <c:v>1.873E-4</c:v>
                </c:pt>
                <c:pt idx="1186">
                  <c:v>1.1790000000000001E-4</c:v>
                </c:pt>
                <c:pt idx="1187">
                  <c:v>2.4230000000000001E-4</c:v>
                </c:pt>
                <c:pt idx="1188">
                  <c:v>1.26E-4</c:v>
                </c:pt>
                <c:pt idx="1189">
                  <c:v>1.6550000000000001E-4</c:v>
                </c:pt>
                <c:pt idx="1190">
                  <c:v>3.2820000000000001E-4</c:v>
                </c:pt>
                <c:pt idx="1191">
                  <c:v>1.37E-4</c:v>
                </c:pt>
                <c:pt idx="1192">
                  <c:v>1.2459999999999999E-4</c:v>
                </c:pt>
                <c:pt idx="1193">
                  <c:v>1.203E-4</c:v>
                </c:pt>
                <c:pt idx="1194">
                  <c:v>1.5919999999999999E-4</c:v>
                </c:pt>
                <c:pt idx="1195">
                  <c:v>1.328E-4</c:v>
                </c:pt>
                <c:pt idx="1196">
                  <c:v>1.3320000000000001E-4</c:v>
                </c:pt>
                <c:pt idx="1197">
                  <c:v>1.6190000000000001E-4</c:v>
                </c:pt>
                <c:pt idx="1198">
                  <c:v>1.528E-4</c:v>
                </c:pt>
                <c:pt idx="1199">
                  <c:v>1.1730000000000001E-4</c:v>
                </c:pt>
                <c:pt idx="1200">
                  <c:v>8.2269999999999999E-4</c:v>
                </c:pt>
                <c:pt idx="1201">
                  <c:v>1.1739999999999999E-4</c:v>
                </c:pt>
                <c:pt idx="1202">
                  <c:v>1.7890000000000001E-4</c:v>
                </c:pt>
                <c:pt idx="1203">
                  <c:v>1.851E-4</c:v>
                </c:pt>
                <c:pt idx="1204">
                  <c:v>1.238E-4</c:v>
                </c:pt>
                <c:pt idx="1205">
                  <c:v>1.4540000000000001E-4</c:v>
                </c:pt>
                <c:pt idx="1206">
                  <c:v>1.45E-4</c:v>
                </c:pt>
                <c:pt idx="1207">
                  <c:v>1.261E-4</c:v>
                </c:pt>
                <c:pt idx="1208">
                  <c:v>1.348E-4</c:v>
                </c:pt>
                <c:pt idx="1209">
                  <c:v>1.2540000000000001E-4</c:v>
                </c:pt>
                <c:pt idx="1210">
                  <c:v>3.1169999999999999E-4</c:v>
                </c:pt>
                <c:pt idx="1211">
                  <c:v>1.2779999999999999E-4</c:v>
                </c:pt>
                <c:pt idx="1212">
                  <c:v>1.4430000000000001E-4</c:v>
                </c:pt>
                <c:pt idx="1213">
                  <c:v>1.426E-4</c:v>
                </c:pt>
                <c:pt idx="1214">
                  <c:v>2.064E-4</c:v>
                </c:pt>
                <c:pt idx="1215">
                  <c:v>1.2899999999999999E-4</c:v>
                </c:pt>
                <c:pt idx="1216">
                  <c:v>1.5139999999999999E-4</c:v>
                </c:pt>
                <c:pt idx="1217">
                  <c:v>1.6249999999999999E-4</c:v>
                </c:pt>
                <c:pt idx="1218">
                  <c:v>1.27E-4</c:v>
                </c:pt>
                <c:pt idx="1219">
                  <c:v>1.2290000000000001E-4</c:v>
                </c:pt>
                <c:pt idx="1220">
                  <c:v>1.36E-4</c:v>
                </c:pt>
                <c:pt idx="1221">
                  <c:v>5.0849999999999995E-4</c:v>
                </c:pt>
                <c:pt idx="1222">
                  <c:v>1.2779999999999999E-4</c:v>
                </c:pt>
                <c:pt idx="1223">
                  <c:v>1.338E-4</c:v>
                </c:pt>
                <c:pt idx="1224">
                  <c:v>5.2050000000000002E-4</c:v>
                </c:pt>
                <c:pt idx="1225">
                  <c:v>1.4630000000000001E-4</c:v>
                </c:pt>
                <c:pt idx="1226">
                  <c:v>1.3129999999999999E-4</c:v>
                </c:pt>
                <c:pt idx="1227">
                  <c:v>1.303E-4</c:v>
                </c:pt>
                <c:pt idx="1228">
                  <c:v>1.65E-4</c:v>
                </c:pt>
                <c:pt idx="1229">
                  <c:v>1.5200000000000001E-4</c:v>
                </c:pt>
                <c:pt idx="1230">
                  <c:v>1.4229999999999999E-4</c:v>
                </c:pt>
                <c:pt idx="1231">
                  <c:v>1.403E-4</c:v>
                </c:pt>
                <c:pt idx="1232">
                  <c:v>1.4359999999999999E-4</c:v>
                </c:pt>
                <c:pt idx="1233">
                  <c:v>1.449E-4</c:v>
                </c:pt>
                <c:pt idx="1234">
                  <c:v>1.496E-4</c:v>
                </c:pt>
                <c:pt idx="1235">
                  <c:v>1.561E-4</c:v>
                </c:pt>
                <c:pt idx="1236">
                  <c:v>1.4190000000000001E-4</c:v>
                </c:pt>
                <c:pt idx="1237">
                  <c:v>1.2760000000000001E-4</c:v>
                </c:pt>
                <c:pt idx="1238">
                  <c:v>2.2939999999999999E-4</c:v>
                </c:pt>
                <c:pt idx="1239">
                  <c:v>1.407E-4</c:v>
                </c:pt>
                <c:pt idx="1240">
                  <c:v>1.9359999999999999E-4</c:v>
                </c:pt>
                <c:pt idx="1241">
                  <c:v>1.159E-4</c:v>
                </c:pt>
                <c:pt idx="1242">
                  <c:v>2.4610000000000002E-4</c:v>
                </c:pt>
                <c:pt idx="1243">
                  <c:v>1.2960000000000001E-4</c:v>
                </c:pt>
                <c:pt idx="1244">
                  <c:v>2.788E-4</c:v>
                </c:pt>
                <c:pt idx="1245">
                  <c:v>1.2510000000000001E-4</c:v>
                </c:pt>
                <c:pt idx="1246">
                  <c:v>1.2760000000000001E-4</c:v>
                </c:pt>
                <c:pt idx="1247">
                  <c:v>1.4119999999999999E-4</c:v>
                </c:pt>
                <c:pt idx="1248">
                  <c:v>1.6789999999999999E-4</c:v>
                </c:pt>
                <c:pt idx="1249">
                  <c:v>1.6890000000000001E-4</c:v>
                </c:pt>
                <c:pt idx="1250">
                  <c:v>6.0530000000000002E-4</c:v>
                </c:pt>
                <c:pt idx="1251">
                  <c:v>1.0399999999999999E-4</c:v>
                </c:pt>
                <c:pt idx="1252">
                  <c:v>1.3899999999999999E-4</c:v>
                </c:pt>
                <c:pt idx="1253">
                  <c:v>1.2129999999999999E-4</c:v>
                </c:pt>
                <c:pt idx="1254">
                  <c:v>1.6259999999999999E-4</c:v>
                </c:pt>
                <c:pt idx="1255">
                  <c:v>1.2650000000000001E-4</c:v>
                </c:pt>
                <c:pt idx="1256">
                  <c:v>1.4650000000000001E-4</c:v>
                </c:pt>
                <c:pt idx="1257">
                  <c:v>1.9359999999999999E-4</c:v>
                </c:pt>
                <c:pt idx="1258">
                  <c:v>1.548E-4</c:v>
                </c:pt>
                <c:pt idx="1259">
                  <c:v>1.693E-4</c:v>
                </c:pt>
                <c:pt idx="1260">
                  <c:v>1.4459999999999999E-4</c:v>
                </c:pt>
                <c:pt idx="1261">
                  <c:v>1.628E-4</c:v>
                </c:pt>
                <c:pt idx="1262">
                  <c:v>4.0329999999999999E-4</c:v>
                </c:pt>
                <c:pt idx="1263">
                  <c:v>3.2289999999999999E-4</c:v>
                </c:pt>
                <c:pt idx="1264">
                  <c:v>1.6890000000000001E-4</c:v>
                </c:pt>
                <c:pt idx="1265">
                  <c:v>1.573E-4</c:v>
                </c:pt>
                <c:pt idx="1266">
                  <c:v>1.437E-4</c:v>
                </c:pt>
                <c:pt idx="1267">
                  <c:v>2.7769999999999997E-4</c:v>
                </c:pt>
                <c:pt idx="1268">
                  <c:v>1.9589999999999999E-4</c:v>
                </c:pt>
                <c:pt idx="1269">
                  <c:v>1.571E-4</c:v>
                </c:pt>
                <c:pt idx="1270">
                  <c:v>1.5200000000000001E-4</c:v>
                </c:pt>
                <c:pt idx="1271">
                  <c:v>1.193E-4</c:v>
                </c:pt>
                <c:pt idx="1272">
                  <c:v>1.239E-4</c:v>
                </c:pt>
                <c:pt idx="1273">
                  <c:v>1.6330000000000001E-4</c:v>
                </c:pt>
                <c:pt idx="1274">
                  <c:v>1.4789999999999999E-4</c:v>
                </c:pt>
                <c:pt idx="1275">
                  <c:v>1.4640000000000001E-4</c:v>
                </c:pt>
                <c:pt idx="1276">
                  <c:v>2.6532000000000001E-3</c:v>
                </c:pt>
                <c:pt idx="1277">
                  <c:v>2.3049999999999999E-4</c:v>
                </c:pt>
                <c:pt idx="1278">
                  <c:v>1.4019999999999999E-4</c:v>
                </c:pt>
                <c:pt idx="1279">
                  <c:v>1.571E-4</c:v>
                </c:pt>
                <c:pt idx="1280">
                  <c:v>1.21E-4</c:v>
                </c:pt>
                <c:pt idx="1281">
                  <c:v>1.395E-4</c:v>
                </c:pt>
                <c:pt idx="1282">
                  <c:v>1.874E-4</c:v>
                </c:pt>
                <c:pt idx="1283">
                  <c:v>2.2819999999999999E-4</c:v>
                </c:pt>
                <c:pt idx="1284">
                  <c:v>3.6739999999999999E-4</c:v>
                </c:pt>
                <c:pt idx="1285">
                  <c:v>1.7000000000000001E-4</c:v>
                </c:pt>
                <c:pt idx="1286">
                  <c:v>1.8139999999999999E-4</c:v>
                </c:pt>
                <c:pt idx="1287">
                  <c:v>4.929E-4</c:v>
                </c:pt>
                <c:pt idx="1288">
                  <c:v>2.342E-4</c:v>
                </c:pt>
                <c:pt idx="1289">
                  <c:v>1.4349999999999999E-4</c:v>
                </c:pt>
                <c:pt idx="1290">
                  <c:v>1.338E-4</c:v>
                </c:pt>
                <c:pt idx="1291">
                  <c:v>1.34E-4</c:v>
                </c:pt>
                <c:pt idx="1292">
                  <c:v>2.365E-4</c:v>
                </c:pt>
                <c:pt idx="1293">
                  <c:v>1.594E-4</c:v>
                </c:pt>
                <c:pt idx="1294">
                  <c:v>1.6760000000000001E-4</c:v>
                </c:pt>
                <c:pt idx="1295">
                  <c:v>1.3789999999999999E-4</c:v>
                </c:pt>
                <c:pt idx="1296">
                  <c:v>2.788E-4</c:v>
                </c:pt>
                <c:pt idx="1297">
                  <c:v>1.3100000000000001E-4</c:v>
                </c:pt>
                <c:pt idx="1298">
                  <c:v>1.493E-4</c:v>
                </c:pt>
                <c:pt idx="1299">
                  <c:v>1.674E-4</c:v>
                </c:pt>
                <c:pt idx="1300">
                  <c:v>1.8699999999999999E-4</c:v>
                </c:pt>
                <c:pt idx="1301">
                  <c:v>1.3750000000000001E-4</c:v>
                </c:pt>
                <c:pt idx="1302">
                  <c:v>1.4809999999999999E-4</c:v>
                </c:pt>
                <c:pt idx="1303">
                  <c:v>1.2579999999999999E-4</c:v>
                </c:pt>
                <c:pt idx="1304">
                  <c:v>1.2980000000000001E-4</c:v>
                </c:pt>
                <c:pt idx="1305">
                  <c:v>1.772E-4</c:v>
                </c:pt>
                <c:pt idx="1306">
                  <c:v>4.6860000000000001E-4</c:v>
                </c:pt>
                <c:pt idx="1307">
                  <c:v>1.6640000000000001E-4</c:v>
                </c:pt>
                <c:pt idx="1308">
                  <c:v>1.4080000000000001E-4</c:v>
                </c:pt>
                <c:pt idx="1309">
                  <c:v>1.317E-4</c:v>
                </c:pt>
                <c:pt idx="1310">
                  <c:v>2.1560000000000001E-4</c:v>
                </c:pt>
                <c:pt idx="1311">
                  <c:v>1.7090000000000001E-4</c:v>
                </c:pt>
                <c:pt idx="1312">
                  <c:v>2.942E-4</c:v>
                </c:pt>
                <c:pt idx="1313">
                  <c:v>1.494E-4</c:v>
                </c:pt>
                <c:pt idx="1314">
                  <c:v>1.527E-4</c:v>
                </c:pt>
                <c:pt idx="1315">
                  <c:v>1.585E-4</c:v>
                </c:pt>
                <c:pt idx="1316">
                  <c:v>1.5579999999999999E-4</c:v>
                </c:pt>
                <c:pt idx="1317">
                  <c:v>2.2680000000000001E-4</c:v>
                </c:pt>
                <c:pt idx="1318">
                  <c:v>1.2769999999999999E-4</c:v>
                </c:pt>
                <c:pt idx="1319">
                  <c:v>2.8039999999999999E-4</c:v>
                </c:pt>
                <c:pt idx="1320">
                  <c:v>1.919E-4</c:v>
                </c:pt>
                <c:pt idx="1321">
                  <c:v>1.5440000000000001E-4</c:v>
                </c:pt>
                <c:pt idx="1322">
                  <c:v>1.337E-4</c:v>
                </c:pt>
                <c:pt idx="1323">
                  <c:v>1.338E-4</c:v>
                </c:pt>
                <c:pt idx="1324">
                  <c:v>1.304E-4</c:v>
                </c:pt>
                <c:pt idx="1325">
                  <c:v>1.3779999999999999E-4</c:v>
                </c:pt>
                <c:pt idx="1326">
                  <c:v>1.188E-4</c:v>
                </c:pt>
                <c:pt idx="1327">
                  <c:v>1.2239999999999999E-4</c:v>
                </c:pt>
                <c:pt idx="1328">
                  <c:v>1.2679999999999999E-4</c:v>
                </c:pt>
                <c:pt idx="1329">
                  <c:v>1.7679999999999999E-4</c:v>
                </c:pt>
                <c:pt idx="1330">
                  <c:v>1.6919999999999999E-4</c:v>
                </c:pt>
                <c:pt idx="1331">
                  <c:v>1.5330000000000001E-4</c:v>
                </c:pt>
                <c:pt idx="1332">
                  <c:v>1.739E-4</c:v>
                </c:pt>
                <c:pt idx="1333">
                  <c:v>1.5750000000000001E-4</c:v>
                </c:pt>
                <c:pt idx="1334">
                  <c:v>1.963E-4</c:v>
                </c:pt>
                <c:pt idx="1335">
                  <c:v>1.9349999999999999E-4</c:v>
                </c:pt>
                <c:pt idx="1336">
                  <c:v>1.9780000000000001E-4</c:v>
                </c:pt>
                <c:pt idx="1337">
                  <c:v>1.9220000000000001E-4</c:v>
                </c:pt>
                <c:pt idx="1338">
                  <c:v>1.0459999999999999E-4</c:v>
                </c:pt>
                <c:pt idx="1339">
                  <c:v>1.026E-4</c:v>
                </c:pt>
                <c:pt idx="1340">
                  <c:v>2.431E-4</c:v>
                </c:pt>
                <c:pt idx="1341">
                  <c:v>2.4030000000000001E-4</c:v>
                </c:pt>
                <c:pt idx="1342">
                  <c:v>1.2459999999999999E-4</c:v>
                </c:pt>
                <c:pt idx="1343">
                  <c:v>1.305E-4</c:v>
                </c:pt>
                <c:pt idx="1344">
                  <c:v>1.6320000000000001E-4</c:v>
                </c:pt>
                <c:pt idx="1345">
                  <c:v>1.473E-4</c:v>
                </c:pt>
                <c:pt idx="1346">
                  <c:v>1.193E-4</c:v>
                </c:pt>
                <c:pt idx="1347">
                  <c:v>1.4109999999999999E-4</c:v>
                </c:pt>
                <c:pt idx="1348">
                  <c:v>2.1479999999999999E-4</c:v>
                </c:pt>
                <c:pt idx="1349">
                  <c:v>1.7249999999999999E-4</c:v>
                </c:pt>
                <c:pt idx="1350">
                  <c:v>1.472E-4</c:v>
                </c:pt>
                <c:pt idx="1351">
                  <c:v>1.5970000000000001E-4</c:v>
                </c:pt>
                <c:pt idx="1352">
                  <c:v>1.0730000000000001E-4</c:v>
                </c:pt>
                <c:pt idx="1353">
                  <c:v>1.4329999999999999E-4</c:v>
                </c:pt>
                <c:pt idx="1354">
                  <c:v>1.3850000000000001E-4</c:v>
                </c:pt>
                <c:pt idx="1355">
                  <c:v>1.4129999999999999E-4</c:v>
                </c:pt>
                <c:pt idx="1356">
                  <c:v>1.2180000000000001E-4</c:v>
                </c:pt>
                <c:pt idx="1357">
                  <c:v>1.284E-4</c:v>
                </c:pt>
                <c:pt idx="1358">
                  <c:v>1.247E-4</c:v>
                </c:pt>
                <c:pt idx="1359">
                  <c:v>1.526E-4</c:v>
                </c:pt>
                <c:pt idx="1360">
                  <c:v>1.384E-4</c:v>
                </c:pt>
                <c:pt idx="1361">
                  <c:v>1.839E-4</c:v>
                </c:pt>
                <c:pt idx="1362">
                  <c:v>1.7239999999999999E-4</c:v>
                </c:pt>
                <c:pt idx="1363">
                  <c:v>1.5119999999999999E-4</c:v>
                </c:pt>
                <c:pt idx="1364">
                  <c:v>3.5990000000000002E-4</c:v>
                </c:pt>
                <c:pt idx="1365">
                  <c:v>1.7369999999999999E-4</c:v>
                </c:pt>
                <c:pt idx="1366">
                  <c:v>1.3770000000000001E-4</c:v>
                </c:pt>
                <c:pt idx="1367">
                  <c:v>2.0770000000000001E-4</c:v>
                </c:pt>
                <c:pt idx="1368">
                  <c:v>1.741E-4</c:v>
                </c:pt>
                <c:pt idx="1369">
                  <c:v>2.5809999999999999E-4</c:v>
                </c:pt>
                <c:pt idx="1370">
                  <c:v>1.6670000000000001E-4</c:v>
                </c:pt>
                <c:pt idx="1371">
                  <c:v>1.4880000000000001E-4</c:v>
                </c:pt>
                <c:pt idx="1372">
                  <c:v>1.149E-4</c:v>
                </c:pt>
                <c:pt idx="1373">
                  <c:v>2.2100000000000001E-4</c:v>
                </c:pt>
                <c:pt idx="1374">
                  <c:v>2.263E-4</c:v>
                </c:pt>
                <c:pt idx="1375">
                  <c:v>3.3599999999999998E-4</c:v>
                </c:pt>
                <c:pt idx="1376">
                  <c:v>1.8909999999999999E-4</c:v>
                </c:pt>
                <c:pt idx="1377">
                  <c:v>1.8709999999999999E-4</c:v>
                </c:pt>
                <c:pt idx="1378">
                  <c:v>1.7369999999999999E-4</c:v>
                </c:pt>
                <c:pt idx="1379">
                  <c:v>1.606E-4</c:v>
                </c:pt>
                <c:pt idx="1380">
                  <c:v>2.262E-4</c:v>
                </c:pt>
                <c:pt idx="1381">
                  <c:v>1.3970000000000001E-4</c:v>
                </c:pt>
                <c:pt idx="1382">
                  <c:v>1.7780000000000001E-4</c:v>
                </c:pt>
                <c:pt idx="1383">
                  <c:v>2.296E-4</c:v>
                </c:pt>
                <c:pt idx="1384">
                  <c:v>2.6249999999999998E-4</c:v>
                </c:pt>
                <c:pt idx="1385">
                  <c:v>1.316E-4</c:v>
                </c:pt>
                <c:pt idx="1386">
                  <c:v>1.571E-4</c:v>
                </c:pt>
                <c:pt idx="1387">
                  <c:v>1.1510000000000001E-4</c:v>
                </c:pt>
                <c:pt idx="1388">
                  <c:v>1.638E-4</c:v>
                </c:pt>
                <c:pt idx="1389">
                  <c:v>2.7290000000000002E-4</c:v>
                </c:pt>
                <c:pt idx="1390">
                  <c:v>1.3640000000000001E-4</c:v>
                </c:pt>
                <c:pt idx="1391">
                  <c:v>2.4360000000000001E-4</c:v>
                </c:pt>
                <c:pt idx="1392">
                  <c:v>2.363E-4</c:v>
                </c:pt>
                <c:pt idx="1393">
                  <c:v>1.2579999999999999E-4</c:v>
                </c:pt>
                <c:pt idx="1394">
                  <c:v>1.2689999999999999E-4</c:v>
                </c:pt>
                <c:pt idx="1395">
                  <c:v>1.238E-4</c:v>
                </c:pt>
                <c:pt idx="1396">
                  <c:v>1.8009999999999999E-4</c:v>
                </c:pt>
                <c:pt idx="1397">
                  <c:v>1.2860000000000001E-4</c:v>
                </c:pt>
                <c:pt idx="1398">
                  <c:v>1.5469999999999999E-4</c:v>
                </c:pt>
                <c:pt idx="1399">
                  <c:v>1.4300000000000001E-4</c:v>
                </c:pt>
                <c:pt idx="1400">
                  <c:v>1.3239999999999999E-4</c:v>
                </c:pt>
                <c:pt idx="1401">
                  <c:v>1.3200000000000001E-4</c:v>
                </c:pt>
                <c:pt idx="1402">
                  <c:v>2.0039999999999999E-4</c:v>
                </c:pt>
                <c:pt idx="1403">
                  <c:v>2.9359999999999998E-4</c:v>
                </c:pt>
                <c:pt idx="1404">
                  <c:v>1.3870000000000001E-4</c:v>
                </c:pt>
                <c:pt idx="1405">
                  <c:v>1.6200000000000001E-4</c:v>
                </c:pt>
                <c:pt idx="1406">
                  <c:v>1.131E-4</c:v>
                </c:pt>
                <c:pt idx="1407">
                  <c:v>2.965E-4</c:v>
                </c:pt>
                <c:pt idx="1408">
                  <c:v>1.337E-4</c:v>
                </c:pt>
                <c:pt idx="1409">
                  <c:v>1.5970000000000001E-4</c:v>
                </c:pt>
                <c:pt idx="1410">
                  <c:v>3.392E-4</c:v>
                </c:pt>
                <c:pt idx="1411">
                  <c:v>2.5999999999999998E-4</c:v>
                </c:pt>
                <c:pt idx="1412">
                  <c:v>3.9950000000000001E-4</c:v>
                </c:pt>
                <c:pt idx="1413">
                  <c:v>3.4630000000000001E-4</c:v>
                </c:pt>
                <c:pt idx="1414">
                  <c:v>2.185E-4</c:v>
                </c:pt>
                <c:pt idx="1415">
                  <c:v>3.0219999999999997E-4</c:v>
                </c:pt>
                <c:pt idx="1416">
                  <c:v>2.9030000000000001E-4</c:v>
                </c:pt>
                <c:pt idx="1417">
                  <c:v>3.1930000000000001E-4</c:v>
                </c:pt>
                <c:pt idx="1418">
                  <c:v>3.0309999999999999E-4</c:v>
                </c:pt>
                <c:pt idx="1419">
                  <c:v>2.923E-4</c:v>
                </c:pt>
                <c:pt idx="1420">
                  <c:v>1.3760000000000001E-4</c:v>
                </c:pt>
                <c:pt idx="1421">
                  <c:v>2.2599999999999999E-4</c:v>
                </c:pt>
                <c:pt idx="1422">
                  <c:v>3.8830000000000001E-4</c:v>
                </c:pt>
                <c:pt idx="1423">
                  <c:v>4.0289999999999998E-4</c:v>
                </c:pt>
                <c:pt idx="1424">
                  <c:v>1.8900000000000001E-4</c:v>
                </c:pt>
                <c:pt idx="1425">
                  <c:v>1.169E-4</c:v>
                </c:pt>
                <c:pt idx="1426">
                  <c:v>2.7950000000000002E-4</c:v>
                </c:pt>
                <c:pt idx="1427">
                  <c:v>1.6249999999999999E-4</c:v>
                </c:pt>
                <c:pt idx="1428">
                  <c:v>2.4729999999999999E-4</c:v>
                </c:pt>
                <c:pt idx="1429">
                  <c:v>4.3839999999999998E-4</c:v>
                </c:pt>
                <c:pt idx="1430">
                  <c:v>4.44E-4</c:v>
                </c:pt>
                <c:pt idx="1431">
                  <c:v>1.773E-4</c:v>
                </c:pt>
                <c:pt idx="1432">
                  <c:v>3.144E-4</c:v>
                </c:pt>
                <c:pt idx="1433">
                  <c:v>1.2909999999999999E-4</c:v>
                </c:pt>
                <c:pt idx="1434">
                  <c:v>1.2640000000000001E-4</c:v>
                </c:pt>
                <c:pt idx="1435">
                  <c:v>2.5750000000000002E-4</c:v>
                </c:pt>
                <c:pt idx="1436">
                  <c:v>1.416E-4</c:v>
                </c:pt>
                <c:pt idx="1437">
                  <c:v>6.2310000000000002E-4</c:v>
                </c:pt>
                <c:pt idx="1438">
                  <c:v>2.6600000000000001E-4</c:v>
                </c:pt>
                <c:pt idx="1439">
                  <c:v>3.9199999999999999E-4</c:v>
                </c:pt>
                <c:pt idx="1440">
                  <c:v>2.719E-4</c:v>
                </c:pt>
                <c:pt idx="1441">
                  <c:v>2.275E-4</c:v>
                </c:pt>
                <c:pt idx="1442">
                  <c:v>2.8939999999999999E-4</c:v>
                </c:pt>
                <c:pt idx="1443">
                  <c:v>1.9249999999999999E-4</c:v>
                </c:pt>
                <c:pt idx="1444">
                  <c:v>4.7380000000000002E-4</c:v>
                </c:pt>
                <c:pt idx="1445">
                  <c:v>1.695E-4</c:v>
                </c:pt>
                <c:pt idx="1446">
                  <c:v>2.0269999999999999E-4</c:v>
                </c:pt>
                <c:pt idx="1447">
                  <c:v>2.7839999999999999E-4</c:v>
                </c:pt>
                <c:pt idx="1448">
                  <c:v>3.0529999999999999E-4</c:v>
                </c:pt>
                <c:pt idx="1449">
                  <c:v>2.8889999999999997E-4</c:v>
                </c:pt>
                <c:pt idx="1450">
                  <c:v>3.1859999999999999E-4</c:v>
                </c:pt>
                <c:pt idx="1451">
                  <c:v>1.126E-4</c:v>
                </c:pt>
                <c:pt idx="1452">
                  <c:v>1.156E-4</c:v>
                </c:pt>
                <c:pt idx="1453">
                  <c:v>1.5330000000000001E-4</c:v>
                </c:pt>
                <c:pt idx="1454">
                  <c:v>2.6340000000000001E-4</c:v>
                </c:pt>
                <c:pt idx="1455">
                  <c:v>1.5809999999999999E-4</c:v>
                </c:pt>
                <c:pt idx="1456">
                  <c:v>1.216E-4</c:v>
                </c:pt>
                <c:pt idx="1457">
                  <c:v>1.9699999999999999E-4</c:v>
                </c:pt>
                <c:pt idx="1458">
                  <c:v>1.2740000000000001E-4</c:v>
                </c:pt>
                <c:pt idx="1459">
                  <c:v>2.2389999999999999E-4</c:v>
                </c:pt>
                <c:pt idx="1460">
                  <c:v>2.418E-4</c:v>
                </c:pt>
                <c:pt idx="1461">
                  <c:v>6.4190000000000004E-4</c:v>
                </c:pt>
                <c:pt idx="1462">
                  <c:v>1.961E-4</c:v>
                </c:pt>
                <c:pt idx="1463">
                  <c:v>3.9869999999999999E-4</c:v>
                </c:pt>
                <c:pt idx="1464">
                  <c:v>3.258E-4</c:v>
                </c:pt>
                <c:pt idx="1465">
                  <c:v>2.085E-4</c:v>
                </c:pt>
                <c:pt idx="1466">
                  <c:v>1.886E-4</c:v>
                </c:pt>
                <c:pt idx="1467">
                  <c:v>2.4570000000000001E-4</c:v>
                </c:pt>
                <c:pt idx="1468">
                  <c:v>3.3290000000000001E-4</c:v>
                </c:pt>
                <c:pt idx="1469">
                  <c:v>1.6699999999999999E-4</c:v>
                </c:pt>
                <c:pt idx="1470">
                  <c:v>1.9589999999999999E-4</c:v>
                </c:pt>
                <c:pt idx="1471">
                  <c:v>2.1350000000000001E-4</c:v>
                </c:pt>
                <c:pt idx="1472">
                  <c:v>1.06E-4</c:v>
                </c:pt>
                <c:pt idx="1473">
                  <c:v>1.418E-4</c:v>
                </c:pt>
                <c:pt idx="1474">
                  <c:v>3.1629999999999999E-4</c:v>
                </c:pt>
                <c:pt idx="1475">
                  <c:v>1.884E-4</c:v>
                </c:pt>
                <c:pt idx="1476">
                  <c:v>1.4329999999999999E-4</c:v>
                </c:pt>
                <c:pt idx="1477">
                  <c:v>5.0210000000000001E-4</c:v>
                </c:pt>
                <c:pt idx="1478">
                  <c:v>1.527E-4</c:v>
                </c:pt>
                <c:pt idx="1479">
                  <c:v>2.5230000000000001E-4</c:v>
                </c:pt>
                <c:pt idx="1480">
                  <c:v>2.697E-4</c:v>
                </c:pt>
                <c:pt idx="1481">
                  <c:v>2.5280000000000002E-4</c:v>
                </c:pt>
                <c:pt idx="1482">
                  <c:v>2.2660000000000001E-4</c:v>
                </c:pt>
                <c:pt idx="1483">
                  <c:v>1.593E-4</c:v>
                </c:pt>
                <c:pt idx="1484">
                  <c:v>2.8669999999999998E-4</c:v>
                </c:pt>
                <c:pt idx="1485">
                  <c:v>1.156E-4</c:v>
                </c:pt>
                <c:pt idx="1486">
                  <c:v>1.4359999999999999E-4</c:v>
                </c:pt>
                <c:pt idx="1487">
                  <c:v>9.4199999999999999E-5</c:v>
                </c:pt>
                <c:pt idx="1488">
                  <c:v>2.2599999999999999E-4</c:v>
                </c:pt>
                <c:pt idx="1489">
                  <c:v>3.5710000000000001E-4</c:v>
                </c:pt>
                <c:pt idx="1490">
                  <c:v>1.2850000000000001E-4</c:v>
                </c:pt>
                <c:pt idx="1491">
                  <c:v>1.6589999999999999E-4</c:v>
                </c:pt>
                <c:pt idx="1492">
                  <c:v>1.6339999999999999E-4</c:v>
                </c:pt>
                <c:pt idx="1493">
                  <c:v>1.4640000000000001E-4</c:v>
                </c:pt>
                <c:pt idx="1494">
                  <c:v>1.6210000000000001E-4</c:v>
                </c:pt>
                <c:pt idx="1495">
                  <c:v>2.265E-4</c:v>
                </c:pt>
                <c:pt idx="1496">
                  <c:v>5.3050000000000005E-4</c:v>
                </c:pt>
                <c:pt idx="1497">
                  <c:v>2.3690000000000001E-4</c:v>
                </c:pt>
                <c:pt idx="1498">
                  <c:v>2.563E-4</c:v>
                </c:pt>
                <c:pt idx="1499">
                  <c:v>3.0489999999999998E-4</c:v>
                </c:pt>
                <c:pt idx="1500">
                  <c:v>1.0103E-3</c:v>
                </c:pt>
                <c:pt idx="1501">
                  <c:v>3.4049999999999998E-4</c:v>
                </c:pt>
                <c:pt idx="1502">
                  <c:v>5.9080000000000005E-4</c:v>
                </c:pt>
                <c:pt idx="1503">
                  <c:v>4.2030000000000002E-4</c:v>
                </c:pt>
                <c:pt idx="1504">
                  <c:v>4.8309999999999998E-4</c:v>
                </c:pt>
                <c:pt idx="1505">
                  <c:v>4.2410000000000001E-4</c:v>
                </c:pt>
                <c:pt idx="1506">
                  <c:v>4.3120000000000002E-4</c:v>
                </c:pt>
                <c:pt idx="1507">
                  <c:v>4.6680000000000002E-4</c:v>
                </c:pt>
                <c:pt idx="1508">
                  <c:v>4.527E-4</c:v>
                </c:pt>
                <c:pt idx="1509">
                  <c:v>4.395E-4</c:v>
                </c:pt>
                <c:pt idx="1510">
                  <c:v>3.9189999999999998E-4</c:v>
                </c:pt>
                <c:pt idx="1511">
                  <c:v>3.7720000000000001E-4</c:v>
                </c:pt>
                <c:pt idx="1512">
                  <c:v>3.9960000000000001E-4</c:v>
                </c:pt>
                <c:pt idx="1513">
                  <c:v>3.7219999999999999E-4</c:v>
                </c:pt>
                <c:pt idx="1514">
                  <c:v>4.2920000000000002E-4</c:v>
                </c:pt>
                <c:pt idx="1515">
                  <c:v>3.436E-4</c:v>
                </c:pt>
                <c:pt idx="1516">
                  <c:v>4.5560000000000002E-4</c:v>
                </c:pt>
                <c:pt idx="1517">
                  <c:v>5.1990000000000001E-4</c:v>
                </c:pt>
                <c:pt idx="1518">
                  <c:v>4.818E-4</c:v>
                </c:pt>
                <c:pt idx="1519">
                  <c:v>5.5409999999999997E-4</c:v>
                </c:pt>
                <c:pt idx="1520">
                  <c:v>5.1840000000000002E-4</c:v>
                </c:pt>
                <c:pt idx="1521">
                  <c:v>3.2939999999999998E-4</c:v>
                </c:pt>
                <c:pt idx="1522">
                  <c:v>3.189E-4</c:v>
                </c:pt>
                <c:pt idx="1523">
                  <c:v>2.6889999999999998E-4</c:v>
                </c:pt>
                <c:pt idx="1524">
                  <c:v>5.4109999999999998E-4</c:v>
                </c:pt>
                <c:pt idx="1525">
                  <c:v>5.4279999999999997E-4</c:v>
                </c:pt>
                <c:pt idx="1526">
                  <c:v>7.0390000000000003E-4</c:v>
                </c:pt>
                <c:pt idx="1527">
                  <c:v>4.6930000000000002E-4</c:v>
                </c:pt>
                <c:pt idx="1528">
                  <c:v>4.8430000000000001E-4</c:v>
                </c:pt>
                <c:pt idx="1529">
                  <c:v>4.751E-4</c:v>
                </c:pt>
                <c:pt idx="1530">
                  <c:v>4.3120000000000002E-4</c:v>
                </c:pt>
                <c:pt idx="1531">
                  <c:v>4.84E-4</c:v>
                </c:pt>
                <c:pt idx="1532">
                  <c:v>4.437E-4</c:v>
                </c:pt>
                <c:pt idx="1533">
                  <c:v>4.4499999999999997E-4</c:v>
                </c:pt>
                <c:pt idx="1534">
                  <c:v>3.1419999999999999E-4</c:v>
                </c:pt>
                <c:pt idx="1535">
                  <c:v>2.7030000000000001E-4</c:v>
                </c:pt>
                <c:pt idx="1536">
                  <c:v>3.8020000000000003E-4</c:v>
                </c:pt>
                <c:pt idx="1537">
                  <c:v>5.1190000000000003E-4</c:v>
                </c:pt>
                <c:pt idx="1538">
                  <c:v>3.7080000000000001E-4</c:v>
                </c:pt>
                <c:pt idx="1539">
                  <c:v>5.7470000000000004E-4</c:v>
                </c:pt>
                <c:pt idx="1540">
                  <c:v>6.2710000000000001E-4</c:v>
                </c:pt>
                <c:pt idx="1541">
                  <c:v>4.7649999999999998E-4</c:v>
                </c:pt>
                <c:pt idx="1542">
                  <c:v>3.8319999999999999E-4</c:v>
                </c:pt>
                <c:pt idx="1543">
                  <c:v>4.8720000000000002E-4</c:v>
                </c:pt>
                <c:pt idx="1544">
                  <c:v>3.3110000000000002E-4</c:v>
                </c:pt>
                <c:pt idx="1545">
                  <c:v>4.437E-4</c:v>
                </c:pt>
                <c:pt idx="1546">
                  <c:v>2.7730000000000002E-4</c:v>
                </c:pt>
                <c:pt idx="1547">
                  <c:v>5.4449999999999995E-4</c:v>
                </c:pt>
                <c:pt idx="1548">
                  <c:v>5.0679999999999996E-4</c:v>
                </c:pt>
                <c:pt idx="1549">
                  <c:v>5.2780000000000004E-4</c:v>
                </c:pt>
                <c:pt idx="1550">
                  <c:v>4.4279999999999998E-4</c:v>
                </c:pt>
                <c:pt idx="1551">
                  <c:v>2.5670000000000001E-4</c:v>
                </c:pt>
                <c:pt idx="1552">
                  <c:v>3.9980000000000001E-4</c:v>
                </c:pt>
                <c:pt idx="1553">
                  <c:v>4.637E-4</c:v>
                </c:pt>
                <c:pt idx="1554">
                  <c:v>4.574E-4</c:v>
                </c:pt>
                <c:pt idx="1555">
                  <c:v>3.324E-4</c:v>
                </c:pt>
                <c:pt idx="1556">
                  <c:v>6.2830000000000004E-4</c:v>
                </c:pt>
                <c:pt idx="1557">
                  <c:v>3.591E-4</c:v>
                </c:pt>
                <c:pt idx="1558">
                  <c:v>5.2919999999999996E-4</c:v>
                </c:pt>
                <c:pt idx="1559">
                  <c:v>3.0229999999999998E-4</c:v>
                </c:pt>
                <c:pt idx="1560">
                  <c:v>6.0919999999999995E-4</c:v>
                </c:pt>
                <c:pt idx="1561">
                  <c:v>2.5759999999999997E-4</c:v>
                </c:pt>
                <c:pt idx="1562">
                  <c:v>4.8930000000000002E-4</c:v>
                </c:pt>
                <c:pt idx="1563">
                  <c:v>4.0420000000000001E-4</c:v>
                </c:pt>
                <c:pt idx="1564">
                  <c:v>3.0190000000000002E-4</c:v>
                </c:pt>
                <c:pt idx="1565">
                  <c:v>3.5839999999999998E-4</c:v>
                </c:pt>
                <c:pt idx="1566">
                  <c:v>5.4259999999999996E-4</c:v>
                </c:pt>
                <c:pt idx="1567">
                  <c:v>6.1490000000000004E-4</c:v>
                </c:pt>
                <c:pt idx="1568">
                  <c:v>6.3049999999999998E-4</c:v>
                </c:pt>
                <c:pt idx="1569">
                  <c:v>5.421E-4</c:v>
                </c:pt>
                <c:pt idx="1570">
                  <c:v>2.3499999999999999E-4</c:v>
                </c:pt>
                <c:pt idx="1571">
                  <c:v>2.4459999999999998E-4</c:v>
                </c:pt>
                <c:pt idx="1572">
                  <c:v>3.5710000000000001E-4</c:v>
                </c:pt>
                <c:pt idx="1573">
                  <c:v>4.0840000000000001E-4</c:v>
                </c:pt>
                <c:pt idx="1574">
                  <c:v>3.1139999999999998E-4</c:v>
                </c:pt>
                <c:pt idx="1575">
                  <c:v>3.8910000000000003E-4</c:v>
                </c:pt>
                <c:pt idx="1576">
                  <c:v>3.3290000000000001E-4</c:v>
                </c:pt>
                <c:pt idx="1577">
                  <c:v>5.2039999999999996E-4</c:v>
                </c:pt>
                <c:pt idx="1578">
                  <c:v>4.0099999999999999E-4</c:v>
                </c:pt>
                <c:pt idx="1579">
                  <c:v>6.6370000000000003E-4</c:v>
                </c:pt>
                <c:pt idx="1580">
                  <c:v>4.9200000000000003E-4</c:v>
                </c:pt>
                <c:pt idx="1581">
                  <c:v>4.6250000000000002E-4</c:v>
                </c:pt>
                <c:pt idx="1582">
                  <c:v>3.991E-4</c:v>
                </c:pt>
                <c:pt idx="1583">
                  <c:v>5.0160000000000005E-4</c:v>
                </c:pt>
                <c:pt idx="1584">
                  <c:v>4.0269999999999998E-4</c:v>
                </c:pt>
                <c:pt idx="1585">
                  <c:v>3.009E-4</c:v>
                </c:pt>
                <c:pt idx="1586">
                  <c:v>4.8079999999999998E-4</c:v>
                </c:pt>
                <c:pt idx="1587">
                  <c:v>4.3209999999999999E-4</c:v>
                </c:pt>
                <c:pt idx="1588">
                  <c:v>3.7669999999999999E-4</c:v>
                </c:pt>
                <c:pt idx="1589">
                  <c:v>3.9629999999999998E-4</c:v>
                </c:pt>
                <c:pt idx="1590">
                  <c:v>3.2719999999999998E-4</c:v>
                </c:pt>
                <c:pt idx="1591">
                  <c:v>3.8739999999999998E-4</c:v>
                </c:pt>
                <c:pt idx="1592">
                  <c:v>3.5189999999999999E-4</c:v>
                </c:pt>
                <c:pt idx="1593">
                  <c:v>4.5019999999999999E-4</c:v>
                </c:pt>
                <c:pt idx="1594">
                  <c:v>2.7579999999999998E-4</c:v>
                </c:pt>
                <c:pt idx="1595">
                  <c:v>3.6000000000000002E-4</c:v>
                </c:pt>
                <c:pt idx="1596">
                  <c:v>2.4020000000000001E-4</c:v>
                </c:pt>
                <c:pt idx="1597">
                  <c:v>6.3000000000000003E-4</c:v>
                </c:pt>
                <c:pt idx="1598">
                  <c:v>2.7030000000000001E-4</c:v>
                </c:pt>
                <c:pt idx="1599">
                  <c:v>4.0390000000000001E-4</c:v>
                </c:pt>
                <c:pt idx="1600">
                  <c:v>4.4470000000000002E-4</c:v>
                </c:pt>
                <c:pt idx="1601">
                  <c:v>4.5609999999999997E-4</c:v>
                </c:pt>
                <c:pt idx="1602">
                  <c:v>3.501E-4</c:v>
                </c:pt>
                <c:pt idx="1603">
                  <c:v>4.3780000000000002E-4</c:v>
                </c:pt>
                <c:pt idx="1604">
                  <c:v>4.506E-4</c:v>
                </c:pt>
                <c:pt idx="1605">
                  <c:v>4.3429999999999999E-4</c:v>
                </c:pt>
                <c:pt idx="1606">
                  <c:v>4.3379999999999997E-4</c:v>
                </c:pt>
                <c:pt idx="1607">
                  <c:v>2.7119999999999998E-4</c:v>
                </c:pt>
                <c:pt idx="1608">
                  <c:v>3.2709999999999998E-4</c:v>
                </c:pt>
                <c:pt idx="1609">
                  <c:v>2.8959999999999999E-4</c:v>
                </c:pt>
                <c:pt idx="1610">
                  <c:v>3.548E-4</c:v>
                </c:pt>
                <c:pt idx="1611">
                  <c:v>3.3829999999999998E-4</c:v>
                </c:pt>
                <c:pt idx="1612">
                  <c:v>6.2600000000000004E-4</c:v>
                </c:pt>
                <c:pt idx="1613">
                  <c:v>3.1960000000000002E-4</c:v>
                </c:pt>
                <c:pt idx="1614">
                  <c:v>3.5439999999999999E-4</c:v>
                </c:pt>
                <c:pt idx="1615">
                  <c:v>5.1749999999999995E-4</c:v>
                </c:pt>
                <c:pt idx="1616">
                  <c:v>4.9910000000000004E-4</c:v>
                </c:pt>
                <c:pt idx="1617">
                  <c:v>3.39E-4</c:v>
                </c:pt>
                <c:pt idx="1618">
                  <c:v>6.7920000000000003E-4</c:v>
                </c:pt>
                <c:pt idx="1619">
                  <c:v>4.416E-4</c:v>
                </c:pt>
                <c:pt idx="1620">
                  <c:v>6.5660000000000002E-4</c:v>
                </c:pt>
                <c:pt idx="1621">
                  <c:v>2.966E-4</c:v>
                </c:pt>
                <c:pt idx="1622">
                  <c:v>4.6999999999999999E-4</c:v>
                </c:pt>
                <c:pt idx="1623">
                  <c:v>4.0400000000000001E-4</c:v>
                </c:pt>
                <c:pt idx="1624">
                  <c:v>3.3859999999999999E-4</c:v>
                </c:pt>
                <c:pt idx="1625">
                  <c:v>4.306E-4</c:v>
                </c:pt>
                <c:pt idx="1626">
                  <c:v>3.2959999999999999E-4</c:v>
                </c:pt>
                <c:pt idx="1627">
                  <c:v>2.7490000000000001E-4</c:v>
                </c:pt>
                <c:pt idx="1628">
                  <c:v>3.3720000000000001E-4</c:v>
                </c:pt>
                <c:pt idx="1629">
                  <c:v>3.146E-4</c:v>
                </c:pt>
                <c:pt idx="1630">
                  <c:v>3.3159999999999998E-4</c:v>
                </c:pt>
                <c:pt idx="1631">
                  <c:v>2.4590000000000001E-4</c:v>
                </c:pt>
                <c:pt idx="1632">
                  <c:v>3.9609999999999998E-4</c:v>
                </c:pt>
                <c:pt idx="1633">
                  <c:v>5.1639999999999998E-4</c:v>
                </c:pt>
                <c:pt idx="1634">
                  <c:v>5.934E-4</c:v>
                </c:pt>
                <c:pt idx="1635">
                  <c:v>3.5510000000000001E-4</c:v>
                </c:pt>
                <c:pt idx="1636">
                  <c:v>2.285E-4</c:v>
                </c:pt>
                <c:pt idx="1637">
                  <c:v>3.6499999999999998E-4</c:v>
                </c:pt>
                <c:pt idx="1638">
                  <c:v>3.3490000000000001E-4</c:v>
                </c:pt>
                <c:pt idx="1639">
                  <c:v>5.1219999999999998E-4</c:v>
                </c:pt>
                <c:pt idx="1640">
                  <c:v>5.9920000000000004E-4</c:v>
                </c:pt>
                <c:pt idx="1641">
                  <c:v>6.5519999999999999E-4</c:v>
                </c:pt>
                <c:pt idx="1642">
                  <c:v>4.9209999999999998E-4</c:v>
                </c:pt>
                <c:pt idx="1643">
                  <c:v>2.8729999999999999E-4</c:v>
                </c:pt>
                <c:pt idx="1644">
                  <c:v>2.6200000000000003E-4</c:v>
                </c:pt>
                <c:pt idx="1645">
                  <c:v>2.073E-4</c:v>
                </c:pt>
                <c:pt idx="1646">
                  <c:v>2.898E-4</c:v>
                </c:pt>
                <c:pt idx="1647">
                  <c:v>2.719E-4</c:v>
                </c:pt>
                <c:pt idx="1648">
                  <c:v>4.2559999999999999E-4</c:v>
                </c:pt>
                <c:pt idx="1649">
                  <c:v>3.3760000000000002E-4</c:v>
                </c:pt>
                <c:pt idx="1650">
                  <c:v>3.3639999999999999E-4</c:v>
                </c:pt>
                <c:pt idx="1651">
                  <c:v>4.9010000000000004E-4</c:v>
                </c:pt>
                <c:pt idx="1652">
                  <c:v>3.3619999999999999E-4</c:v>
                </c:pt>
                <c:pt idx="1653">
                  <c:v>3.7669999999999999E-4</c:v>
                </c:pt>
                <c:pt idx="1654">
                  <c:v>5.3419999999999997E-4</c:v>
                </c:pt>
                <c:pt idx="1655">
                  <c:v>3.7320000000000002E-4</c:v>
                </c:pt>
                <c:pt idx="1656">
                  <c:v>6.6200000000000005E-4</c:v>
                </c:pt>
                <c:pt idx="1657">
                  <c:v>3.098E-4</c:v>
                </c:pt>
                <c:pt idx="1658">
                  <c:v>5.6630000000000005E-4</c:v>
                </c:pt>
                <c:pt idx="1659">
                  <c:v>3.9060000000000001E-4</c:v>
                </c:pt>
                <c:pt idx="1660">
                  <c:v>2.7849999999999999E-4</c:v>
                </c:pt>
                <c:pt idx="1661">
                  <c:v>3.1740000000000002E-4</c:v>
                </c:pt>
                <c:pt idx="1662">
                  <c:v>3.4539999999999999E-4</c:v>
                </c:pt>
                <c:pt idx="1663">
                  <c:v>3.7619999999999998E-4</c:v>
                </c:pt>
                <c:pt idx="1664">
                  <c:v>3.2489999999999998E-4</c:v>
                </c:pt>
                <c:pt idx="1665">
                  <c:v>7.5759999999999998E-4</c:v>
                </c:pt>
                <c:pt idx="1666">
                  <c:v>4.4900000000000002E-4</c:v>
                </c:pt>
                <c:pt idx="1667">
                  <c:v>4.9980000000000001E-4</c:v>
                </c:pt>
                <c:pt idx="1668">
                  <c:v>3.9280000000000001E-4</c:v>
                </c:pt>
                <c:pt idx="1669">
                  <c:v>2.9579999999999998E-4</c:v>
                </c:pt>
                <c:pt idx="1670">
                  <c:v>5.3220000000000003E-4</c:v>
                </c:pt>
                <c:pt idx="1671">
                  <c:v>3.3300000000000002E-4</c:v>
                </c:pt>
                <c:pt idx="1672">
                  <c:v>5.4460000000000001E-4</c:v>
                </c:pt>
                <c:pt idx="1673">
                  <c:v>4.4920000000000002E-4</c:v>
                </c:pt>
                <c:pt idx="1674">
                  <c:v>4.883E-4</c:v>
                </c:pt>
                <c:pt idx="1675">
                  <c:v>2.5339999999999998E-4</c:v>
                </c:pt>
                <c:pt idx="1676">
                  <c:v>2.878E-4</c:v>
                </c:pt>
                <c:pt idx="1677">
                  <c:v>2.72E-4</c:v>
                </c:pt>
                <c:pt idx="1678">
                  <c:v>3.5409999999999999E-4</c:v>
                </c:pt>
                <c:pt idx="1679">
                  <c:v>2.8239999999999998E-4</c:v>
                </c:pt>
                <c:pt idx="1680">
                  <c:v>2.6009999999999998E-4</c:v>
                </c:pt>
                <c:pt idx="1681">
                  <c:v>3.6919999999999998E-4</c:v>
                </c:pt>
                <c:pt idx="1682">
                  <c:v>3.098E-4</c:v>
                </c:pt>
                <c:pt idx="1683">
                  <c:v>3.0489999999999998E-4</c:v>
                </c:pt>
                <c:pt idx="1684">
                  <c:v>4.5179999999999998E-4</c:v>
                </c:pt>
                <c:pt idx="1685">
                  <c:v>3.9770000000000002E-4</c:v>
                </c:pt>
                <c:pt idx="1686">
                  <c:v>3.456E-4</c:v>
                </c:pt>
                <c:pt idx="1687">
                  <c:v>3.211E-4</c:v>
                </c:pt>
                <c:pt idx="1688">
                  <c:v>6.0910000000000001E-4</c:v>
                </c:pt>
                <c:pt idx="1689">
                  <c:v>3.7209999999999999E-4</c:v>
                </c:pt>
                <c:pt idx="1690">
                  <c:v>2.787E-4</c:v>
                </c:pt>
                <c:pt idx="1691">
                  <c:v>3.7320000000000002E-4</c:v>
                </c:pt>
                <c:pt idx="1692">
                  <c:v>3.344E-4</c:v>
                </c:pt>
                <c:pt idx="1693">
                  <c:v>3.1920000000000001E-4</c:v>
                </c:pt>
                <c:pt idx="1694">
                  <c:v>3.7639999999999999E-4</c:v>
                </c:pt>
                <c:pt idx="1695">
                  <c:v>2.8870000000000002E-4</c:v>
                </c:pt>
                <c:pt idx="1696">
                  <c:v>2.7020000000000001E-4</c:v>
                </c:pt>
                <c:pt idx="1697">
                  <c:v>3.455E-4</c:v>
                </c:pt>
                <c:pt idx="1698">
                  <c:v>6.4309999999999997E-4</c:v>
                </c:pt>
                <c:pt idx="1699">
                  <c:v>4.3409999999999998E-4</c:v>
                </c:pt>
                <c:pt idx="1700">
                  <c:v>3.5629999999999999E-4</c:v>
                </c:pt>
                <c:pt idx="1701">
                  <c:v>6.3829999999999996E-4</c:v>
                </c:pt>
                <c:pt idx="1702">
                  <c:v>3.769E-4</c:v>
                </c:pt>
                <c:pt idx="1703">
                  <c:v>2.8390000000000002E-4</c:v>
                </c:pt>
                <c:pt idx="1704">
                  <c:v>2.4149999999999999E-4</c:v>
                </c:pt>
                <c:pt idx="1705">
                  <c:v>4.0460000000000002E-4</c:v>
                </c:pt>
                <c:pt idx="1706">
                  <c:v>2.8659999999999997E-4</c:v>
                </c:pt>
                <c:pt idx="1707">
                  <c:v>3.2590000000000001E-4</c:v>
                </c:pt>
                <c:pt idx="1708">
                  <c:v>3.8470000000000003E-4</c:v>
                </c:pt>
                <c:pt idx="1709">
                  <c:v>5.2360000000000004E-4</c:v>
                </c:pt>
                <c:pt idx="1710">
                  <c:v>5.2789999999999998E-4</c:v>
                </c:pt>
                <c:pt idx="1711">
                  <c:v>4.26E-4</c:v>
                </c:pt>
                <c:pt idx="1712">
                  <c:v>3.1339999999999997E-4</c:v>
                </c:pt>
                <c:pt idx="1713">
                  <c:v>2.8719999999999999E-4</c:v>
                </c:pt>
                <c:pt idx="1714">
                  <c:v>3.3579999999999998E-4</c:v>
                </c:pt>
                <c:pt idx="1715">
                  <c:v>3.1809999999999998E-4</c:v>
                </c:pt>
                <c:pt idx="1716">
                  <c:v>3.1030000000000001E-4</c:v>
                </c:pt>
                <c:pt idx="1717">
                  <c:v>3.2519999999999999E-4</c:v>
                </c:pt>
                <c:pt idx="1718">
                  <c:v>2.8840000000000002E-4</c:v>
                </c:pt>
                <c:pt idx="1719">
                  <c:v>2.4030000000000001E-4</c:v>
                </c:pt>
                <c:pt idx="1720">
                  <c:v>2.7629999999999999E-4</c:v>
                </c:pt>
                <c:pt idx="1721">
                  <c:v>2.4340000000000001E-4</c:v>
                </c:pt>
                <c:pt idx="1722">
                  <c:v>4.8549999999999998E-4</c:v>
                </c:pt>
                <c:pt idx="1723">
                  <c:v>2.2589999999999999E-4</c:v>
                </c:pt>
                <c:pt idx="1724">
                  <c:v>3.3710000000000001E-4</c:v>
                </c:pt>
                <c:pt idx="1725">
                  <c:v>4.0220000000000002E-4</c:v>
                </c:pt>
                <c:pt idx="1726">
                  <c:v>2.5339999999999998E-4</c:v>
                </c:pt>
                <c:pt idx="1727">
                  <c:v>2.719E-4</c:v>
                </c:pt>
                <c:pt idx="1728">
                  <c:v>3.8549999999999999E-4</c:v>
                </c:pt>
                <c:pt idx="1729">
                  <c:v>3.992E-4</c:v>
                </c:pt>
                <c:pt idx="1730">
                  <c:v>2.7789999999999998E-4</c:v>
                </c:pt>
                <c:pt idx="1731">
                  <c:v>5.5099999999999995E-4</c:v>
                </c:pt>
                <c:pt idx="1732">
                  <c:v>2.7569999999999998E-4</c:v>
                </c:pt>
                <c:pt idx="1733">
                  <c:v>3.9819999999999998E-4</c:v>
                </c:pt>
                <c:pt idx="1734">
                  <c:v>3.4279999999999998E-4</c:v>
                </c:pt>
                <c:pt idx="1735">
                  <c:v>5.9119999999999995E-4</c:v>
                </c:pt>
                <c:pt idx="1736">
                  <c:v>4.169E-4</c:v>
                </c:pt>
                <c:pt idx="1737">
                  <c:v>2.5759999999999997E-4</c:v>
                </c:pt>
                <c:pt idx="1738">
                  <c:v>2.5930000000000001E-4</c:v>
                </c:pt>
                <c:pt idx="1739">
                  <c:v>3.8979999999999999E-4</c:v>
                </c:pt>
                <c:pt idx="1740">
                  <c:v>3.0729999999999999E-4</c:v>
                </c:pt>
                <c:pt idx="1741">
                  <c:v>1.7474000000000001E-3</c:v>
                </c:pt>
                <c:pt idx="1742">
                  <c:v>4.1970000000000001E-4</c:v>
                </c:pt>
                <c:pt idx="1743">
                  <c:v>2.877E-4</c:v>
                </c:pt>
                <c:pt idx="1744">
                  <c:v>4.9589999999999996E-4</c:v>
                </c:pt>
                <c:pt idx="1745">
                  <c:v>2.7139999999999998E-4</c:v>
                </c:pt>
                <c:pt idx="1746">
                  <c:v>3.9760000000000002E-4</c:v>
                </c:pt>
                <c:pt idx="1747">
                  <c:v>2.944E-4</c:v>
                </c:pt>
                <c:pt idx="1748">
                  <c:v>2.7950000000000002E-4</c:v>
                </c:pt>
                <c:pt idx="1749">
                  <c:v>3.9800000000000002E-4</c:v>
                </c:pt>
                <c:pt idx="1750">
                  <c:v>2.9540000000000002E-4</c:v>
                </c:pt>
                <c:pt idx="1751">
                  <c:v>2.5070000000000002E-4</c:v>
                </c:pt>
                <c:pt idx="1752">
                  <c:v>3.904E-4</c:v>
                </c:pt>
                <c:pt idx="1753">
                  <c:v>3.39E-4</c:v>
                </c:pt>
                <c:pt idx="1754">
                  <c:v>3.859E-4</c:v>
                </c:pt>
                <c:pt idx="1755">
                  <c:v>3.79E-4</c:v>
                </c:pt>
                <c:pt idx="1756">
                  <c:v>2.6380000000000002E-4</c:v>
                </c:pt>
                <c:pt idx="1757">
                  <c:v>3.6929999999999998E-4</c:v>
                </c:pt>
                <c:pt idx="1758">
                  <c:v>4.8060000000000003E-4</c:v>
                </c:pt>
                <c:pt idx="1759">
                  <c:v>4.236E-4</c:v>
                </c:pt>
                <c:pt idx="1760">
                  <c:v>5.9219999999999997E-4</c:v>
                </c:pt>
                <c:pt idx="1761">
                  <c:v>2.6469999999999998E-4</c:v>
                </c:pt>
                <c:pt idx="1762">
                  <c:v>4.8079999999999998E-4</c:v>
                </c:pt>
                <c:pt idx="1763">
                  <c:v>2.9179999999999999E-4</c:v>
                </c:pt>
                <c:pt idx="1764">
                  <c:v>5.1909999999999999E-4</c:v>
                </c:pt>
                <c:pt idx="1765">
                  <c:v>2.8640000000000002E-4</c:v>
                </c:pt>
                <c:pt idx="1766">
                  <c:v>2.4059999999999999E-4</c:v>
                </c:pt>
                <c:pt idx="1767">
                  <c:v>3.8410000000000001E-4</c:v>
                </c:pt>
                <c:pt idx="1768">
                  <c:v>3.3700000000000001E-4</c:v>
                </c:pt>
                <c:pt idx="1769">
                  <c:v>2.9770000000000003E-4</c:v>
                </c:pt>
                <c:pt idx="1770">
                  <c:v>2.7470000000000001E-4</c:v>
                </c:pt>
                <c:pt idx="1771">
                  <c:v>4.8749999999999998E-4</c:v>
                </c:pt>
                <c:pt idx="1772">
                  <c:v>6.9870000000000002E-4</c:v>
                </c:pt>
                <c:pt idx="1773">
                  <c:v>3.8680000000000002E-4</c:v>
                </c:pt>
                <c:pt idx="1774">
                  <c:v>5.1349999999999996E-4</c:v>
                </c:pt>
                <c:pt idx="1775">
                  <c:v>3.1419999999999999E-4</c:v>
                </c:pt>
                <c:pt idx="1776">
                  <c:v>3.5780000000000002E-4</c:v>
                </c:pt>
                <c:pt idx="1777">
                  <c:v>3.258E-4</c:v>
                </c:pt>
                <c:pt idx="1778">
                  <c:v>2.9070000000000002E-4</c:v>
                </c:pt>
                <c:pt idx="1779">
                  <c:v>2.6200000000000003E-4</c:v>
                </c:pt>
                <c:pt idx="1780">
                  <c:v>2.8219999999999997E-4</c:v>
                </c:pt>
                <c:pt idx="1781">
                  <c:v>2.923E-4</c:v>
                </c:pt>
                <c:pt idx="1782">
                  <c:v>3.5070000000000001E-4</c:v>
                </c:pt>
                <c:pt idx="1783">
                  <c:v>4.5080000000000001E-4</c:v>
                </c:pt>
                <c:pt idx="1784">
                  <c:v>2.9409999999999999E-4</c:v>
                </c:pt>
                <c:pt idx="1785">
                  <c:v>3.2239999999999998E-4</c:v>
                </c:pt>
                <c:pt idx="1786">
                  <c:v>2.9260000000000001E-4</c:v>
                </c:pt>
                <c:pt idx="1787">
                  <c:v>4.7209999999999998E-4</c:v>
                </c:pt>
                <c:pt idx="1788">
                  <c:v>2.9060000000000002E-4</c:v>
                </c:pt>
                <c:pt idx="1789">
                  <c:v>2.656E-4</c:v>
                </c:pt>
                <c:pt idx="1790">
                  <c:v>4.4260000000000002E-4</c:v>
                </c:pt>
                <c:pt idx="1791">
                  <c:v>3.256E-4</c:v>
                </c:pt>
                <c:pt idx="1792">
                  <c:v>2.923E-4</c:v>
                </c:pt>
                <c:pt idx="1793">
                  <c:v>3.7960000000000001E-4</c:v>
                </c:pt>
                <c:pt idx="1794">
                  <c:v>2.989E-4</c:v>
                </c:pt>
                <c:pt idx="1795">
                  <c:v>2.3900000000000001E-4</c:v>
                </c:pt>
                <c:pt idx="1796">
                  <c:v>4.1520000000000001E-4</c:v>
                </c:pt>
                <c:pt idx="1797">
                  <c:v>2.8939999999999999E-4</c:v>
                </c:pt>
                <c:pt idx="1798">
                  <c:v>4.1399999999999998E-4</c:v>
                </c:pt>
                <c:pt idx="1799">
                  <c:v>2.2479999999999999E-4</c:v>
                </c:pt>
                <c:pt idx="1800">
                  <c:v>3.3950000000000001E-4</c:v>
                </c:pt>
                <c:pt idx="1801">
                  <c:v>2.631E-4</c:v>
                </c:pt>
                <c:pt idx="1802">
                  <c:v>2.9070000000000002E-4</c:v>
                </c:pt>
                <c:pt idx="1803">
                  <c:v>4.4129999999999999E-4</c:v>
                </c:pt>
                <c:pt idx="1804">
                  <c:v>4.8079999999999998E-4</c:v>
                </c:pt>
                <c:pt idx="1805">
                  <c:v>2.7070000000000002E-4</c:v>
                </c:pt>
                <c:pt idx="1806">
                  <c:v>3.1179999999999999E-4</c:v>
                </c:pt>
                <c:pt idx="1807">
                  <c:v>3.4410000000000002E-4</c:v>
                </c:pt>
                <c:pt idx="1808">
                  <c:v>3.3490000000000001E-4</c:v>
                </c:pt>
                <c:pt idx="1809">
                  <c:v>3.1799999999999998E-4</c:v>
                </c:pt>
                <c:pt idx="1810">
                  <c:v>2.5759999999999997E-4</c:v>
                </c:pt>
                <c:pt idx="1811">
                  <c:v>5.0009999999999996E-4</c:v>
                </c:pt>
                <c:pt idx="1812">
                  <c:v>3.7869999999999999E-4</c:v>
                </c:pt>
                <c:pt idx="1813">
                  <c:v>3.009E-4</c:v>
                </c:pt>
                <c:pt idx="1814">
                  <c:v>2.6489999999999999E-4</c:v>
                </c:pt>
                <c:pt idx="1815">
                  <c:v>3.1080000000000002E-4</c:v>
                </c:pt>
                <c:pt idx="1816">
                  <c:v>3.0360000000000001E-4</c:v>
                </c:pt>
                <c:pt idx="1817">
                  <c:v>4.6539999999999998E-4</c:v>
                </c:pt>
                <c:pt idx="1818">
                  <c:v>3.8059999999999998E-4</c:v>
                </c:pt>
                <c:pt idx="1819">
                  <c:v>2.8140000000000001E-4</c:v>
                </c:pt>
                <c:pt idx="1820">
                  <c:v>3.2590000000000001E-4</c:v>
                </c:pt>
                <c:pt idx="1821">
                  <c:v>3.702E-4</c:v>
                </c:pt>
                <c:pt idx="1822">
                  <c:v>3.0909999999999998E-4</c:v>
                </c:pt>
                <c:pt idx="1823">
                  <c:v>2.7760000000000003E-4</c:v>
                </c:pt>
                <c:pt idx="1824">
                  <c:v>2.9E-4</c:v>
                </c:pt>
                <c:pt idx="1825">
                  <c:v>5.3300000000000005E-4</c:v>
                </c:pt>
                <c:pt idx="1826">
                  <c:v>2.6509999999999999E-4</c:v>
                </c:pt>
                <c:pt idx="1827">
                  <c:v>2.9100000000000003E-4</c:v>
                </c:pt>
                <c:pt idx="1828">
                  <c:v>3.167E-4</c:v>
                </c:pt>
                <c:pt idx="1829">
                  <c:v>3.458E-4</c:v>
                </c:pt>
                <c:pt idx="1830">
                  <c:v>5.5389999999999997E-4</c:v>
                </c:pt>
                <c:pt idx="1831">
                  <c:v>3.6010000000000003E-4</c:v>
                </c:pt>
                <c:pt idx="1832">
                  <c:v>3.054E-4</c:v>
                </c:pt>
                <c:pt idx="1833">
                  <c:v>3.1599999999999998E-4</c:v>
                </c:pt>
                <c:pt idx="1834">
                  <c:v>3.4959999999999999E-4</c:v>
                </c:pt>
                <c:pt idx="1835">
                  <c:v>3.6860000000000001E-4</c:v>
                </c:pt>
                <c:pt idx="1836">
                  <c:v>2.5060000000000002E-4</c:v>
                </c:pt>
                <c:pt idx="1837">
                  <c:v>2.8850000000000002E-4</c:v>
                </c:pt>
                <c:pt idx="1838">
                  <c:v>3.8200000000000002E-4</c:v>
                </c:pt>
                <c:pt idx="1839">
                  <c:v>3.1159999999999998E-4</c:v>
                </c:pt>
                <c:pt idx="1840">
                  <c:v>4.3179999999999998E-4</c:v>
                </c:pt>
                <c:pt idx="1841">
                  <c:v>3.0069999999999999E-4</c:v>
                </c:pt>
                <c:pt idx="1842">
                  <c:v>3.6539999999999999E-4</c:v>
                </c:pt>
                <c:pt idx="1843">
                  <c:v>3.68E-4</c:v>
                </c:pt>
                <c:pt idx="1844">
                  <c:v>5.1849999999999997E-4</c:v>
                </c:pt>
                <c:pt idx="1845">
                  <c:v>4.8010000000000001E-4</c:v>
                </c:pt>
                <c:pt idx="1846">
                  <c:v>3.8039999999999998E-4</c:v>
                </c:pt>
                <c:pt idx="1847">
                  <c:v>2.9100000000000003E-4</c:v>
                </c:pt>
                <c:pt idx="1848">
                  <c:v>3.8779999999999999E-4</c:v>
                </c:pt>
                <c:pt idx="1849">
                  <c:v>3.1760000000000002E-4</c:v>
                </c:pt>
                <c:pt idx="1850">
                  <c:v>2.7230000000000001E-4</c:v>
                </c:pt>
                <c:pt idx="1851">
                  <c:v>3.033E-4</c:v>
                </c:pt>
                <c:pt idx="1852">
                  <c:v>5.1230000000000004E-4</c:v>
                </c:pt>
                <c:pt idx="1853">
                  <c:v>3.0269999999999999E-4</c:v>
                </c:pt>
                <c:pt idx="1854">
                  <c:v>3.392E-4</c:v>
                </c:pt>
                <c:pt idx="1855">
                  <c:v>3.4610000000000001E-4</c:v>
                </c:pt>
                <c:pt idx="1856">
                  <c:v>3.0749999999999999E-4</c:v>
                </c:pt>
                <c:pt idx="1857">
                  <c:v>2.875E-4</c:v>
                </c:pt>
                <c:pt idx="1858">
                  <c:v>2.8410000000000002E-4</c:v>
                </c:pt>
                <c:pt idx="1859">
                  <c:v>3.3490000000000001E-4</c:v>
                </c:pt>
                <c:pt idx="1860">
                  <c:v>2.8489999999999999E-4</c:v>
                </c:pt>
                <c:pt idx="1861">
                  <c:v>3.637E-4</c:v>
                </c:pt>
                <c:pt idx="1862">
                  <c:v>3.3710000000000001E-4</c:v>
                </c:pt>
                <c:pt idx="1863">
                  <c:v>4.2539999999999999E-4</c:v>
                </c:pt>
                <c:pt idx="1864">
                  <c:v>2.9849999999999999E-4</c:v>
                </c:pt>
                <c:pt idx="1865">
                  <c:v>2.6420000000000003E-4</c:v>
                </c:pt>
                <c:pt idx="1866">
                  <c:v>2.5940000000000002E-4</c:v>
                </c:pt>
                <c:pt idx="1867">
                  <c:v>4.0279999999999998E-4</c:v>
                </c:pt>
                <c:pt idx="1868">
                  <c:v>4.5380000000000003E-4</c:v>
                </c:pt>
                <c:pt idx="1869">
                  <c:v>5.6539999999999997E-4</c:v>
                </c:pt>
                <c:pt idx="1870">
                  <c:v>3.4459999999999997E-4</c:v>
                </c:pt>
                <c:pt idx="1871">
                  <c:v>2.9569999999999998E-4</c:v>
                </c:pt>
                <c:pt idx="1872">
                  <c:v>3.7300000000000001E-4</c:v>
                </c:pt>
                <c:pt idx="1873">
                  <c:v>3.4519999999999999E-4</c:v>
                </c:pt>
                <c:pt idx="1874">
                  <c:v>3.9639999999999999E-4</c:v>
                </c:pt>
                <c:pt idx="1875">
                  <c:v>3.0610000000000001E-4</c:v>
                </c:pt>
                <c:pt idx="1876">
                  <c:v>6.4789999999999997E-4</c:v>
                </c:pt>
                <c:pt idx="1877">
                  <c:v>2.8249999999999998E-4</c:v>
                </c:pt>
                <c:pt idx="1878">
                  <c:v>2.9149999999999998E-4</c:v>
                </c:pt>
                <c:pt idx="1879">
                  <c:v>2.8269999999999999E-4</c:v>
                </c:pt>
                <c:pt idx="1880">
                  <c:v>2.8029999999999998E-4</c:v>
                </c:pt>
                <c:pt idx="1881">
                  <c:v>3.6689999999999997E-4</c:v>
                </c:pt>
                <c:pt idx="1882">
                  <c:v>4.2660000000000002E-4</c:v>
                </c:pt>
                <c:pt idx="1883">
                  <c:v>6.1459999999999998E-4</c:v>
                </c:pt>
                <c:pt idx="1884">
                  <c:v>3.8769999999999999E-4</c:v>
                </c:pt>
                <c:pt idx="1885">
                  <c:v>2.655E-4</c:v>
                </c:pt>
                <c:pt idx="1886">
                  <c:v>2.766E-4</c:v>
                </c:pt>
                <c:pt idx="1887">
                  <c:v>4.3090000000000001E-4</c:v>
                </c:pt>
                <c:pt idx="1888">
                  <c:v>3.77E-4</c:v>
                </c:pt>
                <c:pt idx="1889">
                  <c:v>2.9399999999999999E-4</c:v>
                </c:pt>
                <c:pt idx="1890">
                  <c:v>3.2420000000000002E-4</c:v>
                </c:pt>
                <c:pt idx="1891">
                  <c:v>3.6919999999999998E-4</c:v>
                </c:pt>
                <c:pt idx="1892">
                  <c:v>1.7933000000000001E-3</c:v>
                </c:pt>
                <c:pt idx="1893">
                  <c:v>3.5439999999999999E-4</c:v>
                </c:pt>
                <c:pt idx="1894">
                  <c:v>3.6539999999999999E-4</c:v>
                </c:pt>
                <c:pt idx="1895">
                  <c:v>3.1300000000000002E-4</c:v>
                </c:pt>
                <c:pt idx="1896">
                  <c:v>3.1619999999999999E-4</c:v>
                </c:pt>
                <c:pt idx="1897">
                  <c:v>3.615E-4</c:v>
                </c:pt>
                <c:pt idx="1898">
                  <c:v>2.9999999999999997E-4</c:v>
                </c:pt>
                <c:pt idx="1899">
                  <c:v>2.7010000000000001E-4</c:v>
                </c:pt>
                <c:pt idx="1900">
                  <c:v>1.3284E-3</c:v>
                </c:pt>
                <c:pt idx="1901">
                  <c:v>4.2999999999999999E-4</c:v>
                </c:pt>
                <c:pt idx="1902">
                  <c:v>2.9599999999999998E-4</c:v>
                </c:pt>
                <c:pt idx="1903">
                  <c:v>3.5359999999999998E-4</c:v>
                </c:pt>
                <c:pt idx="1904">
                  <c:v>2.8709999999999999E-4</c:v>
                </c:pt>
                <c:pt idx="1905">
                  <c:v>4.2509999999999998E-4</c:v>
                </c:pt>
                <c:pt idx="1906">
                  <c:v>4.0190000000000001E-4</c:v>
                </c:pt>
                <c:pt idx="1907">
                  <c:v>3.2850000000000002E-4</c:v>
                </c:pt>
                <c:pt idx="1908">
                  <c:v>2.6019999999999998E-4</c:v>
                </c:pt>
                <c:pt idx="1909">
                  <c:v>3.4709999999999998E-4</c:v>
                </c:pt>
                <c:pt idx="1910">
                  <c:v>2.9839999999999999E-4</c:v>
                </c:pt>
                <c:pt idx="1911">
                  <c:v>4.127E-4</c:v>
                </c:pt>
                <c:pt idx="1912">
                  <c:v>3.7980000000000002E-4</c:v>
                </c:pt>
                <c:pt idx="1913">
                  <c:v>3.3349999999999997E-4</c:v>
                </c:pt>
                <c:pt idx="1914">
                  <c:v>2.809E-4</c:v>
                </c:pt>
                <c:pt idx="1915">
                  <c:v>6.2969999999999996E-4</c:v>
                </c:pt>
                <c:pt idx="1916">
                  <c:v>4.282E-4</c:v>
                </c:pt>
                <c:pt idx="1917">
                  <c:v>3.411E-4</c:v>
                </c:pt>
                <c:pt idx="1918">
                  <c:v>2.61E-4</c:v>
                </c:pt>
                <c:pt idx="1919">
                  <c:v>2.5619999999999999E-4</c:v>
                </c:pt>
                <c:pt idx="1920">
                  <c:v>3.0949999999999999E-4</c:v>
                </c:pt>
                <c:pt idx="1921">
                  <c:v>3.6660000000000002E-4</c:v>
                </c:pt>
                <c:pt idx="1922">
                  <c:v>3.0909999999999998E-4</c:v>
                </c:pt>
                <c:pt idx="1923">
                  <c:v>2.608E-4</c:v>
                </c:pt>
                <c:pt idx="1924">
                  <c:v>5.2729999999999997E-4</c:v>
                </c:pt>
                <c:pt idx="1925">
                  <c:v>3.4590000000000001E-4</c:v>
                </c:pt>
                <c:pt idx="1926">
                  <c:v>2.877E-4</c:v>
                </c:pt>
                <c:pt idx="1927">
                  <c:v>2.9789999999999998E-4</c:v>
                </c:pt>
                <c:pt idx="1928">
                  <c:v>4.0109999999999999E-4</c:v>
                </c:pt>
                <c:pt idx="1929">
                  <c:v>3.146E-4</c:v>
                </c:pt>
                <c:pt idx="1930">
                  <c:v>6.0400000000000004E-4</c:v>
                </c:pt>
                <c:pt idx="1931">
                  <c:v>4.6729999999999997E-4</c:v>
                </c:pt>
                <c:pt idx="1932">
                  <c:v>3.7819999999999998E-4</c:v>
                </c:pt>
                <c:pt idx="1933">
                  <c:v>3.8870000000000002E-4</c:v>
                </c:pt>
                <c:pt idx="1934">
                  <c:v>3.2749999999999999E-4</c:v>
                </c:pt>
                <c:pt idx="1935">
                  <c:v>5.3879999999999998E-4</c:v>
                </c:pt>
                <c:pt idx="1936">
                  <c:v>3.0909999999999998E-4</c:v>
                </c:pt>
                <c:pt idx="1937">
                  <c:v>4.3849999999999998E-4</c:v>
                </c:pt>
                <c:pt idx="1938">
                  <c:v>2.8699999999999998E-4</c:v>
                </c:pt>
                <c:pt idx="1939">
                  <c:v>3.4610000000000001E-4</c:v>
                </c:pt>
                <c:pt idx="1940">
                  <c:v>3.1110000000000003E-4</c:v>
                </c:pt>
                <c:pt idx="1941">
                  <c:v>3.0269999999999999E-4</c:v>
                </c:pt>
                <c:pt idx="1942">
                  <c:v>2.6669999999999998E-4</c:v>
                </c:pt>
                <c:pt idx="1943">
                  <c:v>4.7669999999999999E-4</c:v>
                </c:pt>
                <c:pt idx="1944">
                  <c:v>3.0210000000000002E-4</c:v>
                </c:pt>
                <c:pt idx="1945">
                  <c:v>3.3990000000000002E-4</c:v>
                </c:pt>
                <c:pt idx="1946">
                  <c:v>2.9050000000000001E-4</c:v>
                </c:pt>
                <c:pt idx="1947">
                  <c:v>3.0650000000000002E-4</c:v>
                </c:pt>
                <c:pt idx="1948">
                  <c:v>3.0650000000000002E-4</c:v>
                </c:pt>
                <c:pt idx="1949">
                  <c:v>3.0830000000000001E-4</c:v>
                </c:pt>
                <c:pt idx="1950">
                  <c:v>3.1250000000000001E-4</c:v>
                </c:pt>
                <c:pt idx="1951">
                  <c:v>4.3829999999999997E-4</c:v>
                </c:pt>
                <c:pt idx="1952">
                  <c:v>6.5600000000000001E-4</c:v>
                </c:pt>
                <c:pt idx="1953">
                  <c:v>2.5319999999999997E-4</c:v>
                </c:pt>
                <c:pt idx="1954">
                  <c:v>4.057E-4</c:v>
                </c:pt>
                <c:pt idx="1955">
                  <c:v>3.0580000000000001E-4</c:v>
                </c:pt>
                <c:pt idx="1956">
                  <c:v>4.4959999999999998E-4</c:v>
                </c:pt>
                <c:pt idx="1957">
                  <c:v>5.6519999999999997E-4</c:v>
                </c:pt>
                <c:pt idx="1958">
                  <c:v>5.151E-4</c:v>
                </c:pt>
                <c:pt idx="1959">
                  <c:v>3.3599999999999998E-4</c:v>
                </c:pt>
                <c:pt idx="1960">
                  <c:v>7.9370000000000005E-4</c:v>
                </c:pt>
                <c:pt idx="1961">
                  <c:v>4.2969999999999998E-4</c:v>
                </c:pt>
                <c:pt idx="1962">
                  <c:v>5.7989999999999995E-4</c:v>
                </c:pt>
                <c:pt idx="1963">
                  <c:v>2.5720000000000002E-4</c:v>
                </c:pt>
                <c:pt idx="1964">
                  <c:v>2.9080000000000002E-4</c:v>
                </c:pt>
                <c:pt idx="1965">
                  <c:v>3.2469999999999998E-4</c:v>
                </c:pt>
                <c:pt idx="1966">
                  <c:v>3.0459999999999998E-4</c:v>
                </c:pt>
                <c:pt idx="1967">
                  <c:v>4.5530000000000001E-4</c:v>
                </c:pt>
                <c:pt idx="1968">
                  <c:v>2.5339999999999998E-4</c:v>
                </c:pt>
                <c:pt idx="1969">
                  <c:v>2.7280000000000002E-4</c:v>
                </c:pt>
                <c:pt idx="1970">
                  <c:v>3.1369999999999998E-4</c:v>
                </c:pt>
                <c:pt idx="1971">
                  <c:v>3.8509999999999998E-4</c:v>
                </c:pt>
                <c:pt idx="1972">
                  <c:v>3.4309999999999999E-4</c:v>
                </c:pt>
                <c:pt idx="1973">
                  <c:v>3.2880000000000002E-4</c:v>
                </c:pt>
                <c:pt idx="1974">
                  <c:v>3.6650000000000002E-4</c:v>
                </c:pt>
                <c:pt idx="1975">
                  <c:v>2.8400000000000002E-4</c:v>
                </c:pt>
                <c:pt idx="1976">
                  <c:v>3.3720000000000001E-4</c:v>
                </c:pt>
                <c:pt idx="1977">
                  <c:v>2.7260000000000001E-4</c:v>
                </c:pt>
                <c:pt idx="1978">
                  <c:v>3.3629999999999999E-4</c:v>
                </c:pt>
                <c:pt idx="1979">
                  <c:v>2.4669999999999998E-4</c:v>
                </c:pt>
                <c:pt idx="1980">
                  <c:v>3.1859999999999999E-4</c:v>
                </c:pt>
                <c:pt idx="1981">
                  <c:v>4.3909999999999999E-4</c:v>
                </c:pt>
                <c:pt idx="1982">
                  <c:v>5.2329999999999998E-4</c:v>
                </c:pt>
                <c:pt idx="1983">
                  <c:v>4.3770000000000001E-4</c:v>
                </c:pt>
                <c:pt idx="1984">
                  <c:v>3.011E-4</c:v>
                </c:pt>
                <c:pt idx="1985">
                  <c:v>3.5839999999999998E-4</c:v>
                </c:pt>
                <c:pt idx="1986">
                  <c:v>2.4620000000000002E-4</c:v>
                </c:pt>
                <c:pt idx="1987">
                  <c:v>4.2739999999999998E-4</c:v>
                </c:pt>
                <c:pt idx="1988">
                  <c:v>2.8190000000000002E-4</c:v>
                </c:pt>
                <c:pt idx="1989">
                  <c:v>4.0319999999999999E-4</c:v>
                </c:pt>
                <c:pt idx="1990">
                  <c:v>5.1440000000000004E-4</c:v>
                </c:pt>
                <c:pt idx="1991">
                  <c:v>5.2050000000000002E-4</c:v>
                </c:pt>
                <c:pt idx="1992">
                  <c:v>5.3350000000000001E-4</c:v>
                </c:pt>
                <c:pt idx="1993">
                  <c:v>3.3310000000000002E-4</c:v>
                </c:pt>
                <c:pt idx="1994">
                  <c:v>2.5740000000000002E-4</c:v>
                </c:pt>
                <c:pt idx="1995">
                  <c:v>2.5970000000000002E-4</c:v>
                </c:pt>
                <c:pt idx="1996">
                  <c:v>3.0640000000000002E-4</c:v>
                </c:pt>
                <c:pt idx="1997">
                  <c:v>4.7469999999999999E-4</c:v>
                </c:pt>
                <c:pt idx="1998">
                  <c:v>4.3810000000000002E-4</c:v>
                </c:pt>
                <c:pt idx="1999">
                  <c:v>2.8880000000000003E-4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97-4045-961F-AE968DB7028A}"/>
            </c:ext>
          </c:extLst>
        </c:ser>
        <c:ser>
          <c:idx val="1"/>
          <c:order val="1"/>
          <c:tx>
            <c:strRef>
              <c:f>'Order Processing Times'!$D$1</c:f>
              <c:strCache>
                <c:ptCount val="1"/>
                <c:pt idx="0">
                  <c:v>Trade Update Time (s)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Times'!$D$2:$D$2001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4.97972E-2</c:v>
                </c:pt>
                <c:pt idx="1002">
                  <c:v>9.433E-4</c:v>
                </c:pt>
                <c:pt idx="1003">
                  <c:v>5.8870000000000005E-4</c:v>
                </c:pt>
                <c:pt idx="1004">
                  <c:v>6.9419999999999996E-4</c:v>
                </c:pt>
                <c:pt idx="1005">
                  <c:v>4.9280000000000005E-4</c:v>
                </c:pt>
                <c:pt idx="1006">
                  <c:v>2.2349000000000002E-3</c:v>
                </c:pt>
                <c:pt idx="1007">
                  <c:v>1.0617000000000001E-3</c:v>
                </c:pt>
                <c:pt idx="1008">
                  <c:v>8.9939999999999996E-4</c:v>
                </c:pt>
                <c:pt idx="1009">
                  <c:v>6.3579999999999995E-4</c:v>
                </c:pt>
                <c:pt idx="1010">
                  <c:v>9.4209999999999997E-4</c:v>
                </c:pt>
                <c:pt idx="1011">
                  <c:v>1.4762E-3</c:v>
                </c:pt>
                <c:pt idx="1012">
                  <c:v>6.1859999999999997E-4</c:v>
                </c:pt>
                <c:pt idx="1013">
                  <c:v>6.422E-4</c:v>
                </c:pt>
                <c:pt idx="1014">
                  <c:v>8.3609999999999999E-4</c:v>
                </c:pt>
                <c:pt idx="1015">
                  <c:v>1.3507E-3</c:v>
                </c:pt>
                <c:pt idx="1016">
                  <c:v>1.0005999999999999E-3</c:v>
                </c:pt>
                <c:pt idx="1017">
                  <c:v>5.7709999999999999E-4</c:v>
                </c:pt>
                <c:pt idx="1018">
                  <c:v>6.9189999999999996E-4</c:v>
                </c:pt>
                <c:pt idx="1019">
                  <c:v>8.9229999999999995E-4</c:v>
                </c:pt>
                <c:pt idx="1020">
                  <c:v>2.4466000000000002E-3</c:v>
                </c:pt>
                <c:pt idx="1021">
                  <c:v>1.8801E-3</c:v>
                </c:pt>
                <c:pt idx="1022">
                  <c:v>1.8879999999999999E-3</c:v>
                </c:pt>
                <c:pt idx="1023">
                  <c:v>6.2730000000000001E-4</c:v>
                </c:pt>
                <c:pt idx="1024">
                  <c:v>4.7473999999999997E-3</c:v>
                </c:pt>
                <c:pt idx="1025">
                  <c:v>6.7540000000000005E-4</c:v>
                </c:pt>
                <c:pt idx="1026">
                  <c:v>1.4499000000000001E-3</c:v>
                </c:pt>
                <c:pt idx="1027">
                  <c:v>9.747E-4</c:v>
                </c:pt>
                <c:pt idx="1028">
                  <c:v>2.6587999999999998E-3</c:v>
                </c:pt>
                <c:pt idx="1029">
                  <c:v>3.4063000000000001E-3</c:v>
                </c:pt>
                <c:pt idx="1030">
                  <c:v>1.0864E-3</c:v>
                </c:pt>
                <c:pt idx="1031">
                  <c:v>5.4390000000000005E-4</c:v>
                </c:pt>
                <c:pt idx="1032">
                  <c:v>1.4442000000000001E-3</c:v>
                </c:pt>
                <c:pt idx="1033">
                  <c:v>8.9249999999999996E-4</c:v>
                </c:pt>
                <c:pt idx="1034">
                  <c:v>2.055E-3</c:v>
                </c:pt>
                <c:pt idx="1035">
                  <c:v>6.1410000000000002E-4</c:v>
                </c:pt>
                <c:pt idx="1036">
                  <c:v>1.0091E-3</c:v>
                </c:pt>
                <c:pt idx="1037">
                  <c:v>5.4640000000000005E-4</c:v>
                </c:pt>
                <c:pt idx="1038">
                  <c:v>6.6969999999999996E-4</c:v>
                </c:pt>
                <c:pt idx="1039">
                  <c:v>7.3169999999999995E-4</c:v>
                </c:pt>
                <c:pt idx="1040">
                  <c:v>7.3379999999999995E-4</c:v>
                </c:pt>
                <c:pt idx="1041">
                  <c:v>1.4779999999999999E-3</c:v>
                </c:pt>
                <c:pt idx="1042">
                  <c:v>9.3199999999999999E-4</c:v>
                </c:pt>
                <c:pt idx="1043">
                  <c:v>3.4781E-3</c:v>
                </c:pt>
                <c:pt idx="1044">
                  <c:v>1.0499999999999999E-3</c:v>
                </c:pt>
                <c:pt idx="1045">
                  <c:v>9.9949999999999995E-4</c:v>
                </c:pt>
                <c:pt idx="1046">
                  <c:v>9.1379999999999999E-4</c:v>
                </c:pt>
                <c:pt idx="1047">
                  <c:v>2.7815000000000001E-3</c:v>
                </c:pt>
                <c:pt idx="1048">
                  <c:v>6.2540000000000002E-4</c:v>
                </c:pt>
                <c:pt idx="1049">
                  <c:v>4.4495000000000003E-3</c:v>
                </c:pt>
                <c:pt idx="1050">
                  <c:v>5.953E-4</c:v>
                </c:pt>
                <c:pt idx="1051">
                  <c:v>6.6949999999999996E-4</c:v>
                </c:pt>
                <c:pt idx="1052">
                  <c:v>1.1218999999999999E-3</c:v>
                </c:pt>
                <c:pt idx="1053">
                  <c:v>4.3883000000000004E-3</c:v>
                </c:pt>
                <c:pt idx="1054">
                  <c:v>5.9139999999999996E-4</c:v>
                </c:pt>
                <c:pt idx="1055">
                  <c:v>2.0977999999999999E-3</c:v>
                </c:pt>
                <c:pt idx="1056">
                  <c:v>2.7112999999999998E-3</c:v>
                </c:pt>
                <c:pt idx="1057">
                  <c:v>1.9061E-3</c:v>
                </c:pt>
                <c:pt idx="1058">
                  <c:v>1.1518499999999999E-2</c:v>
                </c:pt>
                <c:pt idx="1059">
                  <c:v>1.1355E-3</c:v>
                </c:pt>
                <c:pt idx="1060">
                  <c:v>4.4667999999999999E-3</c:v>
                </c:pt>
                <c:pt idx="1061">
                  <c:v>1.1904999999999999E-3</c:v>
                </c:pt>
                <c:pt idx="1062">
                  <c:v>1.1106E-3</c:v>
                </c:pt>
                <c:pt idx="1063">
                  <c:v>8.5800000000000004E-4</c:v>
                </c:pt>
                <c:pt idx="1064">
                  <c:v>1.8825000000000001E-3</c:v>
                </c:pt>
                <c:pt idx="1065">
                  <c:v>8.2229999999999998E-4</c:v>
                </c:pt>
                <c:pt idx="1066">
                  <c:v>2.5533000000000001E-3</c:v>
                </c:pt>
                <c:pt idx="1067">
                  <c:v>7.8859999999999998E-4</c:v>
                </c:pt>
                <c:pt idx="1068">
                  <c:v>5.731E-4</c:v>
                </c:pt>
                <c:pt idx="1069">
                  <c:v>2.4442999999999999E-3</c:v>
                </c:pt>
                <c:pt idx="1070">
                  <c:v>2.0498000000000001E-3</c:v>
                </c:pt>
                <c:pt idx="1071">
                  <c:v>5.731E-4</c:v>
                </c:pt>
                <c:pt idx="1072">
                  <c:v>6.489E-4</c:v>
                </c:pt>
                <c:pt idx="1073">
                  <c:v>4.9149999999999997E-4</c:v>
                </c:pt>
                <c:pt idx="1074">
                  <c:v>1.3443000000000001E-3</c:v>
                </c:pt>
                <c:pt idx="1075">
                  <c:v>6.8219999999999999E-4</c:v>
                </c:pt>
                <c:pt idx="1076">
                  <c:v>5.3720000000000005E-4</c:v>
                </c:pt>
                <c:pt idx="1077">
                  <c:v>4.6539999999999998E-4</c:v>
                </c:pt>
                <c:pt idx="1078">
                  <c:v>6.422E-4</c:v>
                </c:pt>
                <c:pt idx="1079">
                  <c:v>6.8070000000000001E-4</c:v>
                </c:pt>
                <c:pt idx="1080">
                  <c:v>5.8620000000000005E-4</c:v>
                </c:pt>
                <c:pt idx="1081">
                  <c:v>1.0223000000000001E-3</c:v>
                </c:pt>
                <c:pt idx="1082">
                  <c:v>1.7491E-3</c:v>
                </c:pt>
                <c:pt idx="1083">
                  <c:v>1.2669000000000001E-3</c:v>
                </c:pt>
                <c:pt idx="1084">
                  <c:v>1.4253E-3</c:v>
                </c:pt>
                <c:pt idx="1085">
                  <c:v>8.4020000000000004E-4</c:v>
                </c:pt>
                <c:pt idx="1086">
                  <c:v>1.2698E-3</c:v>
                </c:pt>
                <c:pt idx="1087">
                  <c:v>2.0026000000000002E-3</c:v>
                </c:pt>
                <c:pt idx="1088">
                  <c:v>5.3269999999999999E-4</c:v>
                </c:pt>
                <c:pt idx="1089">
                  <c:v>6.1189999999999997E-4</c:v>
                </c:pt>
                <c:pt idx="1090">
                  <c:v>1.7700000000000001E-3</c:v>
                </c:pt>
                <c:pt idx="1091">
                  <c:v>6.5010000000000003E-4</c:v>
                </c:pt>
                <c:pt idx="1092">
                  <c:v>7.5849999999999995E-4</c:v>
                </c:pt>
                <c:pt idx="1093">
                  <c:v>5.5880000000000003E-4</c:v>
                </c:pt>
                <c:pt idx="1094">
                  <c:v>8.7690000000000001E-4</c:v>
                </c:pt>
                <c:pt idx="1095">
                  <c:v>8.2149999999999996E-4</c:v>
                </c:pt>
                <c:pt idx="1096">
                  <c:v>7.5779999999999999E-4</c:v>
                </c:pt>
                <c:pt idx="1097">
                  <c:v>5.8089999999999997E-4</c:v>
                </c:pt>
                <c:pt idx="1098">
                  <c:v>6.1490000000000004E-4</c:v>
                </c:pt>
                <c:pt idx="1099">
                  <c:v>6.9249999999999997E-4</c:v>
                </c:pt>
                <c:pt idx="1100">
                  <c:v>5.5780000000000001E-4</c:v>
                </c:pt>
                <c:pt idx="1101">
                  <c:v>1.1837E-3</c:v>
                </c:pt>
                <c:pt idx="1102">
                  <c:v>1.1825E-3</c:v>
                </c:pt>
                <c:pt idx="1103">
                  <c:v>6.5839999999999996E-4</c:v>
                </c:pt>
                <c:pt idx="1104">
                  <c:v>7.4100000000000001E-4</c:v>
                </c:pt>
                <c:pt idx="1105">
                  <c:v>1.6804999999999999E-3</c:v>
                </c:pt>
                <c:pt idx="1106">
                  <c:v>1.4957E-3</c:v>
                </c:pt>
                <c:pt idx="1107">
                  <c:v>8.0289999999999995E-4</c:v>
                </c:pt>
                <c:pt idx="1108">
                  <c:v>1.0254999999999999E-3</c:v>
                </c:pt>
                <c:pt idx="1109">
                  <c:v>6.9740000000000004E-4</c:v>
                </c:pt>
                <c:pt idx="1110">
                  <c:v>1.0828999999999999E-3</c:v>
                </c:pt>
                <c:pt idx="1111">
                  <c:v>6.7100000000000005E-4</c:v>
                </c:pt>
                <c:pt idx="1112">
                  <c:v>9.5319999999999997E-4</c:v>
                </c:pt>
                <c:pt idx="1113">
                  <c:v>6.4590000000000003E-4</c:v>
                </c:pt>
                <c:pt idx="1114">
                  <c:v>5.754E-4</c:v>
                </c:pt>
                <c:pt idx="1115">
                  <c:v>7.1759999999999999E-4</c:v>
                </c:pt>
                <c:pt idx="1116">
                  <c:v>8.409E-4</c:v>
                </c:pt>
                <c:pt idx="1117">
                  <c:v>1.4376E-3</c:v>
                </c:pt>
                <c:pt idx="1118">
                  <c:v>1.0759999999999999E-3</c:v>
                </c:pt>
                <c:pt idx="1119">
                  <c:v>5.4370000000000004E-4</c:v>
                </c:pt>
                <c:pt idx="1120">
                  <c:v>5.5679999999999998E-4</c:v>
                </c:pt>
                <c:pt idx="1121">
                  <c:v>6.1970000000000005E-4</c:v>
                </c:pt>
                <c:pt idx="1122">
                  <c:v>1.2386999999999999E-3</c:v>
                </c:pt>
                <c:pt idx="1123">
                  <c:v>2.1746999999999999E-3</c:v>
                </c:pt>
                <c:pt idx="1124">
                  <c:v>5.0739999999999997E-4</c:v>
                </c:pt>
                <c:pt idx="1125">
                  <c:v>6.0490000000000001E-4</c:v>
                </c:pt>
                <c:pt idx="1126">
                  <c:v>1.1371E-3</c:v>
                </c:pt>
                <c:pt idx="1127">
                  <c:v>2.9142E-3</c:v>
                </c:pt>
                <c:pt idx="1128">
                  <c:v>8.8275000000000003E-3</c:v>
                </c:pt>
                <c:pt idx="1129">
                  <c:v>7.7610000000000005E-4</c:v>
                </c:pt>
                <c:pt idx="1130">
                  <c:v>1.3702E-3</c:v>
                </c:pt>
                <c:pt idx="1131">
                  <c:v>5.0180000000000005E-4</c:v>
                </c:pt>
                <c:pt idx="1132">
                  <c:v>5.6260000000000001E-4</c:v>
                </c:pt>
                <c:pt idx="1133">
                  <c:v>1.0506999999999999E-3</c:v>
                </c:pt>
                <c:pt idx="1134">
                  <c:v>7.4569999999999997E-4</c:v>
                </c:pt>
                <c:pt idx="1135">
                  <c:v>1.1383999999999999E-3</c:v>
                </c:pt>
                <c:pt idx="1136">
                  <c:v>8.2859999999999997E-4</c:v>
                </c:pt>
                <c:pt idx="1137">
                  <c:v>5.932E-4</c:v>
                </c:pt>
                <c:pt idx="1138">
                  <c:v>5.0659999999999995E-4</c:v>
                </c:pt>
                <c:pt idx="1139">
                  <c:v>2.6567000000000001E-3</c:v>
                </c:pt>
                <c:pt idx="1140">
                  <c:v>5.1099999999999995E-4</c:v>
                </c:pt>
                <c:pt idx="1141">
                  <c:v>4.8139999999999999E-4</c:v>
                </c:pt>
                <c:pt idx="1142">
                  <c:v>6.7380000000000001E-4</c:v>
                </c:pt>
                <c:pt idx="1143">
                  <c:v>7.7419999999999995E-4</c:v>
                </c:pt>
                <c:pt idx="1144">
                  <c:v>6.2370000000000004E-4</c:v>
                </c:pt>
                <c:pt idx="1145">
                  <c:v>6.0789999999999998E-4</c:v>
                </c:pt>
                <c:pt idx="1146">
                  <c:v>9.3669999999999995E-4</c:v>
                </c:pt>
                <c:pt idx="1147">
                  <c:v>8.1859999999999995E-4</c:v>
                </c:pt>
                <c:pt idx="1148">
                  <c:v>1.1364000000000001E-3</c:v>
                </c:pt>
                <c:pt idx="1149">
                  <c:v>7.1949999999999998E-4</c:v>
                </c:pt>
                <c:pt idx="1150">
                  <c:v>6.3659999999999997E-4</c:v>
                </c:pt>
                <c:pt idx="1151">
                  <c:v>1.263E-3</c:v>
                </c:pt>
                <c:pt idx="1152">
                  <c:v>5.754E-4</c:v>
                </c:pt>
                <c:pt idx="1153">
                  <c:v>7.027E-4</c:v>
                </c:pt>
                <c:pt idx="1154">
                  <c:v>7.5829999999999995E-4</c:v>
                </c:pt>
                <c:pt idx="1155">
                  <c:v>6.1749999999999999E-4</c:v>
                </c:pt>
                <c:pt idx="1156">
                  <c:v>5.9259999999999998E-4</c:v>
                </c:pt>
                <c:pt idx="1157">
                  <c:v>1.1482E-3</c:v>
                </c:pt>
                <c:pt idx="1158">
                  <c:v>4.5839999999999998E-4</c:v>
                </c:pt>
                <c:pt idx="1159">
                  <c:v>5.9119999999999995E-4</c:v>
                </c:pt>
                <c:pt idx="1160">
                  <c:v>5.6329999999999998E-4</c:v>
                </c:pt>
                <c:pt idx="1161">
                  <c:v>5.7830000000000002E-4</c:v>
                </c:pt>
                <c:pt idx="1162">
                  <c:v>5.1349999999999996E-4</c:v>
                </c:pt>
                <c:pt idx="1163">
                  <c:v>3.1413000000000001E-3</c:v>
                </c:pt>
                <c:pt idx="1164">
                  <c:v>1.0229E-3</c:v>
                </c:pt>
                <c:pt idx="1165">
                  <c:v>8.2709999999999999E-4</c:v>
                </c:pt>
                <c:pt idx="1166">
                  <c:v>6.8329999999999997E-4</c:v>
                </c:pt>
                <c:pt idx="1167">
                  <c:v>5.9460000000000003E-4</c:v>
                </c:pt>
                <c:pt idx="1168">
                  <c:v>5.1380000000000002E-4</c:v>
                </c:pt>
                <c:pt idx="1169">
                  <c:v>4.773E-4</c:v>
                </c:pt>
                <c:pt idx="1170">
                  <c:v>2.7621999999999998E-3</c:v>
                </c:pt>
                <c:pt idx="1171">
                  <c:v>1.6302999999999999E-3</c:v>
                </c:pt>
                <c:pt idx="1172">
                  <c:v>6.8950000000000001E-4</c:v>
                </c:pt>
                <c:pt idx="1173">
                  <c:v>5.0230000000000001E-4</c:v>
                </c:pt>
                <c:pt idx="1174">
                  <c:v>5.7109999999999995E-4</c:v>
                </c:pt>
                <c:pt idx="1175">
                  <c:v>5.6179999999999999E-4</c:v>
                </c:pt>
                <c:pt idx="1176">
                  <c:v>6.7630000000000001E-4</c:v>
                </c:pt>
                <c:pt idx="1177">
                  <c:v>9.9379999999999998E-4</c:v>
                </c:pt>
                <c:pt idx="1178">
                  <c:v>4.6250000000000002E-4</c:v>
                </c:pt>
                <c:pt idx="1179">
                  <c:v>5.4279999999999997E-4</c:v>
                </c:pt>
                <c:pt idx="1180">
                  <c:v>4.5879999999999998E-4</c:v>
                </c:pt>
                <c:pt idx="1181">
                  <c:v>7.0339999999999997E-4</c:v>
                </c:pt>
                <c:pt idx="1182">
                  <c:v>6.3000000000000003E-4</c:v>
                </c:pt>
                <c:pt idx="1183">
                  <c:v>6.5490000000000004E-4</c:v>
                </c:pt>
                <c:pt idx="1184">
                  <c:v>1.1022E-3</c:v>
                </c:pt>
                <c:pt idx="1185">
                  <c:v>4.994E-4</c:v>
                </c:pt>
                <c:pt idx="1186">
                  <c:v>1.0288999999999999E-3</c:v>
                </c:pt>
                <c:pt idx="1187">
                  <c:v>6.0919999999999995E-4</c:v>
                </c:pt>
                <c:pt idx="1188">
                  <c:v>4.5120000000000002E-4</c:v>
                </c:pt>
                <c:pt idx="1189">
                  <c:v>5.1409999999999997E-4</c:v>
                </c:pt>
                <c:pt idx="1190">
                  <c:v>7.4620000000000003E-4</c:v>
                </c:pt>
                <c:pt idx="1191">
                  <c:v>7.806E-4</c:v>
                </c:pt>
                <c:pt idx="1192">
                  <c:v>3.3165999999999998E-3</c:v>
                </c:pt>
                <c:pt idx="1193">
                  <c:v>6.4809999999999998E-4</c:v>
                </c:pt>
                <c:pt idx="1194">
                  <c:v>4.5320000000000001E-4</c:v>
                </c:pt>
                <c:pt idx="1195">
                  <c:v>7.4580000000000002E-4</c:v>
                </c:pt>
                <c:pt idx="1196">
                  <c:v>6.0380000000000004E-4</c:v>
                </c:pt>
                <c:pt idx="1197">
                  <c:v>5.1190000000000003E-4</c:v>
                </c:pt>
                <c:pt idx="1198">
                  <c:v>9.5049999999999996E-4</c:v>
                </c:pt>
                <c:pt idx="1199">
                  <c:v>7.0980000000000001E-4</c:v>
                </c:pt>
                <c:pt idx="1200">
                  <c:v>8.3250000000000002E-4</c:v>
                </c:pt>
                <c:pt idx="1201">
                  <c:v>5.4580000000000004E-4</c:v>
                </c:pt>
                <c:pt idx="1202">
                  <c:v>4.8500000000000003E-4</c:v>
                </c:pt>
                <c:pt idx="1203">
                  <c:v>5.4699999999999996E-4</c:v>
                </c:pt>
                <c:pt idx="1204">
                  <c:v>9.0499999999999999E-4</c:v>
                </c:pt>
                <c:pt idx="1205">
                  <c:v>4.596E-4</c:v>
                </c:pt>
                <c:pt idx="1206">
                  <c:v>7.6889999999999999E-4</c:v>
                </c:pt>
                <c:pt idx="1207">
                  <c:v>1.408E-3</c:v>
                </c:pt>
                <c:pt idx="1208">
                  <c:v>1.7778E-3</c:v>
                </c:pt>
                <c:pt idx="1209">
                  <c:v>1.6727999999999999E-3</c:v>
                </c:pt>
                <c:pt idx="1210">
                  <c:v>6.7659999999999997E-4</c:v>
                </c:pt>
                <c:pt idx="1211">
                  <c:v>1.6701999999999999E-3</c:v>
                </c:pt>
                <c:pt idx="1212">
                  <c:v>5.5780000000000001E-4</c:v>
                </c:pt>
                <c:pt idx="1213">
                  <c:v>3.1029E-3</c:v>
                </c:pt>
                <c:pt idx="1214">
                  <c:v>9.5319999999999997E-4</c:v>
                </c:pt>
                <c:pt idx="1215">
                  <c:v>5.9570000000000001E-4</c:v>
                </c:pt>
                <c:pt idx="1216">
                  <c:v>1.0602000000000001E-3</c:v>
                </c:pt>
                <c:pt idx="1217">
                  <c:v>1.217E-3</c:v>
                </c:pt>
                <c:pt idx="1218">
                  <c:v>9.3720000000000001E-4</c:v>
                </c:pt>
                <c:pt idx="1219">
                  <c:v>8.5610000000000005E-4</c:v>
                </c:pt>
                <c:pt idx="1220">
                  <c:v>4.8460000000000002E-4</c:v>
                </c:pt>
                <c:pt idx="1221">
                  <c:v>1.2980999999999999E-3</c:v>
                </c:pt>
                <c:pt idx="1222">
                  <c:v>5.2919999999999996E-4</c:v>
                </c:pt>
                <c:pt idx="1223">
                  <c:v>5.8390000000000004E-4</c:v>
                </c:pt>
                <c:pt idx="1224">
                  <c:v>8.8610000000000002E-4</c:v>
                </c:pt>
                <c:pt idx="1225">
                  <c:v>4.9180000000000003E-4</c:v>
                </c:pt>
                <c:pt idx="1226">
                  <c:v>5.8770000000000003E-4</c:v>
                </c:pt>
                <c:pt idx="1227">
                  <c:v>5.8900000000000001E-4</c:v>
                </c:pt>
                <c:pt idx="1228">
                  <c:v>6.4510000000000001E-4</c:v>
                </c:pt>
                <c:pt idx="1229">
                  <c:v>7.5140000000000005E-4</c:v>
                </c:pt>
                <c:pt idx="1230">
                  <c:v>4.8250000000000002E-4</c:v>
                </c:pt>
                <c:pt idx="1231">
                  <c:v>5.4270000000000002E-4</c:v>
                </c:pt>
                <c:pt idx="1232">
                  <c:v>4.7019999999999999E-4</c:v>
                </c:pt>
                <c:pt idx="1233">
                  <c:v>5.5230000000000003E-4</c:v>
                </c:pt>
                <c:pt idx="1234">
                  <c:v>5.9730000000000004E-4</c:v>
                </c:pt>
                <c:pt idx="1235">
                  <c:v>5.2669999999999995E-4</c:v>
                </c:pt>
                <c:pt idx="1236">
                  <c:v>4.9240000000000004E-4</c:v>
                </c:pt>
                <c:pt idx="1237">
                  <c:v>1.7213E-3</c:v>
                </c:pt>
                <c:pt idx="1238">
                  <c:v>6.5660000000000002E-4</c:v>
                </c:pt>
                <c:pt idx="1239">
                  <c:v>5.2119999999999998E-4</c:v>
                </c:pt>
                <c:pt idx="1240">
                  <c:v>8.1419999999999995E-4</c:v>
                </c:pt>
                <c:pt idx="1241">
                  <c:v>5.0230000000000001E-4</c:v>
                </c:pt>
                <c:pt idx="1242">
                  <c:v>4.5550000000000001E-4</c:v>
                </c:pt>
                <c:pt idx="1243">
                  <c:v>1.2302999999999999E-3</c:v>
                </c:pt>
                <c:pt idx="1244">
                  <c:v>5.2139999999999999E-4</c:v>
                </c:pt>
                <c:pt idx="1245">
                  <c:v>5.6369999999999999E-4</c:v>
                </c:pt>
                <c:pt idx="1246">
                  <c:v>5.5750000000000005E-4</c:v>
                </c:pt>
                <c:pt idx="1247">
                  <c:v>5.4060000000000002E-4</c:v>
                </c:pt>
                <c:pt idx="1248">
                  <c:v>2.3560999999999999E-3</c:v>
                </c:pt>
                <c:pt idx="1249">
                  <c:v>5.6289999999999997E-4</c:v>
                </c:pt>
                <c:pt idx="1250">
                  <c:v>7.2670000000000005E-4</c:v>
                </c:pt>
                <c:pt idx="1251">
                  <c:v>9.8069999999999993E-4</c:v>
                </c:pt>
                <c:pt idx="1252">
                  <c:v>2.9832000000000001E-3</c:v>
                </c:pt>
                <c:pt idx="1253">
                  <c:v>6.2600000000000004E-4</c:v>
                </c:pt>
                <c:pt idx="1254">
                  <c:v>1.9759999999999999E-3</c:v>
                </c:pt>
                <c:pt idx="1255">
                  <c:v>4.9879999999999998E-4</c:v>
                </c:pt>
                <c:pt idx="1256">
                  <c:v>2.3744999999999999E-3</c:v>
                </c:pt>
                <c:pt idx="1257">
                  <c:v>8.9300000000000002E-4</c:v>
                </c:pt>
                <c:pt idx="1258">
                  <c:v>1.0755000000000001E-3</c:v>
                </c:pt>
                <c:pt idx="1259">
                  <c:v>5.7039999999999999E-4</c:v>
                </c:pt>
                <c:pt idx="1260">
                  <c:v>4.5436000000000001E-3</c:v>
                </c:pt>
                <c:pt idx="1261">
                  <c:v>4.4200000000000001E-4</c:v>
                </c:pt>
                <c:pt idx="1262">
                  <c:v>1.2329000000000001E-3</c:v>
                </c:pt>
                <c:pt idx="1263">
                  <c:v>1.7618E-3</c:v>
                </c:pt>
                <c:pt idx="1264">
                  <c:v>6.5919999999999998E-4</c:v>
                </c:pt>
                <c:pt idx="1265">
                  <c:v>8.587E-4</c:v>
                </c:pt>
                <c:pt idx="1266">
                  <c:v>5.7530000000000005E-4</c:v>
                </c:pt>
                <c:pt idx="1267">
                  <c:v>6.3540000000000005E-4</c:v>
                </c:pt>
                <c:pt idx="1268">
                  <c:v>5.3200000000000003E-4</c:v>
                </c:pt>
                <c:pt idx="1269">
                  <c:v>4.9450000000000004E-4</c:v>
                </c:pt>
                <c:pt idx="1270">
                  <c:v>5.1110000000000001E-4</c:v>
                </c:pt>
                <c:pt idx="1271">
                  <c:v>4.7679999999999999E-4</c:v>
                </c:pt>
                <c:pt idx="1272">
                  <c:v>5.9329999999999995E-4</c:v>
                </c:pt>
                <c:pt idx="1273">
                  <c:v>1.6743000000000001E-3</c:v>
                </c:pt>
                <c:pt idx="1274">
                  <c:v>7.7399999999999995E-4</c:v>
                </c:pt>
                <c:pt idx="1275">
                  <c:v>6.5970000000000004E-4</c:v>
                </c:pt>
                <c:pt idx="1276">
                  <c:v>6.734E-4</c:v>
                </c:pt>
                <c:pt idx="1277">
                  <c:v>6.7889999999999997E-4</c:v>
                </c:pt>
                <c:pt idx="1278">
                  <c:v>5.6999999999999998E-4</c:v>
                </c:pt>
                <c:pt idx="1279">
                  <c:v>1.0150000000000001E-3</c:v>
                </c:pt>
                <c:pt idx="1280">
                  <c:v>1.5628E-3</c:v>
                </c:pt>
                <c:pt idx="1281">
                  <c:v>7.8810000000000002E-4</c:v>
                </c:pt>
                <c:pt idx="1282">
                  <c:v>5.7689999999999998E-4</c:v>
                </c:pt>
                <c:pt idx="1283">
                  <c:v>1.3812E-3</c:v>
                </c:pt>
                <c:pt idx="1284">
                  <c:v>6.3820000000000001E-4</c:v>
                </c:pt>
                <c:pt idx="1285">
                  <c:v>2.0016000000000001E-3</c:v>
                </c:pt>
                <c:pt idx="1286">
                  <c:v>7.0089999999999996E-4</c:v>
                </c:pt>
                <c:pt idx="1287">
                  <c:v>8.8210000000000003E-4</c:v>
                </c:pt>
                <c:pt idx="1288">
                  <c:v>1.1715E-3</c:v>
                </c:pt>
                <c:pt idx="1289">
                  <c:v>4.6949999999999997E-4</c:v>
                </c:pt>
                <c:pt idx="1290">
                  <c:v>4.6559999999999999E-4</c:v>
                </c:pt>
                <c:pt idx="1291">
                  <c:v>5.0259999999999997E-4</c:v>
                </c:pt>
                <c:pt idx="1292">
                  <c:v>5.9290000000000005E-4</c:v>
                </c:pt>
                <c:pt idx="1293">
                  <c:v>4.4561000000000002E-3</c:v>
                </c:pt>
                <c:pt idx="1294">
                  <c:v>5.4020000000000001E-4</c:v>
                </c:pt>
                <c:pt idx="1295">
                  <c:v>6.1629999999999996E-4</c:v>
                </c:pt>
                <c:pt idx="1296">
                  <c:v>6.7239999999999997E-4</c:v>
                </c:pt>
                <c:pt idx="1297">
                  <c:v>4.7600000000000002E-4</c:v>
                </c:pt>
                <c:pt idx="1298">
                  <c:v>4.4660000000000001E-4</c:v>
                </c:pt>
                <c:pt idx="1299">
                  <c:v>1.848E-3</c:v>
                </c:pt>
                <c:pt idx="1300">
                  <c:v>1.5608E-3</c:v>
                </c:pt>
                <c:pt idx="1301">
                  <c:v>2.2182E-3</c:v>
                </c:pt>
                <c:pt idx="1302">
                  <c:v>9.7110000000000002E-4</c:v>
                </c:pt>
                <c:pt idx="1303">
                  <c:v>4.3590000000000002E-4</c:v>
                </c:pt>
                <c:pt idx="1304">
                  <c:v>6.1660000000000003E-4</c:v>
                </c:pt>
                <c:pt idx="1305">
                  <c:v>1.3951E-3</c:v>
                </c:pt>
                <c:pt idx="1306">
                  <c:v>4.7399999999999997E-4</c:v>
                </c:pt>
                <c:pt idx="1307">
                  <c:v>4.6359999999999999E-4</c:v>
                </c:pt>
                <c:pt idx="1308">
                  <c:v>4.462E-4</c:v>
                </c:pt>
                <c:pt idx="1309">
                  <c:v>6.0490000000000001E-4</c:v>
                </c:pt>
                <c:pt idx="1310">
                  <c:v>2.2206999999999999E-3</c:v>
                </c:pt>
                <c:pt idx="1311">
                  <c:v>2.5718E-3</c:v>
                </c:pt>
                <c:pt idx="1312">
                  <c:v>4.4299999999999998E-4</c:v>
                </c:pt>
                <c:pt idx="1313">
                  <c:v>6.7730000000000004E-4</c:v>
                </c:pt>
                <c:pt idx="1314">
                  <c:v>2.4293000000000001E-3</c:v>
                </c:pt>
                <c:pt idx="1315">
                  <c:v>1.7901E-3</c:v>
                </c:pt>
                <c:pt idx="1316">
                  <c:v>5.6110000000000003E-4</c:v>
                </c:pt>
                <c:pt idx="1317">
                  <c:v>5.9469999999999998E-4</c:v>
                </c:pt>
                <c:pt idx="1318">
                  <c:v>6.3480000000000003E-4</c:v>
                </c:pt>
                <c:pt idx="1319">
                  <c:v>5.8040000000000001E-4</c:v>
                </c:pt>
                <c:pt idx="1320">
                  <c:v>4.082E-4</c:v>
                </c:pt>
                <c:pt idx="1321">
                  <c:v>5.8679999999999995E-4</c:v>
                </c:pt>
                <c:pt idx="1322">
                  <c:v>1.5968E-3</c:v>
                </c:pt>
                <c:pt idx="1323">
                  <c:v>4.5380000000000003E-4</c:v>
                </c:pt>
                <c:pt idx="1324">
                  <c:v>7.3820000000000005E-4</c:v>
                </c:pt>
                <c:pt idx="1325">
                  <c:v>1.9237E-3</c:v>
                </c:pt>
                <c:pt idx="1326">
                  <c:v>5.4779999999999998E-4</c:v>
                </c:pt>
                <c:pt idx="1327">
                  <c:v>5.0790000000000004E-4</c:v>
                </c:pt>
                <c:pt idx="1328">
                  <c:v>4.35E-4</c:v>
                </c:pt>
                <c:pt idx="1329">
                  <c:v>4.1599999999999997E-4</c:v>
                </c:pt>
                <c:pt idx="1330">
                  <c:v>4.704E-4</c:v>
                </c:pt>
                <c:pt idx="1331">
                  <c:v>5.3870000000000003E-4</c:v>
                </c:pt>
                <c:pt idx="1332">
                  <c:v>7.2579999999999997E-4</c:v>
                </c:pt>
                <c:pt idx="1333">
                  <c:v>1.0195E-3</c:v>
                </c:pt>
                <c:pt idx="1334">
                  <c:v>8.273E-4</c:v>
                </c:pt>
                <c:pt idx="1335">
                  <c:v>4.7409999999999998E-4</c:v>
                </c:pt>
                <c:pt idx="1336">
                  <c:v>5.4029999999999996E-4</c:v>
                </c:pt>
                <c:pt idx="1337">
                  <c:v>6.5819999999999995E-4</c:v>
                </c:pt>
                <c:pt idx="1338">
                  <c:v>4.2769999999999999E-4</c:v>
                </c:pt>
                <c:pt idx="1339">
                  <c:v>5.7370000000000001E-4</c:v>
                </c:pt>
                <c:pt idx="1340">
                  <c:v>7.6800000000000002E-4</c:v>
                </c:pt>
                <c:pt idx="1341">
                  <c:v>8.7100000000000003E-4</c:v>
                </c:pt>
                <c:pt idx="1342">
                  <c:v>4.6989999999999998E-4</c:v>
                </c:pt>
                <c:pt idx="1343">
                  <c:v>4.3899999999999999E-4</c:v>
                </c:pt>
                <c:pt idx="1344">
                  <c:v>6.4179999999999999E-4</c:v>
                </c:pt>
                <c:pt idx="1345">
                  <c:v>5.2530000000000003E-4</c:v>
                </c:pt>
                <c:pt idx="1346">
                  <c:v>5.7620000000000002E-4</c:v>
                </c:pt>
                <c:pt idx="1347">
                  <c:v>4.5560000000000002E-4</c:v>
                </c:pt>
                <c:pt idx="1348">
                  <c:v>5.4219999999999995E-4</c:v>
                </c:pt>
                <c:pt idx="1349">
                  <c:v>2.1643000000000001E-3</c:v>
                </c:pt>
                <c:pt idx="1350">
                  <c:v>1.0602000000000001E-3</c:v>
                </c:pt>
                <c:pt idx="1351">
                  <c:v>1.3557E-3</c:v>
                </c:pt>
                <c:pt idx="1352">
                  <c:v>4.4700000000000002E-4</c:v>
                </c:pt>
                <c:pt idx="1353">
                  <c:v>6.4650000000000005E-4</c:v>
                </c:pt>
                <c:pt idx="1354">
                  <c:v>7.0149999999999998E-4</c:v>
                </c:pt>
                <c:pt idx="1355">
                  <c:v>5.9540000000000005E-4</c:v>
                </c:pt>
                <c:pt idx="1356">
                  <c:v>5.3529999999999995E-4</c:v>
                </c:pt>
                <c:pt idx="1357">
                  <c:v>5.9800000000000001E-4</c:v>
                </c:pt>
                <c:pt idx="1358">
                  <c:v>4.8329999999999998E-4</c:v>
                </c:pt>
                <c:pt idx="1359">
                  <c:v>6.2029999999999995E-4</c:v>
                </c:pt>
                <c:pt idx="1360">
                  <c:v>5.4520000000000002E-4</c:v>
                </c:pt>
                <c:pt idx="1361">
                  <c:v>5.2240000000000001E-4</c:v>
                </c:pt>
                <c:pt idx="1362">
                  <c:v>7.2679999999999999E-4</c:v>
                </c:pt>
                <c:pt idx="1363">
                  <c:v>8.543E-4</c:v>
                </c:pt>
                <c:pt idx="1364">
                  <c:v>4.9180000000000003E-4</c:v>
                </c:pt>
                <c:pt idx="1365">
                  <c:v>7.8200000000000003E-4</c:v>
                </c:pt>
                <c:pt idx="1366">
                  <c:v>7.5759999999999998E-4</c:v>
                </c:pt>
                <c:pt idx="1367">
                  <c:v>4.9249999999999999E-4</c:v>
                </c:pt>
                <c:pt idx="1368">
                  <c:v>7.8299999999999995E-4</c:v>
                </c:pt>
                <c:pt idx="1369">
                  <c:v>5.7959999999999999E-4</c:v>
                </c:pt>
                <c:pt idx="1370">
                  <c:v>4.284E-4</c:v>
                </c:pt>
                <c:pt idx="1371">
                  <c:v>9.5509999999999996E-4</c:v>
                </c:pt>
                <c:pt idx="1372">
                  <c:v>7.5549999999999999E-4</c:v>
                </c:pt>
                <c:pt idx="1373">
                  <c:v>8.273E-4</c:v>
                </c:pt>
                <c:pt idx="1374">
                  <c:v>5.0480000000000002E-4</c:v>
                </c:pt>
                <c:pt idx="1375">
                  <c:v>6.1519999999999999E-4</c:v>
                </c:pt>
                <c:pt idx="1376">
                  <c:v>5.9559999999999995E-4</c:v>
                </c:pt>
                <c:pt idx="1377">
                  <c:v>1.0864E-3</c:v>
                </c:pt>
                <c:pt idx="1378">
                  <c:v>4.5540000000000001E-4</c:v>
                </c:pt>
                <c:pt idx="1379">
                  <c:v>5.6950000000000002E-4</c:v>
                </c:pt>
                <c:pt idx="1380">
                  <c:v>6.8970000000000001E-4</c:v>
                </c:pt>
                <c:pt idx="1381">
                  <c:v>5.8120000000000003E-4</c:v>
                </c:pt>
                <c:pt idx="1382">
                  <c:v>4.7390000000000003E-4</c:v>
                </c:pt>
                <c:pt idx="1383">
                  <c:v>6.466E-4</c:v>
                </c:pt>
                <c:pt idx="1384">
                  <c:v>5.6229999999999995E-4</c:v>
                </c:pt>
                <c:pt idx="1385">
                  <c:v>5.7870000000000003E-4</c:v>
                </c:pt>
                <c:pt idx="1386">
                  <c:v>6.7549999999999999E-4</c:v>
                </c:pt>
                <c:pt idx="1387">
                  <c:v>6.068E-4</c:v>
                </c:pt>
                <c:pt idx="1388">
                  <c:v>6.4309999999999997E-4</c:v>
                </c:pt>
                <c:pt idx="1389">
                  <c:v>6.468E-4</c:v>
                </c:pt>
                <c:pt idx="1390">
                  <c:v>7.2389999999999998E-4</c:v>
                </c:pt>
                <c:pt idx="1391">
                  <c:v>5.6829999999999999E-4</c:v>
                </c:pt>
                <c:pt idx="1392">
                  <c:v>4.7600000000000002E-4</c:v>
                </c:pt>
                <c:pt idx="1393">
                  <c:v>1.1460999999999999E-3</c:v>
                </c:pt>
                <c:pt idx="1394">
                  <c:v>5.2660000000000001E-4</c:v>
                </c:pt>
                <c:pt idx="1395">
                  <c:v>4.5160000000000003E-4</c:v>
                </c:pt>
                <c:pt idx="1396">
                  <c:v>5.0299999999999997E-4</c:v>
                </c:pt>
                <c:pt idx="1397">
                  <c:v>2.3701E-3</c:v>
                </c:pt>
                <c:pt idx="1398">
                  <c:v>6.3663000000000001E-3</c:v>
                </c:pt>
                <c:pt idx="1399">
                  <c:v>5.1699999999999999E-4</c:v>
                </c:pt>
                <c:pt idx="1400">
                  <c:v>8.4420000000000003E-4</c:v>
                </c:pt>
                <c:pt idx="1401">
                  <c:v>4.5090000000000001E-4</c:v>
                </c:pt>
                <c:pt idx="1402">
                  <c:v>8.675E-4</c:v>
                </c:pt>
                <c:pt idx="1403">
                  <c:v>6.5819999999999995E-4</c:v>
                </c:pt>
                <c:pt idx="1404">
                  <c:v>4.7479999999999999E-4</c:v>
                </c:pt>
                <c:pt idx="1405">
                  <c:v>1.4227E-3</c:v>
                </c:pt>
                <c:pt idx="1406">
                  <c:v>4.9919999999999999E-4</c:v>
                </c:pt>
                <c:pt idx="1407">
                  <c:v>2.0151000000000001E-3</c:v>
                </c:pt>
                <c:pt idx="1408">
                  <c:v>6.5700000000000003E-4</c:v>
                </c:pt>
                <c:pt idx="1409">
                  <c:v>4.994E-4</c:v>
                </c:pt>
                <c:pt idx="1410">
                  <c:v>1.1274E-3</c:v>
                </c:pt>
                <c:pt idx="1411">
                  <c:v>8.0210000000000004E-4</c:v>
                </c:pt>
                <c:pt idx="1412">
                  <c:v>1.3822999999999999E-3</c:v>
                </c:pt>
                <c:pt idx="1413">
                  <c:v>7.8370000000000002E-4</c:v>
                </c:pt>
                <c:pt idx="1414">
                  <c:v>6.4749999999999996E-4</c:v>
                </c:pt>
                <c:pt idx="1415">
                  <c:v>9.8020000000000008E-4</c:v>
                </c:pt>
                <c:pt idx="1416">
                  <c:v>6.8650000000000004E-4</c:v>
                </c:pt>
                <c:pt idx="1417">
                  <c:v>8.007E-4</c:v>
                </c:pt>
                <c:pt idx="1418">
                  <c:v>7.2979999999999996E-4</c:v>
                </c:pt>
                <c:pt idx="1419">
                  <c:v>7.626E-4</c:v>
                </c:pt>
                <c:pt idx="1420">
                  <c:v>5.7319999999999995E-4</c:v>
                </c:pt>
                <c:pt idx="1421">
                  <c:v>6.8079999999999996E-4</c:v>
                </c:pt>
                <c:pt idx="1422">
                  <c:v>1.0464000000000001E-3</c:v>
                </c:pt>
                <c:pt idx="1423">
                  <c:v>1.1867E-3</c:v>
                </c:pt>
                <c:pt idx="1424">
                  <c:v>6.9519999999999998E-4</c:v>
                </c:pt>
                <c:pt idx="1425">
                  <c:v>7.1560000000000005E-4</c:v>
                </c:pt>
                <c:pt idx="1426">
                  <c:v>1.3629E-3</c:v>
                </c:pt>
                <c:pt idx="1427">
                  <c:v>5.8319999999999997E-4</c:v>
                </c:pt>
                <c:pt idx="1428">
                  <c:v>5.1590000000000002E-4</c:v>
                </c:pt>
                <c:pt idx="1429">
                  <c:v>1.2424999999999999E-3</c:v>
                </c:pt>
                <c:pt idx="1430">
                  <c:v>1.4234E-3</c:v>
                </c:pt>
                <c:pt idx="1431">
                  <c:v>6.6839999999999998E-4</c:v>
                </c:pt>
                <c:pt idx="1432">
                  <c:v>8.4449999999999998E-4</c:v>
                </c:pt>
                <c:pt idx="1433">
                  <c:v>4.8690000000000002E-4</c:v>
                </c:pt>
                <c:pt idx="1434">
                  <c:v>3.9100000000000002E-4</c:v>
                </c:pt>
                <c:pt idx="1435">
                  <c:v>6.7670000000000002E-4</c:v>
                </c:pt>
                <c:pt idx="1436">
                  <c:v>5.3790000000000001E-4</c:v>
                </c:pt>
                <c:pt idx="1437">
                  <c:v>6.5359999999999995E-4</c:v>
                </c:pt>
                <c:pt idx="1438">
                  <c:v>7.5639999999999995E-4</c:v>
                </c:pt>
                <c:pt idx="1439">
                  <c:v>1.2457E-3</c:v>
                </c:pt>
                <c:pt idx="1440">
                  <c:v>8.7620000000000005E-4</c:v>
                </c:pt>
                <c:pt idx="1441">
                  <c:v>7.1549999999999999E-4</c:v>
                </c:pt>
                <c:pt idx="1442">
                  <c:v>9.2190000000000002E-4</c:v>
                </c:pt>
                <c:pt idx="1443">
                  <c:v>9.0549999999999995E-4</c:v>
                </c:pt>
                <c:pt idx="1444">
                  <c:v>1.4538999999999999E-3</c:v>
                </c:pt>
                <c:pt idx="1445">
                  <c:v>5.9489999999999999E-4</c:v>
                </c:pt>
                <c:pt idx="1446">
                  <c:v>5.6099999999999998E-4</c:v>
                </c:pt>
                <c:pt idx="1447">
                  <c:v>4.994E-4</c:v>
                </c:pt>
                <c:pt idx="1448">
                  <c:v>5.7039999999999999E-4</c:v>
                </c:pt>
                <c:pt idx="1449">
                  <c:v>4.9910000000000004E-4</c:v>
                </c:pt>
                <c:pt idx="1450">
                  <c:v>1.8569999999999999E-3</c:v>
                </c:pt>
                <c:pt idx="1451">
                  <c:v>6.7520000000000004E-4</c:v>
                </c:pt>
                <c:pt idx="1452">
                  <c:v>7.4969999999999995E-4</c:v>
                </c:pt>
                <c:pt idx="1453">
                  <c:v>5.0980000000000003E-4</c:v>
                </c:pt>
                <c:pt idx="1454">
                  <c:v>5.9219999999999997E-4</c:v>
                </c:pt>
                <c:pt idx="1455">
                  <c:v>5.5380000000000002E-4</c:v>
                </c:pt>
                <c:pt idx="1456">
                  <c:v>4.4799999999999999E-4</c:v>
                </c:pt>
                <c:pt idx="1457">
                  <c:v>4.394E-4</c:v>
                </c:pt>
                <c:pt idx="1458">
                  <c:v>9.1940000000000001E-4</c:v>
                </c:pt>
                <c:pt idx="1459">
                  <c:v>7.1949999999999998E-4</c:v>
                </c:pt>
                <c:pt idx="1460">
                  <c:v>9.3709999999999996E-4</c:v>
                </c:pt>
                <c:pt idx="1461">
                  <c:v>1.2683E-3</c:v>
                </c:pt>
                <c:pt idx="1462">
                  <c:v>7.7990000000000004E-4</c:v>
                </c:pt>
                <c:pt idx="1463">
                  <c:v>1.5103E-3</c:v>
                </c:pt>
                <c:pt idx="1464">
                  <c:v>6.803E-4</c:v>
                </c:pt>
                <c:pt idx="1465">
                  <c:v>6.4619999999999999E-4</c:v>
                </c:pt>
                <c:pt idx="1466">
                  <c:v>4.3629999999999998E-4</c:v>
                </c:pt>
                <c:pt idx="1467">
                  <c:v>1.6636000000000001E-3</c:v>
                </c:pt>
                <c:pt idx="1468">
                  <c:v>1.1045E-3</c:v>
                </c:pt>
                <c:pt idx="1469">
                  <c:v>5.4270000000000002E-4</c:v>
                </c:pt>
                <c:pt idx="1470">
                  <c:v>6.4919999999999995E-4</c:v>
                </c:pt>
                <c:pt idx="1471">
                  <c:v>5.0620000000000005E-4</c:v>
                </c:pt>
                <c:pt idx="1472">
                  <c:v>8.1680000000000001E-4</c:v>
                </c:pt>
                <c:pt idx="1473">
                  <c:v>1.8315E-3</c:v>
                </c:pt>
                <c:pt idx="1474">
                  <c:v>1.0471E-3</c:v>
                </c:pt>
                <c:pt idx="1475">
                  <c:v>6.135E-4</c:v>
                </c:pt>
                <c:pt idx="1476">
                  <c:v>5.3549999999999995E-4</c:v>
                </c:pt>
                <c:pt idx="1477">
                  <c:v>1.3464E-3</c:v>
                </c:pt>
                <c:pt idx="1478">
                  <c:v>7.5739999999999998E-4</c:v>
                </c:pt>
                <c:pt idx="1479">
                  <c:v>5.0440000000000001E-4</c:v>
                </c:pt>
                <c:pt idx="1480">
                  <c:v>7.7820000000000005E-4</c:v>
                </c:pt>
                <c:pt idx="1481">
                  <c:v>6.5470000000000003E-4</c:v>
                </c:pt>
                <c:pt idx="1482">
                  <c:v>8.5930000000000002E-4</c:v>
                </c:pt>
                <c:pt idx="1483">
                  <c:v>7.7169999999999995E-4</c:v>
                </c:pt>
                <c:pt idx="1484">
                  <c:v>8.3199999999999995E-4</c:v>
                </c:pt>
                <c:pt idx="1485">
                  <c:v>4.217E-4</c:v>
                </c:pt>
                <c:pt idx="1486">
                  <c:v>7.2630000000000004E-4</c:v>
                </c:pt>
                <c:pt idx="1487">
                  <c:v>3.121E-4</c:v>
                </c:pt>
                <c:pt idx="1488">
                  <c:v>9.1100000000000003E-4</c:v>
                </c:pt>
                <c:pt idx="1489">
                  <c:v>9.9010000000000005E-4</c:v>
                </c:pt>
                <c:pt idx="1490">
                  <c:v>6.979E-4</c:v>
                </c:pt>
                <c:pt idx="1491">
                  <c:v>4.771E-4</c:v>
                </c:pt>
                <c:pt idx="1492">
                  <c:v>6.1220000000000003E-4</c:v>
                </c:pt>
                <c:pt idx="1493">
                  <c:v>6.0829999999999999E-4</c:v>
                </c:pt>
                <c:pt idx="1494">
                  <c:v>7.0629999999999998E-4</c:v>
                </c:pt>
                <c:pt idx="1495">
                  <c:v>7.4209999999999999E-4</c:v>
                </c:pt>
                <c:pt idx="1496">
                  <c:v>1.0143999999999999E-3</c:v>
                </c:pt>
                <c:pt idx="1497">
                  <c:v>9.6210000000000002E-4</c:v>
                </c:pt>
                <c:pt idx="1498">
                  <c:v>6.2359999999999998E-4</c:v>
                </c:pt>
                <c:pt idx="1499">
                  <c:v>7.9670000000000001E-4</c:v>
                </c:pt>
                <c:pt idx="1500">
                  <c:v>1.4062E-3</c:v>
                </c:pt>
                <c:pt idx="1501">
                  <c:v>3.97E-4</c:v>
                </c:pt>
                <c:pt idx="1502">
                  <c:v>4.528E-4</c:v>
                </c:pt>
                <c:pt idx="1503">
                  <c:v>4.7750000000000001E-4</c:v>
                </c:pt>
                <c:pt idx="1504">
                  <c:v>7.7490000000000002E-4</c:v>
                </c:pt>
                <c:pt idx="1505">
                  <c:v>4.0230000000000002E-4</c:v>
                </c:pt>
                <c:pt idx="1506">
                  <c:v>4.8500000000000003E-4</c:v>
                </c:pt>
                <c:pt idx="1507">
                  <c:v>5.3879999999999998E-4</c:v>
                </c:pt>
                <c:pt idx="1508">
                  <c:v>4.1829999999999998E-4</c:v>
                </c:pt>
                <c:pt idx="1509">
                  <c:v>2.832E-4</c:v>
                </c:pt>
                <c:pt idx="1510">
                  <c:v>3.3409999999999999E-4</c:v>
                </c:pt>
                <c:pt idx="1511">
                  <c:v>2.8360000000000001E-4</c:v>
                </c:pt>
                <c:pt idx="1512">
                  <c:v>6.1249999999999998E-4</c:v>
                </c:pt>
                <c:pt idx="1513">
                  <c:v>3.1369999999999998E-4</c:v>
                </c:pt>
                <c:pt idx="1514">
                  <c:v>3.4949999999999998E-4</c:v>
                </c:pt>
                <c:pt idx="1515">
                  <c:v>7.4169999999999998E-4</c:v>
                </c:pt>
                <c:pt idx="1516">
                  <c:v>4.1819999999999997E-4</c:v>
                </c:pt>
                <c:pt idx="1517">
                  <c:v>3.3030000000000001E-4</c:v>
                </c:pt>
                <c:pt idx="1518">
                  <c:v>3.4850000000000001E-4</c:v>
                </c:pt>
                <c:pt idx="1519">
                  <c:v>4.2979999999999998E-4</c:v>
                </c:pt>
                <c:pt idx="1520">
                  <c:v>6.0919999999999995E-4</c:v>
                </c:pt>
                <c:pt idx="1521">
                  <c:v>3.5399999999999999E-4</c:v>
                </c:pt>
                <c:pt idx="1522">
                  <c:v>2.9290000000000002E-4</c:v>
                </c:pt>
                <c:pt idx="1523">
                  <c:v>3.3579999999999998E-4</c:v>
                </c:pt>
                <c:pt idx="1524">
                  <c:v>2.944E-4</c:v>
                </c:pt>
                <c:pt idx="1525">
                  <c:v>3.5409999999999999E-4</c:v>
                </c:pt>
                <c:pt idx="1526">
                  <c:v>4.1829999999999998E-4</c:v>
                </c:pt>
                <c:pt idx="1527">
                  <c:v>6.8539999999999996E-4</c:v>
                </c:pt>
                <c:pt idx="1528">
                  <c:v>4.0920000000000003E-4</c:v>
                </c:pt>
                <c:pt idx="1529">
                  <c:v>4.5150000000000002E-4</c:v>
                </c:pt>
                <c:pt idx="1530">
                  <c:v>2.8939999999999999E-4</c:v>
                </c:pt>
                <c:pt idx="1531">
                  <c:v>4.2099999999999999E-4</c:v>
                </c:pt>
                <c:pt idx="1532">
                  <c:v>5.1889999999999998E-4</c:v>
                </c:pt>
                <c:pt idx="1533">
                  <c:v>3.7800000000000003E-4</c:v>
                </c:pt>
                <c:pt idx="1534">
                  <c:v>3.8329999999999999E-4</c:v>
                </c:pt>
                <c:pt idx="1535">
                  <c:v>3.256E-4</c:v>
                </c:pt>
                <c:pt idx="1536">
                  <c:v>2.9910000000000001E-4</c:v>
                </c:pt>
                <c:pt idx="1537">
                  <c:v>3.4719999999999998E-4</c:v>
                </c:pt>
                <c:pt idx="1538">
                  <c:v>3.1920000000000001E-4</c:v>
                </c:pt>
                <c:pt idx="1539">
                  <c:v>4.8549999999999998E-4</c:v>
                </c:pt>
                <c:pt idx="1540">
                  <c:v>3.9659999999999999E-4</c:v>
                </c:pt>
                <c:pt idx="1541">
                  <c:v>7.1659999999999996E-4</c:v>
                </c:pt>
                <c:pt idx="1542">
                  <c:v>5.5889999999999998E-4</c:v>
                </c:pt>
                <c:pt idx="1543">
                  <c:v>4.7600000000000002E-4</c:v>
                </c:pt>
                <c:pt idx="1544">
                  <c:v>3.0810000000000001E-4</c:v>
                </c:pt>
                <c:pt idx="1545">
                  <c:v>4.0690000000000002E-4</c:v>
                </c:pt>
                <c:pt idx="1546">
                  <c:v>3.2840000000000001E-4</c:v>
                </c:pt>
                <c:pt idx="1547">
                  <c:v>2.8420000000000002E-4</c:v>
                </c:pt>
                <c:pt idx="1548">
                  <c:v>6.288E-4</c:v>
                </c:pt>
                <c:pt idx="1549">
                  <c:v>6.1289999999999999E-4</c:v>
                </c:pt>
                <c:pt idx="1550">
                  <c:v>3.6249999999999998E-4</c:v>
                </c:pt>
                <c:pt idx="1551">
                  <c:v>3.0370000000000001E-4</c:v>
                </c:pt>
                <c:pt idx="1552">
                  <c:v>2.8299999999999999E-4</c:v>
                </c:pt>
                <c:pt idx="1553">
                  <c:v>4.7540000000000001E-4</c:v>
                </c:pt>
                <c:pt idx="1554">
                  <c:v>2.8820000000000001E-4</c:v>
                </c:pt>
                <c:pt idx="1555">
                  <c:v>6.2049999999999996E-4</c:v>
                </c:pt>
                <c:pt idx="1556">
                  <c:v>4.727E-4</c:v>
                </c:pt>
                <c:pt idx="1557">
                  <c:v>6.9220000000000002E-4</c:v>
                </c:pt>
                <c:pt idx="1558">
                  <c:v>2.8870000000000002E-4</c:v>
                </c:pt>
                <c:pt idx="1559">
                  <c:v>3.4769999999999999E-4</c:v>
                </c:pt>
                <c:pt idx="1560">
                  <c:v>5.7910000000000004E-4</c:v>
                </c:pt>
                <c:pt idx="1561">
                  <c:v>3.0610000000000001E-4</c:v>
                </c:pt>
                <c:pt idx="1562">
                  <c:v>3.9310000000000001E-4</c:v>
                </c:pt>
                <c:pt idx="1563">
                  <c:v>7.7240000000000002E-4</c:v>
                </c:pt>
                <c:pt idx="1564">
                  <c:v>3.032E-4</c:v>
                </c:pt>
                <c:pt idx="1565">
                  <c:v>3.9310000000000001E-4</c:v>
                </c:pt>
                <c:pt idx="1566">
                  <c:v>6.7270000000000003E-4</c:v>
                </c:pt>
                <c:pt idx="1567">
                  <c:v>1.2033E-3</c:v>
                </c:pt>
                <c:pt idx="1568">
                  <c:v>4.7810000000000002E-4</c:v>
                </c:pt>
                <c:pt idx="1569">
                  <c:v>3.704E-4</c:v>
                </c:pt>
                <c:pt idx="1570">
                  <c:v>2.8170000000000002E-4</c:v>
                </c:pt>
                <c:pt idx="1571">
                  <c:v>2.812E-4</c:v>
                </c:pt>
                <c:pt idx="1572">
                  <c:v>6.5110000000000005E-4</c:v>
                </c:pt>
                <c:pt idx="1573">
                  <c:v>6.7869999999999996E-4</c:v>
                </c:pt>
                <c:pt idx="1574">
                  <c:v>2.7989999999999997E-4</c:v>
                </c:pt>
                <c:pt idx="1575">
                  <c:v>3.3119999999999997E-4</c:v>
                </c:pt>
                <c:pt idx="1576">
                  <c:v>3.054E-4</c:v>
                </c:pt>
                <c:pt idx="1577">
                  <c:v>4.304E-4</c:v>
                </c:pt>
                <c:pt idx="1578">
                  <c:v>5.1840000000000002E-4</c:v>
                </c:pt>
                <c:pt idx="1579">
                  <c:v>2.81E-4</c:v>
                </c:pt>
                <c:pt idx="1580">
                  <c:v>6.288E-4</c:v>
                </c:pt>
                <c:pt idx="1581">
                  <c:v>2.8130000000000001E-4</c:v>
                </c:pt>
                <c:pt idx="1582">
                  <c:v>2.8840000000000002E-4</c:v>
                </c:pt>
                <c:pt idx="1583">
                  <c:v>2.8709999999999999E-4</c:v>
                </c:pt>
                <c:pt idx="1584">
                  <c:v>2.7599999999999999E-4</c:v>
                </c:pt>
                <c:pt idx="1585">
                  <c:v>3.1829999999999998E-4</c:v>
                </c:pt>
                <c:pt idx="1586">
                  <c:v>5.5009999999999998E-4</c:v>
                </c:pt>
                <c:pt idx="1587">
                  <c:v>3.0669999999999997E-4</c:v>
                </c:pt>
                <c:pt idx="1588">
                  <c:v>2.8360000000000001E-4</c:v>
                </c:pt>
                <c:pt idx="1589">
                  <c:v>2.7320000000000003E-4</c:v>
                </c:pt>
                <c:pt idx="1590">
                  <c:v>3.055E-4</c:v>
                </c:pt>
                <c:pt idx="1591">
                  <c:v>3.2739999999999999E-4</c:v>
                </c:pt>
                <c:pt idx="1592">
                  <c:v>2.7310000000000002E-4</c:v>
                </c:pt>
                <c:pt idx="1593">
                  <c:v>3.0430000000000002E-4</c:v>
                </c:pt>
                <c:pt idx="1594">
                  <c:v>5.9219999999999997E-4</c:v>
                </c:pt>
                <c:pt idx="1595">
                  <c:v>3.2229999999999997E-4</c:v>
                </c:pt>
                <c:pt idx="1596">
                  <c:v>4.9540000000000001E-4</c:v>
                </c:pt>
                <c:pt idx="1597">
                  <c:v>2.721E-4</c:v>
                </c:pt>
                <c:pt idx="1598">
                  <c:v>2.7379999999999999E-4</c:v>
                </c:pt>
                <c:pt idx="1599">
                  <c:v>5.3890000000000003E-4</c:v>
                </c:pt>
                <c:pt idx="1600">
                  <c:v>4.6870000000000001E-4</c:v>
                </c:pt>
                <c:pt idx="1601">
                  <c:v>2.8279999999999999E-4</c:v>
                </c:pt>
                <c:pt idx="1602">
                  <c:v>3.2410000000000002E-4</c:v>
                </c:pt>
                <c:pt idx="1603">
                  <c:v>3.2390000000000001E-4</c:v>
                </c:pt>
                <c:pt idx="1604">
                  <c:v>2.812E-4</c:v>
                </c:pt>
                <c:pt idx="1605">
                  <c:v>2.9829999999999999E-4</c:v>
                </c:pt>
                <c:pt idx="1606">
                  <c:v>3.1060000000000001E-4</c:v>
                </c:pt>
                <c:pt idx="1607">
                  <c:v>5.5929999999999999E-4</c:v>
                </c:pt>
                <c:pt idx="1608">
                  <c:v>3.8509999999999998E-4</c:v>
                </c:pt>
                <c:pt idx="1609">
                  <c:v>2.8669999999999998E-4</c:v>
                </c:pt>
                <c:pt idx="1610">
                  <c:v>2.7369999999999998E-4</c:v>
                </c:pt>
                <c:pt idx="1611">
                  <c:v>2.966E-4</c:v>
                </c:pt>
                <c:pt idx="1612">
                  <c:v>1.3617E-3</c:v>
                </c:pt>
                <c:pt idx="1613">
                  <c:v>3.3700000000000001E-4</c:v>
                </c:pt>
                <c:pt idx="1614">
                  <c:v>2.9470000000000001E-4</c:v>
                </c:pt>
                <c:pt idx="1615">
                  <c:v>3.4900000000000003E-4</c:v>
                </c:pt>
                <c:pt idx="1616">
                  <c:v>5.7039999999999999E-4</c:v>
                </c:pt>
                <c:pt idx="1617">
                  <c:v>3.5649999999999999E-4</c:v>
                </c:pt>
                <c:pt idx="1618">
                  <c:v>3.8200000000000002E-4</c:v>
                </c:pt>
                <c:pt idx="1619">
                  <c:v>3.5740000000000001E-4</c:v>
                </c:pt>
                <c:pt idx="1620">
                  <c:v>4.4999999999999999E-4</c:v>
                </c:pt>
                <c:pt idx="1621">
                  <c:v>4.1639999999999998E-4</c:v>
                </c:pt>
                <c:pt idx="1622">
                  <c:v>5.6590000000000004E-4</c:v>
                </c:pt>
                <c:pt idx="1623">
                  <c:v>2.7399999999999999E-4</c:v>
                </c:pt>
                <c:pt idx="1624">
                  <c:v>2.7989999999999997E-4</c:v>
                </c:pt>
                <c:pt idx="1625">
                  <c:v>2.8509999999999999E-4</c:v>
                </c:pt>
                <c:pt idx="1626">
                  <c:v>2.8509999999999999E-4</c:v>
                </c:pt>
                <c:pt idx="1627">
                  <c:v>2.8820000000000001E-4</c:v>
                </c:pt>
                <c:pt idx="1628">
                  <c:v>5.6689999999999996E-4</c:v>
                </c:pt>
                <c:pt idx="1629">
                  <c:v>3.012E-4</c:v>
                </c:pt>
                <c:pt idx="1630">
                  <c:v>2.8709999999999999E-4</c:v>
                </c:pt>
                <c:pt idx="1631">
                  <c:v>4.2910000000000002E-4</c:v>
                </c:pt>
                <c:pt idx="1632">
                  <c:v>6.9300000000000004E-4</c:v>
                </c:pt>
                <c:pt idx="1633">
                  <c:v>6.692E-4</c:v>
                </c:pt>
                <c:pt idx="1634">
                  <c:v>2.9569999999999998E-4</c:v>
                </c:pt>
                <c:pt idx="1635">
                  <c:v>3.4069999999999999E-4</c:v>
                </c:pt>
                <c:pt idx="1636">
                  <c:v>3.8440000000000002E-4</c:v>
                </c:pt>
                <c:pt idx="1637">
                  <c:v>2.7599999999999999E-4</c:v>
                </c:pt>
                <c:pt idx="1638">
                  <c:v>2.856E-4</c:v>
                </c:pt>
                <c:pt idx="1639">
                  <c:v>4.9459999999999999E-4</c:v>
                </c:pt>
                <c:pt idx="1640">
                  <c:v>3.7550000000000002E-4</c:v>
                </c:pt>
                <c:pt idx="1641">
                  <c:v>3.0219999999999997E-4</c:v>
                </c:pt>
                <c:pt idx="1642">
                  <c:v>4.0220000000000002E-4</c:v>
                </c:pt>
                <c:pt idx="1643">
                  <c:v>2.8689999999999998E-4</c:v>
                </c:pt>
                <c:pt idx="1644">
                  <c:v>2.7530000000000002E-4</c:v>
                </c:pt>
                <c:pt idx="1645">
                  <c:v>2.2580000000000001E-4</c:v>
                </c:pt>
                <c:pt idx="1646">
                  <c:v>1.3381000000000001E-3</c:v>
                </c:pt>
                <c:pt idx="1647">
                  <c:v>3.2249999999999998E-4</c:v>
                </c:pt>
                <c:pt idx="1648">
                  <c:v>6.7449999999999997E-4</c:v>
                </c:pt>
                <c:pt idx="1649">
                  <c:v>2.6570000000000001E-4</c:v>
                </c:pt>
                <c:pt idx="1650">
                  <c:v>5.1860000000000003E-4</c:v>
                </c:pt>
                <c:pt idx="1651">
                  <c:v>3.971E-4</c:v>
                </c:pt>
                <c:pt idx="1652">
                  <c:v>4.439E-4</c:v>
                </c:pt>
                <c:pt idx="1653">
                  <c:v>4.0190000000000001E-4</c:v>
                </c:pt>
                <c:pt idx="1654">
                  <c:v>2.6810000000000001E-4</c:v>
                </c:pt>
                <c:pt idx="1655">
                  <c:v>4.1839999999999998E-4</c:v>
                </c:pt>
                <c:pt idx="1656">
                  <c:v>5.1990000000000001E-4</c:v>
                </c:pt>
                <c:pt idx="1657">
                  <c:v>2.9030000000000001E-4</c:v>
                </c:pt>
                <c:pt idx="1658">
                  <c:v>5.2030000000000002E-4</c:v>
                </c:pt>
                <c:pt idx="1659">
                  <c:v>3.1270000000000001E-4</c:v>
                </c:pt>
                <c:pt idx="1660">
                  <c:v>4.1169999999999998E-4</c:v>
                </c:pt>
                <c:pt idx="1661">
                  <c:v>4.2910000000000002E-4</c:v>
                </c:pt>
                <c:pt idx="1662">
                  <c:v>3.078E-4</c:v>
                </c:pt>
                <c:pt idx="1663">
                  <c:v>3.7760000000000002E-4</c:v>
                </c:pt>
                <c:pt idx="1664">
                  <c:v>3.2899999999999997E-4</c:v>
                </c:pt>
                <c:pt idx="1665">
                  <c:v>6.7759999999999999E-4</c:v>
                </c:pt>
                <c:pt idx="1666">
                  <c:v>2.6719999999999999E-4</c:v>
                </c:pt>
                <c:pt idx="1667">
                  <c:v>2.966E-4</c:v>
                </c:pt>
                <c:pt idx="1668">
                  <c:v>4.8149999999999999E-4</c:v>
                </c:pt>
                <c:pt idx="1669">
                  <c:v>2.6870000000000003E-4</c:v>
                </c:pt>
                <c:pt idx="1670">
                  <c:v>5.1749999999999995E-4</c:v>
                </c:pt>
                <c:pt idx="1671">
                  <c:v>2.5720000000000002E-4</c:v>
                </c:pt>
                <c:pt idx="1672">
                  <c:v>3.8979999999999999E-4</c:v>
                </c:pt>
                <c:pt idx="1673">
                  <c:v>7.9199999999999995E-4</c:v>
                </c:pt>
                <c:pt idx="1674">
                  <c:v>8.1369999999999999E-4</c:v>
                </c:pt>
                <c:pt idx="1675">
                  <c:v>3.838E-4</c:v>
                </c:pt>
                <c:pt idx="1676">
                  <c:v>3.4180000000000001E-4</c:v>
                </c:pt>
                <c:pt idx="1677">
                  <c:v>2.7680000000000001E-4</c:v>
                </c:pt>
                <c:pt idx="1678">
                  <c:v>3.0509999999999999E-4</c:v>
                </c:pt>
                <c:pt idx="1679">
                  <c:v>3.9229999999999999E-4</c:v>
                </c:pt>
                <c:pt idx="1680">
                  <c:v>2.92E-4</c:v>
                </c:pt>
                <c:pt idx="1681">
                  <c:v>2.7682000000000002E-3</c:v>
                </c:pt>
                <c:pt idx="1682">
                  <c:v>3.1950000000000001E-4</c:v>
                </c:pt>
                <c:pt idx="1683">
                  <c:v>4.996E-4</c:v>
                </c:pt>
                <c:pt idx="1684">
                  <c:v>5.3790000000000001E-4</c:v>
                </c:pt>
                <c:pt idx="1685">
                  <c:v>5.664E-4</c:v>
                </c:pt>
                <c:pt idx="1686">
                  <c:v>2.809E-4</c:v>
                </c:pt>
                <c:pt idx="1687">
                  <c:v>5.3740000000000005E-4</c:v>
                </c:pt>
                <c:pt idx="1688">
                  <c:v>3.055E-4</c:v>
                </c:pt>
                <c:pt idx="1689">
                  <c:v>4.707E-4</c:v>
                </c:pt>
                <c:pt idx="1690">
                  <c:v>3.7330000000000002E-4</c:v>
                </c:pt>
                <c:pt idx="1691">
                  <c:v>3.546E-4</c:v>
                </c:pt>
                <c:pt idx="1692">
                  <c:v>3.3119999999999997E-4</c:v>
                </c:pt>
                <c:pt idx="1693">
                  <c:v>2.8279999999999999E-4</c:v>
                </c:pt>
                <c:pt idx="1694">
                  <c:v>3.3760000000000002E-4</c:v>
                </c:pt>
                <c:pt idx="1695">
                  <c:v>4.8840000000000005E-4</c:v>
                </c:pt>
                <c:pt idx="1696">
                  <c:v>3.9619999999999998E-4</c:v>
                </c:pt>
                <c:pt idx="1697">
                  <c:v>2.831E-4</c:v>
                </c:pt>
                <c:pt idx="1698">
                  <c:v>2.875E-4</c:v>
                </c:pt>
                <c:pt idx="1699">
                  <c:v>1.8714000000000001E-3</c:v>
                </c:pt>
                <c:pt idx="1700">
                  <c:v>3.0729999999999999E-4</c:v>
                </c:pt>
                <c:pt idx="1701">
                  <c:v>4.8789999999999999E-4</c:v>
                </c:pt>
                <c:pt idx="1702">
                  <c:v>3.0679999999999998E-4</c:v>
                </c:pt>
                <c:pt idx="1703">
                  <c:v>2.833E-4</c:v>
                </c:pt>
                <c:pt idx="1704">
                  <c:v>2.7730000000000002E-4</c:v>
                </c:pt>
                <c:pt idx="1705">
                  <c:v>2.7569999999999998E-4</c:v>
                </c:pt>
                <c:pt idx="1706">
                  <c:v>2.9070000000000002E-4</c:v>
                </c:pt>
                <c:pt idx="1707">
                  <c:v>2.7010000000000001E-4</c:v>
                </c:pt>
                <c:pt idx="1708">
                  <c:v>2.7109999999999998E-4</c:v>
                </c:pt>
                <c:pt idx="1709">
                  <c:v>9.1299999999999997E-4</c:v>
                </c:pt>
                <c:pt idx="1710">
                  <c:v>2.9179999999999999E-4</c:v>
                </c:pt>
                <c:pt idx="1711">
                  <c:v>7.739E-4</c:v>
                </c:pt>
                <c:pt idx="1712">
                  <c:v>2.81E-4</c:v>
                </c:pt>
                <c:pt idx="1713">
                  <c:v>4.0739999999999998E-4</c:v>
                </c:pt>
                <c:pt idx="1714">
                  <c:v>2.7470000000000001E-4</c:v>
                </c:pt>
                <c:pt idx="1715">
                  <c:v>3.0870000000000002E-4</c:v>
                </c:pt>
                <c:pt idx="1716">
                  <c:v>3.6029999999999998E-4</c:v>
                </c:pt>
                <c:pt idx="1717">
                  <c:v>4.1110000000000002E-4</c:v>
                </c:pt>
                <c:pt idx="1718">
                  <c:v>4.3987000000000002E-3</c:v>
                </c:pt>
                <c:pt idx="1719">
                  <c:v>3.8069999999999998E-4</c:v>
                </c:pt>
                <c:pt idx="1720">
                  <c:v>3.5129999999999997E-4</c:v>
                </c:pt>
                <c:pt idx="1721">
                  <c:v>7.7309999999999998E-4</c:v>
                </c:pt>
                <c:pt idx="1722">
                  <c:v>4.0910000000000002E-4</c:v>
                </c:pt>
                <c:pt idx="1723">
                  <c:v>5.7970000000000005E-4</c:v>
                </c:pt>
                <c:pt idx="1724">
                  <c:v>2.855E-4</c:v>
                </c:pt>
                <c:pt idx="1725">
                  <c:v>2.4630000000000002E-4</c:v>
                </c:pt>
                <c:pt idx="1726">
                  <c:v>3.1639999999999999E-4</c:v>
                </c:pt>
                <c:pt idx="1727">
                  <c:v>3.6830000000000001E-4</c:v>
                </c:pt>
                <c:pt idx="1728">
                  <c:v>4.3600000000000003E-4</c:v>
                </c:pt>
                <c:pt idx="1729">
                  <c:v>6.8389999999999998E-4</c:v>
                </c:pt>
                <c:pt idx="1730">
                  <c:v>3.4860000000000002E-4</c:v>
                </c:pt>
                <c:pt idx="1731">
                  <c:v>3.7619999999999998E-4</c:v>
                </c:pt>
                <c:pt idx="1732">
                  <c:v>3.4000000000000002E-4</c:v>
                </c:pt>
                <c:pt idx="1733">
                  <c:v>2.7389999999999999E-4</c:v>
                </c:pt>
                <c:pt idx="1734">
                  <c:v>7.0629999999999998E-4</c:v>
                </c:pt>
                <c:pt idx="1735">
                  <c:v>4.038E-4</c:v>
                </c:pt>
                <c:pt idx="1736">
                  <c:v>5.9849999999999997E-4</c:v>
                </c:pt>
                <c:pt idx="1737">
                  <c:v>2.6429999999999997E-4</c:v>
                </c:pt>
                <c:pt idx="1738">
                  <c:v>2.6610000000000002E-4</c:v>
                </c:pt>
                <c:pt idx="1739">
                  <c:v>2.8800000000000001E-4</c:v>
                </c:pt>
                <c:pt idx="1740">
                  <c:v>4.08E-4</c:v>
                </c:pt>
                <c:pt idx="1741">
                  <c:v>4.8769999999999998E-4</c:v>
                </c:pt>
                <c:pt idx="1742">
                  <c:v>4.8099999999999998E-4</c:v>
                </c:pt>
                <c:pt idx="1743">
                  <c:v>3.8929999999999998E-4</c:v>
                </c:pt>
                <c:pt idx="1744">
                  <c:v>1.0192999999999999E-3</c:v>
                </c:pt>
                <c:pt idx="1745">
                  <c:v>2.787E-4</c:v>
                </c:pt>
                <c:pt idx="1746">
                  <c:v>4.083E-4</c:v>
                </c:pt>
                <c:pt idx="1747">
                  <c:v>6.0650000000000005E-4</c:v>
                </c:pt>
                <c:pt idx="1748">
                  <c:v>3.0590000000000001E-4</c:v>
                </c:pt>
                <c:pt idx="1749">
                  <c:v>4.0440000000000002E-4</c:v>
                </c:pt>
                <c:pt idx="1750">
                  <c:v>5.7989999999999995E-4</c:v>
                </c:pt>
                <c:pt idx="1751">
                  <c:v>2.765E-4</c:v>
                </c:pt>
                <c:pt idx="1752">
                  <c:v>2.7300000000000002E-4</c:v>
                </c:pt>
                <c:pt idx="1753">
                  <c:v>6.0550000000000003E-4</c:v>
                </c:pt>
                <c:pt idx="1754">
                  <c:v>3.5510000000000001E-4</c:v>
                </c:pt>
                <c:pt idx="1755">
                  <c:v>2.7769999999999997E-4</c:v>
                </c:pt>
                <c:pt idx="1756">
                  <c:v>1.2451000000000001E-3</c:v>
                </c:pt>
                <c:pt idx="1757">
                  <c:v>6.7120000000000005E-4</c:v>
                </c:pt>
                <c:pt idx="1758">
                  <c:v>4.5935000000000004E-3</c:v>
                </c:pt>
                <c:pt idx="1759">
                  <c:v>2.8669999999999998E-4</c:v>
                </c:pt>
                <c:pt idx="1760">
                  <c:v>6.7469999999999997E-4</c:v>
                </c:pt>
                <c:pt idx="1761">
                  <c:v>3.3349999999999997E-4</c:v>
                </c:pt>
                <c:pt idx="1762">
                  <c:v>4.929E-4</c:v>
                </c:pt>
                <c:pt idx="1763">
                  <c:v>2.8140000000000001E-4</c:v>
                </c:pt>
                <c:pt idx="1764">
                  <c:v>3.8910000000000003E-4</c:v>
                </c:pt>
                <c:pt idx="1765">
                  <c:v>1.1473E-3</c:v>
                </c:pt>
                <c:pt idx="1766">
                  <c:v>2.9851000000000001E-3</c:v>
                </c:pt>
                <c:pt idx="1767">
                  <c:v>2.6669999999999998E-4</c:v>
                </c:pt>
                <c:pt idx="1768">
                  <c:v>6.1580000000000001E-4</c:v>
                </c:pt>
                <c:pt idx="1769">
                  <c:v>2.719E-4</c:v>
                </c:pt>
                <c:pt idx="1770">
                  <c:v>2.7409999999999999E-4</c:v>
                </c:pt>
                <c:pt idx="1771">
                  <c:v>3.6969999999999999E-4</c:v>
                </c:pt>
                <c:pt idx="1772">
                  <c:v>5.3169999999999997E-4</c:v>
                </c:pt>
                <c:pt idx="1773">
                  <c:v>3.1859999999999999E-4</c:v>
                </c:pt>
                <c:pt idx="1774">
                  <c:v>2.8249999999999998E-4</c:v>
                </c:pt>
                <c:pt idx="1775">
                  <c:v>3.39E-4</c:v>
                </c:pt>
                <c:pt idx="1776">
                  <c:v>3.278E-4</c:v>
                </c:pt>
                <c:pt idx="1777">
                  <c:v>4.2509999999999998E-4</c:v>
                </c:pt>
                <c:pt idx="1778">
                  <c:v>3.9015E-3</c:v>
                </c:pt>
                <c:pt idx="1779">
                  <c:v>4.3350000000000002E-4</c:v>
                </c:pt>
                <c:pt idx="1780">
                  <c:v>3.2660000000000002E-4</c:v>
                </c:pt>
                <c:pt idx="1781">
                  <c:v>7.092E-4</c:v>
                </c:pt>
                <c:pt idx="1782">
                  <c:v>2.6659999999999998E-4</c:v>
                </c:pt>
                <c:pt idx="1783">
                  <c:v>2.9619999999999999E-4</c:v>
                </c:pt>
                <c:pt idx="1784">
                  <c:v>5.0118000000000003E-3</c:v>
                </c:pt>
                <c:pt idx="1785">
                  <c:v>1.3284E-3</c:v>
                </c:pt>
                <c:pt idx="1786">
                  <c:v>4.6720000000000003E-4</c:v>
                </c:pt>
                <c:pt idx="1787">
                  <c:v>4.9879999999999998E-4</c:v>
                </c:pt>
                <c:pt idx="1788">
                  <c:v>5.7729999999999999E-4</c:v>
                </c:pt>
                <c:pt idx="1789">
                  <c:v>2.787E-4</c:v>
                </c:pt>
                <c:pt idx="1790">
                  <c:v>4.7130000000000002E-4</c:v>
                </c:pt>
                <c:pt idx="1791">
                  <c:v>3.4729999999999999E-4</c:v>
                </c:pt>
                <c:pt idx="1792">
                  <c:v>5.3359999999999996E-4</c:v>
                </c:pt>
                <c:pt idx="1793">
                  <c:v>3.2969999999999999E-4</c:v>
                </c:pt>
                <c:pt idx="1794">
                  <c:v>1.5120999999999999E-3</c:v>
                </c:pt>
                <c:pt idx="1795">
                  <c:v>6.6040000000000001E-4</c:v>
                </c:pt>
                <c:pt idx="1796">
                  <c:v>3.3490000000000001E-4</c:v>
                </c:pt>
                <c:pt idx="1797">
                  <c:v>1.5689E-3</c:v>
                </c:pt>
                <c:pt idx="1798">
                  <c:v>4.0079999999999998E-4</c:v>
                </c:pt>
                <c:pt idx="1799">
                  <c:v>2.945E-4</c:v>
                </c:pt>
                <c:pt idx="1800">
                  <c:v>1.3197E-3</c:v>
                </c:pt>
                <c:pt idx="1801">
                  <c:v>2.988E-4</c:v>
                </c:pt>
                <c:pt idx="1802">
                  <c:v>4.5380000000000003E-4</c:v>
                </c:pt>
                <c:pt idx="1803">
                  <c:v>3.9310000000000001E-4</c:v>
                </c:pt>
                <c:pt idx="1804">
                  <c:v>3.6259999999999998E-4</c:v>
                </c:pt>
                <c:pt idx="1805">
                  <c:v>2.9859999999999999E-4</c:v>
                </c:pt>
                <c:pt idx="1806">
                  <c:v>3.8390000000000001E-4</c:v>
                </c:pt>
                <c:pt idx="1807">
                  <c:v>3.0170000000000002E-4</c:v>
                </c:pt>
                <c:pt idx="1808">
                  <c:v>2.9310000000000002E-4</c:v>
                </c:pt>
                <c:pt idx="1809">
                  <c:v>3.4479999999999998E-4</c:v>
                </c:pt>
                <c:pt idx="1810">
                  <c:v>4.4630000000000001E-4</c:v>
                </c:pt>
                <c:pt idx="1811">
                  <c:v>6.29E-4</c:v>
                </c:pt>
                <c:pt idx="1812">
                  <c:v>3.6029999999999998E-4</c:v>
                </c:pt>
                <c:pt idx="1813">
                  <c:v>3.6860000000000001E-4</c:v>
                </c:pt>
                <c:pt idx="1814">
                  <c:v>2.8620000000000002E-4</c:v>
                </c:pt>
                <c:pt idx="1815">
                  <c:v>6.7219999999999997E-4</c:v>
                </c:pt>
                <c:pt idx="1816">
                  <c:v>4.3239999999999999E-4</c:v>
                </c:pt>
                <c:pt idx="1817">
                  <c:v>3.457E-3</c:v>
                </c:pt>
                <c:pt idx="1818">
                  <c:v>3.0669999999999997E-4</c:v>
                </c:pt>
                <c:pt idx="1819">
                  <c:v>6.9360000000000005E-4</c:v>
                </c:pt>
                <c:pt idx="1820">
                  <c:v>1.0654E-3</c:v>
                </c:pt>
                <c:pt idx="1821">
                  <c:v>2.9100000000000003E-4</c:v>
                </c:pt>
                <c:pt idx="1822">
                  <c:v>3.0210000000000002E-4</c:v>
                </c:pt>
                <c:pt idx="1823">
                  <c:v>3.5715E-3</c:v>
                </c:pt>
                <c:pt idx="1824">
                  <c:v>4.1079000000000003E-3</c:v>
                </c:pt>
                <c:pt idx="1825">
                  <c:v>2.7730000000000002E-4</c:v>
                </c:pt>
                <c:pt idx="1826">
                  <c:v>2.1486999999999999E-3</c:v>
                </c:pt>
                <c:pt idx="1827">
                  <c:v>2.6820000000000001E-4</c:v>
                </c:pt>
                <c:pt idx="1828">
                  <c:v>4.6969999999999998E-4</c:v>
                </c:pt>
                <c:pt idx="1829">
                  <c:v>4.2250000000000002E-4</c:v>
                </c:pt>
                <c:pt idx="1830">
                  <c:v>2.854E-4</c:v>
                </c:pt>
                <c:pt idx="1831">
                  <c:v>2.742E-4</c:v>
                </c:pt>
                <c:pt idx="1832">
                  <c:v>2.698E-4</c:v>
                </c:pt>
                <c:pt idx="1833">
                  <c:v>1.9224999999999999E-3</c:v>
                </c:pt>
                <c:pt idx="1834">
                  <c:v>3.3100000000000002E-4</c:v>
                </c:pt>
                <c:pt idx="1835">
                  <c:v>3.2009999999999997E-4</c:v>
                </c:pt>
                <c:pt idx="1836">
                  <c:v>3.7320000000000002E-4</c:v>
                </c:pt>
                <c:pt idx="1837">
                  <c:v>3.3579999999999998E-4</c:v>
                </c:pt>
                <c:pt idx="1838">
                  <c:v>6.1459999999999998E-4</c:v>
                </c:pt>
                <c:pt idx="1839">
                  <c:v>2.6090000000000002E-3</c:v>
                </c:pt>
                <c:pt idx="1840">
                  <c:v>3.9520000000000001E-4</c:v>
                </c:pt>
                <c:pt idx="1841">
                  <c:v>7.9390000000000005E-4</c:v>
                </c:pt>
                <c:pt idx="1842">
                  <c:v>8.2720000000000005E-4</c:v>
                </c:pt>
                <c:pt idx="1843">
                  <c:v>4.3310000000000001E-4</c:v>
                </c:pt>
                <c:pt idx="1844">
                  <c:v>3.1730000000000001E-4</c:v>
                </c:pt>
                <c:pt idx="1845">
                  <c:v>6.7940000000000003E-4</c:v>
                </c:pt>
                <c:pt idx="1846">
                  <c:v>3.1619E-3</c:v>
                </c:pt>
                <c:pt idx="1847">
                  <c:v>1.5853E-3</c:v>
                </c:pt>
                <c:pt idx="1848">
                  <c:v>3.009E-4</c:v>
                </c:pt>
                <c:pt idx="1849">
                  <c:v>2.63E-4</c:v>
                </c:pt>
                <c:pt idx="1850">
                  <c:v>4.4460000000000002E-4</c:v>
                </c:pt>
                <c:pt idx="1851">
                  <c:v>3.1869999999999999E-4</c:v>
                </c:pt>
                <c:pt idx="1852">
                  <c:v>7.9500000000000003E-4</c:v>
                </c:pt>
                <c:pt idx="1853">
                  <c:v>3.3389999999999998E-4</c:v>
                </c:pt>
                <c:pt idx="1854">
                  <c:v>4.8529999999999998E-4</c:v>
                </c:pt>
                <c:pt idx="1855">
                  <c:v>4.0719999999999998E-4</c:v>
                </c:pt>
                <c:pt idx="1856">
                  <c:v>4.4129999999999999E-4</c:v>
                </c:pt>
                <c:pt idx="1857">
                  <c:v>3.5060000000000001E-4</c:v>
                </c:pt>
                <c:pt idx="1858">
                  <c:v>3.3340000000000003E-4</c:v>
                </c:pt>
                <c:pt idx="1859">
                  <c:v>2.7989999999999997E-4</c:v>
                </c:pt>
                <c:pt idx="1860">
                  <c:v>3.4430000000000002E-4</c:v>
                </c:pt>
                <c:pt idx="1861">
                  <c:v>9.0830000000000001E-4</c:v>
                </c:pt>
                <c:pt idx="1862">
                  <c:v>1.8175999999999999E-3</c:v>
                </c:pt>
                <c:pt idx="1863">
                  <c:v>3.1609999999999999E-4</c:v>
                </c:pt>
                <c:pt idx="1864">
                  <c:v>3.3579999999999998E-4</c:v>
                </c:pt>
                <c:pt idx="1865">
                  <c:v>3.0150000000000001E-4</c:v>
                </c:pt>
                <c:pt idx="1866">
                  <c:v>4.7310000000000001E-4</c:v>
                </c:pt>
                <c:pt idx="1867">
                  <c:v>5.9599999999999996E-4</c:v>
                </c:pt>
                <c:pt idx="1868">
                  <c:v>4.816E-4</c:v>
                </c:pt>
                <c:pt idx="1869">
                  <c:v>4.9459999999999999E-4</c:v>
                </c:pt>
                <c:pt idx="1870">
                  <c:v>4.64E-4</c:v>
                </c:pt>
                <c:pt idx="1871">
                  <c:v>2.6739999999999999E-4</c:v>
                </c:pt>
                <c:pt idx="1872">
                  <c:v>1.9242E-3</c:v>
                </c:pt>
                <c:pt idx="1873">
                  <c:v>2.8570000000000001E-4</c:v>
                </c:pt>
                <c:pt idx="1874">
                  <c:v>3.9120000000000002E-4</c:v>
                </c:pt>
                <c:pt idx="1875">
                  <c:v>3.324E-4</c:v>
                </c:pt>
                <c:pt idx="1876">
                  <c:v>3.4190000000000002E-4</c:v>
                </c:pt>
                <c:pt idx="1877">
                  <c:v>4.4959999999999998E-4</c:v>
                </c:pt>
                <c:pt idx="1878">
                  <c:v>7.7780000000000004E-4</c:v>
                </c:pt>
                <c:pt idx="1879">
                  <c:v>9.0090000000000005E-4</c:v>
                </c:pt>
                <c:pt idx="1880">
                  <c:v>3.0669999999999997E-4</c:v>
                </c:pt>
                <c:pt idx="1881">
                  <c:v>4.0650000000000001E-4</c:v>
                </c:pt>
                <c:pt idx="1882">
                  <c:v>6.0590000000000004E-4</c:v>
                </c:pt>
                <c:pt idx="1883">
                  <c:v>3.433E-4</c:v>
                </c:pt>
                <c:pt idx="1884">
                  <c:v>3.4479999999999998E-4</c:v>
                </c:pt>
                <c:pt idx="1885">
                  <c:v>3.1060000000000001E-4</c:v>
                </c:pt>
                <c:pt idx="1886">
                  <c:v>2.7920000000000001E-4</c:v>
                </c:pt>
                <c:pt idx="1887">
                  <c:v>3.8200000000000002E-4</c:v>
                </c:pt>
                <c:pt idx="1888">
                  <c:v>1.7075E-3</c:v>
                </c:pt>
                <c:pt idx="1889">
                  <c:v>4.4250000000000002E-4</c:v>
                </c:pt>
                <c:pt idx="1890">
                  <c:v>2.6509999999999999E-4</c:v>
                </c:pt>
                <c:pt idx="1891">
                  <c:v>5.1239999999999999E-4</c:v>
                </c:pt>
                <c:pt idx="1892">
                  <c:v>2.8289999999999999E-4</c:v>
                </c:pt>
                <c:pt idx="1893">
                  <c:v>3.322E-4</c:v>
                </c:pt>
                <c:pt idx="1894">
                  <c:v>4.1389999999999998E-4</c:v>
                </c:pt>
                <c:pt idx="1895">
                  <c:v>4.2630000000000001E-4</c:v>
                </c:pt>
                <c:pt idx="1896">
                  <c:v>4.6959999999999998E-4</c:v>
                </c:pt>
                <c:pt idx="1897">
                  <c:v>8.0570000000000001E-4</c:v>
                </c:pt>
                <c:pt idx="1898">
                  <c:v>3.1710000000000001E-4</c:v>
                </c:pt>
                <c:pt idx="1899">
                  <c:v>8.7480000000000001E-4</c:v>
                </c:pt>
                <c:pt idx="1900">
                  <c:v>3.3129999999999998E-4</c:v>
                </c:pt>
                <c:pt idx="1901">
                  <c:v>3.6549999999999999E-4</c:v>
                </c:pt>
                <c:pt idx="1902">
                  <c:v>2.786E-4</c:v>
                </c:pt>
                <c:pt idx="1903">
                  <c:v>4.0470000000000002E-4</c:v>
                </c:pt>
                <c:pt idx="1904">
                  <c:v>3.4190000000000002E-4</c:v>
                </c:pt>
                <c:pt idx="1905">
                  <c:v>6.6509999999999996E-4</c:v>
                </c:pt>
                <c:pt idx="1906">
                  <c:v>4.4680000000000002E-4</c:v>
                </c:pt>
                <c:pt idx="1907">
                  <c:v>2.6350000000000001E-4</c:v>
                </c:pt>
                <c:pt idx="1908">
                  <c:v>2.8200000000000002E-4</c:v>
                </c:pt>
                <c:pt idx="1909">
                  <c:v>2.8410000000000002E-4</c:v>
                </c:pt>
                <c:pt idx="1910">
                  <c:v>4.841E-4</c:v>
                </c:pt>
                <c:pt idx="1911">
                  <c:v>4.2529999999999998E-4</c:v>
                </c:pt>
                <c:pt idx="1912">
                  <c:v>4.6250000000000002E-4</c:v>
                </c:pt>
                <c:pt idx="1913">
                  <c:v>3.4239999999999997E-4</c:v>
                </c:pt>
                <c:pt idx="1914">
                  <c:v>3.3510000000000001E-4</c:v>
                </c:pt>
                <c:pt idx="1915">
                  <c:v>2.812E-4</c:v>
                </c:pt>
                <c:pt idx="1916">
                  <c:v>1.2407E-3</c:v>
                </c:pt>
                <c:pt idx="1917">
                  <c:v>3.3060000000000001E-4</c:v>
                </c:pt>
                <c:pt idx="1918">
                  <c:v>3.971E-4</c:v>
                </c:pt>
                <c:pt idx="1919">
                  <c:v>8.1459999999999996E-4</c:v>
                </c:pt>
                <c:pt idx="1920">
                  <c:v>3.5530000000000002E-4</c:v>
                </c:pt>
                <c:pt idx="1921">
                  <c:v>2.6580000000000001E-4</c:v>
                </c:pt>
                <c:pt idx="1922">
                  <c:v>7.6630000000000003E-4</c:v>
                </c:pt>
                <c:pt idx="1923">
                  <c:v>1.7891000000000001E-3</c:v>
                </c:pt>
                <c:pt idx="1924">
                  <c:v>4.37E-4</c:v>
                </c:pt>
                <c:pt idx="1925">
                  <c:v>2.697E-4</c:v>
                </c:pt>
                <c:pt idx="1926">
                  <c:v>3.0919999999999998E-4</c:v>
                </c:pt>
                <c:pt idx="1927">
                  <c:v>2.6669999999999998E-4</c:v>
                </c:pt>
                <c:pt idx="1928">
                  <c:v>4.0539999999999999E-4</c:v>
                </c:pt>
                <c:pt idx="1929">
                  <c:v>2.7300000000000002E-4</c:v>
                </c:pt>
                <c:pt idx="1930">
                  <c:v>3.121E-4</c:v>
                </c:pt>
                <c:pt idx="1931">
                  <c:v>4.549E-4</c:v>
                </c:pt>
                <c:pt idx="1932">
                  <c:v>2.988E-4</c:v>
                </c:pt>
                <c:pt idx="1933">
                  <c:v>3.48E-4</c:v>
                </c:pt>
                <c:pt idx="1934">
                  <c:v>4.9490000000000005E-4</c:v>
                </c:pt>
                <c:pt idx="1935">
                  <c:v>2.787E-4</c:v>
                </c:pt>
                <c:pt idx="1936">
                  <c:v>2.9510000000000002E-4</c:v>
                </c:pt>
                <c:pt idx="1937">
                  <c:v>3.2890000000000003E-4</c:v>
                </c:pt>
                <c:pt idx="1938">
                  <c:v>2.6449999999999998E-4</c:v>
                </c:pt>
                <c:pt idx="1939">
                  <c:v>3.3300000000000002E-4</c:v>
                </c:pt>
                <c:pt idx="1940">
                  <c:v>2.9700000000000001E-4</c:v>
                </c:pt>
                <c:pt idx="1941">
                  <c:v>3.9229999999999999E-4</c:v>
                </c:pt>
                <c:pt idx="1942">
                  <c:v>7.4949999999999995E-4</c:v>
                </c:pt>
                <c:pt idx="1943">
                  <c:v>9.9350000000000003E-4</c:v>
                </c:pt>
                <c:pt idx="1944">
                  <c:v>2.9379999999999999E-4</c:v>
                </c:pt>
                <c:pt idx="1945">
                  <c:v>3.5260000000000001E-4</c:v>
                </c:pt>
                <c:pt idx="1946">
                  <c:v>3.971E-4</c:v>
                </c:pt>
                <c:pt idx="1947">
                  <c:v>3.57E-4</c:v>
                </c:pt>
                <c:pt idx="1948">
                  <c:v>4.5839999999999998E-4</c:v>
                </c:pt>
                <c:pt idx="1949">
                  <c:v>3.4190000000000002E-4</c:v>
                </c:pt>
                <c:pt idx="1950">
                  <c:v>3.5510000000000001E-4</c:v>
                </c:pt>
                <c:pt idx="1951">
                  <c:v>3.6709999999999998E-4</c:v>
                </c:pt>
                <c:pt idx="1952">
                  <c:v>5.31E-4</c:v>
                </c:pt>
                <c:pt idx="1953">
                  <c:v>2.8430000000000003E-4</c:v>
                </c:pt>
                <c:pt idx="1954">
                  <c:v>8.3140000000000004E-4</c:v>
                </c:pt>
                <c:pt idx="1955">
                  <c:v>4.7530000000000001E-4</c:v>
                </c:pt>
                <c:pt idx="1956">
                  <c:v>9.4359999999999995E-4</c:v>
                </c:pt>
                <c:pt idx="1957">
                  <c:v>3.7500000000000001E-4</c:v>
                </c:pt>
                <c:pt idx="1958">
                  <c:v>8.005E-4</c:v>
                </c:pt>
                <c:pt idx="1959">
                  <c:v>2.6939999999999999E-4</c:v>
                </c:pt>
                <c:pt idx="1960">
                  <c:v>9.6590000000000001E-4</c:v>
                </c:pt>
                <c:pt idx="1961">
                  <c:v>4.4190000000000001E-4</c:v>
                </c:pt>
                <c:pt idx="1962">
                  <c:v>5.689E-4</c:v>
                </c:pt>
                <c:pt idx="1963">
                  <c:v>3.7439999999999999E-4</c:v>
                </c:pt>
                <c:pt idx="1964">
                  <c:v>3.2440000000000002E-4</c:v>
                </c:pt>
                <c:pt idx="1965">
                  <c:v>3.925E-4</c:v>
                </c:pt>
                <c:pt idx="1966">
                  <c:v>4.0410000000000001E-4</c:v>
                </c:pt>
                <c:pt idx="1967">
                  <c:v>2.632E-4</c:v>
                </c:pt>
                <c:pt idx="1968">
                  <c:v>3.7599999999999998E-4</c:v>
                </c:pt>
                <c:pt idx="1969">
                  <c:v>2.745E-4</c:v>
                </c:pt>
                <c:pt idx="1970">
                  <c:v>3.4049999999999998E-4</c:v>
                </c:pt>
                <c:pt idx="1971">
                  <c:v>3.5799999999999997E-4</c:v>
                </c:pt>
                <c:pt idx="1972">
                  <c:v>4.4680000000000002E-4</c:v>
                </c:pt>
                <c:pt idx="1973">
                  <c:v>3.8180000000000001E-4</c:v>
                </c:pt>
                <c:pt idx="1974">
                  <c:v>4.5770000000000001E-4</c:v>
                </c:pt>
                <c:pt idx="1975">
                  <c:v>3.8289999999999998E-4</c:v>
                </c:pt>
                <c:pt idx="1976">
                  <c:v>3.4160000000000001E-4</c:v>
                </c:pt>
                <c:pt idx="1977">
                  <c:v>3.0640000000000002E-4</c:v>
                </c:pt>
                <c:pt idx="1978">
                  <c:v>3.0479999999999998E-4</c:v>
                </c:pt>
                <c:pt idx="1979">
                  <c:v>3.4440000000000002E-4</c:v>
                </c:pt>
                <c:pt idx="1980">
                  <c:v>2.6669999999999998E-4</c:v>
                </c:pt>
                <c:pt idx="1981">
                  <c:v>3.457E-4</c:v>
                </c:pt>
                <c:pt idx="1982">
                  <c:v>9.0890000000000003E-4</c:v>
                </c:pt>
                <c:pt idx="1983">
                  <c:v>5.2220000000000001E-4</c:v>
                </c:pt>
                <c:pt idx="1984">
                  <c:v>2.722E-4</c:v>
                </c:pt>
                <c:pt idx="1985">
                  <c:v>4.4069999999999998E-4</c:v>
                </c:pt>
                <c:pt idx="1986">
                  <c:v>4.3090000000000001E-4</c:v>
                </c:pt>
                <c:pt idx="1987">
                  <c:v>3.834E-4</c:v>
                </c:pt>
                <c:pt idx="1988">
                  <c:v>4.3140000000000002E-4</c:v>
                </c:pt>
                <c:pt idx="1989">
                  <c:v>5.5500000000000005E-4</c:v>
                </c:pt>
                <c:pt idx="1990">
                  <c:v>1.5845E-3</c:v>
                </c:pt>
                <c:pt idx="1991">
                  <c:v>1.6057000000000001E-3</c:v>
                </c:pt>
                <c:pt idx="1992">
                  <c:v>2.8039999999999999E-4</c:v>
                </c:pt>
                <c:pt idx="1993">
                  <c:v>6.6259999999999995E-4</c:v>
                </c:pt>
                <c:pt idx="1994">
                  <c:v>4.4569999999999999E-4</c:v>
                </c:pt>
                <c:pt idx="1995">
                  <c:v>3.7100000000000002E-4</c:v>
                </c:pt>
                <c:pt idx="1996">
                  <c:v>4.1790000000000002E-4</c:v>
                </c:pt>
                <c:pt idx="1997">
                  <c:v>4.371E-4</c:v>
                </c:pt>
                <c:pt idx="1998">
                  <c:v>4.8109999999999998E-4</c:v>
                </c:pt>
                <c:pt idx="1999">
                  <c:v>2.678E-4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97-4045-961F-AE968DB7028A}"/>
            </c:ext>
          </c:extLst>
        </c:ser>
        <c:ser>
          <c:idx val="2"/>
          <c:order val="2"/>
          <c:tx>
            <c:strRef>
              <c:f>'Order Processing Times'!$E$1</c:f>
              <c:strCache>
                <c:ptCount val="1"/>
                <c:pt idx="0">
                  <c:v>Redis Update Time (s)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Times'!$E$2:$E$2001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0.22801859999999999</c:v>
                </c:pt>
                <c:pt idx="1002">
                  <c:v>0.26412390000000002</c:v>
                </c:pt>
                <c:pt idx="1003">
                  <c:v>0.18291940000000001</c:v>
                </c:pt>
                <c:pt idx="1004">
                  <c:v>0.2197732</c:v>
                </c:pt>
                <c:pt idx="1005">
                  <c:v>0.20263220000000001</c:v>
                </c:pt>
                <c:pt idx="1006">
                  <c:v>0.18911269999999999</c:v>
                </c:pt>
                <c:pt idx="1007">
                  <c:v>0.2316607</c:v>
                </c:pt>
                <c:pt idx="1008">
                  <c:v>0.2422424</c:v>
                </c:pt>
                <c:pt idx="1009">
                  <c:v>0.1875261</c:v>
                </c:pt>
                <c:pt idx="1010">
                  <c:v>0.19299559999999999</c:v>
                </c:pt>
                <c:pt idx="1011">
                  <c:v>0.29440349999999998</c:v>
                </c:pt>
                <c:pt idx="1012">
                  <c:v>0.21541940000000001</c:v>
                </c:pt>
                <c:pt idx="1013">
                  <c:v>0.21492059999999999</c:v>
                </c:pt>
                <c:pt idx="1014">
                  <c:v>0.1828882</c:v>
                </c:pt>
                <c:pt idx="1015">
                  <c:v>0.23380100000000001</c:v>
                </c:pt>
                <c:pt idx="1016">
                  <c:v>0.17806759999999999</c:v>
                </c:pt>
                <c:pt idx="1017">
                  <c:v>0.19807559999999999</c:v>
                </c:pt>
                <c:pt idx="1018">
                  <c:v>0.22466059999999999</c:v>
                </c:pt>
                <c:pt idx="1019">
                  <c:v>0.1730652</c:v>
                </c:pt>
                <c:pt idx="1020">
                  <c:v>0.19326760000000001</c:v>
                </c:pt>
                <c:pt idx="1021">
                  <c:v>0.1879286</c:v>
                </c:pt>
                <c:pt idx="1022">
                  <c:v>0.19473070000000001</c:v>
                </c:pt>
                <c:pt idx="1023">
                  <c:v>0.1784664</c:v>
                </c:pt>
                <c:pt idx="1024">
                  <c:v>0.2135599</c:v>
                </c:pt>
                <c:pt idx="1025">
                  <c:v>0.1827645</c:v>
                </c:pt>
                <c:pt idx="1026">
                  <c:v>0.1813322</c:v>
                </c:pt>
                <c:pt idx="1027">
                  <c:v>0.18282029999999999</c:v>
                </c:pt>
                <c:pt idx="1028">
                  <c:v>0.27598230000000001</c:v>
                </c:pt>
                <c:pt idx="1029">
                  <c:v>0.21366560000000001</c:v>
                </c:pt>
                <c:pt idx="1030">
                  <c:v>0.20008029999999999</c:v>
                </c:pt>
                <c:pt idx="1031">
                  <c:v>0.1783593</c:v>
                </c:pt>
                <c:pt idx="1032">
                  <c:v>0.18877099999999999</c:v>
                </c:pt>
                <c:pt idx="1033">
                  <c:v>0.2258039</c:v>
                </c:pt>
                <c:pt idx="1034">
                  <c:v>0.1813274</c:v>
                </c:pt>
                <c:pt idx="1035">
                  <c:v>0.32041039999999998</c:v>
                </c:pt>
                <c:pt idx="1036">
                  <c:v>0.23730270000000001</c:v>
                </c:pt>
                <c:pt idx="1037">
                  <c:v>0.1828689</c:v>
                </c:pt>
                <c:pt idx="1038">
                  <c:v>0.28082259999999998</c:v>
                </c:pt>
                <c:pt idx="1039">
                  <c:v>0.23189090000000001</c:v>
                </c:pt>
                <c:pt idx="1040">
                  <c:v>0.17173069999999999</c:v>
                </c:pt>
                <c:pt idx="1041">
                  <c:v>0.1781684</c:v>
                </c:pt>
                <c:pt idx="1042">
                  <c:v>0.17795169999999999</c:v>
                </c:pt>
                <c:pt idx="1043">
                  <c:v>0.1761884</c:v>
                </c:pt>
                <c:pt idx="1044">
                  <c:v>0.1725112</c:v>
                </c:pt>
                <c:pt idx="1045">
                  <c:v>0.17851439999999999</c:v>
                </c:pt>
                <c:pt idx="1046">
                  <c:v>0.1697369</c:v>
                </c:pt>
                <c:pt idx="1047">
                  <c:v>0.18104110000000001</c:v>
                </c:pt>
                <c:pt idx="1048">
                  <c:v>0.17852370000000001</c:v>
                </c:pt>
                <c:pt idx="1049">
                  <c:v>0.17771390000000001</c:v>
                </c:pt>
                <c:pt idx="1050">
                  <c:v>0.17018169999999999</c:v>
                </c:pt>
                <c:pt idx="1051">
                  <c:v>0.20955029999999999</c:v>
                </c:pt>
                <c:pt idx="1052">
                  <c:v>0.17808889999999999</c:v>
                </c:pt>
                <c:pt idx="1053">
                  <c:v>0.18572540000000001</c:v>
                </c:pt>
                <c:pt idx="1054">
                  <c:v>0.17322419999999999</c:v>
                </c:pt>
                <c:pt idx="1055">
                  <c:v>0.1831016</c:v>
                </c:pt>
                <c:pt idx="1056">
                  <c:v>0.17973</c:v>
                </c:pt>
                <c:pt idx="1057">
                  <c:v>0.19170760000000001</c:v>
                </c:pt>
                <c:pt idx="1058">
                  <c:v>0.2189548</c:v>
                </c:pt>
                <c:pt idx="1059">
                  <c:v>0.1908311</c:v>
                </c:pt>
                <c:pt idx="1060">
                  <c:v>0.2707019</c:v>
                </c:pt>
                <c:pt idx="1061">
                  <c:v>0.21262909999999999</c:v>
                </c:pt>
                <c:pt idx="1062">
                  <c:v>0.2099539</c:v>
                </c:pt>
                <c:pt idx="1063">
                  <c:v>0.2427473</c:v>
                </c:pt>
                <c:pt idx="1064">
                  <c:v>0.174679</c:v>
                </c:pt>
                <c:pt idx="1065">
                  <c:v>0.17566010000000001</c:v>
                </c:pt>
                <c:pt idx="1066">
                  <c:v>0.1742195</c:v>
                </c:pt>
                <c:pt idx="1067">
                  <c:v>0.1779435</c:v>
                </c:pt>
                <c:pt idx="1068">
                  <c:v>0.21998690000000001</c:v>
                </c:pt>
                <c:pt idx="1069">
                  <c:v>0.17316300000000001</c:v>
                </c:pt>
                <c:pt idx="1070">
                  <c:v>0.17537169999999999</c:v>
                </c:pt>
                <c:pt idx="1071">
                  <c:v>0.169681</c:v>
                </c:pt>
                <c:pt idx="1072">
                  <c:v>0.1730864</c:v>
                </c:pt>
                <c:pt idx="1073">
                  <c:v>0.17083880000000001</c:v>
                </c:pt>
                <c:pt idx="1074">
                  <c:v>0.20855290000000001</c:v>
                </c:pt>
                <c:pt idx="1075">
                  <c:v>0.207014</c:v>
                </c:pt>
                <c:pt idx="1076">
                  <c:v>0.1773652</c:v>
                </c:pt>
                <c:pt idx="1077">
                  <c:v>0.17980160000000001</c:v>
                </c:pt>
                <c:pt idx="1078">
                  <c:v>0.1812088</c:v>
                </c:pt>
                <c:pt idx="1079">
                  <c:v>0.17999599999999999</c:v>
                </c:pt>
                <c:pt idx="1080">
                  <c:v>0.18161269999999999</c:v>
                </c:pt>
                <c:pt idx="1081">
                  <c:v>0.1872607</c:v>
                </c:pt>
                <c:pt idx="1082">
                  <c:v>0.1833941</c:v>
                </c:pt>
                <c:pt idx="1083">
                  <c:v>0.1843487</c:v>
                </c:pt>
                <c:pt idx="1084">
                  <c:v>0.18585009999999999</c:v>
                </c:pt>
                <c:pt idx="1085">
                  <c:v>0.18676860000000001</c:v>
                </c:pt>
                <c:pt idx="1086">
                  <c:v>0.28140579999999998</c:v>
                </c:pt>
                <c:pt idx="1087">
                  <c:v>0.21865570000000001</c:v>
                </c:pt>
                <c:pt idx="1088">
                  <c:v>0.1728037</c:v>
                </c:pt>
                <c:pt idx="1089">
                  <c:v>0.1764656</c:v>
                </c:pt>
                <c:pt idx="1090">
                  <c:v>0.17493900000000001</c:v>
                </c:pt>
                <c:pt idx="1091">
                  <c:v>0.17891889999999999</c:v>
                </c:pt>
                <c:pt idx="1092">
                  <c:v>0.25245050000000002</c:v>
                </c:pt>
                <c:pt idx="1093">
                  <c:v>0.22814290000000001</c:v>
                </c:pt>
                <c:pt idx="1094">
                  <c:v>0.1822878</c:v>
                </c:pt>
                <c:pt idx="1095">
                  <c:v>0.181671</c:v>
                </c:pt>
                <c:pt idx="1096">
                  <c:v>0.17546690000000001</c:v>
                </c:pt>
                <c:pt idx="1097">
                  <c:v>0.2014744</c:v>
                </c:pt>
                <c:pt idx="1098">
                  <c:v>0.2328527</c:v>
                </c:pt>
                <c:pt idx="1099">
                  <c:v>0.1886506</c:v>
                </c:pt>
                <c:pt idx="1100">
                  <c:v>0.26351449999999998</c:v>
                </c:pt>
                <c:pt idx="1101">
                  <c:v>0.1833042</c:v>
                </c:pt>
                <c:pt idx="1102">
                  <c:v>0.18941140000000001</c:v>
                </c:pt>
                <c:pt idx="1103">
                  <c:v>0.24425040000000001</c:v>
                </c:pt>
                <c:pt idx="1104">
                  <c:v>0.1957314</c:v>
                </c:pt>
                <c:pt idx="1105">
                  <c:v>0.18688399999999999</c:v>
                </c:pt>
                <c:pt idx="1106">
                  <c:v>0.22494610000000001</c:v>
                </c:pt>
                <c:pt idx="1107">
                  <c:v>0.2218572</c:v>
                </c:pt>
                <c:pt idx="1108">
                  <c:v>0.1910984</c:v>
                </c:pt>
                <c:pt idx="1109">
                  <c:v>0.21386340000000001</c:v>
                </c:pt>
                <c:pt idx="1110">
                  <c:v>0.27335720000000002</c:v>
                </c:pt>
                <c:pt idx="1111">
                  <c:v>0.20417270000000001</c:v>
                </c:pt>
                <c:pt idx="1112">
                  <c:v>0.18260580000000001</c:v>
                </c:pt>
                <c:pt idx="1113">
                  <c:v>0.2319716</c:v>
                </c:pt>
                <c:pt idx="1114">
                  <c:v>0.1802628</c:v>
                </c:pt>
                <c:pt idx="1115">
                  <c:v>0.2556291</c:v>
                </c:pt>
                <c:pt idx="1116">
                  <c:v>0.17791209999999999</c:v>
                </c:pt>
                <c:pt idx="1117">
                  <c:v>0.1911426</c:v>
                </c:pt>
                <c:pt idx="1118">
                  <c:v>0.1888734</c:v>
                </c:pt>
                <c:pt idx="1119">
                  <c:v>0.23673250000000001</c:v>
                </c:pt>
                <c:pt idx="1120">
                  <c:v>0.1783267</c:v>
                </c:pt>
                <c:pt idx="1121">
                  <c:v>0.20099539999999999</c:v>
                </c:pt>
                <c:pt idx="1122">
                  <c:v>0.19949629999999999</c:v>
                </c:pt>
                <c:pt idx="1123">
                  <c:v>0.17444290000000001</c:v>
                </c:pt>
                <c:pt idx="1124">
                  <c:v>0.18172820000000001</c:v>
                </c:pt>
                <c:pt idx="1125">
                  <c:v>0.2079878</c:v>
                </c:pt>
                <c:pt idx="1126">
                  <c:v>0.21424989999999999</c:v>
                </c:pt>
                <c:pt idx="1127">
                  <c:v>0.17572670000000001</c:v>
                </c:pt>
                <c:pt idx="1128">
                  <c:v>0.20442540000000001</c:v>
                </c:pt>
                <c:pt idx="1129">
                  <c:v>0.21776180000000001</c:v>
                </c:pt>
                <c:pt idx="1130">
                  <c:v>0.17676339999999999</c:v>
                </c:pt>
                <c:pt idx="1131">
                  <c:v>0.17264270000000001</c:v>
                </c:pt>
                <c:pt idx="1132">
                  <c:v>0.178703</c:v>
                </c:pt>
                <c:pt idx="1133">
                  <c:v>0.16781409999999999</c:v>
                </c:pt>
                <c:pt idx="1134">
                  <c:v>0.17725469999999999</c:v>
                </c:pt>
                <c:pt idx="1135">
                  <c:v>0.19624530000000001</c:v>
                </c:pt>
                <c:pt idx="1136">
                  <c:v>0.1766422</c:v>
                </c:pt>
                <c:pt idx="1137">
                  <c:v>0.17914379999999999</c:v>
                </c:pt>
                <c:pt idx="1138">
                  <c:v>0.17741380000000001</c:v>
                </c:pt>
                <c:pt idx="1139">
                  <c:v>0.1739165</c:v>
                </c:pt>
                <c:pt idx="1140">
                  <c:v>0.1725353</c:v>
                </c:pt>
                <c:pt idx="1141">
                  <c:v>0.1747667</c:v>
                </c:pt>
                <c:pt idx="1142">
                  <c:v>0.18939909999999999</c:v>
                </c:pt>
                <c:pt idx="1143">
                  <c:v>0.1784751</c:v>
                </c:pt>
                <c:pt idx="1144">
                  <c:v>0.17173830000000001</c:v>
                </c:pt>
                <c:pt idx="1145">
                  <c:v>0.17827119999999999</c:v>
                </c:pt>
                <c:pt idx="1146">
                  <c:v>0.17633860000000001</c:v>
                </c:pt>
                <c:pt idx="1147">
                  <c:v>0.18024960000000001</c:v>
                </c:pt>
                <c:pt idx="1148">
                  <c:v>0.18000050000000001</c:v>
                </c:pt>
                <c:pt idx="1149">
                  <c:v>0.1860984</c:v>
                </c:pt>
                <c:pt idx="1150">
                  <c:v>0.20888999999999999</c:v>
                </c:pt>
                <c:pt idx="1151">
                  <c:v>0.17749670000000001</c:v>
                </c:pt>
                <c:pt idx="1152">
                  <c:v>0.25830530000000002</c:v>
                </c:pt>
                <c:pt idx="1153">
                  <c:v>0.16785810000000001</c:v>
                </c:pt>
                <c:pt idx="1154">
                  <c:v>0.21045649999999999</c:v>
                </c:pt>
                <c:pt idx="1155">
                  <c:v>0.16741719999999999</c:v>
                </c:pt>
                <c:pt idx="1156">
                  <c:v>0.1738161</c:v>
                </c:pt>
                <c:pt idx="1157">
                  <c:v>0.17191590000000001</c:v>
                </c:pt>
                <c:pt idx="1158">
                  <c:v>0.17289950000000001</c:v>
                </c:pt>
                <c:pt idx="1159">
                  <c:v>0.1834432</c:v>
                </c:pt>
                <c:pt idx="1160">
                  <c:v>0.18181710000000001</c:v>
                </c:pt>
                <c:pt idx="1161">
                  <c:v>0.19047339999999999</c:v>
                </c:pt>
                <c:pt idx="1162">
                  <c:v>0.2316578</c:v>
                </c:pt>
                <c:pt idx="1163">
                  <c:v>0.1968636</c:v>
                </c:pt>
                <c:pt idx="1164">
                  <c:v>0.1855475</c:v>
                </c:pt>
                <c:pt idx="1165">
                  <c:v>0.17597979999999999</c:v>
                </c:pt>
                <c:pt idx="1166">
                  <c:v>0.1873147</c:v>
                </c:pt>
                <c:pt idx="1167">
                  <c:v>0.17108899999999999</c:v>
                </c:pt>
                <c:pt idx="1168">
                  <c:v>0.17391780000000001</c:v>
                </c:pt>
                <c:pt idx="1169">
                  <c:v>0.1768411</c:v>
                </c:pt>
                <c:pt idx="1170">
                  <c:v>0.19062170000000001</c:v>
                </c:pt>
                <c:pt idx="1171">
                  <c:v>0.1754887</c:v>
                </c:pt>
                <c:pt idx="1172">
                  <c:v>0.17255429999999999</c:v>
                </c:pt>
                <c:pt idx="1173">
                  <c:v>0.17886089999999999</c:v>
                </c:pt>
                <c:pt idx="1174">
                  <c:v>0.17565510000000001</c:v>
                </c:pt>
                <c:pt idx="1175">
                  <c:v>0.17113780000000001</c:v>
                </c:pt>
                <c:pt idx="1176">
                  <c:v>0.22151870000000001</c:v>
                </c:pt>
                <c:pt idx="1177">
                  <c:v>0.18078630000000001</c:v>
                </c:pt>
                <c:pt idx="1178">
                  <c:v>0.18452979999999999</c:v>
                </c:pt>
                <c:pt idx="1179">
                  <c:v>0.2318375</c:v>
                </c:pt>
                <c:pt idx="1180">
                  <c:v>0.2361972</c:v>
                </c:pt>
                <c:pt idx="1181">
                  <c:v>0.2296368</c:v>
                </c:pt>
                <c:pt idx="1182">
                  <c:v>0.23933670000000001</c:v>
                </c:pt>
                <c:pt idx="1183">
                  <c:v>0.18084230000000001</c:v>
                </c:pt>
                <c:pt idx="1184">
                  <c:v>0.17633360000000001</c:v>
                </c:pt>
                <c:pt idx="1185">
                  <c:v>0.26581919999999998</c:v>
                </c:pt>
                <c:pt idx="1186">
                  <c:v>0.27490619999999999</c:v>
                </c:pt>
                <c:pt idx="1187">
                  <c:v>0.25306299999999998</c:v>
                </c:pt>
                <c:pt idx="1188">
                  <c:v>0.2094308</c:v>
                </c:pt>
                <c:pt idx="1189">
                  <c:v>0.17496719999999999</c:v>
                </c:pt>
                <c:pt idx="1190">
                  <c:v>0.17276069999999999</c:v>
                </c:pt>
                <c:pt idx="1191">
                  <c:v>0.16618279999999999</c:v>
                </c:pt>
                <c:pt idx="1192">
                  <c:v>0.1681503</c:v>
                </c:pt>
                <c:pt idx="1193">
                  <c:v>0.1815872</c:v>
                </c:pt>
                <c:pt idx="1194">
                  <c:v>0.1661453</c:v>
                </c:pt>
                <c:pt idx="1195">
                  <c:v>0.16564780000000001</c:v>
                </c:pt>
                <c:pt idx="1196">
                  <c:v>0.17314869999999999</c:v>
                </c:pt>
                <c:pt idx="1197">
                  <c:v>0.16842670000000001</c:v>
                </c:pt>
                <c:pt idx="1198">
                  <c:v>0.22167100000000001</c:v>
                </c:pt>
                <c:pt idx="1199">
                  <c:v>0.19425729999999999</c:v>
                </c:pt>
                <c:pt idx="1200">
                  <c:v>0.18358920000000001</c:v>
                </c:pt>
                <c:pt idx="1201">
                  <c:v>0.17506930000000001</c:v>
                </c:pt>
                <c:pt idx="1202">
                  <c:v>0.1917275</c:v>
                </c:pt>
                <c:pt idx="1203">
                  <c:v>0.1741094</c:v>
                </c:pt>
                <c:pt idx="1204">
                  <c:v>0.17631250000000001</c:v>
                </c:pt>
                <c:pt idx="1205">
                  <c:v>0.16945160000000001</c:v>
                </c:pt>
                <c:pt idx="1206">
                  <c:v>0.1757668</c:v>
                </c:pt>
                <c:pt idx="1207">
                  <c:v>0.18480170000000001</c:v>
                </c:pt>
                <c:pt idx="1208">
                  <c:v>0.1727929</c:v>
                </c:pt>
                <c:pt idx="1209">
                  <c:v>0.1696346</c:v>
                </c:pt>
                <c:pt idx="1210">
                  <c:v>0.17582320000000001</c:v>
                </c:pt>
                <c:pt idx="1211">
                  <c:v>0.17306279999999999</c:v>
                </c:pt>
                <c:pt idx="1212">
                  <c:v>0.173878</c:v>
                </c:pt>
                <c:pt idx="1213">
                  <c:v>0.20554449999999999</c:v>
                </c:pt>
                <c:pt idx="1214">
                  <c:v>0.25036629999999999</c:v>
                </c:pt>
                <c:pt idx="1215">
                  <c:v>0.1902556</c:v>
                </c:pt>
                <c:pt idx="1216">
                  <c:v>0.17449539999999999</c:v>
                </c:pt>
                <c:pt idx="1217">
                  <c:v>0.16640469999999999</c:v>
                </c:pt>
                <c:pt idx="1218">
                  <c:v>0.17686669999999999</c:v>
                </c:pt>
                <c:pt idx="1219">
                  <c:v>0.2197568</c:v>
                </c:pt>
                <c:pt idx="1220">
                  <c:v>0.17323669999999999</c:v>
                </c:pt>
                <c:pt idx="1221">
                  <c:v>0.16670740000000001</c:v>
                </c:pt>
                <c:pt idx="1222">
                  <c:v>0.17027139999999999</c:v>
                </c:pt>
                <c:pt idx="1223">
                  <c:v>0.17586109999999999</c:v>
                </c:pt>
                <c:pt idx="1224">
                  <c:v>0.17045379999999999</c:v>
                </c:pt>
                <c:pt idx="1225">
                  <c:v>0.19147500000000001</c:v>
                </c:pt>
                <c:pt idx="1226">
                  <c:v>0.17511060000000001</c:v>
                </c:pt>
                <c:pt idx="1227">
                  <c:v>0.2720458</c:v>
                </c:pt>
                <c:pt idx="1228">
                  <c:v>0.21003869999999999</c:v>
                </c:pt>
                <c:pt idx="1229">
                  <c:v>0.17311099999999999</c:v>
                </c:pt>
                <c:pt idx="1230">
                  <c:v>0.2140243</c:v>
                </c:pt>
                <c:pt idx="1231">
                  <c:v>0.22832710000000001</c:v>
                </c:pt>
                <c:pt idx="1232">
                  <c:v>0.1696888</c:v>
                </c:pt>
                <c:pt idx="1233">
                  <c:v>0.17132249999999999</c:v>
                </c:pt>
                <c:pt idx="1234">
                  <c:v>0.17247709999999999</c:v>
                </c:pt>
                <c:pt idx="1235">
                  <c:v>0.20343069999999999</c:v>
                </c:pt>
                <c:pt idx="1236">
                  <c:v>0.18888849999999999</c:v>
                </c:pt>
                <c:pt idx="1237">
                  <c:v>0.23583170000000001</c:v>
                </c:pt>
                <c:pt idx="1238">
                  <c:v>0.1708161</c:v>
                </c:pt>
                <c:pt idx="1239">
                  <c:v>0.20494370000000001</c:v>
                </c:pt>
                <c:pt idx="1240">
                  <c:v>0.2320613</c:v>
                </c:pt>
                <c:pt idx="1241">
                  <c:v>0.25047970000000003</c:v>
                </c:pt>
                <c:pt idx="1242">
                  <c:v>0.16285160000000001</c:v>
                </c:pt>
                <c:pt idx="1243">
                  <c:v>0.16888449999999999</c:v>
                </c:pt>
                <c:pt idx="1244">
                  <c:v>0.16203980000000001</c:v>
                </c:pt>
                <c:pt idx="1245">
                  <c:v>0.19674349999999999</c:v>
                </c:pt>
                <c:pt idx="1246">
                  <c:v>0.17344699999999999</c:v>
                </c:pt>
                <c:pt idx="1247">
                  <c:v>0.16605980000000001</c:v>
                </c:pt>
                <c:pt idx="1248">
                  <c:v>0.18487010000000001</c:v>
                </c:pt>
                <c:pt idx="1249">
                  <c:v>0.20846029999999999</c:v>
                </c:pt>
                <c:pt idx="1250">
                  <c:v>0.22611419999999999</c:v>
                </c:pt>
                <c:pt idx="1251">
                  <c:v>0.1807184</c:v>
                </c:pt>
                <c:pt idx="1252">
                  <c:v>0.17653669999999999</c:v>
                </c:pt>
                <c:pt idx="1253">
                  <c:v>0.1732679</c:v>
                </c:pt>
                <c:pt idx="1254">
                  <c:v>0.17099780000000001</c:v>
                </c:pt>
                <c:pt idx="1255">
                  <c:v>0.1695796</c:v>
                </c:pt>
                <c:pt idx="1256">
                  <c:v>0.17639920000000001</c:v>
                </c:pt>
                <c:pt idx="1257">
                  <c:v>0.1703916</c:v>
                </c:pt>
                <c:pt idx="1258">
                  <c:v>0.1662709</c:v>
                </c:pt>
                <c:pt idx="1259">
                  <c:v>0.19583980000000001</c:v>
                </c:pt>
                <c:pt idx="1260">
                  <c:v>0.19157250000000001</c:v>
                </c:pt>
                <c:pt idx="1261">
                  <c:v>0.18621589999999999</c:v>
                </c:pt>
                <c:pt idx="1262">
                  <c:v>0.1810232</c:v>
                </c:pt>
                <c:pt idx="1263">
                  <c:v>0.1758382</c:v>
                </c:pt>
                <c:pt idx="1264">
                  <c:v>0.1743557</c:v>
                </c:pt>
                <c:pt idx="1265">
                  <c:v>0.1903445</c:v>
                </c:pt>
                <c:pt idx="1266">
                  <c:v>0.35127819999999998</c:v>
                </c:pt>
                <c:pt idx="1267">
                  <c:v>0.18132819999999999</c:v>
                </c:pt>
                <c:pt idx="1268">
                  <c:v>0.24126259999999999</c:v>
                </c:pt>
                <c:pt idx="1269">
                  <c:v>0.1712958</c:v>
                </c:pt>
                <c:pt idx="1270">
                  <c:v>0.17062260000000001</c:v>
                </c:pt>
                <c:pt idx="1271">
                  <c:v>0.18655820000000001</c:v>
                </c:pt>
                <c:pt idx="1272">
                  <c:v>0.27027200000000001</c:v>
                </c:pt>
                <c:pt idx="1273">
                  <c:v>0.1719975</c:v>
                </c:pt>
                <c:pt idx="1274">
                  <c:v>0.17189460000000001</c:v>
                </c:pt>
                <c:pt idx="1275">
                  <c:v>0.20816699999999999</c:v>
                </c:pt>
                <c:pt idx="1276">
                  <c:v>0.18093890000000001</c:v>
                </c:pt>
                <c:pt idx="1277">
                  <c:v>0.18968189999999999</c:v>
                </c:pt>
                <c:pt idx="1278">
                  <c:v>0.1755574</c:v>
                </c:pt>
                <c:pt idx="1279">
                  <c:v>0.1832521</c:v>
                </c:pt>
                <c:pt idx="1280">
                  <c:v>0.175229</c:v>
                </c:pt>
                <c:pt idx="1281">
                  <c:v>0.1828158</c:v>
                </c:pt>
                <c:pt idx="1282">
                  <c:v>0.1796227</c:v>
                </c:pt>
                <c:pt idx="1283">
                  <c:v>0.19253480000000001</c:v>
                </c:pt>
                <c:pt idx="1284">
                  <c:v>0.17589589999999999</c:v>
                </c:pt>
                <c:pt idx="1285">
                  <c:v>0.212338</c:v>
                </c:pt>
                <c:pt idx="1286">
                  <c:v>0.1785764</c:v>
                </c:pt>
                <c:pt idx="1287">
                  <c:v>0.22077169999999999</c:v>
                </c:pt>
                <c:pt idx="1288">
                  <c:v>0.2318028</c:v>
                </c:pt>
                <c:pt idx="1289">
                  <c:v>0.16894899999999999</c:v>
                </c:pt>
                <c:pt idx="1290">
                  <c:v>0.17962320000000001</c:v>
                </c:pt>
                <c:pt idx="1291">
                  <c:v>0.27002979999999999</c:v>
                </c:pt>
                <c:pt idx="1292">
                  <c:v>0.17569480000000001</c:v>
                </c:pt>
                <c:pt idx="1293">
                  <c:v>0.23838239999999999</c:v>
                </c:pt>
                <c:pt idx="1294">
                  <c:v>0.24673529999999999</c:v>
                </c:pt>
                <c:pt idx="1295">
                  <c:v>0.24904580000000001</c:v>
                </c:pt>
                <c:pt idx="1296">
                  <c:v>0.16891510000000001</c:v>
                </c:pt>
                <c:pt idx="1297">
                  <c:v>0.16922400000000001</c:v>
                </c:pt>
                <c:pt idx="1298">
                  <c:v>0.1692565</c:v>
                </c:pt>
                <c:pt idx="1299">
                  <c:v>0.1684389</c:v>
                </c:pt>
                <c:pt idx="1300">
                  <c:v>0.1653375</c:v>
                </c:pt>
                <c:pt idx="1301">
                  <c:v>0.17263819999999999</c:v>
                </c:pt>
                <c:pt idx="1302">
                  <c:v>0.1661012</c:v>
                </c:pt>
                <c:pt idx="1303">
                  <c:v>0.16788900000000001</c:v>
                </c:pt>
                <c:pt idx="1304">
                  <c:v>0.1678442</c:v>
                </c:pt>
                <c:pt idx="1305">
                  <c:v>0.23796039999999999</c:v>
                </c:pt>
                <c:pt idx="1306">
                  <c:v>0.18603839999999999</c:v>
                </c:pt>
                <c:pt idx="1307">
                  <c:v>0.169457</c:v>
                </c:pt>
                <c:pt idx="1308">
                  <c:v>0.16711400000000001</c:v>
                </c:pt>
                <c:pt idx="1309">
                  <c:v>0.20902000000000001</c:v>
                </c:pt>
                <c:pt idx="1310">
                  <c:v>0.17737430000000001</c:v>
                </c:pt>
                <c:pt idx="1311">
                  <c:v>0.1836515</c:v>
                </c:pt>
                <c:pt idx="1312">
                  <c:v>0.16744339999999999</c:v>
                </c:pt>
                <c:pt idx="1313">
                  <c:v>0.17962600000000001</c:v>
                </c:pt>
                <c:pt idx="1314">
                  <c:v>0.1742061</c:v>
                </c:pt>
                <c:pt idx="1315">
                  <c:v>0.17965719999999999</c:v>
                </c:pt>
                <c:pt idx="1316">
                  <c:v>0.21083080000000001</c:v>
                </c:pt>
                <c:pt idx="1317">
                  <c:v>0.23400670000000001</c:v>
                </c:pt>
                <c:pt idx="1318">
                  <c:v>0.2086257</c:v>
                </c:pt>
                <c:pt idx="1319">
                  <c:v>0.2261611</c:v>
                </c:pt>
                <c:pt idx="1320">
                  <c:v>0.17069670000000001</c:v>
                </c:pt>
                <c:pt idx="1321">
                  <c:v>0.1748903</c:v>
                </c:pt>
                <c:pt idx="1322">
                  <c:v>0.1661668</c:v>
                </c:pt>
                <c:pt idx="1323">
                  <c:v>0.1708334</c:v>
                </c:pt>
                <c:pt idx="1324">
                  <c:v>0.17099239999999999</c:v>
                </c:pt>
                <c:pt idx="1325">
                  <c:v>0.1702398</c:v>
                </c:pt>
                <c:pt idx="1326">
                  <c:v>0.16938829999999999</c:v>
                </c:pt>
                <c:pt idx="1327">
                  <c:v>0.1758883</c:v>
                </c:pt>
                <c:pt idx="1328">
                  <c:v>0.21688499999999999</c:v>
                </c:pt>
                <c:pt idx="1329">
                  <c:v>0.16811590000000001</c:v>
                </c:pt>
                <c:pt idx="1330">
                  <c:v>0.247525</c:v>
                </c:pt>
                <c:pt idx="1331">
                  <c:v>0.25280019999999997</c:v>
                </c:pt>
                <c:pt idx="1332">
                  <c:v>0.1745969</c:v>
                </c:pt>
                <c:pt idx="1333">
                  <c:v>0.206816</c:v>
                </c:pt>
                <c:pt idx="1334">
                  <c:v>0.31673210000000002</c:v>
                </c:pt>
                <c:pt idx="1335">
                  <c:v>0.28358339999999999</c:v>
                </c:pt>
                <c:pt idx="1336">
                  <c:v>0.2746864</c:v>
                </c:pt>
                <c:pt idx="1337">
                  <c:v>0.25404870000000002</c:v>
                </c:pt>
                <c:pt idx="1338">
                  <c:v>0.23018720000000001</c:v>
                </c:pt>
                <c:pt idx="1339">
                  <c:v>0.1823168</c:v>
                </c:pt>
                <c:pt idx="1340">
                  <c:v>0.33093489999999998</c:v>
                </c:pt>
                <c:pt idx="1341">
                  <c:v>0.1824038</c:v>
                </c:pt>
                <c:pt idx="1342">
                  <c:v>0.18184130000000001</c:v>
                </c:pt>
                <c:pt idx="1343">
                  <c:v>0.22050149999999999</c:v>
                </c:pt>
                <c:pt idx="1344">
                  <c:v>0.18292510000000001</c:v>
                </c:pt>
                <c:pt idx="1345">
                  <c:v>0.1796266</c:v>
                </c:pt>
                <c:pt idx="1346">
                  <c:v>0.17571529999999999</c:v>
                </c:pt>
                <c:pt idx="1347">
                  <c:v>0.18456310000000001</c:v>
                </c:pt>
                <c:pt idx="1348">
                  <c:v>0.1738027</c:v>
                </c:pt>
                <c:pt idx="1349">
                  <c:v>0.17744019999999999</c:v>
                </c:pt>
                <c:pt idx="1350">
                  <c:v>0.18777750000000001</c:v>
                </c:pt>
                <c:pt idx="1351">
                  <c:v>0.20527290000000001</c:v>
                </c:pt>
                <c:pt idx="1352">
                  <c:v>0.1644118</c:v>
                </c:pt>
                <c:pt idx="1353">
                  <c:v>0.175509</c:v>
                </c:pt>
                <c:pt idx="1354">
                  <c:v>0.16866900000000001</c:v>
                </c:pt>
                <c:pt idx="1355">
                  <c:v>0.17227719999999999</c:v>
                </c:pt>
                <c:pt idx="1356">
                  <c:v>0.17017699999999999</c:v>
                </c:pt>
                <c:pt idx="1357">
                  <c:v>0.17902889999999999</c:v>
                </c:pt>
                <c:pt idx="1358">
                  <c:v>0.17498259999999999</c:v>
                </c:pt>
                <c:pt idx="1359">
                  <c:v>0.17714299999999999</c:v>
                </c:pt>
                <c:pt idx="1360">
                  <c:v>0.1755958</c:v>
                </c:pt>
                <c:pt idx="1361">
                  <c:v>0.18257880000000001</c:v>
                </c:pt>
                <c:pt idx="1362">
                  <c:v>0.18850600000000001</c:v>
                </c:pt>
                <c:pt idx="1363">
                  <c:v>0.26878849999999999</c:v>
                </c:pt>
                <c:pt idx="1364">
                  <c:v>0.28694130000000001</c:v>
                </c:pt>
                <c:pt idx="1365">
                  <c:v>0.33379540000000002</c:v>
                </c:pt>
                <c:pt idx="1366">
                  <c:v>0.21120910000000001</c:v>
                </c:pt>
                <c:pt idx="1367">
                  <c:v>0.24317079999999999</c:v>
                </c:pt>
                <c:pt idx="1368">
                  <c:v>0.28463670000000002</c:v>
                </c:pt>
                <c:pt idx="1369">
                  <c:v>0.2234506</c:v>
                </c:pt>
                <c:pt idx="1370">
                  <c:v>0.2155851</c:v>
                </c:pt>
                <c:pt idx="1371">
                  <c:v>0.29570210000000002</c:v>
                </c:pt>
                <c:pt idx="1372">
                  <c:v>0.32885500000000001</c:v>
                </c:pt>
                <c:pt idx="1373">
                  <c:v>0.2337545</c:v>
                </c:pt>
                <c:pt idx="1374">
                  <c:v>0.2126094</c:v>
                </c:pt>
                <c:pt idx="1375">
                  <c:v>0.2268154</c:v>
                </c:pt>
                <c:pt idx="1376">
                  <c:v>0.25365880000000002</c:v>
                </c:pt>
                <c:pt idx="1377">
                  <c:v>0.18562870000000001</c:v>
                </c:pt>
                <c:pt idx="1378">
                  <c:v>0.1958684</c:v>
                </c:pt>
                <c:pt idx="1379">
                  <c:v>0.20121159999999999</c:v>
                </c:pt>
                <c:pt idx="1380">
                  <c:v>0.17650399999999999</c:v>
                </c:pt>
                <c:pt idx="1381">
                  <c:v>0.17499819999999999</c:v>
                </c:pt>
                <c:pt idx="1382">
                  <c:v>0.17849699999999999</c:v>
                </c:pt>
                <c:pt idx="1383">
                  <c:v>0.18507319999999999</c:v>
                </c:pt>
                <c:pt idx="1384">
                  <c:v>0.17745720000000001</c:v>
                </c:pt>
                <c:pt idx="1385">
                  <c:v>0.1776105</c:v>
                </c:pt>
                <c:pt idx="1386">
                  <c:v>0.1755632</c:v>
                </c:pt>
                <c:pt idx="1387">
                  <c:v>0.17799409999999999</c:v>
                </c:pt>
                <c:pt idx="1388">
                  <c:v>0.2299465</c:v>
                </c:pt>
                <c:pt idx="1389">
                  <c:v>0.17926529999999999</c:v>
                </c:pt>
                <c:pt idx="1390">
                  <c:v>0.18264720000000001</c:v>
                </c:pt>
                <c:pt idx="1391">
                  <c:v>0.1820831</c:v>
                </c:pt>
                <c:pt idx="1392">
                  <c:v>0.21001719999999999</c:v>
                </c:pt>
                <c:pt idx="1393">
                  <c:v>0.241146</c:v>
                </c:pt>
                <c:pt idx="1394">
                  <c:v>0.19032160000000001</c:v>
                </c:pt>
                <c:pt idx="1395">
                  <c:v>0.17876790000000001</c:v>
                </c:pt>
                <c:pt idx="1396">
                  <c:v>0.18543409999999999</c:v>
                </c:pt>
                <c:pt idx="1397">
                  <c:v>0.19998089999999999</c:v>
                </c:pt>
                <c:pt idx="1398">
                  <c:v>0.2538765</c:v>
                </c:pt>
                <c:pt idx="1399">
                  <c:v>0.17465259999999999</c:v>
                </c:pt>
                <c:pt idx="1400">
                  <c:v>0.1738026</c:v>
                </c:pt>
                <c:pt idx="1401">
                  <c:v>0.18538360000000001</c:v>
                </c:pt>
                <c:pt idx="1402">
                  <c:v>0.21669430000000001</c:v>
                </c:pt>
                <c:pt idx="1403">
                  <c:v>0.24254999999999999</c:v>
                </c:pt>
                <c:pt idx="1404">
                  <c:v>0.17642070000000001</c:v>
                </c:pt>
                <c:pt idx="1405">
                  <c:v>0.18786600000000001</c:v>
                </c:pt>
                <c:pt idx="1406">
                  <c:v>0.31850919999999999</c:v>
                </c:pt>
                <c:pt idx="1407">
                  <c:v>0.1697796</c:v>
                </c:pt>
                <c:pt idx="1408">
                  <c:v>0.17131370000000001</c:v>
                </c:pt>
                <c:pt idx="1409">
                  <c:v>0.26257190000000002</c:v>
                </c:pt>
                <c:pt idx="1410">
                  <c:v>0.36346580000000001</c:v>
                </c:pt>
                <c:pt idx="1411">
                  <c:v>0.37471579999999999</c:v>
                </c:pt>
                <c:pt idx="1412">
                  <c:v>0.40259660000000003</c:v>
                </c:pt>
                <c:pt idx="1413">
                  <c:v>0.39678340000000001</c:v>
                </c:pt>
                <c:pt idx="1414">
                  <c:v>0.34724719999999998</c:v>
                </c:pt>
                <c:pt idx="1415">
                  <c:v>0.3084596</c:v>
                </c:pt>
                <c:pt idx="1416">
                  <c:v>0.31109949999999997</c:v>
                </c:pt>
                <c:pt idx="1417">
                  <c:v>0.33211400000000002</c:v>
                </c:pt>
                <c:pt idx="1418">
                  <c:v>0.34070630000000002</c:v>
                </c:pt>
                <c:pt idx="1419">
                  <c:v>0.3077395</c:v>
                </c:pt>
                <c:pt idx="1420">
                  <c:v>0.30499080000000001</c:v>
                </c:pt>
                <c:pt idx="1421">
                  <c:v>0.35742930000000001</c:v>
                </c:pt>
                <c:pt idx="1422">
                  <c:v>0.31119780000000002</c:v>
                </c:pt>
                <c:pt idx="1423">
                  <c:v>0.3726334</c:v>
                </c:pt>
                <c:pt idx="1424">
                  <c:v>0.29608810000000002</c:v>
                </c:pt>
                <c:pt idx="1425">
                  <c:v>0.38503979999999999</c:v>
                </c:pt>
                <c:pt idx="1426">
                  <c:v>0.3595624</c:v>
                </c:pt>
                <c:pt idx="1427">
                  <c:v>0.30808760000000002</c:v>
                </c:pt>
                <c:pt idx="1428">
                  <c:v>0.30078939999999998</c:v>
                </c:pt>
                <c:pt idx="1429">
                  <c:v>0.3611818</c:v>
                </c:pt>
                <c:pt idx="1430">
                  <c:v>0.29575479999999998</c:v>
                </c:pt>
                <c:pt idx="1431">
                  <c:v>0.25749880000000003</c:v>
                </c:pt>
                <c:pt idx="1432">
                  <c:v>0.25873350000000001</c:v>
                </c:pt>
                <c:pt idx="1433">
                  <c:v>0.17745859999999999</c:v>
                </c:pt>
                <c:pt idx="1434">
                  <c:v>0.20565439999999999</c:v>
                </c:pt>
                <c:pt idx="1435">
                  <c:v>0.18595239999999999</c:v>
                </c:pt>
                <c:pt idx="1436">
                  <c:v>0.25675209999999998</c:v>
                </c:pt>
                <c:pt idx="1437">
                  <c:v>0.16891590000000001</c:v>
                </c:pt>
                <c:pt idx="1438">
                  <c:v>0.24924779999999999</c:v>
                </c:pt>
                <c:pt idx="1439">
                  <c:v>0.38267689999999999</c:v>
                </c:pt>
                <c:pt idx="1440">
                  <c:v>0.3816426</c:v>
                </c:pt>
                <c:pt idx="1441">
                  <c:v>0.36140080000000002</c:v>
                </c:pt>
                <c:pt idx="1442">
                  <c:v>0.42989749999999999</c:v>
                </c:pt>
                <c:pt idx="1443">
                  <c:v>0.45064159999999998</c:v>
                </c:pt>
                <c:pt idx="1444">
                  <c:v>0.36050090000000001</c:v>
                </c:pt>
                <c:pt idx="1445">
                  <c:v>0.38507429999999998</c:v>
                </c:pt>
                <c:pt idx="1446">
                  <c:v>0.22599279999999999</c:v>
                </c:pt>
                <c:pt idx="1447">
                  <c:v>0.21240909999999999</c:v>
                </c:pt>
                <c:pt idx="1448">
                  <c:v>0.25769829999999999</c:v>
                </c:pt>
                <c:pt idx="1449">
                  <c:v>0.26275559999999998</c:v>
                </c:pt>
                <c:pt idx="1450">
                  <c:v>0.31067879999999998</c:v>
                </c:pt>
                <c:pt idx="1451">
                  <c:v>0.19135170000000001</c:v>
                </c:pt>
                <c:pt idx="1452">
                  <c:v>0.1961357</c:v>
                </c:pt>
                <c:pt idx="1453">
                  <c:v>0.29574430000000002</c:v>
                </c:pt>
                <c:pt idx="1454">
                  <c:v>0.2598548</c:v>
                </c:pt>
                <c:pt idx="1455">
                  <c:v>0.25225910000000001</c:v>
                </c:pt>
                <c:pt idx="1456">
                  <c:v>0.19318189999999999</c:v>
                </c:pt>
                <c:pt idx="1457">
                  <c:v>0.26307459999999999</c:v>
                </c:pt>
                <c:pt idx="1458">
                  <c:v>0.2914311</c:v>
                </c:pt>
                <c:pt idx="1459">
                  <c:v>0.26719959999999998</c:v>
                </c:pt>
                <c:pt idx="1460">
                  <c:v>0.43606240000000002</c:v>
                </c:pt>
                <c:pt idx="1461">
                  <c:v>0.29709410000000003</c:v>
                </c:pt>
                <c:pt idx="1462">
                  <c:v>0.27508310000000002</c:v>
                </c:pt>
                <c:pt idx="1463">
                  <c:v>0.24548500000000001</c:v>
                </c:pt>
                <c:pt idx="1464">
                  <c:v>0.25008269999999999</c:v>
                </c:pt>
                <c:pt idx="1465">
                  <c:v>0.22864619999999999</c:v>
                </c:pt>
                <c:pt idx="1466">
                  <c:v>0.25201170000000001</c:v>
                </c:pt>
                <c:pt idx="1467">
                  <c:v>0.35891699999999999</c:v>
                </c:pt>
                <c:pt idx="1468">
                  <c:v>0.24274399999999999</c:v>
                </c:pt>
                <c:pt idx="1469">
                  <c:v>0.18732489999999999</c:v>
                </c:pt>
                <c:pt idx="1470">
                  <c:v>0.28660449999999998</c:v>
                </c:pt>
                <c:pt idx="1471">
                  <c:v>0.1943569</c:v>
                </c:pt>
                <c:pt idx="1472">
                  <c:v>0.29902250000000002</c:v>
                </c:pt>
                <c:pt idx="1473">
                  <c:v>0.2079172</c:v>
                </c:pt>
                <c:pt idx="1474">
                  <c:v>0.1998404</c:v>
                </c:pt>
                <c:pt idx="1475">
                  <c:v>0.19934289999999999</c:v>
                </c:pt>
                <c:pt idx="1476">
                  <c:v>0.35098970000000002</c:v>
                </c:pt>
                <c:pt idx="1477">
                  <c:v>0.28192810000000001</c:v>
                </c:pt>
                <c:pt idx="1478">
                  <c:v>0.1856612</c:v>
                </c:pt>
                <c:pt idx="1479">
                  <c:v>0.28547790000000001</c:v>
                </c:pt>
                <c:pt idx="1480">
                  <c:v>0.29468810000000001</c:v>
                </c:pt>
                <c:pt idx="1481">
                  <c:v>0.33609230000000001</c:v>
                </c:pt>
                <c:pt idx="1482">
                  <c:v>0.32915699999999998</c:v>
                </c:pt>
                <c:pt idx="1483">
                  <c:v>0.26063399999999998</c:v>
                </c:pt>
                <c:pt idx="1484">
                  <c:v>0.1817849</c:v>
                </c:pt>
                <c:pt idx="1485">
                  <c:v>0.15551490000000001</c:v>
                </c:pt>
                <c:pt idx="1486">
                  <c:v>0.15587409999999999</c:v>
                </c:pt>
                <c:pt idx="1487">
                  <c:v>0.27973419999999999</c:v>
                </c:pt>
                <c:pt idx="1488">
                  <c:v>0.40401510000000002</c:v>
                </c:pt>
                <c:pt idx="1489">
                  <c:v>0.26825969999999999</c:v>
                </c:pt>
                <c:pt idx="1490">
                  <c:v>0.26102439999999999</c:v>
                </c:pt>
                <c:pt idx="1491">
                  <c:v>0.25384950000000001</c:v>
                </c:pt>
                <c:pt idx="1492">
                  <c:v>0.2282594</c:v>
                </c:pt>
                <c:pt idx="1493">
                  <c:v>0.2649608</c:v>
                </c:pt>
                <c:pt idx="1494">
                  <c:v>0.4086513</c:v>
                </c:pt>
                <c:pt idx="1495">
                  <c:v>0.2929583</c:v>
                </c:pt>
                <c:pt idx="1496">
                  <c:v>0.3266174</c:v>
                </c:pt>
                <c:pt idx="1497">
                  <c:v>0.40548830000000002</c:v>
                </c:pt>
                <c:pt idx="1498">
                  <c:v>0.41649750000000002</c:v>
                </c:pt>
                <c:pt idx="1499">
                  <c:v>0.31348989999999999</c:v>
                </c:pt>
                <c:pt idx="1500">
                  <c:v>0.33047870000000001</c:v>
                </c:pt>
                <c:pt idx="1501">
                  <c:v>0.48835299999999998</c:v>
                </c:pt>
                <c:pt idx="1502">
                  <c:v>0.43127260000000001</c:v>
                </c:pt>
                <c:pt idx="1503">
                  <c:v>0.46974389999999999</c:v>
                </c:pt>
                <c:pt idx="1504">
                  <c:v>0.50642339999999997</c:v>
                </c:pt>
                <c:pt idx="1505">
                  <c:v>0.42616120000000002</c:v>
                </c:pt>
                <c:pt idx="1506">
                  <c:v>0.50384899999999999</c:v>
                </c:pt>
                <c:pt idx="1507">
                  <c:v>0.38900580000000001</c:v>
                </c:pt>
                <c:pt idx="1508">
                  <c:v>0.37962109999999999</c:v>
                </c:pt>
                <c:pt idx="1509">
                  <c:v>0.31458390000000003</c:v>
                </c:pt>
                <c:pt idx="1510">
                  <c:v>0.31709229999999999</c:v>
                </c:pt>
                <c:pt idx="1511">
                  <c:v>0.35346169999999999</c:v>
                </c:pt>
                <c:pt idx="1512">
                  <c:v>0.3480876</c:v>
                </c:pt>
                <c:pt idx="1513">
                  <c:v>0.35856589999999999</c:v>
                </c:pt>
                <c:pt idx="1514">
                  <c:v>0.4271105</c:v>
                </c:pt>
                <c:pt idx="1515">
                  <c:v>0.4558238</c:v>
                </c:pt>
                <c:pt idx="1516">
                  <c:v>0.42838140000000002</c:v>
                </c:pt>
                <c:pt idx="1517">
                  <c:v>0.37606830000000002</c:v>
                </c:pt>
                <c:pt idx="1518">
                  <c:v>0.48154059999999999</c:v>
                </c:pt>
                <c:pt idx="1519">
                  <c:v>0.45926939999999999</c:v>
                </c:pt>
                <c:pt idx="1520">
                  <c:v>0.37997760000000003</c:v>
                </c:pt>
                <c:pt idx="1521">
                  <c:v>0.56059170000000003</c:v>
                </c:pt>
                <c:pt idx="1522">
                  <c:v>0.39784130000000001</c:v>
                </c:pt>
                <c:pt idx="1523">
                  <c:v>0.45656980000000003</c:v>
                </c:pt>
                <c:pt idx="1524">
                  <c:v>0.4352162</c:v>
                </c:pt>
                <c:pt idx="1525">
                  <c:v>0.4637754</c:v>
                </c:pt>
                <c:pt idx="1526">
                  <c:v>0.44712760000000001</c:v>
                </c:pt>
                <c:pt idx="1527">
                  <c:v>0.57139150000000005</c:v>
                </c:pt>
                <c:pt idx="1528">
                  <c:v>0.40188580000000002</c:v>
                </c:pt>
                <c:pt idx="1529">
                  <c:v>0.39890599999999998</c:v>
                </c:pt>
                <c:pt idx="1530">
                  <c:v>0.38293270000000001</c:v>
                </c:pt>
                <c:pt idx="1531">
                  <c:v>0.42264659999999998</c:v>
                </c:pt>
                <c:pt idx="1532">
                  <c:v>0.52224349999999997</c:v>
                </c:pt>
                <c:pt idx="1533">
                  <c:v>0.46943459999999998</c:v>
                </c:pt>
                <c:pt idx="1534">
                  <c:v>0.65286730000000004</c:v>
                </c:pt>
                <c:pt idx="1535">
                  <c:v>0.45306540000000001</c:v>
                </c:pt>
                <c:pt idx="1536">
                  <c:v>0.4269656</c:v>
                </c:pt>
                <c:pt idx="1537">
                  <c:v>0.41987649999999999</c:v>
                </c:pt>
                <c:pt idx="1538">
                  <c:v>0.39078950000000001</c:v>
                </c:pt>
                <c:pt idx="1539">
                  <c:v>0.43128490000000003</c:v>
                </c:pt>
                <c:pt idx="1540">
                  <c:v>0.44391550000000002</c:v>
                </c:pt>
                <c:pt idx="1541">
                  <c:v>0.50385809999999998</c:v>
                </c:pt>
                <c:pt idx="1542">
                  <c:v>0.41121639999999998</c:v>
                </c:pt>
                <c:pt idx="1543">
                  <c:v>0.50463760000000002</c:v>
                </c:pt>
                <c:pt idx="1544">
                  <c:v>0.39422499999999999</c:v>
                </c:pt>
                <c:pt idx="1545">
                  <c:v>0.44690380000000002</c:v>
                </c:pt>
                <c:pt idx="1546">
                  <c:v>0.45996730000000002</c:v>
                </c:pt>
                <c:pt idx="1547">
                  <c:v>0.43224780000000002</c:v>
                </c:pt>
                <c:pt idx="1548">
                  <c:v>0.51956270000000004</c:v>
                </c:pt>
                <c:pt idx="1549">
                  <c:v>0.45881139999999998</c:v>
                </c:pt>
                <c:pt idx="1550">
                  <c:v>0.3389508</c:v>
                </c:pt>
                <c:pt idx="1551">
                  <c:v>0.32615349999999999</c:v>
                </c:pt>
                <c:pt idx="1552">
                  <c:v>0.40501369999999998</c:v>
                </c:pt>
                <c:pt idx="1553">
                  <c:v>0.41700159999999997</c:v>
                </c:pt>
                <c:pt idx="1554">
                  <c:v>0.42977070000000001</c:v>
                </c:pt>
                <c:pt idx="1555">
                  <c:v>0.44933319999999999</c:v>
                </c:pt>
                <c:pt idx="1556">
                  <c:v>0.50503229999999999</c:v>
                </c:pt>
                <c:pt idx="1557">
                  <c:v>0.36135040000000002</c:v>
                </c:pt>
                <c:pt idx="1558">
                  <c:v>0.3490047</c:v>
                </c:pt>
                <c:pt idx="1559">
                  <c:v>0.3505819</c:v>
                </c:pt>
                <c:pt idx="1560">
                  <c:v>0.41596909999999998</c:v>
                </c:pt>
                <c:pt idx="1561">
                  <c:v>0.38498260000000001</c:v>
                </c:pt>
                <c:pt idx="1562">
                  <c:v>0.47800019999999999</c:v>
                </c:pt>
                <c:pt idx="1563">
                  <c:v>0.4253344</c:v>
                </c:pt>
                <c:pt idx="1564">
                  <c:v>0.40780159999999999</c:v>
                </c:pt>
                <c:pt idx="1565">
                  <c:v>0.48932209999999998</c:v>
                </c:pt>
                <c:pt idx="1566">
                  <c:v>0.48167579999999999</c:v>
                </c:pt>
                <c:pt idx="1567">
                  <c:v>0.54408239999999997</c:v>
                </c:pt>
                <c:pt idx="1568">
                  <c:v>0.41471839999999999</c:v>
                </c:pt>
                <c:pt idx="1569">
                  <c:v>0.56267520000000004</c:v>
                </c:pt>
                <c:pt idx="1570">
                  <c:v>0.39531899999999998</c:v>
                </c:pt>
                <c:pt idx="1571">
                  <c:v>0.38380940000000002</c:v>
                </c:pt>
                <c:pt idx="1572">
                  <c:v>0.3762105</c:v>
                </c:pt>
                <c:pt idx="1573">
                  <c:v>0.4017231</c:v>
                </c:pt>
                <c:pt idx="1574">
                  <c:v>0.3817314</c:v>
                </c:pt>
                <c:pt idx="1575">
                  <c:v>0.33865319999999999</c:v>
                </c:pt>
                <c:pt idx="1576">
                  <c:v>0.43125330000000001</c:v>
                </c:pt>
                <c:pt idx="1577">
                  <c:v>0.64916070000000003</c:v>
                </c:pt>
                <c:pt idx="1578">
                  <c:v>0.490672</c:v>
                </c:pt>
                <c:pt idx="1579">
                  <c:v>0.56508659999999999</c:v>
                </c:pt>
                <c:pt idx="1580">
                  <c:v>0.37983460000000002</c:v>
                </c:pt>
                <c:pt idx="1581">
                  <c:v>0.35485139999999998</c:v>
                </c:pt>
                <c:pt idx="1582">
                  <c:v>0.48690489999999997</c:v>
                </c:pt>
                <c:pt idx="1583">
                  <c:v>0.31518839999999998</c:v>
                </c:pt>
                <c:pt idx="1584">
                  <c:v>0.40460030000000002</c:v>
                </c:pt>
                <c:pt idx="1585">
                  <c:v>0.28540789999999999</c:v>
                </c:pt>
                <c:pt idx="1586">
                  <c:v>0.28541309999999998</c:v>
                </c:pt>
                <c:pt idx="1587">
                  <c:v>0.28373379999999998</c:v>
                </c:pt>
                <c:pt idx="1588">
                  <c:v>0.37149939999999998</c:v>
                </c:pt>
                <c:pt idx="1589">
                  <c:v>0.2955739</c:v>
                </c:pt>
                <c:pt idx="1590">
                  <c:v>0.29201739999999998</c:v>
                </c:pt>
                <c:pt idx="1591">
                  <c:v>0.35433829999999999</c:v>
                </c:pt>
                <c:pt idx="1592">
                  <c:v>0.2838444</c:v>
                </c:pt>
                <c:pt idx="1593">
                  <c:v>0.31951580000000002</c:v>
                </c:pt>
                <c:pt idx="1594">
                  <c:v>0.3405841</c:v>
                </c:pt>
                <c:pt idx="1595">
                  <c:v>0.4153598</c:v>
                </c:pt>
                <c:pt idx="1596">
                  <c:v>0.28212880000000001</c:v>
                </c:pt>
                <c:pt idx="1597">
                  <c:v>0.31932500000000003</c:v>
                </c:pt>
                <c:pt idx="1598">
                  <c:v>0.3316211</c:v>
                </c:pt>
                <c:pt idx="1599">
                  <c:v>0.35259980000000002</c:v>
                </c:pt>
                <c:pt idx="1600">
                  <c:v>0.39042250000000001</c:v>
                </c:pt>
                <c:pt idx="1601">
                  <c:v>0.31593700000000002</c:v>
                </c:pt>
                <c:pt idx="1602">
                  <c:v>0.3172643</c:v>
                </c:pt>
                <c:pt idx="1603">
                  <c:v>0.37954179999999998</c:v>
                </c:pt>
                <c:pt idx="1604">
                  <c:v>0.29994710000000002</c:v>
                </c:pt>
                <c:pt idx="1605">
                  <c:v>0.33378730000000001</c:v>
                </c:pt>
                <c:pt idx="1606">
                  <c:v>0.2667947</c:v>
                </c:pt>
                <c:pt idx="1607">
                  <c:v>0.28248440000000002</c:v>
                </c:pt>
                <c:pt idx="1608">
                  <c:v>0.28188790000000002</c:v>
                </c:pt>
                <c:pt idx="1609">
                  <c:v>0.3379278</c:v>
                </c:pt>
                <c:pt idx="1610">
                  <c:v>0.32996779999999998</c:v>
                </c:pt>
                <c:pt idx="1611">
                  <c:v>0.32096550000000001</c:v>
                </c:pt>
                <c:pt idx="1612">
                  <c:v>0.42558689999999999</c:v>
                </c:pt>
                <c:pt idx="1613">
                  <c:v>0.31202930000000001</c:v>
                </c:pt>
                <c:pt idx="1614">
                  <c:v>0.32096609999999998</c:v>
                </c:pt>
                <c:pt idx="1615">
                  <c:v>0.38266840000000002</c:v>
                </c:pt>
                <c:pt idx="1616">
                  <c:v>0.33634449999999999</c:v>
                </c:pt>
                <c:pt idx="1617">
                  <c:v>0.36013309999999998</c:v>
                </c:pt>
                <c:pt idx="1618">
                  <c:v>0.37064439999999998</c:v>
                </c:pt>
                <c:pt idx="1619">
                  <c:v>0.54849289999999995</c:v>
                </c:pt>
                <c:pt idx="1620">
                  <c:v>0.48979460000000002</c:v>
                </c:pt>
                <c:pt idx="1621">
                  <c:v>0.34520040000000002</c:v>
                </c:pt>
                <c:pt idx="1622">
                  <c:v>0.3192255</c:v>
                </c:pt>
                <c:pt idx="1623">
                  <c:v>0.44177719999999998</c:v>
                </c:pt>
                <c:pt idx="1624">
                  <c:v>0.31839299999999998</c:v>
                </c:pt>
                <c:pt idx="1625">
                  <c:v>0.32061299999999998</c:v>
                </c:pt>
                <c:pt idx="1626">
                  <c:v>0.2763504</c:v>
                </c:pt>
                <c:pt idx="1627">
                  <c:v>0.33651999999999999</c:v>
                </c:pt>
                <c:pt idx="1628">
                  <c:v>0.31876019999999999</c:v>
                </c:pt>
                <c:pt idx="1629">
                  <c:v>0.40219389999999999</c:v>
                </c:pt>
                <c:pt idx="1630">
                  <c:v>0.30917169999999999</c:v>
                </c:pt>
                <c:pt idx="1631">
                  <c:v>0.3277235</c:v>
                </c:pt>
                <c:pt idx="1632">
                  <c:v>0.44563540000000001</c:v>
                </c:pt>
                <c:pt idx="1633">
                  <c:v>0.38874130000000001</c:v>
                </c:pt>
                <c:pt idx="1634">
                  <c:v>0.34548250000000003</c:v>
                </c:pt>
                <c:pt idx="1635">
                  <c:v>0.39465650000000002</c:v>
                </c:pt>
                <c:pt idx="1636">
                  <c:v>0.38182749999999999</c:v>
                </c:pt>
                <c:pt idx="1637">
                  <c:v>0.37598890000000001</c:v>
                </c:pt>
                <c:pt idx="1638">
                  <c:v>0.3112914</c:v>
                </c:pt>
                <c:pt idx="1639">
                  <c:v>0.33898260000000002</c:v>
                </c:pt>
                <c:pt idx="1640">
                  <c:v>0.43485360000000001</c:v>
                </c:pt>
                <c:pt idx="1641">
                  <c:v>0.38792080000000001</c:v>
                </c:pt>
                <c:pt idx="1642">
                  <c:v>0.34553050000000002</c:v>
                </c:pt>
                <c:pt idx="1643">
                  <c:v>0.35389579999999998</c:v>
                </c:pt>
                <c:pt idx="1644">
                  <c:v>0.3104017</c:v>
                </c:pt>
                <c:pt idx="1645">
                  <c:v>0.17864169999999999</c:v>
                </c:pt>
                <c:pt idx="1646">
                  <c:v>0.39902650000000001</c:v>
                </c:pt>
                <c:pt idx="1647">
                  <c:v>0.33878330000000001</c:v>
                </c:pt>
                <c:pt idx="1648">
                  <c:v>0.28876059999999998</c:v>
                </c:pt>
                <c:pt idx="1649">
                  <c:v>0.29398669999999999</c:v>
                </c:pt>
                <c:pt idx="1650">
                  <c:v>0.26724170000000003</c:v>
                </c:pt>
                <c:pt idx="1651">
                  <c:v>0.40409240000000002</c:v>
                </c:pt>
                <c:pt idx="1652">
                  <c:v>0.62689329999999999</c:v>
                </c:pt>
                <c:pt idx="1653">
                  <c:v>0.3300517</c:v>
                </c:pt>
                <c:pt idx="1654">
                  <c:v>0.29626989999999997</c:v>
                </c:pt>
                <c:pt idx="1655">
                  <c:v>0.42315970000000003</c:v>
                </c:pt>
                <c:pt idx="1656">
                  <c:v>0.33708500000000002</c:v>
                </c:pt>
                <c:pt idx="1657">
                  <c:v>0.33584190000000003</c:v>
                </c:pt>
                <c:pt idx="1658">
                  <c:v>0.2524419</c:v>
                </c:pt>
                <c:pt idx="1659">
                  <c:v>0.2511678</c:v>
                </c:pt>
                <c:pt idx="1660">
                  <c:v>0.2669205</c:v>
                </c:pt>
                <c:pt idx="1661">
                  <c:v>0.294715</c:v>
                </c:pt>
                <c:pt idx="1662">
                  <c:v>0.265316</c:v>
                </c:pt>
                <c:pt idx="1663">
                  <c:v>0.30227150000000003</c:v>
                </c:pt>
                <c:pt idx="1664">
                  <c:v>0.26963999999999999</c:v>
                </c:pt>
                <c:pt idx="1665">
                  <c:v>0.40677760000000002</c:v>
                </c:pt>
                <c:pt idx="1666">
                  <c:v>0.30371740000000003</c:v>
                </c:pt>
                <c:pt idx="1667">
                  <c:v>0.25897799999999999</c:v>
                </c:pt>
                <c:pt idx="1668">
                  <c:v>0.30686239999999998</c:v>
                </c:pt>
                <c:pt idx="1669">
                  <c:v>0.25577650000000002</c:v>
                </c:pt>
                <c:pt idx="1670">
                  <c:v>0.30254710000000001</c:v>
                </c:pt>
                <c:pt idx="1671">
                  <c:v>0.27230130000000002</c:v>
                </c:pt>
                <c:pt idx="1672">
                  <c:v>0.33207809999999999</c:v>
                </c:pt>
                <c:pt idx="1673">
                  <c:v>0.35462120000000003</c:v>
                </c:pt>
                <c:pt idx="1674">
                  <c:v>0.65147759999999999</c:v>
                </c:pt>
                <c:pt idx="1675">
                  <c:v>0.2625073</c:v>
                </c:pt>
                <c:pt idx="1676">
                  <c:v>0.26224059999999999</c:v>
                </c:pt>
                <c:pt idx="1677">
                  <c:v>0.26626660000000002</c:v>
                </c:pt>
                <c:pt idx="1678">
                  <c:v>0.25782830000000001</c:v>
                </c:pt>
                <c:pt idx="1679">
                  <c:v>0.32339960000000001</c:v>
                </c:pt>
                <c:pt idx="1680">
                  <c:v>0.25662790000000002</c:v>
                </c:pt>
                <c:pt idx="1681">
                  <c:v>0.2896552</c:v>
                </c:pt>
                <c:pt idx="1682">
                  <c:v>0.42796830000000002</c:v>
                </c:pt>
                <c:pt idx="1683">
                  <c:v>0.37409900000000001</c:v>
                </c:pt>
                <c:pt idx="1684">
                  <c:v>0.28595369999999998</c:v>
                </c:pt>
                <c:pt idx="1685">
                  <c:v>0.28000890000000001</c:v>
                </c:pt>
                <c:pt idx="1686">
                  <c:v>0.29458820000000002</c:v>
                </c:pt>
                <c:pt idx="1687">
                  <c:v>0.3072471</c:v>
                </c:pt>
                <c:pt idx="1688">
                  <c:v>0.30330560000000001</c:v>
                </c:pt>
                <c:pt idx="1689">
                  <c:v>0.32596429999999998</c:v>
                </c:pt>
                <c:pt idx="1690">
                  <c:v>0.43127490000000002</c:v>
                </c:pt>
                <c:pt idx="1691">
                  <c:v>0.28718900000000003</c:v>
                </c:pt>
                <c:pt idx="1692">
                  <c:v>0.29459400000000002</c:v>
                </c:pt>
                <c:pt idx="1693">
                  <c:v>0.26642949999999999</c:v>
                </c:pt>
                <c:pt idx="1694">
                  <c:v>0.42236639999999998</c:v>
                </c:pt>
                <c:pt idx="1695">
                  <c:v>0.33161590000000002</c:v>
                </c:pt>
                <c:pt idx="1696">
                  <c:v>0.29252289999999997</c:v>
                </c:pt>
                <c:pt idx="1697">
                  <c:v>0.26220670000000001</c:v>
                </c:pt>
                <c:pt idx="1698">
                  <c:v>0.32844269999999998</c:v>
                </c:pt>
                <c:pt idx="1699">
                  <c:v>0.27931529999999999</c:v>
                </c:pt>
                <c:pt idx="1700">
                  <c:v>0.29085830000000001</c:v>
                </c:pt>
                <c:pt idx="1701">
                  <c:v>0.40386129999999998</c:v>
                </c:pt>
                <c:pt idx="1702">
                  <c:v>0.25594980000000001</c:v>
                </c:pt>
                <c:pt idx="1703">
                  <c:v>0.2578104</c:v>
                </c:pt>
                <c:pt idx="1704">
                  <c:v>0.28415059999999998</c:v>
                </c:pt>
                <c:pt idx="1705">
                  <c:v>0.26397969999999998</c:v>
                </c:pt>
                <c:pt idx="1706">
                  <c:v>0.32311859999999998</c:v>
                </c:pt>
                <c:pt idx="1707">
                  <c:v>0.25724200000000003</c:v>
                </c:pt>
                <c:pt idx="1708">
                  <c:v>0.2610847</c:v>
                </c:pt>
                <c:pt idx="1709">
                  <c:v>0.36653409999999997</c:v>
                </c:pt>
                <c:pt idx="1710">
                  <c:v>0.46698830000000002</c:v>
                </c:pt>
                <c:pt idx="1711">
                  <c:v>0.27412690000000001</c:v>
                </c:pt>
                <c:pt idx="1712">
                  <c:v>0.28614329999999999</c:v>
                </c:pt>
                <c:pt idx="1713">
                  <c:v>0.29865350000000002</c:v>
                </c:pt>
                <c:pt idx="1714">
                  <c:v>0.28882029999999997</c:v>
                </c:pt>
                <c:pt idx="1715">
                  <c:v>0.27314509999999997</c:v>
                </c:pt>
                <c:pt idx="1716">
                  <c:v>0.27376210000000001</c:v>
                </c:pt>
                <c:pt idx="1717">
                  <c:v>0.25661919999999999</c:v>
                </c:pt>
                <c:pt idx="1718">
                  <c:v>0.26486700000000002</c:v>
                </c:pt>
                <c:pt idx="1719">
                  <c:v>0.28112549999999997</c:v>
                </c:pt>
                <c:pt idx="1720">
                  <c:v>0.33062819999999998</c:v>
                </c:pt>
                <c:pt idx="1721">
                  <c:v>0.27003329999999998</c:v>
                </c:pt>
                <c:pt idx="1722">
                  <c:v>0.27239059999999998</c:v>
                </c:pt>
                <c:pt idx="1723">
                  <c:v>0.26037949999999999</c:v>
                </c:pt>
                <c:pt idx="1724">
                  <c:v>0.27085009999999998</c:v>
                </c:pt>
                <c:pt idx="1725">
                  <c:v>0.33477210000000002</c:v>
                </c:pt>
                <c:pt idx="1726">
                  <c:v>0.26411800000000002</c:v>
                </c:pt>
                <c:pt idx="1727">
                  <c:v>0.27136569999999999</c:v>
                </c:pt>
                <c:pt idx="1728">
                  <c:v>0.2635865</c:v>
                </c:pt>
                <c:pt idx="1729">
                  <c:v>0.26672020000000002</c:v>
                </c:pt>
                <c:pt idx="1730">
                  <c:v>0.31916240000000001</c:v>
                </c:pt>
                <c:pt idx="1731">
                  <c:v>0.31213780000000002</c:v>
                </c:pt>
                <c:pt idx="1732">
                  <c:v>0.26608320000000002</c:v>
                </c:pt>
                <c:pt idx="1733">
                  <c:v>0.26528550000000001</c:v>
                </c:pt>
                <c:pt idx="1734">
                  <c:v>0.26933319999999999</c:v>
                </c:pt>
                <c:pt idx="1735">
                  <c:v>0.33542860000000002</c:v>
                </c:pt>
                <c:pt idx="1736">
                  <c:v>0.28187990000000002</c:v>
                </c:pt>
                <c:pt idx="1737">
                  <c:v>0.2596754</c:v>
                </c:pt>
                <c:pt idx="1738">
                  <c:v>0.26048959999999999</c:v>
                </c:pt>
                <c:pt idx="1739">
                  <c:v>0.28125650000000002</c:v>
                </c:pt>
                <c:pt idx="1740">
                  <c:v>0.26226969999999999</c:v>
                </c:pt>
                <c:pt idx="1741">
                  <c:v>0.28114</c:v>
                </c:pt>
                <c:pt idx="1742">
                  <c:v>0.26753539999999998</c:v>
                </c:pt>
                <c:pt idx="1743">
                  <c:v>0.26651970000000003</c:v>
                </c:pt>
                <c:pt idx="1744">
                  <c:v>0.35649340000000002</c:v>
                </c:pt>
                <c:pt idx="1745">
                  <c:v>0.26675389999999999</c:v>
                </c:pt>
                <c:pt idx="1746">
                  <c:v>0.33584059999999999</c:v>
                </c:pt>
                <c:pt idx="1747">
                  <c:v>0.26986399999999999</c:v>
                </c:pt>
                <c:pt idx="1748">
                  <c:v>0.26682460000000002</c:v>
                </c:pt>
                <c:pt idx="1749">
                  <c:v>0.30069390000000001</c:v>
                </c:pt>
                <c:pt idx="1750">
                  <c:v>0.26669670000000001</c:v>
                </c:pt>
                <c:pt idx="1751">
                  <c:v>0.25476989999999999</c:v>
                </c:pt>
                <c:pt idx="1752">
                  <c:v>0.29512119999999997</c:v>
                </c:pt>
                <c:pt idx="1753">
                  <c:v>0.31891000000000003</c:v>
                </c:pt>
                <c:pt idx="1754">
                  <c:v>0.26740969999999997</c:v>
                </c:pt>
                <c:pt idx="1755">
                  <c:v>0.2619319</c:v>
                </c:pt>
                <c:pt idx="1756">
                  <c:v>0.27607619999999999</c:v>
                </c:pt>
                <c:pt idx="1757">
                  <c:v>0.29913459999999997</c:v>
                </c:pt>
                <c:pt idx="1758">
                  <c:v>0.30561500000000003</c:v>
                </c:pt>
                <c:pt idx="1759">
                  <c:v>0.2820705</c:v>
                </c:pt>
                <c:pt idx="1760">
                  <c:v>0.26607150000000002</c:v>
                </c:pt>
                <c:pt idx="1761">
                  <c:v>0.2840665</c:v>
                </c:pt>
                <c:pt idx="1762">
                  <c:v>0.25823430000000003</c:v>
                </c:pt>
                <c:pt idx="1763">
                  <c:v>0.32675749999999998</c:v>
                </c:pt>
                <c:pt idx="1764">
                  <c:v>0.2634628</c:v>
                </c:pt>
                <c:pt idx="1765">
                  <c:v>0.26647860000000001</c:v>
                </c:pt>
                <c:pt idx="1766">
                  <c:v>0.26544329999999999</c:v>
                </c:pt>
                <c:pt idx="1767">
                  <c:v>0.46868520000000002</c:v>
                </c:pt>
                <c:pt idx="1768">
                  <c:v>0.28643180000000001</c:v>
                </c:pt>
                <c:pt idx="1769">
                  <c:v>0.25367800000000001</c:v>
                </c:pt>
                <c:pt idx="1770">
                  <c:v>0.25882359999999999</c:v>
                </c:pt>
                <c:pt idx="1771">
                  <c:v>0.27361730000000001</c:v>
                </c:pt>
                <c:pt idx="1772">
                  <c:v>0.42962729999999999</c:v>
                </c:pt>
                <c:pt idx="1773">
                  <c:v>0.4443532</c:v>
                </c:pt>
                <c:pt idx="1774">
                  <c:v>0.32922459999999998</c:v>
                </c:pt>
                <c:pt idx="1775">
                  <c:v>0.33513599999999999</c:v>
                </c:pt>
                <c:pt idx="1776">
                  <c:v>0.43211939999999999</c:v>
                </c:pt>
                <c:pt idx="1777">
                  <c:v>0.28707050000000001</c:v>
                </c:pt>
                <c:pt idx="1778">
                  <c:v>0.35844389999999998</c:v>
                </c:pt>
                <c:pt idx="1779">
                  <c:v>0.248057</c:v>
                </c:pt>
                <c:pt idx="1780">
                  <c:v>0.26500089999999998</c:v>
                </c:pt>
                <c:pt idx="1781">
                  <c:v>0.30575780000000002</c:v>
                </c:pt>
                <c:pt idx="1782">
                  <c:v>0.2466323</c:v>
                </c:pt>
                <c:pt idx="1783">
                  <c:v>0.26651629999999998</c:v>
                </c:pt>
                <c:pt idx="1784">
                  <c:v>0.2601485</c:v>
                </c:pt>
                <c:pt idx="1785">
                  <c:v>0.25547249999999999</c:v>
                </c:pt>
                <c:pt idx="1786">
                  <c:v>0.33405299999999999</c:v>
                </c:pt>
                <c:pt idx="1787">
                  <c:v>0.34179389999999998</c:v>
                </c:pt>
                <c:pt idx="1788">
                  <c:v>0.29232059999999999</c:v>
                </c:pt>
                <c:pt idx="1789">
                  <c:v>0.25272499999999998</c:v>
                </c:pt>
                <c:pt idx="1790">
                  <c:v>0.26314860000000001</c:v>
                </c:pt>
                <c:pt idx="1791">
                  <c:v>0.2890894</c:v>
                </c:pt>
                <c:pt idx="1792">
                  <c:v>0.26330710000000002</c:v>
                </c:pt>
                <c:pt idx="1793">
                  <c:v>0.25942589999999999</c:v>
                </c:pt>
                <c:pt idx="1794">
                  <c:v>0.30475099999999999</c:v>
                </c:pt>
                <c:pt idx="1795">
                  <c:v>0.25571709999999997</c:v>
                </c:pt>
                <c:pt idx="1796">
                  <c:v>0.2820278</c:v>
                </c:pt>
                <c:pt idx="1797">
                  <c:v>0.2593258</c:v>
                </c:pt>
                <c:pt idx="1798">
                  <c:v>0.37187540000000002</c:v>
                </c:pt>
                <c:pt idx="1799">
                  <c:v>0.24938979999999999</c:v>
                </c:pt>
                <c:pt idx="1800">
                  <c:v>0.25177189999999999</c:v>
                </c:pt>
                <c:pt idx="1801">
                  <c:v>0.30057919999999999</c:v>
                </c:pt>
                <c:pt idx="1802">
                  <c:v>0.29544759999999998</c:v>
                </c:pt>
                <c:pt idx="1803">
                  <c:v>0.26695540000000001</c:v>
                </c:pt>
                <c:pt idx="1804">
                  <c:v>0.2657486</c:v>
                </c:pt>
                <c:pt idx="1805">
                  <c:v>0.26106610000000002</c:v>
                </c:pt>
                <c:pt idx="1806">
                  <c:v>0.37888070000000001</c:v>
                </c:pt>
                <c:pt idx="1807">
                  <c:v>0.28994490000000001</c:v>
                </c:pt>
                <c:pt idx="1808">
                  <c:v>0.25259619999999999</c:v>
                </c:pt>
                <c:pt idx="1809">
                  <c:v>0.25242389999999998</c:v>
                </c:pt>
                <c:pt idx="1810">
                  <c:v>0.25380019999999998</c:v>
                </c:pt>
                <c:pt idx="1811">
                  <c:v>0.30331999999999998</c:v>
                </c:pt>
                <c:pt idx="1812">
                  <c:v>0.32446130000000001</c:v>
                </c:pt>
                <c:pt idx="1813">
                  <c:v>0.36047669999999998</c:v>
                </c:pt>
                <c:pt idx="1814">
                  <c:v>0.26261099999999998</c:v>
                </c:pt>
                <c:pt idx="1815">
                  <c:v>0.26922430000000003</c:v>
                </c:pt>
                <c:pt idx="1816">
                  <c:v>0.34401359999999997</c:v>
                </c:pt>
                <c:pt idx="1817">
                  <c:v>0.2624726</c:v>
                </c:pt>
                <c:pt idx="1818">
                  <c:v>0.26695580000000002</c:v>
                </c:pt>
                <c:pt idx="1819">
                  <c:v>0.32784760000000002</c:v>
                </c:pt>
                <c:pt idx="1820">
                  <c:v>0.28635830000000001</c:v>
                </c:pt>
                <c:pt idx="1821">
                  <c:v>0.25952130000000001</c:v>
                </c:pt>
                <c:pt idx="1822">
                  <c:v>0.26158599999999999</c:v>
                </c:pt>
                <c:pt idx="1823">
                  <c:v>0.26304549999999999</c:v>
                </c:pt>
                <c:pt idx="1824">
                  <c:v>0.27016430000000002</c:v>
                </c:pt>
                <c:pt idx="1825">
                  <c:v>0.29501729999999998</c:v>
                </c:pt>
                <c:pt idx="1826">
                  <c:v>0.27362300000000001</c:v>
                </c:pt>
                <c:pt idx="1827">
                  <c:v>0.2616716</c:v>
                </c:pt>
                <c:pt idx="1828">
                  <c:v>0.2663529</c:v>
                </c:pt>
                <c:pt idx="1829">
                  <c:v>0.26885130000000002</c:v>
                </c:pt>
                <c:pt idx="1830">
                  <c:v>0.36450329999999997</c:v>
                </c:pt>
                <c:pt idx="1831">
                  <c:v>0.25820880000000002</c:v>
                </c:pt>
                <c:pt idx="1832">
                  <c:v>0.25133359999999999</c:v>
                </c:pt>
                <c:pt idx="1833">
                  <c:v>0.25520779999999998</c:v>
                </c:pt>
                <c:pt idx="1834">
                  <c:v>0.34416530000000001</c:v>
                </c:pt>
                <c:pt idx="1835">
                  <c:v>0.27239560000000002</c:v>
                </c:pt>
                <c:pt idx="1836">
                  <c:v>0.2584728</c:v>
                </c:pt>
                <c:pt idx="1837">
                  <c:v>0.36137750000000002</c:v>
                </c:pt>
                <c:pt idx="1838">
                  <c:v>0.25564750000000003</c:v>
                </c:pt>
                <c:pt idx="1839">
                  <c:v>0.26511760000000001</c:v>
                </c:pt>
                <c:pt idx="1840">
                  <c:v>0.32024000000000002</c:v>
                </c:pt>
                <c:pt idx="1841">
                  <c:v>0.32534289999999999</c:v>
                </c:pt>
                <c:pt idx="1842">
                  <c:v>0.29202739999999999</c:v>
                </c:pt>
                <c:pt idx="1843">
                  <c:v>0.37229509999999999</c:v>
                </c:pt>
                <c:pt idx="1844">
                  <c:v>0.292576</c:v>
                </c:pt>
                <c:pt idx="1845">
                  <c:v>0.26659290000000002</c:v>
                </c:pt>
                <c:pt idx="1846">
                  <c:v>0.44129750000000001</c:v>
                </c:pt>
                <c:pt idx="1847">
                  <c:v>0.25671060000000001</c:v>
                </c:pt>
                <c:pt idx="1848">
                  <c:v>0.25561840000000002</c:v>
                </c:pt>
                <c:pt idx="1849">
                  <c:v>0.29684070000000001</c:v>
                </c:pt>
                <c:pt idx="1850">
                  <c:v>0.26585039999999999</c:v>
                </c:pt>
                <c:pt idx="1851">
                  <c:v>0.33932259999999997</c:v>
                </c:pt>
                <c:pt idx="1852">
                  <c:v>0.34587820000000002</c:v>
                </c:pt>
                <c:pt idx="1853">
                  <c:v>0.29574549999999999</c:v>
                </c:pt>
                <c:pt idx="1854">
                  <c:v>0.28160030000000003</c:v>
                </c:pt>
                <c:pt idx="1855">
                  <c:v>0.28013880000000002</c:v>
                </c:pt>
                <c:pt idx="1856">
                  <c:v>0.2928463</c:v>
                </c:pt>
                <c:pt idx="1857">
                  <c:v>0.28610340000000001</c:v>
                </c:pt>
                <c:pt idx="1858">
                  <c:v>0.45356210000000002</c:v>
                </c:pt>
                <c:pt idx="1859">
                  <c:v>0.2704492</c:v>
                </c:pt>
                <c:pt idx="1860">
                  <c:v>0.24640229999999999</c:v>
                </c:pt>
                <c:pt idx="1861">
                  <c:v>0.30440440000000002</c:v>
                </c:pt>
                <c:pt idx="1862">
                  <c:v>0.25797779999999998</c:v>
                </c:pt>
                <c:pt idx="1863">
                  <c:v>0.2631829</c:v>
                </c:pt>
                <c:pt idx="1864">
                  <c:v>0.25997730000000002</c:v>
                </c:pt>
                <c:pt idx="1865">
                  <c:v>0.25871769999999999</c:v>
                </c:pt>
                <c:pt idx="1866">
                  <c:v>0.26842329999999998</c:v>
                </c:pt>
                <c:pt idx="1867">
                  <c:v>0.29966029999999999</c:v>
                </c:pt>
                <c:pt idx="1868">
                  <c:v>0.37370579999999998</c:v>
                </c:pt>
                <c:pt idx="1869">
                  <c:v>0.27741450000000001</c:v>
                </c:pt>
                <c:pt idx="1870">
                  <c:v>0.30361929999999998</c:v>
                </c:pt>
                <c:pt idx="1871">
                  <c:v>0.28841250000000002</c:v>
                </c:pt>
                <c:pt idx="1872">
                  <c:v>0.2935857</c:v>
                </c:pt>
                <c:pt idx="1873">
                  <c:v>0.25143529999999997</c:v>
                </c:pt>
                <c:pt idx="1874">
                  <c:v>0.33621210000000001</c:v>
                </c:pt>
                <c:pt idx="1875">
                  <c:v>0.25100210000000001</c:v>
                </c:pt>
                <c:pt idx="1876">
                  <c:v>0.30134379999999999</c:v>
                </c:pt>
                <c:pt idx="1877">
                  <c:v>0.2941878</c:v>
                </c:pt>
                <c:pt idx="1878">
                  <c:v>0.25207780000000002</c:v>
                </c:pt>
                <c:pt idx="1879">
                  <c:v>0.33232410000000001</c:v>
                </c:pt>
                <c:pt idx="1880">
                  <c:v>0.26224249999999999</c:v>
                </c:pt>
                <c:pt idx="1881">
                  <c:v>0.26922590000000002</c:v>
                </c:pt>
                <c:pt idx="1882">
                  <c:v>0.30825520000000001</c:v>
                </c:pt>
                <c:pt idx="1883">
                  <c:v>0.25139220000000001</c:v>
                </c:pt>
                <c:pt idx="1884">
                  <c:v>0.25448589999999999</c:v>
                </c:pt>
                <c:pt idx="1885">
                  <c:v>0.25688830000000001</c:v>
                </c:pt>
                <c:pt idx="1886">
                  <c:v>0.26654159999999999</c:v>
                </c:pt>
                <c:pt idx="1887">
                  <c:v>0.27820600000000001</c:v>
                </c:pt>
                <c:pt idx="1888">
                  <c:v>0.25603939999999997</c:v>
                </c:pt>
                <c:pt idx="1889">
                  <c:v>0.25394169999999999</c:v>
                </c:pt>
                <c:pt idx="1890">
                  <c:v>0.33664690000000003</c:v>
                </c:pt>
                <c:pt idx="1891">
                  <c:v>0.25741510000000001</c:v>
                </c:pt>
                <c:pt idx="1892">
                  <c:v>0.29739199999999999</c:v>
                </c:pt>
                <c:pt idx="1893">
                  <c:v>0.26627709999999999</c:v>
                </c:pt>
                <c:pt idx="1894">
                  <c:v>0.25414530000000002</c:v>
                </c:pt>
                <c:pt idx="1895">
                  <c:v>0.26958779999999999</c:v>
                </c:pt>
                <c:pt idx="1896">
                  <c:v>0.27395849999999999</c:v>
                </c:pt>
                <c:pt idx="1897">
                  <c:v>0.30042419999999997</c:v>
                </c:pt>
                <c:pt idx="1898">
                  <c:v>0.25586429999999999</c:v>
                </c:pt>
                <c:pt idx="1899">
                  <c:v>0.25675999999999999</c:v>
                </c:pt>
                <c:pt idx="1900">
                  <c:v>0.39854250000000002</c:v>
                </c:pt>
                <c:pt idx="1901">
                  <c:v>0.44587529999999997</c:v>
                </c:pt>
                <c:pt idx="1902">
                  <c:v>0.2563262</c:v>
                </c:pt>
                <c:pt idx="1903">
                  <c:v>0.34082289999999998</c:v>
                </c:pt>
                <c:pt idx="1904">
                  <c:v>0.2595171</c:v>
                </c:pt>
                <c:pt idx="1905">
                  <c:v>0.2703835</c:v>
                </c:pt>
                <c:pt idx="1906">
                  <c:v>0.2919543</c:v>
                </c:pt>
                <c:pt idx="1907">
                  <c:v>0.2574572</c:v>
                </c:pt>
                <c:pt idx="1908">
                  <c:v>0.26469419999999999</c:v>
                </c:pt>
                <c:pt idx="1909">
                  <c:v>0.25574219999999998</c:v>
                </c:pt>
                <c:pt idx="1910">
                  <c:v>0.28249049999999998</c:v>
                </c:pt>
                <c:pt idx="1911">
                  <c:v>0.33063500000000001</c:v>
                </c:pt>
                <c:pt idx="1912">
                  <c:v>0.26054500000000003</c:v>
                </c:pt>
                <c:pt idx="1913">
                  <c:v>0.31411670000000003</c:v>
                </c:pt>
                <c:pt idx="1914">
                  <c:v>0.263656</c:v>
                </c:pt>
                <c:pt idx="1915">
                  <c:v>0.3507866</c:v>
                </c:pt>
                <c:pt idx="1916">
                  <c:v>0.29901670000000002</c:v>
                </c:pt>
                <c:pt idx="1917">
                  <c:v>0.26027149999999999</c:v>
                </c:pt>
                <c:pt idx="1918">
                  <c:v>0.29662840000000001</c:v>
                </c:pt>
                <c:pt idx="1919">
                  <c:v>0.27145900000000001</c:v>
                </c:pt>
                <c:pt idx="1920">
                  <c:v>0.30623489999999998</c:v>
                </c:pt>
                <c:pt idx="1921">
                  <c:v>0.2628974</c:v>
                </c:pt>
                <c:pt idx="1922">
                  <c:v>0.26340279999999999</c:v>
                </c:pt>
                <c:pt idx="1923">
                  <c:v>0.26660089999999997</c:v>
                </c:pt>
                <c:pt idx="1924">
                  <c:v>0.36484050000000001</c:v>
                </c:pt>
                <c:pt idx="1925">
                  <c:v>0.31729020000000002</c:v>
                </c:pt>
                <c:pt idx="1926">
                  <c:v>0.2614708</c:v>
                </c:pt>
                <c:pt idx="1927">
                  <c:v>0.2673451</c:v>
                </c:pt>
                <c:pt idx="1928">
                  <c:v>0.27002219999999999</c:v>
                </c:pt>
                <c:pt idx="1929">
                  <c:v>0.28319949999999999</c:v>
                </c:pt>
                <c:pt idx="1930">
                  <c:v>0.31953280000000001</c:v>
                </c:pt>
                <c:pt idx="1931">
                  <c:v>0.32848909999999998</c:v>
                </c:pt>
                <c:pt idx="1932">
                  <c:v>0.30176380000000003</c:v>
                </c:pt>
                <c:pt idx="1933">
                  <c:v>0.37419540000000001</c:v>
                </c:pt>
                <c:pt idx="1934">
                  <c:v>0.30171910000000002</c:v>
                </c:pt>
                <c:pt idx="1935">
                  <c:v>0.34195419999999999</c:v>
                </c:pt>
                <c:pt idx="1936">
                  <c:v>0.25414419999999999</c:v>
                </c:pt>
                <c:pt idx="1937">
                  <c:v>0.26011109999999998</c:v>
                </c:pt>
                <c:pt idx="1938">
                  <c:v>0.26118239999999998</c:v>
                </c:pt>
                <c:pt idx="1939">
                  <c:v>0.261494</c:v>
                </c:pt>
                <c:pt idx="1940">
                  <c:v>0.2827769</c:v>
                </c:pt>
                <c:pt idx="1941">
                  <c:v>0.26046550000000002</c:v>
                </c:pt>
                <c:pt idx="1942">
                  <c:v>0.25468600000000002</c:v>
                </c:pt>
                <c:pt idx="1943">
                  <c:v>0.31702010000000003</c:v>
                </c:pt>
                <c:pt idx="1944">
                  <c:v>0.3202932</c:v>
                </c:pt>
                <c:pt idx="1945">
                  <c:v>0.38989119999999999</c:v>
                </c:pt>
                <c:pt idx="1946">
                  <c:v>0.3707587</c:v>
                </c:pt>
                <c:pt idx="1947">
                  <c:v>0.2595422</c:v>
                </c:pt>
                <c:pt idx="1948">
                  <c:v>0.3153784</c:v>
                </c:pt>
                <c:pt idx="1949">
                  <c:v>0.29570469999999999</c:v>
                </c:pt>
                <c:pt idx="1950">
                  <c:v>0.25987650000000001</c:v>
                </c:pt>
                <c:pt idx="1951">
                  <c:v>0.25716230000000001</c:v>
                </c:pt>
                <c:pt idx="1952">
                  <c:v>0.27668310000000002</c:v>
                </c:pt>
                <c:pt idx="1953">
                  <c:v>0.25820510000000002</c:v>
                </c:pt>
                <c:pt idx="1954">
                  <c:v>0.25520090000000001</c:v>
                </c:pt>
                <c:pt idx="1955">
                  <c:v>0.29956120000000003</c:v>
                </c:pt>
                <c:pt idx="1956">
                  <c:v>0.2697253</c:v>
                </c:pt>
                <c:pt idx="1957">
                  <c:v>0.26695920000000001</c:v>
                </c:pt>
                <c:pt idx="1958">
                  <c:v>0.42150179999999998</c:v>
                </c:pt>
                <c:pt idx="1959">
                  <c:v>0.26249830000000002</c:v>
                </c:pt>
                <c:pt idx="1960">
                  <c:v>0.25402989999999998</c:v>
                </c:pt>
                <c:pt idx="1961">
                  <c:v>0.2704744</c:v>
                </c:pt>
                <c:pt idx="1962">
                  <c:v>0.27263860000000001</c:v>
                </c:pt>
                <c:pt idx="1963">
                  <c:v>0.28885810000000001</c:v>
                </c:pt>
                <c:pt idx="1964">
                  <c:v>0.27306750000000002</c:v>
                </c:pt>
                <c:pt idx="1965">
                  <c:v>0.28107969999999999</c:v>
                </c:pt>
                <c:pt idx="1966">
                  <c:v>0.26174720000000001</c:v>
                </c:pt>
                <c:pt idx="1967">
                  <c:v>0.2826264</c:v>
                </c:pt>
                <c:pt idx="1968">
                  <c:v>0.2995022</c:v>
                </c:pt>
                <c:pt idx="1969">
                  <c:v>0.26433030000000002</c:v>
                </c:pt>
                <c:pt idx="1970">
                  <c:v>0.26338149999999999</c:v>
                </c:pt>
                <c:pt idx="1971">
                  <c:v>0.25986569999999998</c:v>
                </c:pt>
                <c:pt idx="1972">
                  <c:v>0.31394670000000002</c:v>
                </c:pt>
                <c:pt idx="1973">
                  <c:v>0.27273069999999999</c:v>
                </c:pt>
                <c:pt idx="1974">
                  <c:v>0.26951219999999998</c:v>
                </c:pt>
                <c:pt idx="1975">
                  <c:v>0.26691199999999998</c:v>
                </c:pt>
                <c:pt idx="1976">
                  <c:v>0.34009299999999998</c:v>
                </c:pt>
                <c:pt idx="1977">
                  <c:v>0.3174844</c:v>
                </c:pt>
                <c:pt idx="1978">
                  <c:v>0.261189</c:v>
                </c:pt>
                <c:pt idx="1979">
                  <c:v>0.30703130000000001</c:v>
                </c:pt>
                <c:pt idx="1980">
                  <c:v>0.26285849999999999</c:v>
                </c:pt>
                <c:pt idx="1981">
                  <c:v>0.2677813</c:v>
                </c:pt>
                <c:pt idx="1982">
                  <c:v>0.31928840000000003</c:v>
                </c:pt>
                <c:pt idx="1983">
                  <c:v>0.26515840000000002</c:v>
                </c:pt>
                <c:pt idx="1984">
                  <c:v>0.25404959999999999</c:v>
                </c:pt>
                <c:pt idx="1985">
                  <c:v>0.26683600000000002</c:v>
                </c:pt>
                <c:pt idx="1986">
                  <c:v>0.2650382</c:v>
                </c:pt>
                <c:pt idx="1987">
                  <c:v>0.3062415</c:v>
                </c:pt>
                <c:pt idx="1988">
                  <c:v>0.34236270000000002</c:v>
                </c:pt>
                <c:pt idx="1989">
                  <c:v>0.33048899999999998</c:v>
                </c:pt>
                <c:pt idx="1990">
                  <c:v>0.26912639999999999</c:v>
                </c:pt>
                <c:pt idx="1991">
                  <c:v>0.2873212</c:v>
                </c:pt>
                <c:pt idx="1992">
                  <c:v>0.2927071</c:v>
                </c:pt>
                <c:pt idx="1993">
                  <c:v>0.2640324</c:v>
                </c:pt>
                <c:pt idx="1994">
                  <c:v>0.26295560000000001</c:v>
                </c:pt>
                <c:pt idx="1995">
                  <c:v>0.26434180000000002</c:v>
                </c:pt>
                <c:pt idx="1996">
                  <c:v>0.27495960000000003</c:v>
                </c:pt>
                <c:pt idx="1997">
                  <c:v>0.28629130000000003</c:v>
                </c:pt>
                <c:pt idx="1998">
                  <c:v>0.2743333</c:v>
                </c:pt>
                <c:pt idx="1999">
                  <c:v>0.26530209999999999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97-4045-961F-AE968DB7028A}"/>
            </c:ext>
          </c:extLst>
        </c:ser>
        <c:ser>
          <c:idx val="3"/>
          <c:order val="3"/>
          <c:tx>
            <c:strRef>
              <c:f>'Order Processing Times'!$F$1</c:f>
              <c:strCache>
                <c:ptCount val="1"/>
                <c:pt idx="0">
                  <c:v>Get Order From Redis Time (s)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Times'!$F$2:$F$2001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3.7586999999999998E-3</c:v>
                </c:pt>
                <c:pt idx="1002">
                  <c:v>1.2227E-3</c:v>
                </c:pt>
                <c:pt idx="1003">
                  <c:v>1.6014E-3</c:v>
                </c:pt>
                <c:pt idx="1004">
                  <c:v>1.4783000000000001E-3</c:v>
                </c:pt>
                <c:pt idx="1005">
                  <c:v>1.0007E-3</c:v>
                </c:pt>
                <c:pt idx="1006">
                  <c:v>1.1892000000000001E-3</c:v>
                </c:pt>
                <c:pt idx="1007">
                  <c:v>1.5326999999999999E-3</c:v>
                </c:pt>
                <c:pt idx="1008">
                  <c:v>2.7937999999999999E-3</c:v>
                </c:pt>
                <c:pt idx="1009">
                  <c:v>1.1544000000000001E-3</c:v>
                </c:pt>
                <c:pt idx="1010">
                  <c:v>1.8477000000000001E-3</c:v>
                </c:pt>
                <c:pt idx="1011">
                  <c:v>3.1606999999999998E-3</c:v>
                </c:pt>
                <c:pt idx="1012">
                  <c:v>2.2645999999999999E-3</c:v>
                </c:pt>
                <c:pt idx="1013">
                  <c:v>1.0677E-3</c:v>
                </c:pt>
                <c:pt idx="1014">
                  <c:v>1.3519000000000001E-3</c:v>
                </c:pt>
                <c:pt idx="1015">
                  <c:v>1.5104000000000001E-3</c:v>
                </c:pt>
                <c:pt idx="1016">
                  <c:v>3.0389000000000002E-3</c:v>
                </c:pt>
                <c:pt idx="1017">
                  <c:v>1.0656000000000001E-3</c:v>
                </c:pt>
                <c:pt idx="1018">
                  <c:v>1.4610999999999999E-3</c:v>
                </c:pt>
                <c:pt idx="1019">
                  <c:v>1.0847000000000001E-3</c:v>
                </c:pt>
                <c:pt idx="1020">
                  <c:v>1.5475E-3</c:v>
                </c:pt>
                <c:pt idx="1021">
                  <c:v>1.3382999999999999E-3</c:v>
                </c:pt>
                <c:pt idx="1022">
                  <c:v>1.3133999999999999E-3</c:v>
                </c:pt>
                <c:pt idx="1023">
                  <c:v>1.9989999999999999E-3</c:v>
                </c:pt>
                <c:pt idx="1024">
                  <c:v>1.42025E-2</c:v>
                </c:pt>
                <c:pt idx="1025">
                  <c:v>1.4716E-3</c:v>
                </c:pt>
                <c:pt idx="1026">
                  <c:v>1.5639E-3</c:v>
                </c:pt>
                <c:pt idx="1027">
                  <c:v>1.5651E-3</c:v>
                </c:pt>
                <c:pt idx="1028">
                  <c:v>1.6322000000000001E-3</c:v>
                </c:pt>
                <c:pt idx="1029">
                  <c:v>9.7759999999999991E-4</c:v>
                </c:pt>
                <c:pt idx="1030">
                  <c:v>1.7021E-3</c:v>
                </c:pt>
                <c:pt idx="1031">
                  <c:v>2.0872999999999998E-3</c:v>
                </c:pt>
                <c:pt idx="1032">
                  <c:v>1.0762E-3</c:v>
                </c:pt>
                <c:pt idx="1033">
                  <c:v>2.0132000000000001E-3</c:v>
                </c:pt>
                <c:pt idx="1034">
                  <c:v>1.1134000000000001E-3</c:v>
                </c:pt>
                <c:pt idx="1035">
                  <c:v>1.1322000000000001E-3</c:v>
                </c:pt>
                <c:pt idx="1036">
                  <c:v>2.7810000000000001E-3</c:v>
                </c:pt>
                <c:pt idx="1037">
                  <c:v>1.1058000000000001E-3</c:v>
                </c:pt>
                <c:pt idx="1038">
                  <c:v>1.0698000000000001E-3</c:v>
                </c:pt>
                <c:pt idx="1039">
                  <c:v>1.2715000000000001E-3</c:v>
                </c:pt>
                <c:pt idx="1040">
                  <c:v>2.1928999999999998E-3</c:v>
                </c:pt>
                <c:pt idx="1041">
                  <c:v>1.0801000000000001E-3</c:v>
                </c:pt>
                <c:pt idx="1042">
                  <c:v>1.2099000000000001E-3</c:v>
                </c:pt>
                <c:pt idx="1043">
                  <c:v>1.1072E-3</c:v>
                </c:pt>
                <c:pt idx="1044">
                  <c:v>1.1127000000000001E-3</c:v>
                </c:pt>
                <c:pt idx="1045">
                  <c:v>3.1213999999999999E-3</c:v>
                </c:pt>
                <c:pt idx="1046">
                  <c:v>1.3035E-3</c:v>
                </c:pt>
                <c:pt idx="1047">
                  <c:v>1.5253E-3</c:v>
                </c:pt>
                <c:pt idx="1048">
                  <c:v>1.1299999999999999E-3</c:v>
                </c:pt>
                <c:pt idx="1049">
                  <c:v>1.4385999999999999E-3</c:v>
                </c:pt>
                <c:pt idx="1050">
                  <c:v>1.0767000000000001E-3</c:v>
                </c:pt>
                <c:pt idx="1051">
                  <c:v>1.0444E-3</c:v>
                </c:pt>
                <c:pt idx="1052">
                  <c:v>1.6913E-3</c:v>
                </c:pt>
                <c:pt idx="1053">
                  <c:v>1.7440999999999999E-3</c:v>
                </c:pt>
                <c:pt idx="1054">
                  <c:v>2.9554E-3</c:v>
                </c:pt>
                <c:pt idx="1055">
                  <c:v>1.1088999999999999E-3</c:v>
                </c:pt>
                <c:pt idx="1056">
                  <c:v>1.0985999999999999E-3</c:v>
                </c:pt>
                <c:pt idx="1057">
                  <c:v>1.5820999999999999E-3</c:v>
                </c:pt>
                <c:pt idx="1058">
                  <c:v>1.3894000000000001E-3</c:v>
                </c:pt>
                <c:pt idx="1059">
                  <c:v>1.3140000000000001E-3</c:v>
                </c:pt>
                <c:pt idx="1060">
                  <c:v>1.5797000000000001E-3</c:v>
                </c:pt>
                <c:pt idx="1061">
                  <c:v>2.1042999999999999E-3</c:v>
                </c:pt>
                <c:pt idx="1062">
                  <c:v>2.9803999999999998E-3</c:v>
                </c:pt>
                <c:pt idx="1063">
                  <c:v>1.6821E-3</c:v>
                </c:pt>
                <c:pt idx="1064">
                  <c:v>1.0660999999999999E-3</c:v>
                </c:pt>
                <c:pt idx="1065">
                  <c:v>1.4988E-3</c:v>
                </c:pt>
                <c:pt idx="1066">
                  <c:v>2.0796E-3</c:v>
                </c:pt>
                <c:pt idx="1067">
                  <c:v>1.0984E-3</c:v>
                </c:pt>
                <c:pt idx="1068">
                  <c:v>1.0317E-3</c:v>
                </c:pt>
                <c:pt idx="1069">
                  <c:v>1.6071E-3</c:v>
                </c:pt>
                <c:pt idx="1070">
                  <c:v>1.1360000000000001E-3</c:v>
                </c:pt>
                <c:pt idx="1071">
                  <c:v>1.0583000000000001E-3</c:v>
                </c:pt>
                <c:pt idx="1072">
                  <c:v>1.1058000000000001E-3</c:v>
                </c:pt>
                <c:pt idx="1073">
                  <c:v>1.0241E-3</c:v>
                </c:pt>
                <c:pt idx="1074">
                  <c:v>1.1957000000000001E-3</c:v>
                </c:pt>
                <c:pt idx="1075">
                  <c:v>1.6521000000000001E-3</c:v>
                </c:pt>
                <c:pt idx="1076">
                  <c:v>1.1293E-3</c:v>
                </c:pt>
                <c:pt idx="1077">
                  <c:v>1.1676E-3</c:v>
                </c:pt>
                <c:pt idx="1078">
                  <c:v>1.2212E-3</c:v>
                </c:pt>
                <c:pt idx="1079">
                  <c:v>1.6949999999999999E-3</c:v>
                </c:pt>
                <c:pt idx="1080">
                  <c:v>1.0908999999999999E-3</c:v>
                </c:pt>
                <c:pt idx="1081">
                  <c:v>3.2778999999999998E-3</c:v>
                </c:pt>
                <c:pt idx="1082">
                  <c:v>2.1205E-3</c:v>
                </c:pt>
                <c:pt idx="1083">
                  <c:v>2.0866999999999999E-3</c:v>
                </c:pt>
                <c:pt idx="1084">
                  <c:v>1.7599E-3</c:v>
                </c:pt>
                <c:pt idx="1085">
                  <c:v>1.1248E-3</c:v>
                </c:pt>
                <c:pt idx="1086">
                  <c:v>1.867E-3</c:v>
                </c:pt>
                <c:pt idx="1087">
                  <c:v>1.1646E-3</c:v>
                </c:pt>
                <c:pt idx="1088">
                  <c:v>1.1226000000000001E-3</c:v>
                </c:pt>
                <c:pt idx="1089">
                  <c:v>1.2473E-3</c:v>
                </c:pt>
                <c:pt idx="1090">
                  <c:v>1.0715E-3</c:v>
                </c:pt>
                <c:pt idx="1091">
                  <c:v>1.1136E-3</c:v>
                </c:pt>
                <c:pt idx="1092">
                  <c:v>1.0510500000000001E-2</c:v>
                </c:pt>
                <c:pt idx="1093">
                  <c:v>1.0074000000000001E-3</c:v>
                </c:pt>
                <c:pt idx="1094">
                  <c:v>1.1501E-3</c:v>
                </c:pt>
                <c:pt idx="1095">
                  <c:v>1.1413E-3</c:v>
                </c:pt>
                <c:pt idx="1096">
                  <c:v>1.5922E-3</c:v>
                </c:pt>
                <c:pt idx="1097">
                  <c:v>2.0089000000000001E-3</c:v>
                </c:pt>
                <c:pt idx="1098">
                  <c:v>1.1915000000000001E-3</c:v>
                </c:pt>
                <c:pt idx="1099">
                  <c:v>1.0364E-3</c:v>
                </c:pt>
                <c:pt idx="1100">
                  <c:v>1.1463000000000001E-3</c:v>
                </c:pt>
                <c:pt idx="1101">
                  <c:v>2.6714E-3</c:v>
                </c:pt>
                <c:pt idx="1102">
                  <c:v>1.7491E-3</c:v>
                </c:pt>
                <c:pt idx="1103">
                  <c:v>1.2107000000000001E-3</c:v>
                </c:pt>
                <c:pt idx="1104">
                  <c:v>1.2153999999999999E-3</c:v>
                </c:pt>
                <c:pt idx="1105">
                  <c:v>1.9956000000000002E-3</c:v>
                </c:pt>
                <c:pt idx="1106">
                  <c:v>1.9433E-3</c:v>
                </c:pt>
                <c:pt idx="1107">
                  <c:v>1.6314999999999999E-3</c:v>
                </c:pt>
                <c:pt idx="1108">
                  <c:v>1.0751000000000001E-3</c:v>
                </c:pt>
                <c:pt idx="1109">
                  <c:v>1.8766E-3</c:v>
                </c:pt>
                <c:pt idx="1110">
                  <c:v>1.5933E-3</c:v>
                </c:pt>
                <c:pt idx="1111">
                  <c:v>2.3503999999999999E-3</c:v>
                </c:pt>
                <c:pt idx="1112">
                  <c:v>1.9854E-3</c:v>
                </c:pt>
                <c:pt idx="1113">
                  <c:v>1.8198000000000001E-3</c:v>
                </c:pt>
                <c:pt idx="1114">
                  <c:v>1.1130000000000001E-3</c:v>
                </c:pt>
                <c:pt idx="1115">
                  <c:v>1.9474E-3</c:v>
                </c:pt>
                <c:pt idx="1116">
                  <c:v>2.1676999999999998E-3</c:v>
                </c:pt>
                <c:pt idx="1117">
                  <c:v>1.5969000000000001E-3</c:v>
                </c:pt>
                <c:pt idx="1118">
                  <c:v>1.4599000000000001E-3</c:v>
                </c:pt>
                <c:pt idx="1119">
                  <c:v>2.0750999999999999E-3</c:v>
                </c:pt>
                <c:pt idx="1120">
                  <c:v>1.0254000000000001E-3</c:v>
                </c:pt>
                <c:pt idx="1121">
                  <c:v>1.7316E-3</c:v>
                </c:pt>
                <c:pt idx="1122">
                  <c:v>1.3374000000000001E-3</c:v>
                </c:pt>
                <c:pt idx="1123">
                  <c:v>1.4101000000000001E-3</c:v>
                </c:pt>
                <c:pt idx="1124">
                  <c:v>1.1042000000000001E-3</c:v>
                </c:pt>
                <c:pt idx="1125">
                  <c:v>1.8466999999999999E-3</c:v>
                </c:pt>
                <c:pt idx="1126">
                  <c:v>2.2880000000000001E-3</c:v>
                </c:pt>
                <c:pt idx="1127">
                  <c:v>1.2279999999999999E-3</c:v>
                </c:pt>
                <c:pt idx="1128">
                  <c:v>1.6333999999999999E-3</c:v>
                </c:pt>
                <c:pt idx="1129">
                  <c:v>1.1425000000000001E-3</c:v>
                </c:pt>
                <c:pt idx="1130">
                  <c:v>1.8041999999999999E-3</c:v>
                </c:pt>
                <c:pt idx="1131">
                  <c:v>1.018E-3</c:v>
                </c:pt>
                <c:pt idx="1132">
                  <c:v>1.1337000000000001E-3</c:v>
                </c:pt>
                <c:pt idx="1133">
                  <c:v>1.6260000000000001E-3</c:v>
                </c:pt>
                <c:pt idx="1134">
                  <c:v>1.2301E-3</c:v>
                </c:pt>
                <c:pt idx="1135">
                  <c:v>1.5456999999999999E-3</c:v>
                </c:pt>
                <c:pt idx="1136">
                  <c:v>1.565E-3</c:v>
                </c:pt>
                <c:pt idx="1137">
                  <c:v>1.1172000000000001E-3</c:v>
                </c:pt>
                <c:pt idx="1138">
                  <c:v>1.2750000000000001E-3</c:v>
                </c:pt>
                <c:pt idx="1139">
                  <c:v>1.2244000000000001E-3</c:v>
                </c:pt>
                <c:pt idx="1140">
                  <c:v>1.114E-3</c:v>
                </c:pt>
                <c:pt idx="1141">
                  <c:v>1.2482999999999999E-3</c:v>
                </c:pt>
                <c:pt idx="1142">
                  <c:v>1.1762999999999999E-3</c:v>
                </c:pt>
                <c:pt idx="1143">
                  <c:v>1.5647E-3</c:v>
                </c:pt>
                <c:pt idx="1144">
                  <c:v>1.4027E-3</c:v>
                </c:pt>
                <c:pt idx="1145">
                  <c:v>1.3313999999999999E-3</c:v>
                </c:pt>
                <c:pt idx="1146">
                  <c:v>1.0786999999999999E-3</c:v>
                </c:pt>
                <c:pt idx="1147">
                  <c:v>2.9952999999999998E-3</c:v>
                </c:pt>
                <c:pt idx="1148">
                  <c:v>1.2558000000000001E-3</c:v>
                </c:pt>
                <c:pt idx="1149">
                  <c:v>9.9719999999999995E-4</c:v>
                </c:pt>
                <c:pt idx="1150">
                  <c:v>1.4031E-3</c:v>
                </c:pt>
                <c:pt idx="1151">
                  <c:v>1.2129E-3</c:v>
                </c:pt>
                <c:pt idx="1152">
                  <c:v>1.0989000000000001E-3</c:v>
                </c:pt>
                <c:pt idx="1153">
                  <c:v>1.1819000000000001E-3</c:v>
                </c:pt>
                <c:pt idx="1154">
                  <c:v>1.2103999999999999E-3</c:v>
                </c:pt>
                <c:pt idx="1155">
                  <c:v>1.0403000000000001E-3</c:v>
                </c:pt>
                <c:pt idx="1156">
                  <c:v>1.0195E-3</c:v>
                </c:pt>
                <c:pt idx="1157">
                  <c:v>2.4076000000000002E-3</c:v>
                </c:pt>
                <c:pt idx="1158">
                  <c:v>1.1458E-3</c:v>
                </c:pt>
                <c:pt idx="1159">
                  <c:v>1.3473000000000001E-3</c:v>
                </c:pt>
                <c:pt idx="1160">
                  <c:v>2.1951000000000002E-3</c:v>
                </c:pt>
                <c:pt idx="1161">
                  <c:v>1.9726000000000001E-3</c:v>
                </c:pt>
                <c:pt idx="1162">
                  <c:v>1.3709E-3</c:v>
                </c:pt>
                <c:pt idx="1163">
                  <c:v>2.0693E-3</c:v>
                </c:pt>
                <c:pt idx="1164">
                  <c:v>1.5996999999999999E-3</c:v>
                </c:pt>
                <c:pt idx="1165">
                  <c:v>1.8499E-3</c:v>
                </c:pt>
                <c:pt idx="1166">
                  <c:v>1.2344000000000001E-3</c:v>
                </c:pt>
                <c:pt idx="1167">
                  <c:v>1.5123000000000001E-3</c:v>
                </c:pt>
                <c:pt idx="1168">
                  <c:v>1.0631E-3</c:v>
                </c:pt>
                <c:pt idx="1169">
                  <c:v>1.1758000000000001E-3</c:v>
                </c:pt>
                <c:pt idx="1170">
                  <c:v>1.2367999999999999E-3</c:v>
                </c:pt>
                <c:pt idx="1171">
                  <c:v>1.3864999999999999E-3</c:v>
                </c:pt>
                <c:pt idx="1172">
                  <c:v>1.4495000000000001E-3</c:v>
                </c:pt>
                <c:pt idx="1173">
                  <c:v>1.2017E-3</c:v>
                </c:pt>
                <c:pt idx="1174">
                  <c:v>1.6900000000000001E-3</c:v>
                </c:pt>
                <c:pt idx="1175">
                  <c:v>1.1222999999999999E-3</c:v>
                </c:pt>
                <c:pt idx="1176">
                  <c:v>2.5533999999999999E-3</c:v>
                </c:pt>
                <c:pt idx="1177">
                  <c:v>1.4579E-3</c:v>
                </c:pt>
                <c:pt idx="1178">
                  <c:v>1.0509E-3</c:v>
                </c:pt>
                <c:pt idx="1179">
                  <c:v>1.4513E-3</c:v>
                </c:pt>
                <c:pt idx="1180">
                  <c:v>1.1165999999999999E-3</c:v>
                </c:pt>
                <c:pt idx="1181">
                  <c:v>1.1818E-3</c:v>
                </c:pt>
                <c:pt idx="1182">
                  <c:v>1.2292E-3</c:v>
                </c:pt>
                <c:pt idx="1183">
                  <c:v>1.2061000000000001E-3</c:v>
                </c:pt>
                <c:pt idx="1184">
                  <c:v>2.2317999999999999E-3</c:v>
                </c:pt>
                <c:pt idx="1185">
                  <c:v>1.6379999999999999E-3</c:v>
                </c:pt>
                <c:pt idx="1186">
                  <c:v>1.6371000000000001E-3</c:v>
                </c:pt>
                <c:pt idx="1187">
                  <c:v>1.5629999999999999E-3</c:v>
                </c:pt>
                <c:pt idx="1188">
                  <c:v>1.0574E-3</c:v>
                </c:pt>
                <c:pt idx="1189">
                  <c:v>1.0855999999999999E-3</c:v>
                </c:pt>
                <c:pt idx="1190">
                  <c:v>2.1308E-3</c:v>
                </c:pt>
                <c:pt idx="1191">
                  <c:v>1.1554E-3</c:v>
                </c:pt>
                <c:pt idx="1192">
                  <c:v>1.0231000000000001E-3</c:v>
                </c:pt>
                <c:pt idx="1193">
                  <c:v>1.1213E-3</c:v>
                </c:pt>
                <c:pt idx="1194">
                  <c:v>1.0177000000000001E-3</c:v>
                </c:pt>
                <c:pt idx="1195">
                  <c:v>1.1014E-3</c:v>
                </c:pt>
                <c:pt idx="1196">
                  <c:v>1.1191E-3</c:v>
                </c:pt>
                <c:pt idx="1197">
                  <c:v>1.364E-3</c:v>
                </c:pt>
                <c:pt idx="1198">
                  <c:v>1.3763E-3</c:v>
                </c:pt>
                <c:pt idx="1199">
                  <c:v>1.1333999999999999E-3</c:v>
                </c:pt>
                <c:pt idx="1200">
                  <c:v>1.2137999999999999E-3</c:v>
                </c:pt>
                <c:pt idx="1201">
                  <c:v>1.3913E-3</c:v>
                </c:pt>
                <c:pt idx="1202">
                  <c:v>4.2135000000000002E-3</c:v>
                </c:pt>
                <c:pt idx="1203">
                  <c:v>1.0889000000000001E-3</c:v>
                </c:pt>
                <c:pt idx="1204">
                  <c:v>1.2181E-3</c:v>
                </c:pt>
                <c:pt idx="1205">
                  <c:v>1.2078E-3</c:v>
                </c:pt>
                <c:pt idx="1206">
                  <c:v>1.1179E-3</c:v>
                </c:pt>
                <c:pt idx="1207">
                  <c:v>1.5402E-3</c:v>
                </c:pt>
                <c:pt idx="1208">
                  <c:v>1.8270000000000001E-3</c:v>
                </c:pt>
                <c:pt idx="1209">
                  <c:v>1.6306999999999999E-3</c:v>
                </c:pt>
                <c:pt idx="1210">
                  <c:v>2.0749000000000002E-3</c:v>
                </c:pt>
                <c:pt idx="1211">
                  <c:v>1.041E-3</c:v>
                </c:pt>
                <c:pt idx="1212">
                  <c:v>3.6816000000000002E-3</c:v>
                </c:pt>
                <c:pt idx="1213">
                  <c:v>1.6670999999999999E-3</c:v>
                </c:pt>
                <c:pt idx="1214">
                  <c:v>1.7011000000000001E-3</c:v>
                </c:pt>
                <c:pt idx="1215">
                  <c:v>1.2807000000000001E-3</c:v>
                </c:pt>
                <c:pt idx="1216">
                  <c:v>1.6477E-3</c:v>
                </c:pt>
                <c:pt idx="1217">
                  <c:v>1.5057E-3</c:v>
                </c:pt>
                <c:pt idx="1218">
                  <c:v>1.2539999999999999E-3</c:v>
                </c:pt>
                <c:pt idx="1219">
                  <c:v>1.1186E-3</c:v>
                </c:pt>
                <c:pt idx="1220">
                  <c:v>1.1858999999999999E-3</c:v>
                </c:pt>
                <c:pt idx="1221">
                  <c:v>1.4471E-3</c:v>
                </c:pt>
                <c:pt idx="1222">
                  <c:v>1.3675E-3</c:v>
                </c:pt>
                <c:pt idx="1223">
                  <c:v>1.2408E-3</c:v>
                </c:pt>
                <c:pt idx="1224">
                  <c:v>1.6823000000000001E-3</c:v>
                </c:pt>
                <c:pt idx="1225">
                  <c:v>1.6057000000000001E-3</c:v>
                </c:pt>
                <c:pt idx="1226">
                  <c:v>1.2102E-3</c:v>
                </c:pt>
                <c:pt idx="1227">
                  <c:v>1.4821999999999999E-3</c:v>
                </c:pt>
                <c:pt idx="1228">
                  <c:v>2.0057E-3</c:v>
                </c:pt>
                <c:pt idx="1229">
                  <c:v>1.2409000000000001E-3</c:v>
                </c:pt>
                <c:pt idx="1230">
                  <c:v>1.0085999999999999E-3</c:v>
                </c:pt>
                <c:pt idx="1231">
                  <c:v>1.1504E-3</c:v>
                </c:pt>
                <c:pt idx="1232">
                  <c:v>1.0116999999999999E-3</c:v>
                </c:pt>
                <c:pt idx="1233">
                  <c:v>1.145E-3</c:v>
                </c:pt>
                <c:pt idx="1234">
                  <c:v>1.7015000000000001E-3</c:v>
                </c:pt>
                <c:pt idx="1235">
                  <c:v>1.2105E-3</c:v>
                </c:pt>
                <c:pt idx="1236">
                  <c:v>1.0761E-3</c:v>
                </c:pt>
                <c:pt idx="1237">
                  <c:v>1.196E-3</c:v>
                </c:pt>
                <c:pt idx="1238">
                  <c:v>1.353E-3</c:v>
                </c:pt>
                <c:pt idx="1239">
                  <c:v>1.083E-3</c:v>
                </c:pt>
                <c:pt idx="1240">
                  <c:v>1.9109999999999999E-3</c:v>
                </c:pt>
                <c:pt idx="1241">
                  <c:v>1.0612E-3</c:v>
                </c:pt>
                <c:pt idx="1242">
                  <c:v>1.1784E-3</c:v>
                </c:pt>
                <c:pt idx="1243">
                  <c:v>2.0273999999999999E-3</c:v>
                </c:pt>
                <c:pt idx="1244">
                  <c:v>1.0694000000000001E-3</c:v>
                </c:pt>
                <c:pt idx="1245">
                  <c:v>1.1502999999999999E-3</c:v>
                </c:pt>
                <c:pt idx="1246">
                  <c:v>1.1297E-3</c:v>
                </c:pt>
                <c:pt idx="1247">
                  <c:v>1.3914000000000001E-3</c:v>
                </c:pt>
                <c:pt idx="1248">
                  <c:v>1.6050000000000001E-3</c:v>
                </c:pt>
                <c:pt idx="1249">
                  <c:v>1.1271E-3</c:v>
                </c:pt>
                <c:pt idx="1250">
                  <c:v>1.1676E-3</c:v>
                </c:pt>
                <c:pt idx="1251">
                  <c:v>1.2588E-3</c:v>
                </c:pt>
                <c:pt idx="1252">
                  <c:v>1.3809E-3</c:v>
                </c:pt>
                <c:pt idx="1253">
                  <c:v>2.6989000000000002E-3</c:v>
                </c:pt>
                <c:pt idx="1254">
                  <c:v>1.8308E-3</c:v>
                </c:pt>
                <c:pt idx="1255">
                  <c:v>1.0934E-3</c:v>
                </c:pt>
                <c:pt idx="1256">
                  <c:v>1.4913999999999999E-3</c:v>
                </c:pt>
                <c:pt idx="1257">
                  <c:v>1.6252E-3</c:v>
                </c:pt>
                <c:pt idx="1258">
                  <c:v>1.3414E-3</c:v>
                </c:pt>
                <c:pt idx="1259">
                  <c:v>1.1348E-3</c:v>
                </c:pt>
                <c:pt idx="1260">
                  <c:v>1.49E-3</c:v>
                </c:pt>
                <c:pt idx="1261">
                  <c:v>1.1037E-3</c:v>
                </c:pt>
                <c:pt idx="1262">
                  <c:v>2.9564000000000001E-3</c:v>
                </c:pt>
                <c:pt idx="1263">
                  <c:v>1.5577E-3</c:v>
                </c:pt>
                <c:pt idx="1264">
                  <c:v>1.1065999999999999E-3</c:v>
                </c:pt>
                <c:pt idx="1265">
                  <c:v>1.4042E-3</c:v>
                </c:pt>
                <c:pt idx="1266">
                  <c:v>1.2611E-3</c:v>
                </c:pt>
                <c:pt idx="1267">
                  <c:v>1.0725999999999999E-3</c:v>
                </c:pt>
                <c:pt idx="1268">
                  <c:v>1.2168000000000001E-3</c:v>
                </c:pt>
                <c:pt idx="1269">
                  <c:v>1.1187E-3</c:v>
                </c:pt>
                <c:pt idx="1270">
                  <c:v>1.5501E-3</c:v>
                </c:pt>
                <c:pt idx="1271">
                  <c:v>1.0748000000000001E-3</c:v>
                </c:pt>
                <c:pt idx="1272">
                  <c:v>1.3512000000000001E-3</c:v>
                </c:pt>
                <c:pt idx="1273">
                  <c:v>1.1636000000000001E-3</c:v>
                </c:pt>
                <c:pt idx="1274">
                  <c:v>1.3336000000000001E-3</c:v>
                </c:pt>
                <c:pt idx="1275">
                  <c:v>1.4594E-3</c:v>
                </c:pt>
                <c:pt idx="1276">
                  <c:v>2.4529999999999999E-3</c:v>
                </c:pt>
                <c:pt idx="1277">
                  <c:v>1.5449999999999999E-3</c:v>
                </c:pt>
                <c:pt idx="1278">
                  <c:v>1.9534000000000001E-3</c:v>
                </c:pt>
                <c:pt idx="1279">
                  <c:v>2.5503000000000001E-3</c:v>
                </c:pt>
                <c:pt idx="1280">
                  <c:v>1.6620000000000001E-3</c:v>
                </c:pt>
                <c:pt idx="1281">
                  <c:v>1.5391999999999999E-3</c:v>
                </c:pt>
                <c:pt idx="1282">
                  <c:v>1.2436000000000001E-3</c:v>
                </c:pt>
                <c:pt idx="1283">
                  <c:v>1.7649E-3</c:v>
                </c:pt>
                <c:pt idx="1284">
                  <c:v>2.5904999999999999E-3</c:v>
                </c:pt>
                <c:pt idx="1285">
                  <c:v>1.3171000000000001E-3</c:v>
                </c:pt>
                <c:pt idx="1286">
                  <c:v>1.1992000000000001E-3</c:v>
                </c:pt>
                <c:pt idx="1287">
                  <c:v>2.4589999999999998E-3</c:v>
                </c:pt>
                <c:pt idx="1288">
                  <c:v>1.82E-3</c:v>
                </c:pt>
                <c:pt idx="1289">
                  <c:v>1.0202E-3</c:v>
                </c:pt>
                <c:pt idx="1290">
                  <c:v>1.0942E-3</c:v>
                </c:pt>
                <c:pt idx="1291">
                  <c:v>1.1796E-3</c:v>
                </c:pt>
                <c:pt idx="1292">
                  <c:v>1.214E-3</c:v>
                </c:pt>
                <c:pt idx="1293">
                  <c:v>1.5317E-3</c:v>
                </c:pt>
                <c:pt idx="1294">
                  <c:v>2.2558000000000001E-3</c:v>
                </c:pt>
                <c:pt idx="1295">
                  <c:v>1.0597E-3</c:v>
                </c:pt>
                <c:pt idx="1296">
                  <c:v>1.8485999999999999E-3</c:v>
                </c:pt>
                <c:pt idx="1297">
                  <c:v>1.0868E-3</c:v>
                </c:pt>
                <c:pt idx="1298">
                  <c:v>1.1336E-3</c:v>
                </c:pt>
                <c:pt idx="1299">
                  <c:v>1.5495000000000001E-3</c:v>
                </c:pt>
                <c:pt idx="1300">
                  <c:v>2.5495000000000001E-3</c:v>
                </c:pt>
                <c:pt idx="1301">
                  <c:v>1.5475E-3</c:v>
                </c:pt>
                <c:pt idx="1302">
                  <c:v>1.9189999999999999E-3</c:v>
                </c:pt>
                <c:pt idx="1303">
                  <c:v>1.0131000000000001E-3</c:v>
                </c:pt>
                <c:pt idx="1304">
                  <c:v>1.1891E-3</c:v>
                </c:pt>
                <c:pt idx="1305">
                  <c:v>1.1146999999999999E-3</c:v>
                </c:pt>
                <c:pt idx="1306">
                  <c:v>1.7256000000000001E-3</c:v>
                </c:pt>
                <c:pt idx="1307">
                  <c:v>9.6489999999999998E-4</c:v>
                </c:pt>
                <c:pt idx="1308">
                  <c:v>1.005E-3</c:v>
                </c:pt>
                <c:pt idx="1309">
                  <c:v>1.1439E-3</c:v>
                </c:pt>
                <c:pt idx="1310">
                  <c:v>1.3091000000000001E-3</c:v>
                </c:pt>
                <c:pt idx="1311">
                  <c:v>1.3729E-3</c:v>
                </c:pt>
                <c:pt idx="1312">
                  <c:v>1.9074000000000001E-3</c:v>
                </c:pt>
                <c:pt idx="1313">
                  <c:v>1.2496E-3</c:v>
                </c:pt>
                <c:pt idx="1314">
                  <c:v>1.4456E-3</c:v>
                </c:pt>
                <c:pt idx="1315">
                  <c:v>1.5732999999999999E-3</c:v>
                </c:pt>
                <c:pt idx="1316">
                  <c:v>1.5577E-3</c:v>
                </c:pt>
                <c:pt idx="1317">
                  <c:v>2.7396E-3</c:v>
                </c:pt>
                <c:pt idx="1318">
                  <c:v>1.3036E-3</c:v>
                </c:pt>
                <c:pt idx="1319">
                  <c:v>2.5301E-3</c:v>
                </c:pt>
                <c:pt idx="1320">
                  <c:v>1.0196999999999999E-3</c:v>
                </c:pt>
                <c:pt idx="1321">
                  <c:v>1.4970000000000001E-3</c:v>
                </c:pt>
                <c:pt idx="1322">
                  <c:v>1.0402E-3</c:v>
                </c:pt>
                <c:pt idx="1323">
                  <c:v>1.0051000000000001E-3</c:v>
                </c:pt>
                <c:pt idx="1324">
                  <c:v>1.2315E-3</c:v>
                </c:pt>
                <c:pt idx="1325">
                  <c:v>1.3473999999999999E-3</c:v>
                </c:pt>
                <c:pt idx="1326">
                  <c:v>1.0679000000000001E-3</c:v>
                </c:pt>
                <c:pt idx="1327">
                  <c:v>1.0977000000000001E-3</c:v>
                </c:pt>
                <c:pt idx="1328">
                  <c:v>1.1289E-3</c:v>
                </c:pt>
                <c:pt idx="1329">
                  <c:v>1.1050999999999999E-3</c:v>
                </c:pt>
                <c:pt idx="1330">
                  <c:v>1.0372999999999999E-3</c:v>
                </c:pt>
                <c:pt idx="1331">
                  <c:v>1.3033999999999999E-3</c:v>
                </c:pt>
                <c:pt idx="1332">
                  <c:v>1.572E-3</c:v>
                </c:pt>
                <c:pt idx="1333">
                  <c:v>1.2064000000000001E-3</c:v>
                </c:pt>
                <c:pt idx="1334">
                  <c:v>2.0566999999999998E-3</c:v>
                </c:pt>
                <c:pt idx="1335">
                  <c:v>1.0277000000000001E-3</c:v>
                </c:pt>
                <c:pt idx="1336">
                  <c:v>2.2536000000000001E-3</c:v>
                </c:pt>
                <c:pt idx="1337">
                  <c:v>1.5627E-3</c:v>
                </c:pt>
                <c:pt idx="1338">
                  <c:v>1.0328E-3</c:v>
                </c:pt>
                <c:pt idx="1339">
                  <c:v>1.1052E-3</c:v>
                </c:pt>
                <c:pt idx="1340">
                  <c:v>2.1946999999999999E-3</c:v>
                </c:pt>
                <c:pt idx="1341">
                  <c:v>1.5826E-3</c:v>
                </c:pt>
                <c:pt idx="1342">
                  <c:v>1.0008E-3</c:v>
                </c:pt>
                <c:pt idx="1343">
                  <c:v>1.1027999999999999E-3</c:v>
                </c:pt>
                <c:pt idx="1344">
                  <c:v>1.384E-3</c:v>
                </c:pt>
                <c:pt idx="1345">
                  <c:v>1.0154999999999999E-3</c:v>
                </c:pt>
                <c:pt idx="1346">
                  <c:v>9.5560000000000003E-4</c:v>
                </c:pt>
                <c:pt idx="1347">
                  <c:v>1.2516999999999999E-3</c:v>
                </c:pt>
                <c:pt idx="1348">
                  <c:v>1.4844000000000001E-3</c:v>
                </c:pt>
                <c:pt idx="1349">
                  <c:v>1.5261000000000001E-3</c:v>
                </c:pt>
                <c:pt idx="1350">
                  <c:v>1.3446E-3</c:v>
                </c:pt>
                <c:pt idx="1351">
                  <c:v>1.6535E-3</c:v>
                </c:pt>
                <c:pt idx="1352">
                  <c:v>1.0619E-3</c:v>
                </c:pt>
                <c:pt idx="1353">
                  <c:v>1.1578999999999999E-3</c:v>
                </c:pt>
                <c:pt idx="1354">
                  <c:v>1.1406999999999999E-3</c:v>
                </c:pt>
                <c:pt idx="1355">
                  <c:v>1.3522E-3</c:v>
                </c:pt>
                <c:pt idx="1356">
                  <c:v>1.0884E-3</c:v>
                </c:pt>
                <c:pt idx="1357">
                  <c:v>1.0877E-3</c:v>
                </c:pt>
                <c:pt idx="1358">
                  <c:v>9.6730000000000004E-4</c:v>
                </c:pt>
                <c:pt idx="1359">
                  <c:v>1.0556999999999999E-3</c:v>
                </c:pt>
                <c:pt idx="1360">
                  <c:v>1.0313E-3</c:v>
                </c:pt>
                <c:pt idx="1361">
                  <c:v>1.1640999999999999E-3</c:v>
                </c:pt>
                <c:pt idx="1362">
                  <c:v>1.5647E-3</c:v>
                </c:pt>
                <c:pt idx="1363">
                  <c:v>1.6142999999999999E-3</c:v>
                </c:pt>
                <c:pt idx="1364">
                  <c:v>1.3297000000000001E-3</c:v>
                </c:pt>
                <c:pt idx="1365">
                  <c:v>1.5866000000000001E-3</c:v>
                </c:pt>
                <c:pt idx="1366">
                  <c:v>1.8661999999999999E-3</c:v>
                </c:pt>
                <c:pt idx="1367">
                  <c:v>1.2354E-3</c:v>
                </c:pt>
                <c:pt idx="1368">
                  <c:v>1.7648E-3</c:v>
                </c:pt>
                <c:pt idx="1369">
                  <c:v>1.0078000000000001E-3</c:v>
                </c:pt>
                <c:pt idx="1370">
                  <c:v>1.2604999999999999E-3</c:v>
                </c:pt>
                <c:pt idx="1371">
                  <c:v>1.4323000000000001E-3</c:v>
                </c:pt>
                <c:pt idx="1372">
                  <c:v>1.8174E-3</c:v>
                </c:pt>
                <c:pt idx="1373">
                  <c:v>1.6900000000000001E-3</c:v>
                </c:pt>
                <c:pt idx="1374">
                  <c:v>1.2359000000000001E-3</c:v>
                </c:pt>
                <c:pt idx="1375">
                  <c:v>1.4647E-3</c:v>
                </c:pt>
                <c:pt idx="1376">
                  <c:v>1.7311E-3</c:v>
                </c:pt>
                <c:pt idx="1377">
                  <c:v>1.9377000000000001E-3</c:v>
                </c:pt>
                <c:pt idx="1378">
                  <c:v>1.1913E-3</c:v>
                </c:pt>
                <c:pt idx="1379">
                  <c:v>1.0392000000000001E-3</c:v>
                </c:pt>
                <c:pt idx="1380">
                  <c:v>1.5655000000000001E-3</c:v>
                </c:pt>
                <c:pt idx="1381">
                  <c:v>1.3295E-3</c:v>
                </c:pt>
                <c:pt idx="1382">
                  <c:v>1.0735E-3</c:v>
                </c:pt>
                <c:pt idx="1383">
                  <c:v>2.1459999999999999E-3</c:v>
                </c:pt>
                <c:pt idx="1384">
                  <c:v>1.3163000000000001E-3</c:v>
                </c:pt>
                <c:pt idx="1385">
                  <c:v>1.0475E-3</c:v>
                </c:pt>
                <c:pt idx="1386">
                  <c:v>2.2680999999999999E-3</c:v>
                </c:pt>
                <c:pt idx="1387">
                  <c:v>1.0522999999999999E-3</c:v>
                </c:pt>
                <c:pt idx="1388">
                  <c:v>1.4395E-3</c:v>
                </c:pt>
                <c:pt idx="1389">
                  <c:v>1.5732999999999999E-3</c:v>
                </c:pt>
                <c:pt idx="1390">
                  <c:v>1.3576E-3</c:v>
                </c:pt>
                <c:pt idx="1391">
                  <c:v>1.0192999999999999E-3</c:v>
                </c:pt>
                <c:pt idx="1392">
                  <c:v>1.2386000000000001E-3</c:v>
                </c:pt>
                <c:pt idx="1393">
                  <c:v>2.7330000000000002E-3</c:v>
                </c:pt>
                <c:pt idx="1394">
                  <c:v>1.0088E-3</c:v>
                </c:pt>
                <c:pt idx="1395">
                  <c:v>1.0654E-3</c:v>
                </c:pt>
                <c:pt idx="1396">
                  <c:v>1.2439E-3</c:v>
                </c:pt>
                <c:pt idx="1397">
                  <c:v>3.1717E-3</c:v>
                </c:pt>
                <c:pt idx="1398">
                  <c:v>1.2813E-3</c:v>
                </c:pt>
                <c:pt idx="1399">
                  <c:v>1.2312E-3</c:v>
                </c:pt>
                <c:pt idx="1400">
                  <c:v>1.4149E-3</c:v>
                </c:pt>
                <c:pt idx="1401">
                  <c:v>1.0797000000000001E-3</c:v>
                </c:pt>
                <c:pt idx="1402">
                  <c:v>2.3749000000000001E-3</c:v>
                </c:pt>
                <c:pt idx="1403">
                  <c:v>1.3655E-3</c:v>
                </c:pt>
                <c:pt idx="1404">
                  <c:v>1.3043E-3</c:v>
                </c:pt>
                <c:pt idx="1405">
                  <c:v>1.5192999999999999E-3</c:v>
                </c:pt>
                <c:pt idx="1406">
                  <c:v>1.5694000000000001E-3</c:v>
                </c:pt>
                <c:pt idx="1407">
                  <c:v>1.0204000000000001E-3</c:v>
                </c:pt>
                <c:pt idx="1408">
                  <c:v>1.5236E-3</c:v>
                </c:pt>
                <c:pt idx="1409">
                  <c:v>1.1471000000000001E-3</c:v>
                </c:pt>
                <c:pt idx="1410">
                  <c:v>1.5965E-3</c:v>
                </c:pt>
                <c:pt idx="1411">
                  <c:v>2.0122999999999999E-3</c:v>
                </c:pt>
                <c:pt idx="1412">
                  <c:v>3.9065999999999997E-3</c:v>
                </c:pt>
                <c:pt idx="1413">
                  <c:v>2.1283000000000001E-3</c:v>
                </c:pt>
                <c:pt idx="1414">
                  <c:v>1.83E-3</c:v>
                </c:pt>
                <c:pt idx="1415">
                  <c:v>3.6505999999999999E-3</c:v>
                </c:pt>
                <c:pt idx="1416">
                  <c:v>1.9843E-3</c:v>
                </c:pt>
                <c:pt idx="1417">
                  <c:v>2.8170000000000001E-3</c:v>
                </c:pt>
                <c:pt idx="1418">
                  <c:v>1.7474000000000001E-3</c:v>
                </c:pt>
                <c:pt idx="1419">
                  <c:v>2.0157999999999999E-3</c:v>
                </c:pt>
                <c:pt idx="1420">
                  <c:v>1.1367E-3</c:v>
                </c:pt>
                <c:pt idx="1421">
                  <c:v>1.8642000000000001E-3</c:v>
                </c:pt>
                <c:pt idx="1422">
                  <c:v>2.6120000000000002E-3</c:v>
                </c:pt>
                <c:pt idx="1423">
                  <c:v>3.6449999999999998E-3</c:v>
                </c:pt>
                <c:pt idx="1424">
                  <c:v>1.6770000000000001E-3</c:v>
                </c:pt>
                <c:pt idx="1425">
                  <c:v>1.3064999999999999E-3</c:v>
                </c:pt>
                <c:pt idx="1426">
                  <c:v>2.5907999999999999E-3</c:v>
                </c:pt>
                <c:pt idx="1427">
                  <c:v>1.4449E-3</c:v>
                </c:pt>
                <c:pt idx="1428">
                  <c:v>1.5931999999999999E-3</c:v>
                </c:pt>
                <c:pt idx="1429">
                  <c:v>2.9158000000000001E-3</c:v>
                </c:pt>
                <c:pt idx="1430">
                  <c:v>3.6072000000000001E-3</c:v>
                </c:pt>
                <c:pt idx="1431">
                  <c:v>1.1831999999999999E-3</c:v>
                </c:pt>
                <c:pt idx="1432">
                  <c:v>2.2951999999999998E-3</c:v>
                </c:pt>
                <c:pt idx="1433">
                  <c:v>2.7244999999999999E-3</c:v>
                </c:pt>
                <c:pt idx="1434">
                  <c:v>1.0172E-3</c:v>
                </c:pt>
                <c:pt idx="1435">
                  <c:v>1.3439000000000001E-3</c:v>
                </c:pt>
                <c:pt idx="1436">
                  <c:v>1.3054E-3</c:v>
                </c:pt>
                <c:pt idx="1437">
                  <c:v>2.0506999999999999E-3</c:v>
                </c:pt>
                <c:pt idx="1438">
                  <c:v>1.2661E-3</c:v>
                </c:pt>
                <c:pt idx="1439">
                  <c:v>3.7144000000000001E-3</c:v>
                </c:pt>
                <c:pt idx="1440">
                  <c:v>2.1649999999999998E-3</c:v>
                </c:pt>
                <c:pt idx="1441">
                  <c:v>2.1868E-3</c:v>
                </c:pt>
                <c:pt idx="1442">
                  <c:v>2.3378000000000001E-3</c:v>
                </c:pt>
                <c:pt idx="1443">
                  <c:v>1.7849000000000001E-3</c:v>
                </c:pt>
                <c:pt idx="1444">
                  <c:v>4.4286999999999998E-3</c:v>
                </c:pt>
                <c:pt idx="1445">
                  <c:v>1.0606999999999999E-3</c:v>
                </c:pt>
                <c:pt idx="1446">
                  <c:v>1.5977999999999999E-3</c:v>
                </c:pt>
                <c:pt idx="1447">
                  <c:v>1.2573E-3</c:v>
                </c:pt>
                <c:pt idx="1448">
                  <c:v>1.4143999999999999E-3</c:v>
                </c:pt>
                <c:pt idx="1449">
                  <c:v>2.7710999999999999E-3</c:v>
                </c:pt>
                <c:pt idx="1450">
                  <c:v>3.5509000000000001E-3</c:v>
                </c:pt>
                <c:pt idx="1451">
                  <c:v>1.0371E-3</c:v>
                </c:pt>
                <c:pt idx="1452">
                  <c:v>1.2305E-3</c:v>
                </c:pt>
                <c:pt idx="1453">
                  <c:v>1.6899E-3</c:v>
                </c:pt>
                <c:pt idx="1454">
                  <c:v>1.7128E-3</c:v>
                </c:pt>
                <c:pt idx="1455">
                  <c:v>1.5767000000000001E-3</c:v>
                </c:pt>
                <c:pt idx="1456">
                  <c:v>1.3489000000000001E-3</c:v>
                </c:pt>
                <c:pt idx="1457">
                  <c:v>1.1437999999999999E-3</c:v>
                </c:pt>
                <c:pt idx="1458">
                  <c:v>1.4465999999999999E-3</c:v>
                </c:pt>
                <c:pt idx="1459">
                  <c:v>2.8216999999999999E-3</c:v>
                </c:pt>
                <c:pt idx="1460">
                  <c:v>2.0279999999999999E-3</c:v>
                </c:pt>
                <c:pt idx="1461">
                  <c:v>4.3271000000000004E-3</c:v>
                </c:pt>
                <c:pt idx="1462">
                  <c:v>1.5435E-3</c:v>
                </c:pt>
                <c:pt idx="1463">
                  <c:v>2.3571E-3</c:v>
                </c:pt>
                <c:pt idx="1464">
                  <c:v>1.4201999999999999E-3</c:v>
                </c:pt>
                <c:pt idx="1465">
                  <c:v>1.3558000000000001E-3</c:v>
                </c:pt>
                <c:pt idx="1466">
                  <c:v>1.1153000000000001E-3</c:v>
                </c:pt>
                <c:pt idx="1467">
                  <c:v>2.8482E-3</c:v>
                </c:pt>
                <c:pt idx="1468">
                  <c:v>3.4118E-3</c:v>
                </c:pt>
                <c:pt idx="1469">
                  <c:v>9.8309999999999999E-4</c:v>
                </c:pt>
                <c:pt idx="1470">
                  <c:v>1.2811000000000001E-3</c:v>
                </c:pt>
                <c:pt idx="1471">
                  <c:v>1.4802999999999999E-3</c:v>
                </c:pt>
                <c:pt idx="1472">
                  <c:v>2.6378999999999999E-3</c:v>
                </c:pt>
                <c:pt idx="1473">
                  <c:v>2.4732000000000001E-3</c:v>
                </c:pt>
                <c:pt idx="1474">
                  <c:v>4.1967000000000003E-3</c:v>
                </c:pt>
                <c:pt idx="1475">
                  <c:v>1.3347999999999999E-3</c:v>
                </c:pt>
                <c:pt idx="1476">
                  <c:v>1.0497E-3</c:v>
                </c:pt>
                <c:pt idx="1477">
                  <c:v>4.8015999999999996E-3</c:v>
                </c:pt>
                <c:pt idx="1478">
                  <c:v>1.6995999999999999E-3</c:v>
                </c:pt>
                <c:pt idx="1479">
                  <c:v>1.2038000000000001E-3</c:v>
                </c:pt>
                <c:pt idx="1480">
                  <c:v>2.1163000000000002E-3</c:v>
                </c:pt>
                <c:pt idx="1481">
                  <c:v>1.3564E-3</c:v>
                </c:pt>
                <c:pt idx="1482">
                  <c:v>2.5227000000000001E-3</c:v>
                </c:pt>
                <c:pt idx="1483">
                  <c:v>1.7718E-3</c:v>
                </c:pt>
                <c:pt idx="1484">
                  <c:v>1.4809000000000001E-3</c:v>
                </c:pt>
                <c:pt idx="1485">
                  <c:v>9.0779999999999995E-4</c:v>
                </c:pt>
                <c:pt idx="1486">
                  <c:v>1.3315E-3</c:v>
                </c:pt>
                <c:pt idx="1487">
                  <c:v>1.0845E-3</c:v>
                </c:pt>
                <c:pt idx="1488">
                  <c:v>2.0950999999999999E-3</c:v>
                </c:pt>
                <c:pt idx="1489">
                  <c:v>3.2743999999999998E-3</c:v>
                </c:pt>
                <c:pt idx="1490">
                  <c:v>1.6624999999999999E-3</c:v>
                </c:pt>
                <c:pt idx="1491">
                  <c:v>1.2512000000000001E-3</c:v>
                </c:pt>
                <c:pt idx="1492">
                  <c:v>1.4664999999999999E-3</c:v>
                </c:pt>
                <c:pt idx="1493">
                  <c:v>2.2306000000000001E-3</c:v>
                </c:pt>
                <c:pt idx="1494">
                  <c:v>1.2803000000000001E-3</c:v>
                </c:pt>
                <c:pt idx="1495">
                  <c:v>2.4158999999999999E-3</c:v>
                </c:pt>
                <c:pt idx="1496">
                  <c:v>2.1576999999999998E-3</c:v>
                </c:pt>
                <c:pt idx="1497">
                  <c:v>2.2596999999999999E-3</c:v>
                </c:pt>
                <c:pt idx="1498">
                  <c:v>1.5276000000000001E-3</c:v>
                </c:pt>
                <c:pt idx="1499">
                  <c:v>2.6077000000000001E-3</c:v>
                </c:pt>
                <c:pt idx="1500">
                  <c:v>2.8682999999999998E-3</c:v>
                </c:pt>
                <c:pt idx="1501">
                  <c:v>3.2599E-3</c:v>
                </c:pt>
                <c:pt idx="1502">
                  <c:v>3.8612999999999998E-3</c:v>
                </c:pt>
                <c:pt idx="1503">
                  <c:v>3.143E-3</c:v>
                </c:pt>
                <c:pt idx="1504">
                  <c:v>3.5685999999999999E-3</c:v>
                </c:pt>
                <c:pt idx="1505">
                  <c:v>3.4665E-3</c:v>
                </c:pt>
                <c:pt idx="1506">
                  <c:v>4.6134000000000001E-3</c:v>
                </c:pt>
                <c:pt idx="1507">
                  <c:v>2.7920000000000002E-3</c:v>
                </c:pt>
                <c:pt idx="1508">
                  <c:v>2.5457000000000001E-3</c:v>
                </c:pt>
                <c:pt idx="1509">
                  <c:v>2.3736999999999999E-3</c:v>
                </c:pt>
                <c:pt idx="1510">
                  <c:v>2.9315999999999999E-3</c:v>
                </c:pt>
                <c:pt idx="1511">
                  <c:v>2.5187E-3</c:v>
                </c:pt>
                <c:pt idx="1512">
                  <c:v>2.3746000000000001E-3</c:v>
                </c:pt>
                <c:pt idx="1513">
                  <c:v>3.2748999999999999E-3</c:v>
                </c:pt>
                <c:pt idx="1514">
                  <c:v>2.9637999999999999E-3</c:v>
                </c:pt>
                <c:pt idx="1515">
                  <c:v>4.5719999999999997E-3</c:v>
                </c:pt>
                <c:pt idx="1516">
                  <c:v>3.117E-3</c:v>
                </c:pt>
                <c:pt idx="1517">
                  <c:v>3.6204000000000002E-3</c:v>
                </c:pt>
                <c:pt idx="1518">
                  <c:v>3.6105E-3</c:v>
                </c:pt>
                <c:pt idx="1519">
                  <c:v>2.5676000000000002E-3</c:v>
                </c:pt>
                <c:pt idx="1520">
                  <c:v>3.6422E-3</c:v>
                </c:pt>
                <c:pt idx="1521">
                  <c:v>2.9884999999999998E-3</c:v>
                </c:pt>
                <c:pt idx="1522">
                  <c:v>2.6947E-3</c:v>
                </c:pt>
                <c:pt idx="1523">
                  <c:v>2.8064000000000001E-3</c:v>
                </c:pt>
                <c:pt idx="1524">
                  <c:v>2.4470999999999998E-3</c:v>
                </c:pt>
                <c:pt idx="1525">
                  <c:v>3.7618E-3</c:v>
                </c:pt>
                <c:pt idx="1526">
                  <c:v>4.1710999999999996E-3</c:v>
                </c:pt>
                <c:pt idx="1527">
                  <c:v>5.2877000000000002E-3</c:v>
                </c:pt>
                <c:pt idx="1528">
                  <c:v>3.5442E-3</c:v>
                </c:pt>
                <c:pt idx="1529">
                  <c:v>2.5425000000000001E-3</c:v>
                </c:pt>
                <c:pt idx="1530">
                  <c:v>2.8189999999999999E-3</c:v>
                </c:pt>
                <c:pt idx="1531">
                  <c:v>2.9298000000000002E-3</c:v>
                </c:pt>
                <c:pt idx="1532">
                  <c:v>4.8339999999999998E-3</c:v>
                </c:pt>
                <c:pt idx="1533">
                  <c:v>2.7093E-3</c:v>
                </c:pt>
                <c:pt idx="1534">
                  <c:v>4.0994999999999998E-3</c:v>
                </c:pt>
                <c:pt idx="1535">
                  <c:v>2.9513E-3</c:v>
                </c:pt>
                <c:pt idx="1536">
                  <c:v>3.4642000000000002E-3</c:v>
                </c:pt>
                <c:pt idx="1537">
                  <c:v>3.7494E-3</c:v>
                </c:pt>
                <c:pt idx="1538">
                  <c:v>3.9325999999999996E-3</c:v>
                </c:pt>
                <c:pt idx="1539">
                  <c:v>3.1570999999999999E-3</c:v>
                </c:pt>
                <c:pt idx="1540">
                  <c:v>2.8947999999999999E-3</c:v>
                </c:pt>
                <c:pt idx="1541">
                  <c:v>3.9211000000000003E-3</c:v>
                </c:pt>
                <c:pt idx="1542">
                  <c:v>3.5052999999999998E-3</c:v>
                </c:pt>
                <c:pt idx="1543">
                  <c:v>3.9211999999999997E-3</c:v>
                </c:pt>
                <c:pt idx="1544">
                  <c:v>2.1050000000000001E-3</c:v>
                </c:pt>
                <c:pt idx="1545">
                  <c:v>3.1992000000000001E-3</c:v>
                </c:pt>
                <c:pt idx="1546">
                  <c:v>3.5354000000000002E-3</c:v>
                </c:pt>
                <c:pt idx="1547">
                  <c:v>2.8092E-3</c:v>
                </c:pt>
                <c:pt idx="1548">
                  <c:v>5.4580000000000002E-3</c:v>
                </c:pt>
                <c:pt idx="1549">
                  <c:v>4.3563999999999999E-3</c:v>
                </c:pt>
                <c:pt idx="1550">
                  <c:v>2.6524999999999999E-3</c:v>
                </c:pt>
                <c:pt idx="1551">
                  <c:v>2.7487000000000002E-3</c:v>
                </c:pt>
                <c:pt idx="1552">
                  <c:v>3.5512999999999999E-3</c:v>
                </c:pt>
                <c:pt idx="1553">
                  <c:v>3.6556000000000002E-3</c:v>
                </c:pt>
                <c:pt idx="1554">
                  <c:v>3.2009999999999999E-3</c:v>
                </c:pt>
                <c:pt idx="1555">
                  <c:v>3.2839000000000002E-3</c:v>
                </c:pt>
                <c:pt idx="1556">
                  <c:v>3.9871999999999998E-3</c:v>
                </c:pt>
                <c:pt idx="1557">
                  <c:v>3.0328999999999998E-3</c:v>
                </c:pt>
                <c:pt idx="1558">
                  <c:v>2.8934999999999998E-3</c:v>
                </c:pt>
                <c:pt idx="1559">
                  <c:v>4.9221999999999998E-3</c:v>
                </c:pt>
                <c:pt idx="1560">
                  <c:v>2.7577999999999999E-3</c:v>
                </c:pt>
                <c:pt idx="1561">
                  <c:v>2.6695999999999998E-3</c:v>
                </c:pt>
                <c:pt idx="1562">
                  <c:v>3.5810999999999998E-3</c:v>
                </c:pt>
                <c:pt idx="1563">
                  <c:v>3.6551000000000001E-3</c:v>
                </c:pt>
                <c:pt idx="1564">
                  <c:v>3.3165999999999998E-3</c:v>
                </c:pt>
                <c:pt idx="1565">
                  <c:v>3.8187E-3</c:v>
                </c:pt>
                <c:pt idx="1566">
                  <c:v>3.6659000000000001E-3</c:v>
                </c:pt>
                <c:pt idx="1567">
                  <c:v>4.2332000000000003E-3</c:v>
                </c:pt>
                <c:pt idx="1568">
                  <c:v>3.2688999999999999E-3</c:v>
                </c:pt>
                <c:pt idx="1569">
                  <c:v>5.2634999999999999E-3</c:v>
                </c:pt>
                <c:pt idx="1570">
                  <c:v>2.2639000000000001E-3</c:v>
                </c:pt>
                <c:pt idx="1571">
                  <c:v>2.4905999999999999E-3</c:v>
                </c:pt>
                <c:pt idx="1572">
                  <c:v>3.7515000000000001E-3</c:v>
                </c:pt>
                <c:pt idx="1573">
                  <c:v>3.1730999999999999E-3</c:v>
                </c:pt>
                <c:pt idx="1574">
                  <c:v>2.7453999999999998E-3</c:v>
                </c:pt>
                <c:pt idx="1575">
                  <c:v>2.5114E-3</c:v>
                </c:pt>
                <c:pt idx="1576">
                  <c:v>2.542E-3</c:v>
                </c:pt>
                <c:pt idx="1577">
                  <c:v>3.7572999999999999E-3</c:v>
                </c:pt>
                <c:pt idx="1578">
                  <c:v>2.8557000000000001E-3</c:v>
                </c:pt>
                <c:pt idx="1579">
                  <c:v>3.4028999999999999E-3</c:v>
                </c:pt>
                <c:pt idx="1580">
                  <c:v>3.5493999999999999E-3</c:v>
                </c:pt>
                <c:pt idx="1581">
                  <c:v>2.6863999999999998E-3</c:v>
                </c:pt>
                <c:pt idx="1582">
                  <c:v>2.5672999999999998E-3</c:v>
                </c:pt>
                <c:pt idx="1583">
                  <c:v>3.0054999999999999E-3</c:v>
                </c:pt>
                <c:pt idx="1584">
                  <c:v>2.2885000000000002E-3</c:v>
                </c:pt>
                <c:pt idx="1585">
                  <c:v>2.2783E-3</c:v>
                </c:pt>
                <c:pt idx="1586">
                  <c:v>2.8111E-3</c:v>
                </c:pt>
                <c:pt idx="1587">
                  <c:v>2.2300000000000002E-3</c:v>
                </c:pt>
                <c:pt idx="1588">
                  <c:v>2.3341E-3</c:v>
                </c:pt>
                <c:pt idx="1589">
                  <c:v>2.3706000000000001E-3</c:v>
                </c:pt>
                <c:pt idx="1590">
                  <c:v>2.7856999999999999E-3</c:v>
                </c:pt>
                <c:pt idx="1591">
                  <c:v>2.6308999999999998E-3</c:v>
                </c:pt>
                <c:pt idx="1592">
                  <c:v>3.4001999999999999E-3</c:v>
                </c:pt>
                <c:pt idx="1593">
                  <c:v>2.1572000000000002E-3</c:v>
                </c:pt>
                <c:pt idx="1594">
                  <c:v>2.8413000000000002E-3</c:v>
                </c:pt>
                <c:pt idx="1595">
                  <c:v>2.8654000000000002E-3</c:v>
                </c:pt>
                <c:pt idx="1596">
                  <c:v>2.4784E-3</c:v>
                </c:pt>
                <c:pt idx="1597">
                  <c:v>2.4578999999999998E-3</c:v>
                </c:pt>
                <c:pt idx="1598">
                  <c:v>2.7851999999999998E-3</c:v>
                </c:pt>
                <c:pt idx="1599">
                  <c:v>4.3623000000000004E-3</c:v>
                </c:pt>
                <c:pt idx="1600">
                  <c:v>3.0054999999999999E-3</c:v>
                </c:pt>
                <c:pt idx="1601">
                  <c:v>4.2046000000000002E-3</c:v>
                </c:pt>
                <c:pt idx="1602">
                  <c:v>2.3121999999999999E-3</c:v>
                </c:pt>
                <c:pt idx="1603">
                  <c:v>3.2058999999999998E-3</c:v>
                </c:pt>
                <c:pt idx="1604">
                  <c:v>2.2223999999999998E-3</c:v>
                </c:pt>
                <c:pt idx="1605">
                  <c:v>2.1911999999999999E-3</c:v>
                </c:pt>
                <c:pt idx="1606">
                  <c:v>2.1037E-3</c:v>
                </c:pt>
                <c:pt idx="1607">
                  <c:v>3.3192E-3</c:v>
                </c:pt>
                <c:pt idx="1608">
                  <c:v>2.5092000000000001E-3</c:v>
                </c:pt>
                <c:pt idx="1609">
                  <c:v>2.8092E-3</c:v>
                </c:pt>
                <c:pt idx="1610">
                  <c:v>2.4489999999999998E-3</c:v>
                </c:pt>
                <c:pt idx="1611">
                  <c:v>2.3186000000000001E-3</c:v>
                </c:pt>
                <c:pt idx="1612">
                  <c:v>5.8450000000000004E-3</c:v>
                </c:pt>
                <c:pt idx="1613">
                  <c:v>2.5490999999999999E-3</c:v>
                </c:pt>
                <c:pt idx="1614">
                  <c:v>2.1760999999999998E-3</c:v>
                </c:pt>
                <c:pt idx="1615">
                  <c:v>2.8866999999999999E-3</c:v>
                </c:pt>
                <c:pt idx="1616">
                  <c:v>3.7743999999999998E-3</c:v>
                </c:pt>
                <c:pt idx="1617">
                  <c:v>3.2845000000000001E-3</c:v>
                </c:pt>
                <c:pt idx="1618">
                  <c:v>4.908E-3</c:v>
                </c:pt>
                <c:pt idx="1619">
                  <c:v>2.9738999999999998E-3</c:v>
                </c:pt>
                <c:pt idx="1620">
                  <c:v>4.6055999999999996E-3</c:v>
                </c:pt>
                <c:pt idx="1621">
                  <c:v>2.9175E-3</c:v>
                </c:pt>
                <c:pt idx="1622">
                  <c:v>3.1389E-3</c:v>
                </c:pt>
                <c:pt idx="1623">
                  <c:v>2.4272999999999999E-3</c:v>
                </c:pt>
                <c:pt idx="1624">
                  <c:v>2.2664E-3</c:v>
                </c:pt>
                <c:pt idx="1625">
                  <c:v>2.4326E-3</c:v>
                </c:pt>
                <c:pt idx="1626">
                  <c:v>2.232E-3</c:v>
                </c:pt>
                <c:pt idx="1627">
                  <c:v>2.4461999999999999E-3</c:v>
                </c:pt>
                <c:pt idx="1628">
                  <c:v>2.6903000000000001E-3</c:v>
                </c:pt>
                <c:pt idx="1629">
                  <c:v>3.5530000000000002E-3</c:v>
                </c:pt>
                <c:pt idx="1630">
                  <c:v>2.3790999999999999E-3</c:v>
                </c:pt>
                <c:pt idx="1631">
                  <c:v>3.7142E-3</c:v>
                </c:pt>
                <c:pt idx="1632">
                  <c:v>3.8162000000000001E-3</c:v>
                </c:pt>
                <c:pt idx="1633">
                  <c:v>3.0368000000000001E-3</c:v>
                </c:pt>
                <c:pt idx="1634">
                  <c:v>2.8641000000000001E-3</c:v>
                </c:pt>
                <c:pt idx="1635">
                  <c:v>2.5301E-3</c:v>
                </c:pt>
                <c:pt idx="1636">
                  <c:v>3.4610000000000001E-3</c:v>
                </c:pt>
                <c:pt idx="1637">
                  <c:v>3.0447999999999999E-3</c:v>
                </c:pt>
                <c:pt idx="1638">
                  <c:v>2.6584E-3</c:v>
                </c:pt>
                <c:pt idx="1639">
                  <c:v>3.7513999999999998E-3</c:v>
                </c:pt>
                <c:pt idx="1640">
                  <c:v>4.0765999999999997E-3</c:v>
                </c:pt>
                <c:pt idx="1641">
                  <c:v>2.6310999999999999E-3</c:v>
                </c:pt>
                <c:pt idx="1642">
                  <c:v>3.9199999999999999E-3</c:v>
                </c:pt>
                <c:pt idx="1643">
                  <c:v>2.0868000000000002E-3</c:v>
                </c:pt>
                <c:pt idx="1644">
                  <c:v>2.5444999999999999E-3</c:v>
                </c:pt>
                <c:pt idx="1645">
                  <c:v>1.5298E-3</c:v>
                </c:pt>
                <c:pt idx="1646">
                  <c:v>2.0906000000000002E-3</c:v>
                </c:pt>
                <c:pt idx="1647">
                  <c:v>3.0612E-3</c:v>
                </c:pt>
                <c:pt idx="1648">
                  <c:v>2.9767999999999999E-3</c:v>
                </c:pt>
                <c:pt idx="1649">
                  <c:v>2.2133999999999999E-3</c:v>
                </c:pt>
                <c:pt idx="1650">
                  <c:v>2.6408999999999998E-3</c:v>
                </c:pt>
                <c:pt idx="1651">
                  <c:v>2.3582999999999998E-3</c:v>
                </c:pt>
                <c:pt idx="1652">
                  <c:v>2.9298000000000002E-3</c:v>
                </c:pt>
                <c:pt idx="1653">
                  <c:v>2.1250000000000002E-3</c:v>
                </c:pt>
                <c:pt idx="1654">
                  <c:v>2.9692E-3</c:v>
                </c:pt>
                <c:pt idx="1655">
                  <c:v>5.0194000000000003E-3</c:v>
                </c:pt>
                <c:pt idx="1656">
                  <c:v>4.0540999999999997E-3</c:v>
                </c:pt>
                <c:pt idx="1657">
                  <c:v>2.4502999999999999E-3</c:v>
                </c:pt>
                <c:pt idx="1658">
                  <c:v>2.9312000000000001E-3</c:v>
                </c:pt>
                <c:pt idx="1659">
                  <c:v>3.0829999999999998E-3</c:v>
                </c:pt>
                <c:pt idx="1660">
                  <c:v>2.3497000000000001E-3</c:v>
                </c:pt>
                <c:pt idx="1661">
                  <c:v>2.5971000000000002E-3</c:v>
                </c:pt>
                <c:pt idx="1662">
                  <c:v>2.1901999999999998E-3</c:v>
                </c:pt>
                <c:pt idx="1663">
                  <c:v>3.2292000000000002E-3</c:v>
                </c:pt>
                <c:pt idx="1664">
                  <c:v>2.3051E-3</c:v>
                </c:pt>
                <c:pt idx="1665">
                  <c:v>6.7380000000000001E-3</c:v>
                </c:pt>
                <c:pt idx="1666">
                  <c:v>3.2659999999999998E-3</c:v>
                </c:pt>
                <c:pt idx="1667">
                  <c:v>2.1180999999999999E-3</c:v>
                </c:pt>
                <c:pt idx="1668">
                  <c:v>1.8051E-3</c:v>
                </c:pt>
                <c:pt idx="1669">
                  <c:v>2.0395999999999999E-3</c:v>
                </c:pt>
                <c:pt idx="1670">
                  <c:v>2.5793999999999999E-3</c:v>
                </c:pt>
                <c:pt idx="1671">
                  <c:v>2.0374999999999998E-3</c:v>
                </c:pt>
                <c:pt idx="1672">
                  <c:v>2.4835E-3</c:v>
                </c:pt>
                <c:pt idx="1673">
                  <c:v>3.1499000000000002E-3</c:v>
                </c:pt>
                <c:pt idx="1674">
                  <c:v>4.4885000000000003E-3</c:v>
                </c:pt>
                <c:pt idx="1675">
                  <c:v>2.2298000000000001E-3</c:v>
                </c:pt>
                <c:pt idx="1676">
                  <c:v>2.1464000000000001E-3</c:v>
                </c:pt>
                <c:pt idx="1677">
                  <c:v>2.3749999999999999E-3</c:v>
                </c:pt>
                <c:pt idx="1678">
                  <c:v>2.1722E-3</c:v>
                </c:pt>
                <c:pt idx="1679">
                  <c:v>2.4423000000000001E-3</c:v>
                </c:pt>
                <c:pt idx="1680">
                  <c:v>2.4754E-3</c:v>
                </c:pt>
                <c:pt idx="1681">
                  <c:v>4.4520000000000002E-3</c:v>
                </c:pt>
                <c:pt idx="1682">
                  <c:v>3.5612E-3</c:v>
                </c:pt>
                <c:pt idx="1683">
                  <c:v>3.4148999999999998E-3</c:v>
                </c:pt>
                <c:pt idx="1684">
                  <c:v>3.3364000000000002E-3</c:v>
                </c:pt>
                <c:pt idx="1685">
                  <c:v>3.3024E-3</c:v>
                </c:pt>
                <c:pt idx="1686">
                  <c:v>3.6446999999999998E-3</c:v>
                </c:pt>
                <c:pt idx="1687">
                  <c:v>2.4485000000000002E-3</c:v>
                </c:pt>
                <c:pt idx="1688">
                  <c:v>2.4359E-3</c:v>
                </c:pt>
                <c:pt idx="1689">
                  <c:v>3.3727000000000002E-3</c:v>
                </c:pt>
                <c:pt idx="1690">
                  <c:v>2.4675999999999999E-3</c:v>
                </c:pt>
                <c:pt idx="1691">
                  <c:v>2.3048000000000001E-3</c:v>
                </c:pt>
                <c:pt idx="1692">
                  <c:v>2.3219999999999998E-3</c:v>
                </c:pt>
                <c:pt idx="1693">
                  <c:v>2.1031000000000001E-3</c:v>
                </c:pt>
                <c:pt idx="1694">
                  <c:v>2.8370000000000001E-3</c:v>
                </c:pt>
                <c:pt idx="1695">
                  <c:v>3.4989999999999999E-3</c:v>
                </c:pt>
                <c:pt idx="1696">
                  <c:v>2.7200000000000002E-3</c:v>
                </c:pt>
                <c:pt idx="1697">
                  <c:v>2.3584000000000001E-3</c:v>
                </c:pt>
                <c:pt idx="1698">
                  <c:v>3.7556999999999998E-3</c:v>
                </c:pt>
                <c:pt idx="1699">
                  <c:v>3.0052E-3</c:v>
                </c:pt>
                <c:pt idx="1700">
                  <c:v>2.1817E-3</c:v>
                </c:pt>
                <c:pt idx="1701">
                  <c:v>2.7737999999999999E-3</c:v>
                </c:pt>
                <c:pt idx="1702">
                  <c:v>2.3573999999999999E-3</c:v>
                </c:pt>
                <c:pt idx="1703">
                  <c:v>2.4057000000000002E-3</c:v>
                </c:pt>
                <c:pt idx="1704">
                  <c:v>2.0517000000000001E-3</c:v>
                </c:pt>
                <c:pt idx="1705">
                  <c:v>2.2959E-3</c:v>
                </c:pt>
                <c:pt idx="1706">
                  <c:v>2.5325E-3</c:v>
                </c:pt>
                <c:pt idx="1707">
                  <c:v>2.4803E-3</c:v>
                </c:pt>
                <c:pt idx="1708">
                  <c:v>2.4683000000000001E-3</c:v>
                </c:pt>
                <c:pt idx="1709">
                  <c:v>4.5398000000000001E-3</c:v>
                </c:pt>
                <c:pt idx="1710">
                  <c:v>3.3784000000000002E-3</c:v>
                </c:pt>
                <c:pt idx="1711">
                  <c:v>2.4648999999999999E-3</c:v>
                </c:pt>
                <c:pt idx="1712">
                  <c:v>2.0806000000000002E-3</c:v>
                </c:pt>
                <c:pt idx="1713">
                  <c:v>2.1239000000000002E-3</c:v>
                </c:pt>
                <c:pt idx="1714">
                  <c:v>2.3665000000000001E-3</c:v>
                </c:pt>
                <c:pt idx="1715">
                  <c:v>2.2361E-3</c:v>
                </c:pt>
                <c:pt idx="1716">
                  <c:v>3.8733000000000001E-3</c:v>
                </c:pt>
                <c:pt idx="1717">
                  <c:v>5.9632000000000001E-3</c:v>
                </c:pt>
                <c:pt idx="1718">
                  <c:v>2.6949000000000001E-3</c:v>
                </c:pt>
                <c:pt idx="1719">
                  <c:v>2.3468999999999999E-3</c:v>
                </c:pt>
                <c:pt idx="1720">
                  <c:v>2.7623999999999999E-3</c:v>
                </c:pt>
                <c:pt idx="1721">
                  <c:v>2.5844000000000002E-3</c:v>
                </c:pt>
                <c:pt idx="1722">
                  <c:v>2.2694999999999998E-3</c:v>
                </c:pt>
                <c:pt idx="1723">
                  <c:v>3.3914000000000001E-3</c:v>
                </c:pt>
                <c:pt idx="1724">
                  <c:v>2.3908000000000002E-3</c:v>
                </c:pt>
                <c:pt idx="1725">
                  <c:v>2.8092999999999998E-3</c:v>
                </c:pt>
                <c:pt idx="1726">
                  <c:v>2.7710999999999999E-3</c:v>
                </c:pt>
                <c:pt idx="1727">
                  <c:v>2.5693999999999999E-3</c:v>
                </c:pt>
                <c:pt idx="1728">
                  <c:v>2.6737000000000002E-3</c:v>
                </c:pt>
                <c:pt idx="1729">
                  <c:v>4.0128999999999998E-3</c:v>
                </c:pt>
                <c:pt idx="1730">
                  <c:v>2.7937999999999999E-3</c:v>
                </c:pt>
                <c:pt idx="1731">
                  <c:v>2.4689999999999998E-3</c:v>
                </c:pt>
                <c:pt idx="1732">
                  <c:v>3.7069999999999998E-3</c:v>
                </c:pt>
                <c:pt idx="1733">
                  <c:v>4.5792999999999997E-3</c:v>
                </c:pt>
                <c:pt idx="1734">
                  <c:v>2.9508999999999998E-3</c:v>
                </c:pt>
                <c:pt idx="1735">
                  <c:v>3.9677999999999996E-3</c:v>
                </c:pt>
                <c:pt idx="1736">
                  <c:v>3.6113999999999999E-3</c:v>
                </c:pt>
                <c:pt idx="1737">
                  <c:v>2.5628000000000001E-3</c:v>
                </c:pt>
                <c:pt idx="1738">
                  <c:v>2.2580999999999999E-3</c:v>
                </c:pt>
                <c:pt idx="1739">
                  <c:v>2.4396999999999999E-3</c:v>
                </c:pt>
                <c:pt idx="1740">
                  <c:v>3.2650999999999999E-3</c:v>
                </c:pt>
                <c:pt idx="1741">
                  <c:v>5.3707E-3</c:v>
                </c:pt>
                <c:pt idx="1742">
                  <c:v>2.3676000000000001E-3</c:v>
                </c:pt>
                <c:pt idx="1743">
                  <c:v>2.6922999999999999E-3</c:v>
                </c:pt>
                <c:pt idx="1744">
                  <c:v>3.8725000000000001E-3</c:v>
                </c:pt>
                <c:pt idx="1745">
                  <c:v>2.4085000000000001E-3</c:v>
                </c:pt>
                <c:pt idx="1746">
                  <c:v>4.0759999999999998E-3</c:v>
                </c:pt>
                <c:pt idx="1747">
                  <c:v>2.6191000000000001E-3</c:v>
                </c:pt>
                <c:pt idx="1748">
                  <c:v>2.8906000000000001E-3</c:v>
                </c:pt>
                <c:pt idx="1749">
                  <c:v>2.5481000000000002E-3</c:v>
                </c:pt>
                <c:pt idx="1750">
                  <c:v>2.9632999999999999E-3</c:v>
                </c:pt>
                <c:pt idx="1751">
                  <c:v>2.3173E-3</c:v>
                </c:pt>
                <c:pt idx="1752">
                  <c:v>2.0926E-3</c:v>
                </c:pt>
                <c:pt idx="1753">
                  <c:v>2.6304000000000002E-3</c:v>
                </c:pt>
                <c:pt idx="1754">
                  <c:v>2.4329E-3</c:v>
                </c:pt>
                <c:pt idx="1755">
                  <c:v>5.1224E-3</c:v>
                </c:pt>
                <c:pt idx="1756">
                  <c:v>3.2626999999999999E-3</c:v>
                </c:pt>
                <c:pt idx="1757">
                  <c:v>5.0835000000000003E-3</c:v>
                </c:pt>
                <c:pt idx="1758">
                  <c:v>4.4238999999999997E-3</c:v>
                </c:pt>
                <c:pt idx="1759">
                  <c:v>5.2443000000000004E-3</c:v>
                </c:pt>
                <c:pt idx="1760">
                  <c:v>3.4781999999999999E-3</c:v>
                </c:pt>
                <c:pt idx="1761">
                  <c:v>2.2301000000000001E-3</c:v>
                </c:pt>
                <c:pt idx="1762">
                  <c:v>2.5271999999999998E-3</c:v>
                </c:pt>
                <c:pt idx="1763">
                  <c:v>2.8990999999999999E-3</c:v>
                </c:pt>
                <c:pt idx="1764">
                  <c:v>2.9883000000000002E-3</c:v>
                </c:pt>
                <c:pt idx="1765">
                  <c:v>5.0885000000000001E-3</c:v>
                </c:pt>
                <c:pt idx="1766">
                  <c:v>2.4941999999999998E-3</c:v>
                </c:pt>
                <c:pt idx="1767">
                  <c:v>3.2839000000000002E-3</c:v>
                </c:pt>
                <c:pt idx="1768">
                  <c:v>2.8135E-3</c:v>
                </c:pt>
                <c:pt idx="1769">
                  <c:v>2.2258E-3</c:v>
                </c:pt>
                <c:pt idx="1770">
                  <c:v>2.3032999999999999E-3</c:v>
                </c:pt>
                <c:pt idx="1771">
                  <c:v>3.8192999999999999E-3</c:v>
                </c:pt>
                <c:pt idx="1772">
                  <c:v>3.9525000000000003E-3</c:v>
                </c:pt>
                <c:pt idx="1773">
                  <c:v>2.5945999999999999E-3</c:v>
                </c:pt>
                <c:pt idx="1774">
                  <c:v>2.7840999999999999E-3</c:v>
                </c:pt>
                <c:pt idx="1775">
                  <c:v>2.4627E-3</c:v>
                </c:pt>
                <c:pt idx="1776">
                  <c:v>3.0772E-3</c:v>
                </c:pt>
                <c:pt idx="1777">
                  <c:v>2.0698000000000001E-3</c:v>
                </c:pt>
                <c:pt idx="1778">
                  <c:v>2.2365000000000002E-3</c:v>
                </c:pt>
                <c:pt idx="1779">
                  <c:v>3.0877000000000001E-3</c:v>
                </c:pt>
                <c:pt idx="1780">
                  <c:v>2.2652000000000002E-3</c:v>
                </c:pt>
                <c:pt idx="1781">
                  <c:v>2.5471999999999999E-3</c:v>
                </c:pt>
                <c:pt idx="1782">
                  <c:v>2.2954999999999998E-3</c:v>
                </c:pt>
                <c:pt idx="1783">
                  <c:v>5.1982E-3</c:v>
                </c:pt>
                <c:pt idx="1784">
                  <c:v>2.3684000000000001E-3</c:v>
                </c:pt>
                <c:pt idx="1785">
                  <c:v>2.7095000000000001E-3</c:v>
                </c:pt>
                <c:pt idx="1786">
                  <c:v>2.5282999999999998E-3</c:v>
                </c:pt>
                <c:pt idx="1787">
                  <c:v>2.614E-3</c:v>
                </c:pt>
                <c:pt idx="1788">
                  <c:v>2.5259000000000002E-3</c:v>
                </c:pt>
                <c:pt idx="1789">
                  <c:v>2.4732999999999999E-3</c:v>
                </c:pt>
                <c:pt idx="1790">
                  <c:v>2.7246000000000002E-3</c:v>
                </c:pt>
                <c:pt idx="1791">
                  <c:v>2.2449000000000002E-3</c:v>
                </c:pt>
                <c:pt idx="1792">
                  <c:v>2.0162000000000001E-3</c:v>
                </c:pt>
                <c:pt idx="1793">
                  <c:v>2.4080999999999998E-3</c:v>
                </c:pt>
                <c:pt idx="1794">
                  <c:v>3.3944000000000001E-3</c:v>
                </c:pt>
                <c:pt idx="1795">
                  <c:v>2.5728000000000001E-3</c:v>
                </c:pt>
                <c:pt idx="1796">
                  <c:v>2.8170999999999999E-3</c:v>
                </c:pt>
                <c:pt idx="1797">
                  <c:v>2.9581E-3</c:v>
                </c:pt>
                <c:pt idx="1798">
                  <c:v>5.7825000000000003E-3</c:v>
                </c:pt>
                <c:pt idx="1799">
                  <c:v>2.5135999999999999E-3</c:v>
                </c:pt>
                <c:pt idx="1800">
                  <c:v>3.9617000000000003E-3</c:v>
                </c:pt>
                <c:pt idx="1801">
                  <c:v>2.4832999999999999E-3</c:v>
                </c:pt>
                <c:pt idx="1802">
                  <c:v>2.8528999999999998E-3</c:v>
                </c:pt>
                <c:pt idx="1803">
                  <c:v>3.3444E-3</c:v>
                </c:pt>
                <c:pt idx="1804">
                  <c:v>2.6182000000000002E-3</c:v>
                </c:pt>
                <c:pt idx="1805">
                  <c:v>2.3790999999999999E-3</c:v>
                </c:pt>
                <c:pt idx="1806">
                  <c:v>2.4870999999999999E-3</c:v>
                </c:pt>
                <c:pt idx="1807">
                  <c:v>2.4600999999999998E-3</c:v>
                </c:pt>
                <c:pt idx="1808">
                  <c:v>2.9066999999999999E-3</c:v>
                </c:pt>
                <c:pt idx="1809">
                  <c:v>2.5914000000000002E-3</c:v>
                </c:pt>
                <c:pt idx="1810">
                  <c:v>2.9754E-3</c:v>
                </c:pt>
                <c:pt idx="1811">
                  <c:v>2.6278E-3</c:v>
                </c:pt>
                <c:pt idx="1812">
                  <c:v>3.9836000000000003E-3</c:v>
                </c:pt>
                <c:pt idx="1813">
                  <c:v>3.9712000000000003E-3</c:v>
                </c:pt>
                <c:pt idx="1814">
                  <c:v>2.5839999999999999E-3</c:v>
                </c:pt>
                <c:pt idx="1815">
                  <c:v>2.6960999999999999E-3</c:v>
                </c:pt>
                <c:pt idx="1816">
                  <c:v>4.3804999999999998E-3</c:v>
                </c:pt>
                <c:pt idx="1817">
                  <c:v>2.2897E-3</c:v>
                </c:pt>
                <c:pt idx="1818">
                  <c:v>2.1048999999999998E-3</c:v>
                </c:pt>
                <c:pt idx="1819">
                  <c:v>4.1973999999999996E-3</c:v>
                </c:pt>
                <c:pt idx="1820">
                  <c:v>4.5040000000000002E-3</c:v>
                </c:pt>
                <c:pt idx="1821">
                  <c:v>2.8357999999999999E-3</c:v>
                </c:pt>
                <c:pt idx="1822">
                  <c:v>2.2537E-3</c:v>
                </c:pt>
                <c:pt idx="1823">
                  <c:v>2.7070000000000002E-3</c:v>
                </c:pt>
                <c:pt idx="1824">
                  <c:v>3.5417999999999999E-3</c:v>
                </c:pt>
                <c:pt idx="1825">
                  <c:v>4.9148999999999998E-3</c:v>
                </c:pt>
                <c:pt idx="1826">
                  <c:v>2.6854000000000001E-3</c:v>
                </c:pt>
                <c:pt idx="1827">
                  <c:v>2.6101000000000002E-3</c:v>
                </c:pt>
                <c:pt idx="1828">
                  <c:v>2.8815999999999998E-3</c:v>
                </c:pt>
                <c:pt idx="1829">
                  <c:v>2.9299999999999999E-3</c:v>
                </c:pt>
                <c:pt idx="1830">
                  <c:v>2.6226000000000001E-3</c:v>
                </c:pt>
                <c:pt idx="1831">
                  <c:v>3.1183999999999999E-3</c:v>
                </c:pt>
                <c:pt idx="1832">
                  <c:v>2.3143E-3</c:v>
                </c:pt>
                <c:pt idx="1833">
                  <c:v>2.3841000000000001E-3</c:v>
                </c:pt>
                <c:pt idx="1834">
                  <c:v>1.21615E-2</c:v>
                </c:pt>
                <c:pt idx="1835">
                  <c:v>2.4889999999999999E-3</c:v>
                </c:pt>
                <c:pt idx="1836">
                  <c:v>2.5642E-3</c:v>
                </c:pt>
                <c:pt idx="1837">
                  <c:v>3.568E-3</c:v>
                </c:pt>
                <c:pt idx="1838">
                  <c:v>2.7515999999999999E-3</c:v>
                </c:pt>
                <c:pt idx="1839">
                  <c:v>3.5084000000000001E-3</c:v>
                </c:pt>
                <c:pt idx="1840">
                  <c:v>2.3097999999999999E-3</c:v>
                </c:pt>
                <c:pt idx="1841">
                  <c:v>4.0918999999999999E-3</c:v>
                </c:pt>
                <c:pt idx="1842">
                  <c:v>3.7073000000000002E-3</c:v>
                </c:pt>
                <c:pt idx="1843">
                  <c:v>3.1746000000000001E-3</c:v>
                </c:pt>
                <c:pt idx="1844">
                  <c:v>2.4093000000000001E-3</c:v>
                </c:pt>
                <c:pt idx="1845">
                  <c:v>2.9756000000000001E-3</c:v>
                </c:pt>
                <c:pt idx="1846">
                  <c:v>5.0658999999999999E-3</c:v>
                </c:pt>
                <c:pt idx="1847">
                  <c:v>2.8730000000000001E-3</c:v>
                </c:pt>
                <c:pt idx="1848">
                  <c:v>2.2691E-3</c:v>
                </c:pt>
                <c:pt idx="1849">
                  <c:v>2.4832000000000001E-3</c:v>
                </c:pt>
                <c:pt idx="1850">
                  <c:v>3.0776000000000002E-3</c:v>
                </c:pt>
                <c:pt idx="1851">
                  <c:v>2.3747E-3</c:v>
                </c:pt>
                <c:pt idx="1852">
                  <c:v>8.8398999999999995E-3</c:v>
                </c:pt>
                <c:pt idx="1853">
                  <c:v>2.9813999999999999E-3</c:v>
                </c:pt>
                <c:pt idx="1854">
                  <c:v>3.2528000000000001E-3</c:v>
                </c:pt>
                <c:pt idx="1855">
                  <c:v>2.8341E-3</c:v>
                </c:pt>
                <c:pt idx="1856">
                  <c:v>2.4304999999999999E-3</c:v>
                </c:pt>
                <c:pt idx="1857">
                  <c:v>3.3996999999999999E-3</c:v>
                </c:pt>
                <c:pt idx="1858">
                  <c:v>3.5225999999999999E-3</c:v>
                </c:pt>
                <c:pt idx="1859">
                  <c:v>2.5839000000000001E-3</c:v>
                </c:pt>
                <c:pt idx="1860">
                  <c:v>2.4082999999999999E-3</c:v>
                </c:pt>
                <c:pt idx="1861">
                  <c:v>2.8809999999999999E-3</c:v>
                </c:pt>
                <c:pt idx="1862">
                  <c:v>3.3400000000000001E-3</c:v>
                </c:pt>
                <c:pt idx="1863">
                  <c:v>2.3869E-3</c:v>
                </c:pt>
                <c:pt idx="1864">
                  <c:v>2.6235E-3</c:v>
                </c:pt>
                <c:pt idx="1865">
                  <c:v>2.9369999999999999E-3</c:v>
                </c:pt>
                <c:pt idx="1866">
                  <c:v>3.1291000000000001E-3</c:v>
                </c:pt>
                <c:pt idx="1867">
                  <c:v>3.5117999999999998E-3</c:v>
                </c:pt>
                <c:pt idx="1868">
                  <c:v>3.0309999999999998E-3</c:v>
                </c:pt>
                <c:pt idx="1869">
                  <c:v>2.6592999999999999E-3</c:v>
                </c:pt>
                <c:pt idx="1870">
                  <c:v>2.2756E-3</c:v>
                </c:pt>
                <c:pt idx="1871">
                  <c:v>2.1069999999999999E-3</c:v>
                </c:pt>
                <c:pt idx="1872">
                  <c:v>2.8062999999999999E-3</c:v>
                </c:pt>
                <c:pt idx="1873">
                  <c:v>2.3644999999999998E-3</c:v>
                </c:pt>
                <c:pt idx="1874">
                  <c:v>3.0544000000000001E-3</c:v>
                </c:pt>
                <c:pt idx="1875">
                  <c:v>2.5073999999999999E-3</c:v>
                </c:pt>
                <c:pt idx="1876">
                  <c:v>3.6137000000000001E-3</c:v>
                </c:pt>
                <c:pt idx="1877">
                  <c:v>2.2607E-3</c:v>
                </c:pt>
                <c:pt idx="1878">
                  <c:v>2.3373000000000001E-3</c:v>
                </c:pt>
                <c:pt idx="1879">
                  <c:v>1.0024699999999999E-2</c:v>
                </c:pt>
                <c:pt idx="1880">
                  <c:v>2.3505000000000002E-3</c:v>
                </c:pt>
                <c:pt idx="1881">
                  <c:v>2.2169999999999998E-3</c:v>
                </c:pt>
                <c:pt idx="1882">
                  <c:v>3.2883000000000001E-3</c:v>
                </c:pt>
                <c:pt idx="1883">
                  <c:v>3.2967999999999999E-3</c:v>
                </c:pt>
                <c:pt idx="1884">
                  <c:v>3.6454999999999999E-3</c:v>
                </c:pt>
                <c:pt idx="1885">
                  <c:v>4.228E-3</c:v>
                </c:pt>
                <c:pt idx="1886">
                  <c:v>2.4182000000000001E-3</c:v>
                </c:pt>
                <c:pt idx="1887">
                  <c:v>3.2502E-3</c:v>
                </c:pt>
                <c:pt idx="1888">
                  <c:v>7.3006E-3</c:v>
                </c:pt>
                <c:pt idx="1889">
                  <c:v>2.2877000000000002E-3</c:v>
                </c:pt>
                <c:pt idx="1890">
                  <c:v>2.3770000000000002E-3</c:v>
                </c:pt>
                <c:pt idx="1891">
                  <c:v>3.3468E-3</c:v>
                </c:pt>
                <c:pt idx="1892">
                  <c:v>4.633E-3</c:v>
                </c:pt>
                <c:pt idx="1893">
                  <c:v>3.0517000000000001E-3</c:v>
                </c:pt>
                <c:pt idx="1894">
                  <c:v>2.1754999999999999E-3</c:v>
                </c:pt>
                <c:pt idx="1895">
                  <c:v>2.9472000000000001E-3</c:v>
                </c:pt>
                <c:pt idx="1896">
                  <c:v>3.3199000000000002E-3</c:v>
                </c:pt>
                <c:pt idx="1897">
                  <c:v>3.9572000000000001E-3</c:v>
                </c:pt>
                <c:pt idx="1898">
                  <c:v>3.4448999999999999E-3</c:v>
                </c:pt>
                <c:pt idx="1899">
                  <c:v>3.3497000000000002E-3</c:v>
                </c:pt>
                <c:pt idx="1900">
                  <c:v>6.0657999999999997E-3</c:v>
                </c:pt>
                <c:pt idx="1901">
                  <c:v>2.6689999999999999E-3</c:v>
                </c:pt>
                <c:pt idx="1902">
                  <c:v>2.3817E-3</c:v>
                </c:pt>
                <c:pt idx="1903">
                  <c:v>2.3202000000000001E-3</c:v>
                </c:pt>
                <c:pt idx="1904">
                  <c:v>3.3533999999999999E-3</c:v>
                </c:pt>
                <c:pt idx="1905">
                  <c:v>3.4171000000000002E-3</c:v>
                </c:pt>
                <c:pt idx="1906">
                  <c:v>2.7376000000000002E-3</c:v>
                </c:pt>
                <c:pt idx="1907">
                  <c:v>2.7705E-3</c:v>
                </c:pt>
                <c:pt idx="1908">
                  <c:v>2.2182999999999999E-3</c:v>
                </c:pt>
                <c:pt idx="1909">
                  <c:v>3.2144999999999999E-3</c:v>
                </c:pt>
                <c:pt idx="1910">
                  <c:v>3.8785999999999998E-3</c:v>
                </c:pt>
                <c:pt idx="1911">
                  <c:v>5.2264E-3</c:v>
                </c:pt>
                <c:pt idx="1912">
                  <c:v>3.6185000000000002E-3</c:v>
                </c:pt>
                <c:pt idx="1913">
                  <c:v>2.6280000000000001E-3</c:v>
                </c:pt>
                <c:pt idx="1914">
                  <c:v>2.7033000000000001E-3</c:v>
                </c:pt>
                <c:pt idx="1915">
                  <c:v>2.5669999999999998E-3</c:v>
                </c:pt>
                <c:pt idx="1916">
                  <c:v>4.6610999999999996E-3</c:v>
                </c:pt>
                <c:pt idx="1917">
                  <c:v>2.9294E-3</c:v>
                </c:pt>
                <c:pt idx="1918">
                  <c:v>7.0856000000000001E-3</c:v>
                </c:pt>
                <c:pt idx="1919">
                  <c:v>2.6776E-3</c:v>
                </c:pt>
                <c:pt idx="1920">
                  <c:v>2.5542E-3</c:v>
                </c:pt>
                <c:pt idx="1921">
                  <c:v>2.5060999999999998E-3</c:v>
                </c:pt>
                <c:pt idx="1922">
                  <c:v>2.4886999999999999E-3</c:v>
                </c:pt>
                <c:pt idx="1923">
                  <c:v>4.0207000000000003E-3</c:v>
                </c:pt>
                <c:pt idx="1924">
                  <c:v>3.0286000000000002E-3</c:v>
                </c:pt>
                <c:pt idx="1925">
                  <c:v>2.4835999999999999E-3</c:v>
                </c:pt>
                <c:pt idx="1926">
                  <c:v>2.7705E-3</c:v>
                </c:pt>
                <c:pt idx="1927">
                  <c:v>2.2889E-3</c:v>
                </c:pt>
                <c:pt idx="1928">
                  <c:v>2.7071999999999999E-3</c:v>
                </c:pt>
                <c:pt idx="1929">
                  <c:v>2.7184000000000002E-3</c:v>
                </c:pt>
                <c:pt idx="1930">
                  <c:v>3.7631000000000001E-3</c:v>
                </c:pt>
                <c:pt idx="1931">
                  <c:v>2.9805999999999999E-3</c:v>
                </c:pt>
                <c:pt idx="1932">
                  <c:v>2.8300000000000001E-3</c:v>
                </c:pt>
                <c:pt idx="1933">
                  <c:v>5.0286000000000003E-3</c:v>
                </c:pt>
                <c:pt idx="1934">
                  <c:v>3.2369999999999999E-3</c:v>
                </c:pt>
                <c:pt idx="1935">
                  <c:v>3.4702999999999999E-3</c:v>
                </c:pt>
                <c:pt idx="1936">
                  <c:v>2.1151E-3</c:v>
                </c:pt>
                <c:pt idx="1937">
                  <c:v>2.8088000000000002E-3</c:v>
                </c:pt>
                <c:pt idx="1938">
                  <c:v>2.9245999999999999E-3</c:v>
                </c:pt>
                <c:pt idx="1939">
                  <c:v>2.3268999999999998E-3</c:v>
                </c:pt>
                <c:pt idx="1940">
                  <c:v>2.2103000000000001E-3</c:v>
                </c:pt>
                <c:pt idx="1941">
                  <c:v>3.0420999999999998E-3</c:v>
                </c:pt>
                <c:pt idx="1942">
                  <c:v>3.2250999999999998E-3</c:v>
                </c:pt>
                <c:pt idx="1943">
                  <c:v>4.7717000000000002E-3</c:v>
                </c:pt>
                <c:pt idx="1944">
                  <c:v>2.5059000000000001E-3</c:v>
                </c:pt>
                <c:pt idx="1945">
                  <c:v>2.8701E-3</c:v>
                </c:pt>
                <c:pt idx="1946">
                  <c:v>2.6386000000000001E-3</c:v>
                </c:pt>
                <c:pt idx="1947">
                  <c:v>2.6713000000000002E-3</c:v>
                </c:pt>
                <c:pt idx="1948">
                  <c:v>2.5539999999999998E-3</c:v>
                </c:pt>
                <c:pt idx="1949">
                  <c:v>3.5073999999999999E-3</c:v>
                </c:pt>
                <c:pt idx="1950">
                  <c:v>3.4761000000000002E-3</c:v>
                </c:pt>
                <c:pt idx="1951">
                  <c:v>3.3164000000000002E-3</c:v>
                </c:pt>
                <c:pt idx="1952">
                  <c:v>3.1714999999999998E-3</c:v>
                </c:pt>
                <c:pt idx="1953">
                  <c:v>2.5146999999999999E-3</c:v>
                </c:pt>
                <c:pt idx="1954">
                  <c:v>3.9161999999999999E-3</c:v>
                </c:pt>
                <c:pt idx="1955">
                  <c:v>3.8397000000000001E-3</c:v>
                </c:pt>
                <c:pt idx="1956">
                  <c:v>2.7353E-3</c:v>
                </c:pt>
                <c:pt idx="1957">
                  <c:v>5.8837000000000004E-3</c:v>
                </c:pt>
                <c:pt idx="1958">
                  <c:v>2.5638000000000002E-3</c:v>
                </c:pt>
                <c:pt idx="1959">
                  <c:v>2.1110999999999999E-3</c:v>
                </c:pt>
                <c:pt idx="1960">
                  <c:v>2.2742000000000001E-3</c:v>
                </c:pt>
                <c:pt idx="1961">
                  <c:v>3.1275000000000001E-3</c:v>
                </c:pt>
                <c:pt idx="1962">
                  <c:v>2.4369999999999999E-3</c:v>
                </c:pt>
                <c:pt idx="1963">
                  <c:v>3.0782000000000001E-3</c:v>
                </c:pt>
                <c:pt idx="1964">
                  <c:v>2.8264000000000002E-3</c:v>
                </c:pt>
                <c:pt idx="1965">
                  <c:v>3.0330000000000001E-3</c:v>
                </c:pt>
                <c:pt idx="1966">
                  <c:v>2.9805999999999999E-3</c:v>
                </c:pt>
                <c:pt idx="1967">
                  <c:v>2.5408000000000002E-3</c:v>
                </c:pt>
                <c:pt idx="1968">
                  <c:v>3.2292000000000002E-3</c:v>
                </c:pt>
                <c:pt idx="1969">
                  <c:v>2.3471999999999998E-3</c:v>
                </c:pt>
                <c:pt idx="1970">
                  <c:v>2.6247000000000002E-3</c:v>
                </c:pt>
                <c:pt idx="1971">
                  <c:v>2.8792000000000002E-3</c:v>
                </c:pt>
                <c:pt idx="1972">
                  <c:v>2.0986999999999998E-3</c:v>
                </c:pt>
                <c:pt idx="1973">
                  <c:v>2.9754E-3</c:v>
                </c:pt>
                <c:pt idx="1974">
                  <c:v>2.5818E-3</c:v>
                </c:pt>
                <c:pt idx="1975">
                  <c:v>3.1175999999999999E-3</c:v>
                </c:pt>
                <c:pt idx="1976">
                  <c:v>2.9684999999999998E-3</c:v>
                </c:pt>
                <c:pt idx="1977">
                  <c:v>2.0238999999999999E-3</c:v>
                </c:pt>
                <c:pt idx="1978">
                  <c:v>2.2331999999999999E-3</c:v>
                </c:pt>
                <c:pt idx="1979">
                  <c:v>3.2655000000000002E-3</c:v>
                </c:pt>
                <c:pt idx="1980">
                  <c:v>3.2287000000000001E-3</c:v>
                </c:pt>
                <c:pt idx="1981">
                  <c:v>3.6270999999999999E-3</c:v>
                </c:pt>
                <c:pt idx="1982">
                  <c:v>4.0461000000000004E-3</c:v>
                </c:pt>
                <c:pt idx="1983">
                  <c:v>2.7315E-3</c:v>
                </c:pt>
                <c:pt idx="1984">
                  <c:v>2.7507E-3</c:v>
                </c:pt>
                <c:pt idx="1985">
                  <c:v>4.7650000000000001E-3</c:v>
                </c:pt>
                <c:pt idx="1986">
                  <c:v>2.6703999999999999E-3</c:v>
                </c:pt>
                <c:pt idx="1987">
                  <c:v>2.1765999999999999E-3</c:v>
                </c:pt>
                <c:pt idx="1988">
                  <c:v>3.0599999999999998E-3</c:v>
                </c:pt>
                <c:pt idx="1989">
                  <c:v>3.4004999999999999E-3</c:v>
                </c:pt>
                <c:pt idx="1990">
                  <c:v>2.2786E-3</c:v>
                </c:pt>
                <c:pt idx="1991">
                  <c:v>4.0657999999999996E-3</c:v>
                </c:pt>
                <c:pt idx="1992">
                  <c:v>2.3733000000000001E-3</c:v>
                </c:pt>
                <c:pt idx="1993">
                  <c:v>2.6404000000000002E-3</c:v>
                </c:pt>
                <c:pt idx="1994">
                  <c:v>2.2509000000000001E-3</c:v>
                </c:pt>
                <c:pt idx="1995">
                  <c:v>2.8522E-3</c:v>
                </c:pt>
                <c:pt idx="1996">
                  <c:v>2.4250000000000001E-3</c:v>
                </c:pt>
                <c:pt idx="1997">
                  <c:v>4.1707000000000003E-3</c:v>
                </c:pt>
                <c:pt idx="1998">
                  <c:v>4.0508000000000002E-3</c:v>
                </c:pt>
                <c:pt idx="1999">
                  <c:v>2.3077000000000002E-3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097-4045-961F-AE968DB7028A}"/>
            </c:ext>
          </c:extLst>
        </c:ser>
        <c:ser>
          <c:idx val="4"/>
          <c:order val="4"/>
          <c:tx>
            <c:strRef>
              <c:f>'Order Processing Times'!$G$1</c:f>
              <c:strCache>
                <c:ptCount val="1"/>
                <c:pt idx="0">
                  <c:v>Add Order To Orderbook Time (s)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Times'!$G$2:$G$2001</c:f>
              <c:numCache>
                <c:formatCode>General</c:formatCode>
                <c:ptCount val="2000"/>
                <c:pt idx="0">
                  <c:v>1.49255E-2</c:v>
                </c:pt>
                <c:pt idx="1">
                  <c:v>6.7828999999999997E-3</c:v>
                </c:pt>
                <c:pt idx="2">
                  <c:v>7.0667999999999998E-3</c:v>
                </c:pt>
                <c:pt idx="3">
                  <c:v>1.1408400000000001E-2</c:v>
                </c:pt>
                <c:pt idx="4">
                  <c:v>1.93803E-2</c:v>
                </c:pt>
                <c:pt idx="5">
                  <c:v>1.8653599999999999E-2</c:v>
                </c:pt>
                <c:pt idx="6">
                  <c:v>9.2586999999999999E-3</c:v>
                </c:pt>
                <c:pt idx="7">
                  <c:v>1.1173199999999999E-2</c:v>
                </c:pt>
                <c:pt idx="8">
                  <c:v>1.0591400000000001E-2</c:v>
                </c:pt>
                <c:pt idx="9">
                  <c:v>1.0409699999999999E-2</c:v>
                </c:pt>
                <c:pt idx="10">
                  <c:v>9.1385000000000008E-3</c:v>
                </c:pt>
                <c:pt idx="11">
                  <c:v>8.9715999999999997E-3</c:v>
                </c:pt>
                <c:pt idx="12">
                  <c:v>9.4281999999999994E-3</c:v>
                </c:pt>
                <c:pt idx="13">
                  <c:v>9.1575000000000007E-3</c:v>
                </c:pt>
                <c:pt idx="14">
                  <c:v>1.74863E-2</c:v>
                </c:pt>
                <c:pt idx="15">
                  <c:v>1.89526E-2</c:v>
                </c:pt>
                <c:pt idx="16">
                  <c:v>9.9763999999999999E-3</c:v>
                </c:pt>
                <c:pt idx="17">
                  <c:v>1.06014E-2</c:v>
                </c:pt>
                <c:pt idx="18">
                  <c:v>9.2492000000000008E-3</c:v>
                </c:pt>
                <c:pt idx="19">
                  <c:v>9.4599000000000003E-3</c:v>
                </c:pt>
                <c:pt idx="20">
                  <c:v>1.6054599999999999E-2</c:v>
                </c:pt>
                <c:pt idx="21">
                  <c:v>7.4653000000000002E-3</c:v>
                </c:pt>
                <c:pt idx="22">
                  <c:v>1.13676E-2</c:v>
                </c:pt>
                <c:pt idx="23">
                  <c:v>1.32678E-2</c:v>
                </c:pt>
                <c:pt idx="24">
                  <c:v>1.2501999999999999E-2</c:v>
                </c:pt>
                <c:pt idx="25">
                  <c:v>1.18186E-2</c:v>
                </c:pt>
                <c:pt idx="26">
                  <c:v>1.08047E-2</c:v>
                </c:pt>
                <c:pt idx="27">
                  <c:v>8.4556000000000006E-3</c:v>
                </c:pt>
                <c:pt idx="28">
                  <c:v>1.0262500000000001E-2</c:v>
                </c:pt>
                <c:pt idx="29">
                  <c:v>1.6204799999999998E-2</c:v>
                </c:pt>
                <c:pt idx="30">
                  <c:v>2.17205E-2</c:v>
                </c:pt>
                <c:pt idx="31">
                  <c:v>2.4053700000000001E-2</c:v>
                </c:pt>
                <c:pt idx="32">
                  <c:v>4.0093700000000003E-2</c:v>
                </c:pt>
                <c:pt idx="33">
                  <c:v>1.86686E-2</c:v>
                </c:pt>
                <c:pt idx="34">
                  <c:v>1.2873300000000001E-2</c:v>
                </c:pt>
                <c:pt idx="35">
                  <c:v>1.2322400000000001E-2</c:v>
                </c:pt>
                <c:pt idx="36">
                  <c:v>1.1653E-2</c:v>
                </c:pt>
                <c:pt idx="37">
                  <c:v>1.80558E-2</c:v>
                </c:pt>
                <c:pt idx="38">
                  <c:v>2.0235900000000001E-2</c:v>
                </c:pt>
                <c:pt idx="39">
                  <c:v>2.0062099999999999E-2</c:v>
                </c:pt>
                <c:pt idx="40">
                  <c:v>2.4864899999999999E-2</c:v>
                </c:pt>
                <c:pt idx="41">
                  <c:v>2.3852999999999999E-2</c:v>
                </c:pt>
                <c:pt idx="42">
                  <c:v>3.52733E-2</c:v>
                </c:pt>
                <c:pt idx="43">
                  <c:v>3.3427600000000002E-2</c:v>
                </c:pt>
                <c:pt idx="44">
                  <c:v>2.9124799999999999E-2</c:v>
                </c:pt>
                <c:pt idx="45">
                  <c:v>1.8238299999999999E-2</c:v>
                </c:pt>
                <c:pt idx="46">
                  <c:v>3.4501499999999997E-2</c:v>
                </c:pt>
                <c:pt idx="47">
                  <c:v>2.0025000000000001E-2</c:v>
                </c:pt>
                <c:pt idx="48">
                  <c:v>1.7448100000000001E-2</c:v>
                </c:pt>
                <c:pt idx="49">
                  <c:v>1.6430500000000001E-2</c:v>
                </c:pt>
                <c:pt idx="50">
                  <c:v>1.6193900000000001E-2</c:v>
                </c:pt>
                <c:pt idx="51">
                  <c:v>2.05317E-2</c:v>
                </c:pt>
                <c:pt idx="52">
                  <c:v>2.6949000000000001E-2</c:v>
                </c:pt>
                <c:pt idx="53">
                  <c:v>2.88893E-2</c:v>
                </c:pt>
                <c:pt idx="54">
                  <c:v>3.5216699999999997E-2</c:v>
                </c:pt>
                <c:pt idx="55">
                  <c:v>3.2923099999999997E-2</c:v>
                </c:pt>
                <c:pt idx="56">
                  <c:v>1.9382199999999999E-2</c:v>
                </c:pt>
                <c:pt idx="57">
                  <c:v>2.96861E-2</c:v>
                </c:pt>
                <c:pt idx="58">
                  <c:v>2.1975600000000001E-2</c:v>
                </c:pt>
                <c:pt idx="59">
                  <c:v>2.07531E-2</c:v>
                </c:pt>
                <c:pt idx="60">
                  <c:v>2.4006300000000001E-2</c:v>
                </c:pt>
                <c:pt idx="61">
                  <c:v>1.8768E-2</c:v>
                </c:pt>
                <c:pt idx="62">
                  <c:v>5.05648E-2</c:v>
                </c:pt>
                <c:pt idx="63">
                  <c:v>2.3041099999999998E-2</c:v>
                </c:pt>
                <c:pt idx="64">
                  <c:v>1.6574100000000001E-2</c:v>
                </c:pt>
                <c:pt idx="65">
                  <c:v>2.2334300000000001E-2</c:v>
                </c:pt>
                <c:pt idx="66">
                  <c:v>2.2838899999999999E-2</c:v>
                </c:pt>
                <c:pt idx="67">
                  <c:v>2.8904099999999999E-2</c:v>
                </c:pt>
                <c:pt idx="68">
                  <c:v>2.3915200000000001E-2</c:v>
                </c:pt>
                <c:pt idx="69">
                  <c:v>2.8768999999999999E-2</c:v>
                </c:pt>
                <c:pt idx="70">
                  <c:v>3.04117E-2</c:v>
                </c:pt>
                <c:pt idx="71">
                  <c:v>1.9753900000000001E-2</c:v>
                </c:pt>
                <c:pt idx="72">
                  <c:v>2.3299E-2</c:v>
                </c:pt>
                <c:pt idx="73">
                  <c:v>2.79166E-2</c:v>
                </c:pt>
                <c:pt idx="74">
                  <c:v>1.9957699999999998E-2</c:v>
                </c:pt>
                <c:pt idx="75">
                  <c:v>2.58713E-2</c:v>
                </c:pt>
                <c:pt idx="76">
                  <c:v>2.8756799999999999E-2</c:v>
                </c:pt>
                <c:pt idx="77">
                  <c:v>2.0690400000000001E-2</c:v>
                </c:pt>
                <c:pt idx="78">
                  <c:v>2.46286E-2</c:v>
                </c:pt>
                <c:pt idx="79">
                  <c:v>2.3724800000000001E-2</c:v>
                </c:pt>
                <c:pt idx="80">
                  <c:v>4.57153E-2</c:v>
                </c:pt>
                <c:pt idx="81">
                  <c:v>2.68287E-2</c:v>
                </c:pt>
                <c:pt idx="82">
                  <c:v>2.2550299999999999E-2</c:v>
                </c:pt>
                <c:pt idx="83">
                  <c:v>2.1380900000000001E-2</c:v>
                </c:pt>
                <c:pt idx="84">
                  <c:v>4.1044299999999999E-2</c:v>
                </c:pt>
                <c:pt idx="85">
                  <c:v>3.0818499999999999E-2</c:v>
                </c:pt>
                <c:pt idx="86">
                  <c:v>2.6105900000000001E-2</c:v>
                </c:pt>
                <c:pt idx="87">
                  <c:v>1.6841800000000001E-2</c:v>
                </c:pt>
                <c:pt idx="88">
                  <c:v>2.53023E-2</c:v>
                </c:pt>
                <c:pt idx="89">
                  <c:v>2.22171E-2</c:v>
                </c:pt>
                <c:pt idx="90">
                  <c:v>2.7972899999999998E-2</c:v>
                </c:pt>
                <c:pt idx="91">
                  <c:v>1.9089100000000001E-2</c:v>
                </c:pt>
                <c:pt idx="92">
                  <c:v>2.7030700000000001E-2</c:v>
                </c:pt>
                <c:pt idx="93">
                  <c:v>2.7541699999999999E-2</c:v>
                </c:pt>
                <c:pt idx="94">
                  <c:v>4.3750799999999999E-2</c:v>
                </c:pt>
                <c:pt idx="95">
                  <c:v>2.79358E-2</c:v>
                </c:pt>
                <c:pt idx="96">
                  <c:v>3.8286199999999999E-2</c:v>
                </c:pt>
                <c:pt idx="97">
                  <c:v>3.4489100000000002E-2</c:v>
                </c:pt>
                <c:pt idx="98">
                  <c:v>2.6934300000000001E-2</c:v>
                </c:pt>
                <c:pt idx="99">
                  <c:v>2.5724400000000001E-2</c:v>
                </c:pt>
                <c:pt idx="100">
                  <c:v>3.1185399999999999E-2</c:v>
                </c:pt>
                <c:pt idx="101">
                  <c:v>2.3473299999999999E-2</c:v>
                </c:pt>
                <c:pt idx="102">
                  <c:v>3.8430199999999998E-2</c:v>
                </c:pt>
                <c:pt idx="103">
                  <c:v>3.4959799999999999E-2</c:v>
                </c:pt>
                <c:pt idx="104">
                  <c:v>2.14886E-2</c:v>
                </c:pt>
                <c:pt idx="105">
                  <c:v>2.5249199999999999E-2</c:v>
                </c:pt>
                <c:pt idx="106">
                  <c:v>2.5724299999999999E-2</c:v>
                </c:pt>
                <c:pt idx="107">
                  <c:v>2.52818E-2</c:v>
                </c:pt>
                <c:pt idx="108">
                  <c:v>2.4494499999999999E-2</c:v>
                </c:pt>
                <c:pt idx="109">
                  <c:v>2.49868E-2</c:v>
                </c:pt>
                <c:pt idx="110">
                  <c:v>3.6912E-2</c:v>
                </c:pt>
                <c:pt idx="111">
                  <c:v>3.9264500000000001E-2</c:v>
                </c:pt>
                <c:pt idx="112">
                  <c:v>3.82406E-2</c:v>
                </c:pt>
                <c:pt idx="113">
                  <c:v>3.9676599999999999E-2</c:v>
                </c:pt>
                <c:pt idx="114">
                  <c:v>4.8103100000000003E-2</c:v>
                </c:pt>
                <c:pt idx="115">
                  <c:v>4.1017900000000003E-2</c:v>
                </c:pt>
                <c:pt idx="116">
                  <c:v>4.3549699999999997E-2</c:v>
                </c:pt>
                <c:pt idx="117">
                  <c:v>4.01515E-2</c:v>
                </c:pt>
                <c:pt idx="118">
                  <c:v>3.5154499999999998E-2</c:v>
                </c:pt>
                <c:pt idx="119">
                  <c:v>4.55985E-2</c:v>
                </c:pt>
                <c:pt idx="120">
                  <c:v>3.4897499999999998E-2</c:v>
                </c:pt>
                <c:pt idx="121">
                  <c:v>3.21696E-2</c:v>
                </c:pt>
                <c:pt idx="122">
                  <c:v>2.53701E-2</c:v>
                </c:pt>
                <c:pt idx="123">
                  <c:v>3.6411499999999999E-2</c:v>
                </c:pt>
                <c:pt idx="124">
                  <c:v>3.7441200000000001E-2</c:v>
                </c:pt>
                <c:pt idx="125">
                  <c:v>3.9797199999999998E-2</c:v>
                </c:pt>
                <c:pt idx="126">
                  <c:v>6.3269000000000006E-2</c:v>
                </c:pt>
                <c:pt idx="127">
                  <c:v>8.4696900000000006E-2</c:v>
                </c:pt>
                <c:pt idx="128">
                  <c:v>4.0349000000000003E-2</c:v>
                </c:pt>
                <c:pt idx="129">
                  <c:v>3.1654500000000002E-2</c:v>
                </c:pt>
                <c:pt idx="130">
                  <c:v>3.8628099999999999E-2</c:v>
                </c:pt>
                <c:pt idx="131">
                  <c:v>3.0675500000000001E-2</c:v>
                </c:pt>
                <c:pt idx="132">
                  <c:v>2.5790500000000001E-2</c:v>
                </c:pt>
                <c:pt idx="133">
                  <c:v>2.5606400000000001E-2</c:v>
                </c:pt>
                <c:pt idx="134">
                  <c:v>2.7604699999999999E-2</c:v>
                </c:pt>
                <c:pt idx="135">
                  <c:v>2.58742E-2</c:v>
                </c:pt>
                <c:pt idx="136">
                  <c:v>2.8975899999999999E-2</c:v>
                </c:pt>
                <c:pt idx="137">
                  <c:v>2.66191E-2</c:v>
                </c:pt>
                <c:pt idx="138">
                  <c:v>4.6605300000000002E-2</c:v>
                </c:pt>
                <c:pt idx="139">
                  <c:v>3.5272499999999998E-2</c:v>
                </c:pt>
                <c:pt idx="140">
                  <c:v>5.25995E-2</c:v>
                </c:pt>
                <c:pt idx="141">
                  <c:v>4.6090100000000002E-2</c:v>
                </c:pt>
                <c:pt idx="142">
                  <c:v>4.5251699999999999E-2</c:v>
                </c:pt>
                <c:pt idx="143">
                  <c:v>3.1843999999999997E-2</c:v>
                </c:pt>
                <c:pt idx="144">
                  <c:v>3.2475400000000001E-2</c:v>
                </c:pt>
                <c:pt idx="145">
                  <c:v>3.2446700000000002E-2</c:v>
                </c:pt>
                <c:pt idx="146">
                  <c:v>2.8446800000000001E-2</c:v>
                </c:pt>
                <c:pt idx="147">
                  <c:v>2.74299E-2</c:v>
                </c:pt>
                <c:pt idx="148">
                  <c:v>4.8329200000000003E-2</c:v>
                </c:pt>
                <c:pt idx="149">
                  <c:v>3.0193000000000001E-2</c:v>
                </c:pt>
                <c:pt idx="150">
                  <c:v>2.8900700000000001E-2</c:v>
                </c:pt>
                <c:pt idx="151">
                  <c:v>2.86959E-2</c:v>
                </c:pt>
                <c:pt idx="152">
                  <c:v>2.9697299999999999E-2</c:v>
                </c:pt>
                <c:pt idx="153">
                  <c:v>2.7623600000000002E-2</c:v>
                </c:pt>
                <c:pt idx="154">
                  <c:v>4.4332299999999998E-2</c:v>
                </c:pt>
                <c:pt idx="155">
                  <c:v>3.27806E-2</c:v>
                </c:pt>
                <c:pt idx="156">
                  <c:v>3.4586199999999998E-2</c:v>
                </c:pt>
                <c:pt idx="157">
                  <c:v>3.2230700000000001E-2</c:v>
                </c:pt>
                <c:pt idx="158">
                  <c:v>3.4111599999999999E-2</c:v>
                </c:pt>
                <c:pt idx="159">
                  <c:v>2.9119099999999998E-2</c:v>
                </c:pt>
                <c:pt idx="160">
                  <c:v>3.5705899999999999E-2</c:v>
                </c:pt>
                <c:pt idx="161">
                  <c:v>3.2857400000000002E-2</c:v>
                </c:pt>
                <c:pt idx="162">
                  <c:v>3.02715E-2</c:v>
                </c:pt>
                <c:pt idx="163">
                  <c:v>3.4721599999999998E-2</c:v>
                </c:pt>
                <c:pt idx="164">
                  <c:v>3.3421600000000003E-2</c:v>
                </c:pt>
                <c:pt idx="165">
                  <c:v>2.9965200000000001E-2</c:v>
                </c:pt>
                <c:pt idx="166">
                  <c:v>2.9645600000000001E-2</c:v>
                </c:pt>
                <c:pt idx="167">
                  <c:v>3.4190100000000001E-2</c:v>
                </c:pt>
                <c:pt idx="168">
                  <c:v>3.2068300000000001E-2</c:v>
                </c:pt>
                <c:pt idx="169">
                  <c:v>4.9453900000000002E-2</c:v>
                </c:pt>
                <c:pt idx="170">
                  <c:v>4.7032900000000002E-2</c:v>
                </c:pt>
                <c:pt idx="171">
                  <c:v>3.2204999999999998E-2</c:v>
                </c:pt>
                <c:pt idx="172">
                  <c:v>4.0348500000000002E-2</c:v>
                </c:pt>
                <c:pt idx="173">
                  <c:v>3.7608999999999997E-2</c:v>
                </c:pt>
                <c:pt idx="174">
                  <c:v>5.6182599999999999E-2</c:v>
                </c:pt>
                <c:pt idx="175">
                  <c:v>4.3879500000000002E-2</c:v>
                </c:pt>
                <c:pt idx="176">
                  <c:v>4.5658299999999999E-2</c:v>
                </c:pt>
                <c:pt idx="177">
                  <c:v>4.3278999999999998E-2</c:v>
                </c:pt>
                <c:pt idx="178">
                  <c:v>4.5515199999999999E-2</c:v>
                </c:pt>
                <c:pt idx="179">
                  <c:v>4.7757500000000001E-2</c:v>
                </c:pt>
                <c:pt idx="180">
                  <c:v>4.2327499999999997E-2</c:v>
                </c:pt>
                <c:pt idx="181">
                  <c:v>3.8756199999999998E-2</c:v>
                </c:pt>
                <c:pt idx="182">
                  <c:v>5.0280499999999999E-2</c:v>
                </c:pt>
                <c:pt idx="183">
                  <c:v>4.7154500000000002E-2</c:v>
                </c:pt>
                <c:pt idx="184">
                  <c:v>4.7704299999999998E-2</c:v>
                </c:pt>
                <c:pt idx="185">
                  <c:v>4.0409899999999999E-2</c:v>
                </c:pt>
                <c:pt idx="186">
                  <c:v>3.70201E-2</c:v>
                </c:pt>
                <c:pt idx="187">
                  <c:v>4.0322900000000002E-2</c:v>
                </c:pt>
                <c:pt idx="188">
                  <c:v>4.2229200000000001E-2</c:v>
                </c:pt>
                <c:pt idx="189">
                  <c:v>5.3830599999999999E-2</c:v>
                </c:pt>
                <c:pt idx="190">
                  <c:v>4.7233499999999998E-2</c:v>
                </c:pt>
                <c:pt idx="191">
                  <c:v>3.6177599999999997E-2</c:v>
                </c:pt>
                <c:pt idx="192">
                  <c:v>5.2134100000000003E-2</c:v>
                </c:pt>
                <c:pt idx="193">
                  <c:v>3.5829699999999999E-2</c:v>
                </c:pt>
                <c:pt idx="194">
                  <c:v>3.6227500000000003E-2</c:v>
                </c:pt>
                <c:pt idx="195">
                  <c:v>3.6387999999999997E-2</c:v>
                </c:pt>
                <c:pt idx="196">
                  <c:v>3.8617199999999997E-2</c:v>
                </c:pt>
                <c:pt idx="197">
                  <c:v>4.4853400000000002E-2</c:v>
                </c:pt>
                <c:pt idx="198">
                  <c:v>4.9952000000000003E-2</c:v>
                </c:pt>
                <c:pt idx="199">
                  <c:v>4.87953E-2</c:v>
                </c:pt>
                <c:pt idx="200">
                  <c:v>4.7490699999999997E-2</c:v>
                </c:pt>
                <c:pt idx="201">
                  <c:v>6.97773E-2</c:v>
                </c:pt>
                <c:pt idx="202">
                  <c:v>7.3254799999999995E-2</c:v>
                </c:pt>
                <c:pt idx="203">
                  <c:v>5.41057E-2</c:v>
                </c:pt>
                <c:pt idx="204">
                  <c:v>4.4614000000000001E-2</c:v>
                </c:pt>
                <c:pt idx="205">
                  <c:v>3.8226200000000002E-2</c:v>
                </c:pt>
                <c:pt idx="206">
                  <c:v>3.9087900000000002E-2</c:v>
                </c:pt>
                <c:pt idx="207">
                  <c:v>4.0003400000000001E-2</c:v>
                </c:pt>
                <c:pt idx="208">
                  <c:v>7.9285999999999995E-2</c:v>
                </c:pt>
                <c:pt idx="209">
                  <c:v>5.6496400000000002E-2</c:v>
                </c:pt>
                <c:pt idx="210">
                  <c:v>5.3594700000000002E-2</c:v>
                </c:pt>
                <c:pt idx="211">
                  <c:v>5.1794800000000002E-2</c:v>
                </c:pt>
                <c:pt idx="212">
                  <c:v>6.00387E-2</c:v>
                </c:pt>
                <c:pt idx="213">
                  <c:v>6.35825E-2</c:v>
                </c:pt>
                <c:pt idx="214">
                  <c:v>5.5959700000000001E-2</c:v>
                </c:pt>
                <c:pt idx="215">
                  <c:v>4.2705699999999999E-2</c:v>
                </c:pt>
                <c:pt idx="216">
                  <c:v>5.8688900000000002E-2</c:v>
                </c:pt>
                <c:pt idx="217">
                  <c:v>5.2869699999999999E-2</c:v>
                </c:pt>
                <c:pt idx="218">
                  <c:v>4.8936199999999999E-2</c:v>
                </c:pt>
                <c:pt idx="219">
                  <c:v>5.3418300000000002E-2</c:v>
                </c:pt>
                <c:pt idx="220">
                  <c:v>4.4361900000000003E-2</c:v>
                </c:pt>
                <c:pt idx="221">
                  <c:v>5.2591600000000002E-2</c:v>
                </c:pt>
                <c:pt idx="222">
                  <c:v>6.3157599999999994E-2</c:v>
                </c:pt>
                <c:pt idx="223">
                  <c:v>7.5640200000000005E-2</c:v>
                </c:pt>
                <c:pt idx="224">
                  <c:v>4.3857599999999997E-2</c:v>
                </c:pt>
                <c:pt idx="225">
                  <c:v>7.2149199999999997E-2</c:v>
                </c:pt>
                <c:pt idx="226">
                  <c:v>4.8020899999999998E-2</c:v>
                </c:pt>
                <c:pt idx="227">
                  <c:v>5.0164E-2</c:v>
                </c:pt>
                <c:pt idx="228">
                  <c:v>5.0938700000000003E-2</c:v>
                </c:pt>
                <c:pt idx="229">
                  <c:v>4.9330100000000002E-2</c:v>
                </c:pt>
                <c:pt idx="230">
                  <c:v>4.8297100000000003E-2</c:v>
                </c:pt>
                <c:pt idx="231">
                  <c:v>4.1978099999999997E-2</c:v>
                </c:pt>
                <c:pt idx="232">
                  <c:v>5.2963000000000003E-2</c:v>
                </c:pt>
                <c:pt idx="233">
                  <c:v>4.4297099999999999E-2</c:v>
                </c:pt>
                <c:pt idx="234">
                  <c:v>4.34048E-2</c:v>
                </c:pt>
                <c:pt idx="235">
                  <c:v>4.7322599999999999E-2</c:v>
                </c:pt>
                <c:pt idx="236">
                  <c:v>4.3820699999999997E-2</c:v>
                </c:pt>
                <c:pt idx="237">
                  <c:v>4.6550899999999999E-2</c:v>
                </c:pt>
                <c:pt idx="238">
                  <c:v>4.2784900000000001E-2</c:v>
                </c:pt>
                <c:pt idx="239">
                  <c:v>4.5637900000000002E-2</c:v>
                </c:pt>
                <c:pt idx="240">
                  <c:v>4.4619800000000001E-2</c:v>
                </c:pt>
                <c:pt idx="241">
                  <c:v>4.3749299999999998E-2</c:v>
                </c:pt>
                <c:pt idx="242">
                  <c:v>4.6507600000000003E-2</c:v>
                </c:pt>
                <c:pt idx="243">
                  <c:v>4.8607299999999999E-2</c:v>
                </c:pt>
                <c:pt idx="244">
                  <c:v>4.3666799999999999E-2</c:v>
                </c:pt>
                <c:pt idx="245">
                  <c:v>4.7128299999999998E-2</c:v>
                </c:pt>
                <c:pt idx="246">
                  <c:v>4.65181E-2</c:v>
                </c:pt>
                <c:pt idx="247">
                  <c:v>4.4833900000000003E-2</c:v>
                </c:pt>
                <c:pt idx="248">
                  <c:v>4.9389099999999998E-2</c:v>
                </c:pt>
                <c:pt idx="249">
                  <c:v>7.6637800000000006E-2</c:v>
                </c:pt>
                <c:pt idx="250">
                  <c:v>6.0867200000000003E-2</c:v>
                </c:pt>
                <c:pt idx="251">
                  <c:v>4.8147000000000002E-2</c:v>
                </c:pt>
                <c:pt idx="252">
                  <c:v>4.70883E-2</c:v>
                </c:pt>
                <c:pt idx="253">
                  <c:v>4.7948600000000001E-2</c:v>
                </c:pt>
                <c:pt idx="254">
                  <c:v>4.7037700000000002E-2</c:v>
                </c:pt>
                <c:pt idx="255">
                  <c:v>4.8308700000000003E-2</c:v>
                </c:pt>
                <c:pt idx="256">
                  <c:v>4.8043200000000001E-2</c:v>
                </c:pt>
                <c:pt idx="257">
                  <c:v>5.3612800000000002E-2</c:v>
                </c:pt>
                <c:pt idx="258">
                  <c:v>8.2245700000000005E-2</c:v>
                </c:pt>
                <c:pt idx="259">
                  <c:v>5.5925099999999998E-2</c:v>
                </c:pt>
                <c:pt idx="260">
                  <c:v>5.28304E-2</c:v>
                </c:pt>
                <c:pt idx="261">
                  <c:v>5.4445500000000001E-2</c:v>
                </c:pt>
                <c:pt idx="262">
                  <c:v>5.4797100000000001E-2</c:v>
                </c:pt>
                <c:pt idx="263">
                  <c:v>4.92294E-2</c:v>
                </c:pt>
                <c:pt idx="264">
                  <c:v>6.1561999999999999E-2</c:v>
                </c:pt>
                <c:pt idx="265">
                  <c:v>5.4532299999999999E-2</c:v>
                </c:pt>
                <c:pt idx="266">
                  <c:v>5.1638299999999998E-2</c:v>
                </c:pt>
                <c:pt idx="267">
                  <c:v>5.4232599999999999E-2</c:v>
                </c:pt>
                <c:pt idx="268">
                  <c:v>7.1777300000000002E-2</c:v>
                </c:pt>
                <c:pt idx="269">
                  <c:v>6.8891599999999997E-2</c:v>
                </c:pt>
                <c:pt idx="270">
                  <c:v>5.22684E-2</c:v>
                </c:pt>
                <c:pt idx="271">
                  <c:v>5.60067E-2</c:v>
                </c:pt>
                <c:pt idx="272">
                  <c:v>5.3580900000000001E-2</c:v>
                </c:pt>
                <c:pt idx="273">
                  <c:v>5.1014999999999998E-2</c:v>
                </c:pt>
                <c:pt idx="274">
                  <c:v>5.4888300000000001E-2</c:v>
                </c:pt>
                <c:pt idx="275">
                  <c:v>6.6201399999999994E-2</c:v>
                </c:pt>
                <c:pt idx="276">
                  <c:v>9.0861899999999995E-2</c:v>
                </c:pt>
                <c:pt idx="277">
                  <c:v>8.1593499999999999E-2</c:v>
                </c:pt>
                <c:pt idx="278">
                  <c:v>7.5690599999999997E-2</c:v>
                </c:pt>
                <c:pt idx="279">
                  <c:v>7.1930300000000003E-2</c:v>
                </c:pt>
                <c:pt idx="280">
                  <c:v>9.5810800000000002E-2</c:v>
                </c:pt>
                <c:pt idx="281">
                  <c:v>8.7262999999999993E-2</c:v>
                </c:pt>
                <c:pt idx="282">
                  <c:v>9.2109099999999999E-2</c:v>
                </c:pt>
                <c:pt idx="283">
                  <c:v>9.2319700000000005E-2</c:v>
                </c:pt>
                <c:pt idx="284">
                  <c:v>0.1312691</c:v>
                </c:pt>
                <c:pt idx="285">
                  <c:v>7.8964199999999998E-2</c:v>
                </c:pt>
                <c:pt idx="286">
                  <c:v>0.12948480000000001</c:v>
                </c:pt>
                <c:pt idx="287">
                  <c:v>0.16521559999999999</c:v>
                </c:pt>
                <c:pt idx="288">
                  <c:v>0.11505600000000001</c:v>
                </c:pt>
                <c:pt idx="289">
                  <c:v>9.9110000000000004E-2</c:v>
                </c:pt>
                <c:pt idx="290">
                  <c:v>9.1063099999999994E-2</c:v>
                </c:pt>
                <c:pt idx="291">
                  <c:v>8.1239900000000004E-2</c:v>
                </c:pt>
                <c:pt idx="292">
                  <c:v>6.7576999999999998E-2</c:v>
                </c:pt>
                <c:pt idx="293">
                  <c:v>5.5855399999999999E-2</c:v>
                </c:pt>
                <c:pt idx="294">
                  <c:v>7.4120599999999995E-2</c:v>
                </c:pt>
                <c:pt idx="295">
                  <c:v>5.4850900000000001E-2</c:v>
                </c:pt>
                <c:pt idx="296">
                  <c:v>8.1328200000000003E-2</c:v>
                </c:pt>
                <c:pt idx="297">
                  <c:v>5.2360799999999999E-2</c:v>
                </c:pt>
                <c:pt idx="298">
                  <c:v>7.2148599999999993E-2</c:v>
                </c:pt>
                <c:pt idx="299">
                  <c:v>5.4267900000000001E-2</c:v>
                </c:pt>
                <c:pt idx="300">
                  <c:v>5.8226899999999998E-2</c:v>
                </c:pt>
                <c:pt idx="301">
                  <c:v>5.5681500000000002E-2</c:v>
                </c:pt>
                <c:pt idx="302">
                  <c:v>6.7421700000000001E-2</c:v>
                </c:pt>
                <c:pt idx="303">
                  <c:v>5.7224400000000002E-2</c:v>
                </c:pt>
                <c:pt idx="304">
                  <c:v>5.5706199999999997E-2</c:v>
                </c:pt>
                <c:pt idx="305">
                  <c:v>5.6267900000000003E-2</c:v>
                </c:pt>
                <c:pt idx="306">
                  <c:v>6.5296699999999999E-2</c:v>
                </c:pt>
                <c:pt idx="307">
                  <c:v>6.1367900000000003E-2</c:v>
                </c:pt>
                <c:pt idx="308">
                  <c:v>6.96296E-2</c:v>
                </c:pt>
                <c:pt idx="309">
                  <c:v>5.6821099999999999E-2</c:v>
                </c:pt>
                <c:pt idx="310">
                  <c:v>6.1479399999999997E-2</c:v>
                </c:pt>
                <c:pt idx="311">
                  <c:v>6.0145200000000003E-2</c:v>
                </c:pt>
                <c:pt idx="312">
                  <c:v>7.3263499999999995E-2</c:v>
                </c:pt>
                <c:pt idx="313">
                  <c:v>6.1308599999999998E-2</c:v>
                </c:pt>
                <c:pt idx="314">
                  <c:v>6.7513299999999998E-2</c:v>
                </c:pt>
                <c:pt idx="315">
                  <c:v>5.7890799999999999E-2</c:v>
                </c:pt>
                <c:pt idx="316">
                  <c:v>6.2051099999999998E-2</c:v>
                </c:pt>
                <c:pt idx="317">
                  <c:v>7.9191899999999996E-2</c:v>
                </c:pt>
                <c:pt idx="318">
                  <c:v>9.9646799999999994E-2</c:v>
                </c:pt>
                <c:pt idx="319">
                  <c:v>6.2735600000000002E-2</c:v>
                </c:pt>
                <c:pt idx="320">
                  <c:v>5.8362799999999999E-2</c:v>
                </c:pt>
                <c:pt idx="321">
                  <c:v>5.7978099999999998E-2</c:v>
                </c:pt>
                <c:pt idx="322">
                  <c:v>8.4977300000000006E-2</c:v>
                </c:pt>
                <c:pt idx="323">
                  <c:v>7.5448399999999999E-2</c:v>
                </c:pt>
                <c:pt idx="324">
                  <c:v>6.0290499999999997E-2</c:v>
                </c:pt>
                <c:pt idx="325">
                  <c:v>6.5055600000000005E-2</c:v>
                </c:pt>
                <c:pt idx="326">
                  <c:v>6.8390199999999998E-2</c:v>
                </c:pt>
                <c:pt idx="327">
                  <c:v>7.2866799999999995E-2</c:v>
                </c:pt>
                <c:pt idx="328">
                  <c:v>7.9284999999999994E-2</c:v>
                </c:pt>
                <c:pt idx="329">
                  <c:v>0.1005516</c:v>
                </c:pt>
                <c:pt idx="330">
                  <c:v>6.5475099999999994E-2</c:v>
                </c:pt>
                <c:pt idx="331">
                  <c:v>7.3177599999999995E-2</c:v>
                </c:pt>
                <c:pt idx="332">
                  <c:v>6.1485100000000001E-2</c:v>
                </c:pt>
                <c:pt idx="333">
                  <c:v>6.1348899999999998E-2</c:v>
                </c:pt>
                <c:pt idx="334">
                  <c:v>6.1456499999999997E-2</c:v>
                </c:pt>
                <c:pt idx="335">
                  <c:v>6.58083E-2</c:v>
                </c:pt>
                <c:pt idx="336">
                  <c:v>6.3665200000000005E-2</c:v>
                </c:pt>
                <c:pt idx="337">
                  <c:v>6.2233499999999997E-2</c:v>
                </c:pt>
                <c:pt idx="338">
                  <c:v>7.0237800000000003E-2</c:v>
                </c:pt>
                <c:pt idx="339">
                  <c:v>6.6797300000000004E-2</c:v>
                </c:pt>
                <c:pt idx="340">
                  <c:v>6.7123600000000005E-2</c:v>
                </c:pt>
                <c:pt idx="341">
                  <c:v>8.0857700000000005E-2</c:v>
                </c:pt>
                <c:pt idx="342">
                  <c:v>6.6696500000000006E-2</c:v>
                </c:pt>
                <c:pt idx="343">
                  <c:v>7.7050800000000003E-2</c:v>
                </c:pt>
                <c:pt idx="344">
                  <c:v>8.8438600000000006E-2</c:v>
                </c:pt>
                <c:pt idx="345">
                  <c:v>7.7606800000000004E-2</c:v>
                </c:pt>
                <c:pt idx="346">
                  <c:v>6.6114999999999993E-2</c:v>
                </c:pt>
                <c:pt idx="347">
                  <c:v>6.8056800000000001E-2</c:v>
                </c:pt>
                <c:pt idx="348">
                  <c:v>7.3111300000000004E-2</c:v>
                </c:pt>
                <c:pt idx="349">
                  <c:v>7.0640700000000001E-2</c:v>
                </c:pt>
                <c:pt idx="350">
                  <c:v>6.7463499999999996E-2</c:v>
                </c:pt>
                <c:pt idx="351">
                  <c:v>7.9319799999999996E-2</c:v>
                </c:pt>
                <c:pt idx="352">
                  <c:v>8.9734599999999998E-2</c:v>
                </c:pt>
                <c:pt idx="353">
                  <c:v>6.3119999999999996E-2</c:v>
                </c:pt>
                <c:pt idx="354">
                  <c:v>0.1150275</c:v>
                </c:pt>
                <c:pt idx="355">
                  <c:v>7.9014100000000004E-2</c:v>
                </c:pt>
                <c:pt idx="356">
                  <c:v>7.9105800000000004E-2</c:v>
                </c:pt>
                <c:pt idx="357">
                  <c:v>6.6930500000000004E-2</c:v>
                </c:pt>
                <c:pt idx="358">
                  <c:v>8.5512199999999997E-2</c:v>
                </c:pt>
                <c:pt idx="359">
                  <c:v>7.9190099999999999E-2</c:v>
                </c:pt>
                <c:pt idx="360">
                  <c:v>7.4046000000000001E-2</c:v>
                </c:pt>
                <c:pt idx="361">
                  <c:v>6.7755700000000002E-2</c:v>
                </c:pt>
                <c:pt idx="362">
                  <c:v>0.1054599</c:v>
                </c:pt>
                <c:pt idx="363">
                  <c:v>7.3467299999999999E-2</c:v>
                </c:pt>
                <c:pt idx="364">
                  <c:v>7.3643799999999995E-2</c:v>
                </c:pt>
                <c:pt idx="365">
                  <c:v>7.0200600000000002E-2</c:v>
                </c:pt>
                <c:pt idx="366">
                  <c:v>7.2817199999999999E-2</c:v>
                </c:pt>
                <c:pt idx="367">
                  <c:v>6.9364499999999996E-2</c:v>
                </c:pt>
                <c:pt idx="368">
                  <c:v>6.7654599999999995E-2</c:v>
                </c:pt>
                <c:pt idx="369">
                  <c:v>9.7659499999999996E-2</c:v>
                </c:pt>
                <c:pt idx="370">
                  <c:v>8.4921200000000002E-2</c:v>
                </c:pt>
                <c:pt idx="371">
                  <c:v>6.6522899999999996E-2</c:v>
                </c:pt>
                <c:pt idx="372">
                  <c:v>7.0243600000000003E-2</c:v>
                </c:pt>
                <c:pt idx="373">
                  <c:v>8.8167499999999996E-2</c:v>
                </c:pt>
                <c:pt idx="374">
                  <c:v>9.8653900000000003E-2</c:v>
                </c:pt>
                <c:pt idx="375">
                  <c:v>9.8038299999999995E-2</c:v>
                </c:pt>
                <c:pt idx="376">
                  <c:v>7.3535100000000006E-2</c:v>
                </c:pt>
                <c:pt idx="377">
                  <c:v>8.6255200000000004E-2</c:v>
                </c:pt>
                <c:pt idx="378">
                  <c:v>5.9176800000000002E-2</c:v>
                </c:pt>
                <c:pt idx="379">
                  <c:v>6.9994200000000006E-2</c:v>
                </c:pt>
                <c:pt idx="380">
                  <c:v>8.9377700000000004E-2</c:v>
                </c:pt>
                <c:pt idx="381">
                  <c:v>6.3891699999999996E-2</c:v>
                </c:pt>
                <c:pt idx="382">
                  <c:v>7.1930599999999997E-2</c:v>
                </c:pt>
                <c:pt idx="383">
                  <c:v>0.1257461</c:v>
                </c:pt>
                <c:pt idx="384">
                  <c:v>7.3919899999999997E-2</c:v>
                </c:pt>
                <c:pt idx="385">
                  <c:v>8.4776000000000004E-2</c:v>
                </c:pt>
                <c:pt idx="386">
                  <c:v>7.7690700000000001E-2</c:v>
                </c:pt>
                <c:pt idx="387">
                  <c:v>9.1362200000000005E-2</c:v>
                </c:pt>
                <c:pt idx="388">
                  <c:v>6.6814899999999997E-2</c:v>
                </c:pt>
                <c:pt idx="389">
                  <c:v>7.0812E-2</c:v>
                </c:pt>
                <c:pt idx="390">
                  <c:v>6.6347600000000007E-2</c:v>
                </c:pt>
                <c:pt idx="391">
                  <c:v>6.6439700000000004E-2</c:v>
                </c:pt>
                <c:pt idx="392">
                  <c:v>6.5476000000000006E-2</c:v>
                </c:pt>
                <c:pt idx="393">
                  <c:v>7.4934899999999999E-2</c:v>
                </c:pt>
                <c:pt idx="394">
                  <c:v>6.5269499999999994E-2</c:v>
                </c:pt>
                <c:pt idx="395">
                  <c:v>6.9447499999999995E-2</c:v>
                </c:pt>
                <c:pt idx="396">
                  <c:v>6.8065399999999998E-2</c:v>
                </c:pt>
                <c:pt idx="397">
                  <c:v>9.5379699999999998E-2</c:v>
                </c:pt>
                <c:pt idx="398">
                  <c:v>6.7963700000000002E-2</c:v>
                </c:pt>
                <c:pt idx="399">
                  <c:v>6.7408300000000004E-2</c:v>
                </c:pt>
                <c:pt idx="400">
                  <c:v>7.1779499999999996E-2</c:v>
                </c:pt>
                <c:pt idx="401">
                  <c:v>8.7295800000000007E-2</c:v>
                </c:pt>
                <c:pt idx="402">
                  <c:v>0.13510040000000001</c:v>
                </c:pt>
                <c:pt idx="403">
                  <c:v>8.5889300000000002E-2</c:v>
                </c:pt>
                <c:pt idx="404">
                  <c:v>6.7001000000000005E-2</c:v>
                </c:pt>
                <c:pt idx="405">
                  <c:v>7.1539099999999994E-2</c:v>
                </c:pt>
                <c:pt idx="406">
                  <c:v>7.8212000000000004E-2</c:v>
                </c:pt>
                <c:pt idx="407">
                  <c:v>6.9010199999999994E-2</c:v>
                </c:pt>
                <c:pt idx="408">
                  <c:v>6.9841299999999995E-2</c:v>
                </c:pt>
                <c:pt idx="409">
                  <c:v>6.5720100000000004E-2</c:v>
                </c:pt>
                <c:pt idx="410">
                  <c:v>7.3125099999999998E-2</c:v>
                </c:pt>
                <c:pt idx="411">
                  <c:v>6.8967399999999998E-2</c:v>
                </c:pt>
                <c:pt idx="412">
                  <c:v>6.9853899999999997E-2</c:v>
                </c:pt>
                <c:pt idx="413">
                  <c:v>6.8982100000000005E-2</c:v>
                </c:pt>
                <c:pt idx="414">
                  <c:v>6.9824700000000003E-2</c:v>
                </c:pt>
                <c:pt idx="415">
                  <c:v>7.87712E-2</c:v>
                </c:pt>
                <c:pt idx="416">
                  <c:v>8.84934E-2</c:v>
                </c:pt>
                <c:pt idx="417">
                  <c:v>7.6232599999999998E-2</c:v>
                </c:pt>
                <c:pt idx="418">
                  <c:v>7.1502399999999994E-2</c:v>
                </c:pt>
                <c:pt idx="419">
                  <c:v>6.8870799999999996E-2</c:v>
                </c:pt>
                <c:pt idx="420">
                  <c:v>6.7692100000000005E-2</c:v>
                </c:pt>
                <c:pt idx="421">
                  <c:v>6.94467E-2</c:v>
                </c:pt>
                <c:pt idx="422">
                  <c:v>6.9015999999999994E-2</c:v>
                </c:pt>
                <c:pt idx="423">
                  <c:v>7.3981000000000005E-2</c:v>
                </c:pt>
                <c:pt idx="424">
                  <c:v>7.2963899999999998E-2</c:v>
                </c:pt>
                <c:pt idx="425">
                  <c:v>7.5060500000000002E-2</c:v>
                </c:pt>
                <c:pt idx="426">
                  <c:v>7.6035400000000003E-2</c:v>
                </c:pt>
                <c:pt idx="427">
                  <c:v>0.1158146</c:v>
                </c:pt>
                <c:pt idx="428">
                  <c:v>7.6171799999999998E-2</c:v>
                </c:pt>
                <c:pt idx="429">
                  <c:v>7.6186100000000007E-2</c:v>
                </c:pt>
                <c:pt idx="430">
                  <c:v>7.7910800000000002E-2</c:v>
                </c:pt>
                <c:pt idx="431">
                  <c:v>0.1018173</c:v>
                </c:pt>
                <c:pt idx="432">
                  <c:v>7.3835399999999995E-2</c:v>
                </c:pt>
                <c:pt idx="433">
                  <c:v>7.5578599999999996E-2</c:v>
                </c:pt>
                <c:pt idx="434">
                  <c:v>7.52525E-2</c:v>
                </c:pt>
                <c:pt idx="435">
                  <c:v>7.5298799999999999E-2</c:v>
                </c:pt>
                <c:pt idx="436">
                  <c:v>7.8535400000000005E-2</c:v>
                </c:pt>
                <c:pt idx="437">
                  <c:v>7.2956999999999994E-2</c:v>
                </c:pt>
                <c:pt idx="438">
                  <c:v>7.2289699999999998E-2</c:v>
                </c:pt>
                <c:pt idx="439">
                  <c:v>7.2400099999999995E-2</c:v>
                </c:pt>
                <c:pt idx="440">
                  <c:v>7.1169800000000005E-2</c:v>
                </c:pt>
                <c:pt idx="441">
                  <c:v>7.26073E-2</c:v>
                </c:pt>
                <c:pt idx="442">
                  <c:v>7.6524900000000007E-2</c:v>
                </c:pt>
                <c:pt idx="443">
                  <c:v>8.1406599999999996E-2</c:v>
                </c:pt>
                <c:pt idx="444">
                  <c:v>7.2817699999999999E-2</c:v>
                </c:pt>
                <c:pt idx="445">
                  <c:v>9.2091000000000006E-2</c:v>
                </c:pt>
                <c:pt idx="446">
                  <c:v>0.12827530000000001</c:v>
                </c:pt>
                <c:pt idx="447">
                  <c:v>7.6777100000000001E-2</c:v>
                </c:pt>
                <c:pt idx="448">
                  <c:v>7.38423E-2</c:v>
                </c:pt>
                <c:pt idx="449">
                  <c:v>7.6540300000000006E-2</c:v>
                </c:pt>
                <c:pt idx="450">
                  <c:v>7.2677599999999995E-2</c:v>
                </c:pt>
                <c:pt idx="451">
                  <c:v>7.6153799999999994E-2</c:v>
                </c:pt>
                <c:pt idx="452">
                  <c:v>7.4350200000000005E-2</c:v>
                </c:pt>
                <c:pt idx="453">
                  <c:v>7.72568E-2</c:v>
                </c:pt>
                <c:pt idx="454">
                  <c:v>7.4631299999999998E-2</c:v>
                </c:pt>
                <c:pt idx="455">
                  <c:v>7.9911399999999994E-2</c:v>
                </c:pt>
                <c:pt idx="456">
                  <c:v>0.14909069999999999</c:v>
                </c:pt>
                <c:pt idx="457">
                  <c:v>7.4100899999999997E-2</c:v>
                </c:pt>
                <c:pt idx="458">
                  <c:v>8.2700300000000004E-2</c:v>
                </c:pt>
                <c:pt idx="459">
                  <c:v>8.1273200000000004E-2</c:v>
                </c:pt>
                <c:pt idx="460">
                  <c:v>7.5492400000000001E-2</c:v>
                </c:pt>
                <c:pt idx="461">
                  <c:v>8.4391099999999997E-2</c:v>
                </c:pt>
                <c:pt idx="462">
                  <c:v>8.2705299999999995E-2</c:v>
                </c:pt>
                <c:pt idx="463">
                  <c:v>8.0153600000000005E-2</c:v>
                </c:pt>
                <c:pt idx="464">
                  <c:v>7.6076099999999994E-2</c:v>
                </c:pt>
                <c:pt idx="465">
                  <c:v>7.8872899999999996E-2</c:v>
                </c:pt>
                <c:pt idx="466">
                  <c:v>0.1121003</c:v>
                </c:pt>
                <c:pt idx="467">
                  <c:v>0.115993</c:v>
                </c:pt>
                <c:pt idx="468">
                  <c:v>8.0859799999999996E-2</c:v>
                </c:pt>
                <c:pt idx="469">
                  <c:v>8.1755599999999998E-2</c:v>
                </c:pt>
                <c:pt idx="470">
                  <c:v>9.6683400000000003E-2</c:v>
                </c:pt>
                <c:pt idx="471">
                  <c:v>8.8970800000000003E-2</c:v>
                </c:pt>
                <c:pt idx="472">
                  <c:v>8.0068899999999998E-2</c:v>
                </c:pt>
                <c:pt idx="473">
                  <c:v>8.1825300000000004E-2</c:v>
                </c:pt>
                <c:pt idx="474">
                  <c:v>8.9778200000000002E-2</c:v>
                </c:pt>
                <c:pt idx="475">
                  <c:v>9.3451800000000002E-2</c:v>
                </c:pt>
                <c:pt idx="476">
                  <c:v>8.5683999999999996E-2</c:v>
                </c:pt>
                <c:pt idx="477">
                  <c:v>8.0385300000000007E-2</c:v>
                </c:pt>
                <c:pt idx="478">
                  <c:v>8.0547800000000003E-2</c:v>
                </c:pt>
                <c:pt idx="479">
                  <c:v>7.8075699999999998E-2</c:v>
                </c:pt>
                <c:pt idx="480">
                  <c:v>7.8825800000000001E-2</c:v>
                </c:pt>
                <c:pt idx="481">
                  <c:v>8.2413100000000003E-2</c:v>
                </c:pt>
                <c:pt idx="482">
                  <c:v>8.01896E-2</c:v>
                </c:pt>
                <c:pt idx="483">
                  <c:v>8.49583E-2</c:v>
                </c:pt>
                <c:pt idx="484">
                  <c:v>8.4229600000000002E-2</c:v>
                </c:pt>
                <c:pt idx="485">
                  <c:v>8.1455E-2</c:v>
                </c:pt>
                <c:pt idx="486">
                  <c:v>9.8895700000000003E-2</c:v>
                </c:pt>
                <c:pt idx="487">
                  <c:v>7.9435199999999997E-2</c:v>
                </c:pt>
                <c:pt idx="488">
                  <c:v>8.1599500000000005E-2</c:v>
                </c:pt>
                <c:pt idx="489">
                  <c:v>8.0915200000000007E-2</c:v>
                </c:pt>
                <c:pt idx="490">
                  <c:v>8.05617E-2</c:v>
                </c:pt>
                <c:pt idx="491">
                  <c:v>0.11214399999999999</c:v>
                </c:pt>
                <c:pt idx="492">
                  <c:v>8.3014000000000004E-2</c:v>
                </c:pt>
                <c:pt idx="493">
                  <c:v>7.9835000000000003E-2</c:v>
                </c:pt>
                <c:pt idx="494">
                  <c:v>8.3289100000000005E-2</c:v>
                </c:pt>
                <c:pt idx="495">
                  <c:v>8.8938900000000001E-2</c:v>
                </c:pt>
                <c:pt idx="496">
                  <c:v>9.1248200000000002E-2</c:v>
                </c:pt>
                <c:pt idx="497">
                  <c:v>8.4352399999999994E-2</c:v>
                </c:pt>
                <c:pt idx="498">
                  <c:v>8.2222900000000002E-2</c:v>
                </c:pt>
                <c:pt idx="499">
                  <c:v>8.2531099999999996E-2</c:v>
                </c:pt>
                <c:pt idx="500">
                  <c:v>8.3775100000000005E-2</c:v>
                </c:pt>
                <c:pt idx="501">
                  <c:v>8.9713200000000007E-2</c:v>
                </c:pt>
                <c:pt idx="502">
                  <c:v>0.1020448</c:v>
                </c:pt>
                <c:pt idx="503">
                  <c:v>8.2386899999999999E-2</c:v>
                </c:pt>
                <c:pt idx="504">
                  <c:v>8.3133799999999994E-2</c:v>
                </c:pt>
                <c:pt idx="505">
                  <c:v>8.3159899999999995E-2</c:v>
                </c:pt>
                <c:pt idx="506">
                  <c:v>8.7187399999999998E-2</c:v>
                </c:pt>
                <c:pt idx="507">
                  <c:v>9.2630400000000002E-2</c:v>
                </c:pt>
                <c:pt idx="508">
                  <c:v>8.4067699999999995E-2</c:v>
                </c:pt>
                <c:pt idx="509">
                  <c:v>9.3787200000000001E-2</c:v>
                </c:pt>
                <c:pt idx="510">
                  <c:v>8.9856099999999994E-2</c:v>
                </c:pt>
                <c:pt idx="511">
                  <c:v>8.4144700000000003E-2</c:v>
                </c:pt>
                <c:pt idx="512">
                  <c:v>8.0994700000000003E-2</c:v>
                </c:pt>
                <c:pt idx="513">
                  <c:v>0.14193339999999999</c:v>
                </c:pt>
                <c:pt idx="514">
                  <c:v>8.5586200000000001E-2</c:v>
                </c:pt>
                <c:pt idx="515">
                  <c:v>8.4678199999999995E-2</c:v>
                </c:pt>
                <c:pt idx="516">
                  <c:v>8.24849E-2</c:v>
                </c:pt>
                <c:pt idx="517">
                  <c:v>8.7048600000000004E-2</c:v>
                </c:pt>
                <c:pt idx="518">
                  <c:v>8.8211700000000004E-2</c:v>
                </c:pt>
                <c:pt idx="519">
                  <c:v>9.66032E-2</c:v>
                </c:pt>
                <c:pt idx="520">
                  <c:v>0.1358934</c:v>
                </c:pt>
                <c:pt idx="521">
                  <c:v>8.4257299999999993E-2</c:v>
                </c:pt>
                <c:pt idx="522">
                  <c:v>0.12535869999999999</c:v>
                </c:pt>
                <c:pt idx="523">
                  <c:v>8.7386500000000006E-2</c:v>
                </c:pt>
                <c:pt idx="524">
                  <c:v>8.6448399999999995E-2</c:v>
                </c:pt>
                <c:pt idx="525">
                  <c:v>8.6134299999999997E-2</c:v>
                </c:pt>
                <c:pt idx="526">
                  <c:v>0.1023365</c:v>
                </c:pt>
                <c:pt idx="527">
                  <c:v>8.0952899999999994E-2</c:v>
                </c:pt>
                <c:pt idx="528">
                  <c:v>0.1272856</c:v>
                </c:pt>
                <c:pt idx="529">
                  <c:v>8.8954000000000005E-2</c:v>
                </c:pt>
                <c:pt idx="530">
                  <c:v>8.0474799999999999E-2</c:v>
                </c:pt>
                <c:pt idx="531">
                  <c:v>9.2053200000000002E-2</c:v>
                </c:pt>
                <c:pt idx="532">
                  <c:v>8.6772199999999994E-2</c:v>
                </c:pt>
                <c:pt idx="533">
                  <c:v>7.9728199999999999E-2</c:v>
                </c:pt>
                <c:pt idx="534">
                  <c:v>8.5496900000000001E-2</c:v>
                </c:pt>
                <c:pt idx="535">
                  <c:v>8.1386E-2</c:v>
                </c:pt>
                <c:pt idx="536">
                  <c:v>8.1602099999999997E-2</c:v>
                </c:pt>
                <c:pt idx="537">
                  <c:v>8.1648499999999999E-2</c:v>
                </c:pt>
                <c:pt idx="538">
                  <c:v>8.4286799999999995E-2</c:v>
                </c:pt>
                <c:pt idx="539">
                  <c:v>8.3185800000000004E-2</c:v>
                </c:pt>
                <c:pt idx="540">
                  <c:v>8.5176500000000002E-2</c:v>
                </c:pt>
                <c:pt idx="541">
                  <c:v>8.3004999999999995E-2</c:v>
                </c:pt>
                <c:pt idx="542">
                  <c:v>8.9284199999999994E-2</c:v>
                </c:pt>
                <c:pt idx="543">
                  <c:v>8.2677700000000007E-2</c:v>
                </c:pt>
                <c:pt idx="544">
                  <c:v>8.6732400000000001E-2</c:v>
                </c:pt>
                <c:pt idx="545">
                  <c:v>8.5968000000000003E-2</c:v>
                </c:pt>
                <c:pt idx="546">
                  <c:v>8.4799700000000006E-2</c:v>
                </c:pt>
                <c:pt idx="547">
                  <c:v>8.0060000000000006E-2</c:v>
                </c:pt>
                <c:pt idx="548">
                  <c:v>8.3193299999999998E-2</c:v>
                </c:pt>
                <c:pt idx="549">
                  <c:v>0.20739550000000001</c:v>
                </c:pt>
                <c:pt idx="550">
                  <c:v>0.1066406</c:v>
                </c:pt>
                <c:pt idx="551">
                  <c:v>0.11924220000000001</c:v>
                </c:pt>
                <c:pt idx="552">
                  <c:v>0.1073543</c:v>
                </c:pt>
                <c:pt idx="553">
                  <c:v>0.12040140000000001</c:v>
                </c:pt>
                <c:pt idx="554">
                  <c:v>0.167877</c:v>
                </c:pt>
                <c:pt idx="555">
                  <c:v>0.10392170000000001</c:v>
                </c:pt>
                <c:pt idx="556">
                  <c:v>8.70528E-2</c:v>
                </c:pt>
                <c:pt idx="557">
                  <c:v>9.62837E-2</c:v>
                </c:pt>
                <c:pt idx="558">
                  <c:v>9.6739199999999997E-2</c:v>
                </c:pt>
                <c:pt idx="559">
                  <c:v>8.4590299999999993E-2</c:v>
                </c:pt>
                <c:pt idx="560">
                  <c:v>8.0757899999999994E-2</c:v>
                </c:pt>
                <c:pt idx="561">
                  <c:v>8.0337599999999995E-2</c:v>
                </c:pt>
                <c:pt idx="562">
                  <c:v>8.2679799999999998E-2</c:v>
                </c:pt>
                <c:pt idx="563">
                  <c:v>8.2465700000000003E-2</c:v>
                </c:pt>
                <c:pt idx="564">
                  <c:v>8.4377199999999999E-2</c:v>
                </c:pt>
                <c:pt idx="565">
                  <c:v>8.1127099999999994E-2</c:v>
                </c:pt>
                <c:pt idx="566">
                  <c:v>8.9352600000000004E-2</c:v>
                </c:pt>
                <c:pt idx="567">
                  <c:v>8.4136500000000003E-2</c:v>
                </c:pt>
                <c:pt idx="568">
                  <c:v>8.9774699999999999E-2</c:v>
                </c:pt>
                <c:pt idx="569">
                  <c:v>8.1790000000000002E-2</c:v>
                </c:pt>
                <c:pt idx="570">
                  <c:v>8.4587399999999993E-2</c:v>
                </c:pt>
                <c:pt idx="571">
                  <c:v>8.4881300000000007E-2</c:v>
                </c:pt>
                <c:pt idx="572">
                  <c:v>8.3010600000000004E-2</c:v>
                </c:pt>
                <c:pt idx="573">
                  <c:v>8.2183599999999996E-2</c:v>
                </c:pt>
                <c:pt idx="574">
                  <c:v>0.1152823</c:v>
                </c:pt>
                <c:pt idx="575">
                  <c:v>8.6194699999999999E-2</c:v>
                </c:pt>
                <c:pt idx="576">
                  <c:v>8.7480500000000003E-2</c:v>
                </c:pt>
                <c:pt idx="577">
                  <c:v>8.7832999999999994E-2</c:v>
                </c:pt>
                <c:pt idx="578">
                  <c:v>8.2011100000000003E-2</c:v>
                </c:pt>
                <c:pt idx="579">
                  <c:v>9.2249399999999995E-2</c:v>
                </c:pt>
                <c:pt idx="580">
                  <c:v>8.57102E-2</c:v>
                </c:pt>
                <c:pt idx="581">
                  <c:v>0.10423780000000001</c:v>
                </c:pt>
                <c:pt idx="582">
                  <c:v>0.1089864</c:v>
                </c:pt>
                <c:pt idx="583">
                  <c:v>8.1184599999999996E-2</c:v>
                </c:pt>
                <c:pt idx="584">
                  <c:v>8.5265499999999994E-2</c:v>
                </c:pt>
                <c:pt idx="585">
                  <c:v>7.8827400000000006E-2</c:v>
                </c:pt>
                <c:pt idx="586">
                  <c:v>8.0041399999999999E-2</c:v>
                </c:pt>
                <c:pt idx="587">
                  <c:v>8.46383E-2</c:v>
                </c:pt>
                <c:pt idx="588">
                  <c:v>7.81081E-2</c:v>
                </c:pt>
                <c:pt idx="589">
                  <c:v>7.6046900000000001E-2</c:v>
                </c:pt>
                <c:pt idx="590">
                  <c:v>8.1276600000000004E-2</c:v>
                </c:pt>
                <c:pt idx="591">
                  <c:v>8.2344600000000004E-2</c:v>
                </c:pt>
                <c:pt idx="592">
                  <c:v>9.2308399999999999E-2</c:v>
                </c:pt>
                <c:pt idx="593">
                  <c:v>8.75306E-2</c:v>
                </c:pt>
                <c:pt idx="594">
                  <c:v>7.9321900000000001E-2</c:v>
                </c:pt>
                <c:pt idx="595">
                  <c:v>8.0587500000000006E-2</c:v>
                </c:pt>
                <c:pt idx="596">
                  <c:v>8.3550299999999994E-2</c:v>
                </c:pt>
                <c:pt idx="597">
                  <c:v>7.7956499999999998E-2</c:v>
                </c:pt>
                <c:pt idx="598">
                  <c:v>7.9122399999999996E-2</c:v>
                </c:pt>
                <c:pt idx="599">
                  <c:v>7.9520599999999997E-2</c:v>
                </c:pt>
                <c:pt idx="600">
                  <c:v>8.2536700000000005E-2</c:v>
                </c:pt>
                <c:pt idx="601">
                  <c:v>8.11447E-2</c:v>
                </c:pt>
                <c:pt idx="602">
                  <c:v>8.0807199999999996E-2</c:v>
                </c:pt>
                <c:pt idx="603">
                  <c:v>8.2630999999999996E-2</c:v>
                </c:pt>
                <c:pt idx="604">
                  <c:v>8.0404799999999998E-2</c:v>
                </c:pt>
                <c:pt idx="605">
                  <c:v>9.1474E-2</c:v>
                </c:pt>
                <c:pt idx="606">
                  <c:v>8.1189700000000004E-2</c:v>
                </c:pt>
                <c:pt idx="607">
                  <c:v>8.0048999999999995E-2</c:v>
                </c:pt>
                <c:pt idx="608">
                  <c:v>7.7506900000000004E-2</c:v>
                </c:pt>
                <c:pt idx="609">
                  <c:v>8.5456099999999993E-2</c:v>
                </c:pt>
                <c:pt idx="610">
                  <c:v>0.1047486</c:v>
                </c:pt>
                <c:pt idx="611">
                  <c:v>9.0799400000000002E-2</c:v>
                </c:pt>
                <c:pt idx="612">
                  <c:v>8.3463899999999994E-2</c:v>
                </c:pt>
                <c:pt idx="613">
                  <c:v>7.9063300000000003E-2</c:v>
                </c:pt>
                <c:pt idx="614">
                  <c:v>7.81834E-2</c:v>
                </c:pt>
                <c:pt idx="615">
                  <c:v>8.2405999999999993E-2</c:v>
                </c:pt>
                <c:pt idx="616">
                  <c:v>7.6808600000000005E-2</c:v>
                </c:pt>
                <c:pt idx="617">
                  <c:v>7.7407100000000006E-2</c:v>
                </c:pt>
                <c:pt idx="618">
                  <c:v>9.0862600000000002E-2</c:v>
                </c:pt>
                <c:pt idx="619">
                  <c:v>7.9649800000000007E-2</c:v>
                </c:pt>
                <c:pt idx="620">
                  <c:v>8.7309399999999995E-2</c:v>
                </c:pt>
                <c:pt idx="621">
                  <c:v>7.9152500000000001E-2</c:v>
                </c:pt>
                <c:pt idx="622">
                  <c:v>8.1846299999999997E-2</c:v>
                </c:pt>
                <c:pt idx="623">
                  <c:v>7.9541899999999999E-2</c:v>
                </c:pt>
                <c:pt idx="624">
                  <c:v>7.9141600000000006E-2</c:v>
                </c:pt>
                <c:pt idx="625">
                  <c:v>8.0868899999999994E-2</c:v>
                </c:pt>
                <c:pt idx="626">
                  <c:v>8.3688799999999994E-2</c:v>
                </c:pt>
                <c:pt idx="627">
                  <c:v>8.4204899999999999E-2</c:v>
                </c:pt>
                <c:pt idx="628">
                  <c:v>8.4002300000000002E-2</c:v>
                </c:pt>
                <c:pt idx="629">
                  <c:v>8.4963399999999994E-2</c:v>
                </c:pt>
                <c:pt idx="630">
                  <c:v>9.1553999999999996E-2</c:v>
                </c:pt>
                <c:pt idx="631">
                  <c:v>9.1002600000000003E-2</c:v>
                </c:pt>
                <c:pt idx="632">
                  <c:v>8.0934300000000001E-2</c:v>
                </c:pt>
                <c:pt idx="633">
                  <c:v>8.2611000000000004E-2</c:v>
                </c:pt>
                <c:pt idx="634">
                  <c:v>0.16735949999999999</c:v>
                </c:pt>
                <c:pt idx="635">
                  <c:v>8.5078500000000001E-2</c:v>
                </c:pt>
                <c:pt idx="636">
                  <c:v>7.9009300000000005E-2</c:v>
                </c:pt>
                <c:pt idx="637">
                  <c:v>9.7388600000000006E-2</c:v>
                </c:pt>
                <c:pt idx="638">
                  <c:v>0.10908610000000001</c:v>
                </c:pt>
                <c:pt idx="639">
                  <c:v>7.9059199999999996E-2</c:v>
                </c:pt>
                <c:pt idx="640">
                  <c:v>7.9466200000000001E-2</c:v>
                </c:pt>
                <c:pt idx="641">
                  <c:v>8.6579400000000001E-2</c:v>
                </c:pt>
                <c:pt idx="642">
                  <c:v>7.7689999999999995E-2</c:v>
                </c:pt>
                <c:pt idx="643">
                  <c:v>9.0343000000000007E-2</c:v>
                </c:pt>
                <c:pt idx="644">
                  <c:v>8.5962899999999995E-2</c:v>
                </c:pt>
                <c:pt idx="645">
                  <c:v>8.3215499999999998E-2</c:v>
                </c:pt>
                <c:pt idx="646">
                  <c:v>0.17893690000000001</c:v>
                </c:pt>
                <c:pt idx="647">
                  <c:v>8.0340800000000004E-2</c:v>
                </c:pt>
                <c:pt idx="648">
                  <c:v>7.9695199999999994E-2</c:v>
                </c:pt>
                <c:pt idx="649">
                  <c:v>8.0446199999999995E-2</c:v>
                </c:pt>
                <c:pt idx="650">
                  <c:v>7.6286800000000002E-2</c:v>
                </c:pt>
                <c:pt idx="651">
                  <c:v>8.1402699999999995E-2</c:v>
                </c:pt>
                <c:pt idx="652">
                  <c:v>8.3994299999999994E-2</c:v>
                </c:pt>
                <c:pt idx="653">
                  <c:v>7.8364799999999998E-2</c:v>
                </c:pt>
                <c:pt idx="654">
                  <c:v>7.9492300000000002E-2</c:v>
                </c:pt>
                <c:pt idx="655">
                  <c:v>8.0217300000000005E-2</c:v>
                </c:pt>
                <c:pt idx="656">
                  <c:v>9.0585700000000005E-2</c:v>
                </c:pt>
                <c:pt idx="657">
                  <c:v>8.6436200000000005E-2</c:v>
                </c:pt>
                <c:pt idx="658">
                  <c:v>8.0064099999999999E-2</c:v>
                </c:pt>
                <c:pt idx="659">
                  <c:v>8.0020300000000003E-2</c:v>
                </c:pt>
                <c:pt idx="660">
                  <c:v>8.1722500000000003E-2</c:v>
                </c:pt>
                <c:pt idx="661">
                  <c:v>8.3667400000000003E-2</c:v>
                </c:pt>
                <c:pt idx="662">
                  <c:v>7.8532599999999994E-2</c:v>
                </c:pt>
                <c:pt idx="663">
                  <c:v>8.4517400000000006E-2</c:v>
                </c:pt>
                <c:pt idx="664">
                  <c:v>0.11117879999999999</c:v>
                </c:pt>
                <c:pt idx="665">
                  <c:v>8.6167999999999995E-2</c:v>
                </c:pt>
                <c:pt idx="666">
                  <c:v>0.1185857</c:v>
                </c:pt>
                <c:pt idx="667">
                  <c:v>8.2086199999999998E-2</c:v>
                </c:pt>
                <c:pt idx="668">
                  <c:v>9.6992599999999998E-2</c:v>
                </c:pt>
                <c:pt idx="669">
                  <c:v>8.1946400000000003E-2</c:v>
                </c:pt>
                <c:pt idx="670">
                  <c:v>8.0022300000000005E-2</c:v>
                </c:pt>
                <c:pt idx="671">
                  <c:v>8.3986900000000003E-2</c:v>
                </c:pt>
                <c:pt idx="672">
                  <c:v>8.1002699999999997E-2</c:v>
                </c:pt>
                <c:pt idx="673">
                  <c:v>7.97456E-2</c:v>
                </c:pt>
                <c:pt idx="674">
                  <c:v>8.0725900000000003E-2</c:v>
                </c:pt>
                <c:pt idx="675">
                  <c:v>8.1186800000000003E-2</c:v>
                </c:pt>
                <c:pt idx="676">
                  <c:v>7.8432399999999999E-2</c:v>
                </c:pt>
                <c:pt idx="677">
                  <c:v>7.9547999999999994E-2</c:v>
                </c:pt>
                <c:pt idx="678">
                  <c:v>0.1073706</c:v>
                </c:pt>
                <c:pt idx="679">
                  <c:v>8.0049099999999998E-2</c:v>
                </c:pt>
                <c:pt idx="680">
                  <c:v>8.3300399999999997E-2</c:v>
                </c:pt>
                <c:pt idx="681">
                  <c:v>8.1814399999999995E-2</c:v>
                </c:pt>
                <c:pt idx="682">
                  <c:v>8.6591299999999996E-2</c:v>
                </c:pt>
                <c:pt idx="683">
                  <c:v>8.1972000000000003E-2</c:v>
                </c:pt>
                <c:pt idx="684">
                  <c:v>7.9936800000000002E-2</c:v>
                </c:pt>
                <c:pt idx="685">
                  <c:v>8.1277000000000002E-2</c:v>
                </c:pt>
                <c:pt idx="686">
                  <c:v>8.2389699999999996E-2</c:v>
                </c:pt>
                <c:pt idx="687">
                  <c:v>8.3417099999999994E-2</c:v>
                </c:pt>
                <c:pt idx="688">
                  <c:v>7.7948000000000003E-2</c:v>
                </c:pt>
                <c:pt idx="689">
                  <c:v>8.2936099999999999E-2</c:v>
                </c:pt>
                <c:pt idx="690">
                  <c:v>8.3034800000000006E-2</c:v>
                </c:pt>
                <c:pt idx="691">
                  <c:v>8.8561600000000004E-2</c:v>
                </c:pt>
                <c:pt idx="692">
                  <c:v>8.4413100000000005E-2</c:v>
                </c:pt>
                <c:pt idx="693">
                  <c:v>8.0677100000000002E-2</c:v>
                </c:pt>
                <c:pt idx="694">
                  <c:v>0.1112392</c:v>
                </c:pt>
                <c:pt idx="695">
                  <c:v>0.14691599999999999</c:v>
                </c:pt>
                <c:pt idx="696">
                  <c:v>8.2860299999999998E-2</c:v>
                </c:pt>
                <c:pt idx="697">
                  <c:v>8.2757700000000003E-2</c:v>
                </c:pt>
                <c:pt idx="698">
                  <c:v>8.4054299999999998E-2</c:v>
                </c:pt>
                <c:pt idx="699">
                  <c:v>8.25684E-2</c:v>
                </c:pt>
                <c:pt idx="700">
                  <c:v>8.5503499999999996E-2</c:v>
                </c:pt>
                <c:pt idx="701">
                  <c:v>8.0877099999999993E-2</c:v>
                </c:pt>
                <c:pt idx="702">
                  <c:v>8.2655900000000004E-2</c:v>
                </c:pt>
                <c:pt idx="703">
                  <c:v>8.1290799999999996E-2</c:v>
                </c:pt>
                <c:pt idx="704">
                  <c:v>8.2648799999999994E-2</c:v>
                </c:pt>
                <c:pt idx="705">
                  <c:v>8.2159999999999997E-2</c:v>
                </c:pt>
                <c:pt idx="706">
                  <c:v>8.3564399999999997E-2</c:v>
                </c:pt>
                <c:pt idx="707">
                  <c:v>9.1493599999999994E-2</c:v>
                </c:pt>
                <c:pt idx="708">
                  <c:v>8.7109400000000003E-2</c:v>
                </c:pt>
                <c:pt idx="709">
                  <c:v>8.00598E-2</c:v>
                </c:pt>
                <c:pt idx="710">
                  <c:v>8.18913E-2</c:v>
                </c:pt>
                <c:pt idx="711">
                  <c:v>8.2561099999999998E-2</c:v>
                </c:pt>
                <c:pt idx="712">
                  <c:v>8.1955200000000006E-2</c:v>
                </c:pt>
                <c:pt idx="713">
                  <c:v>8.1165799999999996E-2</c:v>
                </c:pt>
                <c:pt idx="714">
                  <c:v>0.1437908</c:v>
                </c:pt>
                <c:pt idx="715">
                  <c:v>8.3126599999999995E-2</c:v>
                </c:pt>
                <c:pt idx="716">
                  <c:v>0.10731010000000001</c:v>
                </c:pt>
                <c:pt idx="717">
                  <c:v>8.6802900000000002E-2</c:v>
                </c:pt>
                <c:pt idx="718">
                  <c:v>8.1575300000000003E-2</c:v>
                </c:pt>
                <c:pt idx="719">
                  <c:v>9.6192799999999995E-2</c:v>
                </c:pt>
                <c:pt idx="720">
                  <c:v>8.8150800000000001E-2</c:v>
                </c:pt>
                <c:pt idx="721">
                  <c:v>0.109513</c:v>
                </c:pt>
                <c:pt idx="722">
                  <c:v>8.2144900000000007E-2</c:v>
                </c:pt>
                <c:pt idx="723">
                  <c:v>8.4974900000000006E-2</c:v>
                </c:pt>
                <c:pt idx="724">
                  <c:v>9.0899300000000002E-2</c:v>
                </c:pt>
                <c:pt idx="725">
                  <c:v>8.5217799999999996E-2</c:v>
                </c:pt>
                <c:pt idx="726">
                  <c:v>8.4458099999999994E-2</c:v>
                </c:pt>
                <c:pt idx="727">
                  <c:v>8.7391499999999997E-2</c:v>
                </c:pt>
                <c:pt idx="728">
                  <c:v>8.7199100000000002E-2</c:v>
                </c:pt>
                <c:pt idx="729">
                  <c:v>8.8758400000000001E-2</c:v>
                </c:pt>
                <c:pt idx="730">
                  <c:v>8.6394700000000005E-2</c:v>
                </c:pt>
                <c:pt idx="731">
                  <c:v>8.9026099999999997E-2</c:v>
                </c:pt>
                <c:pt idx="732">
                  <c:v>8.7481000000000003E-2</c:v>
                </c:pt>
                <c:pt idx="733">
                  <c:v>8.1826300000000005E-2</c:v>
                </c:pt>
                <c:pt idx="734">
                  <c:v>0.1701578</c:v>
                </c:pt>
                <c:pt idx="735">
                  <c:v>8.4785299999999994E-2</c:v>
                </c:pt>
                <c:pt idx="736">
                  <c:v>8.1944100000000006E-2</c:v>
                </c:pt>
                <c:pt idx="737">
                  <c:v>0.15603439999999999</c:v>
                </c:pt>
                <c:pt idx="738">
                  <c:v>8.1381599999999998E-2</c:v>
                </c:pt>
                <c:pt idx="739">
                  <c:v>0.1019958</c:v>
                </c:pt>
                <c:pt idx="740">
                  <c:v>8.4692500000000004E-2</c:v>
                </c:pt>
                <c:pt idx="741">
                  <c:v>8.3642400000000006E-2</c:v>
                </c:pt>
                <c:pt idx="742">
                  <c:v>9.0942300000000004E-2</c:v>
                </c:pt>
                <c:pt idx="743">
                  <c:v>9.9457000000000004E-2</c:v>
                </c:pt>
                <c:pt idx="744">
                  <c:v>0.1058775</c:v>
                </c:pt>
                <c:pt idx="745">
                  <c:v>9.1275400000000007E-2</c:v>
                </c:pt>
                <c:pt idx="746">
                  <c:v>8.3809800000000004E-2</c:v>
                </c:pt>
                <c:pt idx="747">
                  <c:v>0.1029759</c:v>
                </c:pt>
                <c:pt idx="748">
                  <c:v>0.13744319999999999</c:v>
                </c:pt>
                <c:pt idx="749">
                  <c:v>8.7581400000000004E-2</c:v>
                </c:pt>
                <c:pt idx="750">
                  <c:v>8.2875400000000002E-2</c:v>
                </c:pt>
                <c:pt idx="751">
                  <c:v>9.3811400000000003E-2</c:v>
                </c:pt>
                <c:pt idx="752">
                  <c:v>0.11398519999999999</c:v>
                </c:pt>
                <c:pt idx="753">
                  <c:v>8.9025300000000002E-2</c:v>
                </c:pt>
                <c:pt idx="754">
                  <c:v>0.1255464</c:v>
                </c:pt>
                <c:pt idx="755">
                  <c:v>9.6354400000000007E-2</c:v>
                </c:pt>
                <c:pt idx="756">
                  <c:v>8.4681999999999993E-2</c:v>
                </c:pt>
                <c:pt idx="757">
                  <c:v>8.97868E-2</c:v>
                </c:pt>
                <c:pt idx="758">
                  <c:v>8.7227200000000005E-2</c:v>
                </c:pt>
                <c:pt idx="759">
                  <c:v>9.1509400000000005E-2</c:v>
                </c:pt>
                <c:pt idx="760">
                  <c:v>8.9054400000000006E-2</c:v>
                </c:pt>
                <c:pt idx="761">
                  <c:v>8.4336900000000006E-2</c:v>
                </c:pt>
                <c:pt idx="762">
                  <c:v>8.12948E-2</c:v>
                </c:pt>
                <c:pt idx="763">
                  <c:v>8.5651199999999997E-2</c:v>
                </c:pt>
                <c:pt idx="764">
                  <c:v>8.3879099999999998E-2</c:v>
                </c:pt>
                <c:pt idx="765">
                  <c:v>9.9196999999999994E-2</c:v>
                </c:pt>
                <c:pt idx="766">
                  <c:v>8.1757800000000005E-2</c:v>
                </c:pt>
                <c:pt idx="767">
                  <c:v>9.2267000000000002E-2</c:v>
                </c:pt>
                <c:pt idx="768">
                  <c:v>8.5092299999999996E-2</c:v>
                </c:pt>
                <c:pt idx="769">
                  <c:v>8.3596100000000007E-2</c:v>
                </c:pt>
                <c:pt idx="770">
                  <c:v>8.7160500000000002E-2</c:v>
                </c:pt>
                <c:pt idx="771">
                  <c:v>8.4371799999999997E-2</c:v>
                </c:pt>
                <c:pt idx="772">
                  <c:v>9.86572E-2</c:v>
                </c:pt>
                <c:pt idx="773">
                  <c:v>0.12645490000000001</c:v>
                </c:pt>
                <c:pt idx="774">
                  <c:v>8.5207500000000005E-2</c:v>
                </c:pt>
                <c:pt idx="775">
                  <c:v>8.6684700000000003E-2</c:v>
                </c:pt>
                <c:pt idx="776">
                  <c:v>8.4890499999999994E-2</c:v>
                </c:pt>
                <c:pt idx="777">
                  <c:v>8.3344000000000001E-2</c:v>
                </c:pt>
                <c:pt idx="778">
                  <c:v>0.16675419999999999</c:v>
                </c:pt>
                <c:pt idx="779">
                  <c:v>8.4342100000000003E-2</c:v>
                </c:pt>
                <c:pt idx="780">
                  <c:v>8.4214499999999998E-2</c:v>
                </c:pt>
                <c:pt idx="781">
                  <c:v>8.1524100000000002E-2</c:v>
                </c:pt>
                <c:pt idx="782">
                  <c:v>8.7655700000000003E-2</c:v>
                </c:pt>
                <c:pt idx="783">
                  <c:v>8.3006099999999999E-2</c:v>
                </c:pt>
                <c:pt idx="784">
                  <c:v>8.2909200000000002E-2</c:v>
                </c:pt>
                <c:pt idx="785">
                  <c:v>8.4279199999999999E-2</c:v>
                </c:pt>
                <c:pt idx="786">
                  <c:v>8.41861E-2</c:v>
                </c:pt>
                <c:pt idx="787">
                  <c:v>8.5950600000000002E-2</c:v>
                </c:pt>
                <c:pt idx="788">
                  <c:v>8.5414100000000007E-2</c:v>
                </c:pt>
                <c:pt idx="789">
                  <c:v>8.6616600000000002E-2</c:v>
                </c:pt>
                <c:pt idx="790">
                  <c:v>9.1132099999999994E-2</c:v>
                </c:pt>
                <c:pt idx="791">
                  <c:v>8.6909899999999998E-2</c:v>
                </c:pt>
                <c:pt idx="792">
                  <c:v>8.2722799999999999E-2</c:v>
                </c:pt>
                <c:pt idx="793">
                  <c:v>8.1368499999999996E-2</c:v>
                </c:pt>
                <c:pt idx="794">
                  <c:v>8.0497799999999994E-2</c:v>
                </c:pt>
                <c:pt idx="795">
                  <c:v>7.8682799999999997E-2</c:v>
                </c:pt>
                <c:pt idx="796">
                  <c:v>7.8800599999999998E-2</c:v>
                </c:pt>
                <c:pt idx="797">
                  <c:v>8.7128499999999998E-2</c:v>
                </c:pt>
                <c:pt idx="798">
                  <c:v>8.4003999999999995E-2</c:v>
                </c:pt>
                <c:pt idx="799">
                  <c:v>7.8113699999999994E-2</c:v>
                </c:pt>
                <c:pt idx="800">
                  <c:v>8.1958100000000006E-2</c:v>
                </c:pt>
                <c:pt idx="801">
                  <c:v>0.12184879999999999</c:v>
                </c:pt>
                <c:pt idx="802">
                  <c:v>8.2907700000000001E-2</c:v>
                </c:pt>
                <c:pt idx="803">
                  <c:v>9.1458300000000006E-2</c:v>
                </c:pt>
                <c:pt idx="804">
                  <c:v>0.13096279999999999</c:v>
                </c:pt>
                <c:pt idx="805">
                  <c:v>8.3416000000000004E-2</c:v>
                </c:pt>
                <c:pt idx="806">
                  <c:v>9.4036900000000007E-2</c:v>
                </c:pt>
                <c:pt idx="807">
                  <c:v>8.4676799999999997E-2</c:v>
                </c:pt>
                <c:pt idx="808">
                  <c:v>7.9506300000000002E-2</c:v>
                </c:pt>
                <c:pt idx="809">
                  <c:v>8.3567199999999994E-2</c:v>
                </c:pt>
                <c:pt idx="810">
                  <c:v>7.9988500000000004E-2</c:v>
                </c:pt>
                <c:pt idx="811">
                  <c:v>7.8625100000000003E-2</c:v>
                </c:pt>
                <c:pt idx="812">
                  <c:v>8.0112699999999995E-2</c:v>
                </c:pt>
                <c:pt idx="813">
                  <c:v>0.1094195</c:v>
                </c:pt>
                <c:pt idx="814">
                  <c:v>8.3384700000000006E-2</c:v>
                </c:pt>
                <c:pt idx="815">
                  <c:v>8.9040099999999997E-2</c:v>
                </c:pt>
                <c:pt idx="816">
                  <c:v>8.2905800000000002E-2</c:v>
                </c:pt>
                <c:pt idx="817">
                  <c:v>7.8237699999999993E-2</c:v>
                </c:pt>
                <c:pt idx="818">
                  <c:v>7.7164200000000002E-2</c:v>
                </c:pt>
                <c:pt idx="819">
                  <c:v>8.1861799999999998E-2</c:v>
                </c:pt>
                <c:pt idx="820">
                  <c:v>7.6226199999999994E-2</c:v>
                </c:pt>
                <c:pt idx="821">
                  <c:v>8.0391299999999999E-2</c:v>
                </c:pt>
                <c:pt idx="822">
                  <c:v>8.1806400000000001E-2</c:v>
                </c:pt>
                <c:pt idx="823">
                  <c:v>7.5667700000000004E-2</c:v>
                </c:pt>
                <c:pt idx="824">
                  <c:v>7.6448199999999994E-2</c:v>
                </c:pt>
                <c:pt idx="825">
                  <c:v>8.2799800000000007E-2</c:v>
                </c:pt>
                <c:pt idx="826">
                  <c:v>7.7942399999999995E-2</c:v>
                </c:pt>
                <c:pt idx="827">
                  <c:v>8.3349099999999995E-2</c:v>
                </c:pt>
                <c:pt idx="828">
                  <c:v>7.7899300000000005E-2</c:v>
                </c:pt>
                <c:pt idx="829">
                  <c:v>0.10103860000000001</c:v>
                </c:pt>
                <c:pt idx="830">
                  <c:v>0.1405632</c:v>
                </c:pt>
                <c:pt idx="831">
                  <c:v>7.8620999999999996E-2</c:v>
                </c:pt>
                <c:pt idx="832">
                  <c:v>8.2523100000000002E-2</c:v>
                </c:pt>
                <c:pt idx="833">
                  <c:v>7.7831800000000007E-2</c:v>
                </c:pt>
                <c:pt idx="834">
                  <c:v>7.9849500000000004E-2</c:v>
                </c:pt>
                <c:pt idx="835">
                  <c:v>0.10491300000000001</c:v>
                </c:pt>
                <c:pt idx="836">
                  <c:v>0.1149464</c:v>
                </c:pt>
                <c:pt idx="837">
                  <c:v>8.3796800000000005E-2</c:v>
                </c:pt>
                <c:pt idx="838">
                  <c:v>7.8499799999999995E-2</c:v>
                </c:pt>
                <c:pt idx="839">
                  <c:v>7.9746499999999998E-2</c:v>
                </c:pt>
                <c:pt idx="840">
                  <c:v>7.9935400000000004E-2</c:v>
                </c:pt>
                <c:pt idx="841">
                  <c:v>9.0135800000000002E-2</c:v>
                </c:pt>
                <c:pt idx="842">
                  <c:v>8.8301199999999996E-2</c:v>
                </c:pt>
                <c:pt idx="843">
                  <c:v>8.1789100000000003E-2</c:v>
                </c:pt>
                <c:pt idx="844">
                  <c:v>8.2211900000000004E-2</c:v>
                </c:pt>
                <c:pt idx="845">
                  <c:v>8.0195199999999994E-2</c:v>
                </c:pt>
                <c:pt idx="846">
                  <c:v>8.36253E-2</c:v>
                </c:pt>
                <c:pt idx="847">
                  <c:v>7.9380599999999996E-2</c:v>
                </c:pt>
                <c:pt idx="848">
                  <c:v>8.5309999999999997E-2</c:v>
                </c:pt>
                <c:pt idx="849">
                  <c:v>8.0801100000000001E-2</c:v>
                </c:pt>
                <c:pt idx="850">
                  <c:v>7.9270800000000002E-2</c:v>
                </c:pt>
                <c:pt idx="851">
                  <c:v>7.7185900000000002E-2</c:v>
                </c:pt>
                <c:pt idx="852">
                  <c:v>8.1300499999999998E-2</c:v>
                </c:pt>
                <c:pt idx="853">
                  <c:v>0.1100715</c:v>
                </c:pt>
                <c:pt idx="854">
                  <c:v>0.1296156</c:v>
                </c:pt>
                <c:pt idx="855">
                  <c:v>8.2919400000000004E-2</c:v>
                </c:pt>
                <c:pt idx="856">
                  <c:v>9.8207699999999995E-2</c:v>
                </c:pt>
                <c:pt idx="857">
                  <c:v>9.4542799999999996E-2</c:v>
                </c:pt>
                <c:pt idx="858">
                  <c:v>0.1103904</c:v>
                </c:pt>
                <c:pt idx="859">
                  <c:v>0.10096049999999999</c:v>
                </c:pt>
                <c:pt idx="860">
                  <c:v>8.1667000000000003E-2</c:v>
                </c:pt>
                <c:pt idx="861">
                  <c:v>7.86998E-2</c:v>
                </c:pt>
                <c:pt idx="862">
                  <c:v>7.9341999999999996E-2</c:v>
                </c:pt>
                <c:pt idx="863">
                  <c:v>7.7336799999999997E-2</c:v>
                </c:pt>
                <c:pt idx="864">
                  <c:v>8.3690600000000004E-2</c:v>
                </c:pt>
                <c:pt idx="865">
                  <c:v>8.2251099999999994E-2</c:v>
                </c:pt>
                <c:pt idx="866">
                  <c:v>8.7487899999999993E-2</c:v>
                </c:pt>
                <c:pt idx="867">
                  <c:v>7.9769199999999998E-2</c:v>
                </c:pt>
                <c:pt idx="868">
                  <c:v>8.4182099999999996E-2</c:v>
                </c:pt>
                <c:pt idx="869">
                  <c:v>0.17311579999999999</c:v>
                </c:pt>
                <c:pt idx="870">
                  <c:v>8.30563E-2</c:v>
                </c:pt>
                <c:pt idx="871">
                  <c:v>7.8957399999999997E-2</c:v>
                </c:pt>
                <c:pt idx="872">
                  <c:v>8.1832500000000002E-2</c:v>
                </c:pt>
                <c:pt idx="873">
                  <c:v>9.5706100000000002E-2</c:v>
                </c:pt>
                <c:pt idx="874">
                  <c:v>9.8940200000000006E-2</c:v>
                </c:pt>
                <c:pt idx="875">
                  <c:v>0.19861309999999999</c:v>
                </c:pt>
                <c:pt idx="876">
                  <c:v>0.12407459999999999</c:v>
                </c:pt>
                <c:pt idx="877">
                  <c:v>0.1807627</c:v>
                </c:pt>
                <c:pt idx="878">
                  <c:v>0.1091346</c:v>
                </c:pt>
                <c:pt idx="879">
                  <c:v>0.15273439999999999</c:v>
                </c:pt>
                <c:pt idx="880">
                  <c:v>0.12983220000000001</c:v>
                </c:pt>
                <c:pt idx="881">
                  <c:v>0.1269257</c:v>
                </c:pt>
                <c:pt idx="882">
                  <c:v>0.1015465</c:v>
                </c:pt>
                <c:pt idx="883">
                  <c:v>9.5432699999999995E-2</c:v>
                </c:pt>
                <c:pt idx="884">
                  <c:v>8.9152099999999998E-2</c:v>
                </c:pt>
                <c:pt idx="885">
                  <c:v>7.9136100000000001E-2</c:v>
                </c:pt>
                <c:pt idx="886">
                  <c:v>0.1160253</c:v>
                </c:pt>
                <c:pt idx="887">
                  <c:v>0.11051130000000001</c:v>
                </c:pt>
                <c:pt idx="888">
                  <c:v>8.35698E-2</c:v>
                </c:pt>
                <c:pt idx="889">
                  <c:v>8.2097900000000001E-2</c:v>
                </c:pt>
                <c:pt idx="890">
                  <c:v>8.2312800000000005E-2</c:v>
                </c:pt>
                <c:pt idx="891">
                  <c:v>9.5969299999999994E-2</c:v>
                </c:pt>
                <c:pt idx="892">
                  <c:v>7.9957500000000001E-2</c:v>
                </c:pt>
                <c:pt idx="893">
                  <c:v>8.08672E-2</c:v>
                </c:pt>
                <c:pt idx="894">
                  <c:v>0.10403610000000001</c:v>
                </c:pt>
                <c:pt idx="895">
                  <c:v>9.3201099999999995E-2</c:v>
                </c:pt>
                <c:pt idx="896">
                  <c:v>9.2818399999999995E-2</c:v>
                </c:pt>
                <c:pt idx="897">
                  <c:v>8.4122699999999995E-2</c:v>
                </c:pt>
                <c:pt idx="898">
                  <c:v>8.6083699999999999E-2</c:v>
                </c:pt>
                <c:pt idx="899">
                  <c:v>0.1504732</c:v>
                </c:pt>
                <c:pt idx="900">
                  <c:v>8.4068400000000001E-2</c:v>
                </c:pt>
                <c:pt idx="901">
                  <c:v>8.0844299999999994E-2</c:v>
                </c:pt>
                <c:pt idx="902">
                  <c:v>8.3273100000000003E-2</c:v>
                </c:pt>
                <c:pt idx="903">
                  <c:v>0.1106355</c:v>
                </c:pt>
                <c:pt idx="904">
                  <c:v>8.0534900000000006E-2</c:v>
                </c:pt>
                <c:pt idx="905">
                  <c:v>9.2081700000000002E-2</c:v>
                </c:pt>
                <c:pt idx="906">
                  <c:v>9.7289399999999998E-2</c:v>
                </c:pt>
                <c:pt idx="907">
                  <c:v>8.9213100000000004E-2</c:v>
                </c:pt>
                <c:pt idx="908">
                  <c:v>8.1069500000000003E-2</c:v>
                </c:pt>
                <c:pt idx="909">
                  <c:v>8.4049399999999996E-2</c:v>
                </c:pt>
                <c:pt idx="910">
                  <c:v>8.3678000000000002E-2</c:v>
                </c:pt>
                <c:pt idx="911">
                  <c:v>0.15690470000000001</c:v>
                </c:pt>
                <c:pt idx="912">
                  <c:v>8.6029900000000006E-2</c:v>
                </c:pt>
                <c:pt idx="913">
                  <c:v>8.3093200000000006E-2</c:v>
                </c:pt>
                <c:pt idx="914">
                  <c:v>0.22052160000000001</c:v>
                </c:pt>
                <c:pt idx="915">
                  <c:v>8.1240599999999996E-2</c:v>
                </c:pt>
                <c:pt idx="916">
                  <c:v>8.3573599999999998E-2</c:v>
                </c:pt>
                <c:pt idx="917">
                  <c:v>8.0787600000000001E-2</c:v>
                </c:pt>
                <c:pt idx="918">
                  <c:v>8.1296900000000005E-2</c:v>
                </c:pt>
                <c:pt idx="919">
                  <c:v>8.3305799999999999E-2</c:v>
                </c:pt>
                <c:pt idx="920">
                  <c:v>8.0786800000000006E-2</c:v>
                </c:pt>
                <c:pt idx="921">
                  <c:v>8.03479E-2</c:v>
                </c:pt>
                <c:pt idx="922">
                  <c:v>9.0492000000000003E-2</c:v>
                </c:pt>
                <c:pt idx="923">
                  <c:v>8.8093599999999994E-2</c:v>
                </c:pt>
                <c:pt idx="924">
                  <c:v>8.2503000000000007E-2</c:v>
                </c:pt>
                <c:pt idx="925">
                  <c:v>8.3390699999999998E-2</c:v>
                </c:pt>
                <c:pt idx="926">
                  <c:v>8.1227900000000006E-2</c:v>
                </c:pt>
                <c:pt idx="927">
                  <c:v>8.4129499999999996E-2</c:v>
                </c:pt>
                <c:pt idx="928">
                  <c:v>8.2375400000000001E-2</c:v>
                </c:pt>
                <c:pt idx="929">
                  <c:v>8.9731500000000006E-2</c:v>
                </c:pt>
                <c:pt idx="930">
                  <c:v>8.5444500000000007E-2</c:v>
                </c:pt>
                <c:pt idx="931">
                  <c:v>8.7331599999999995E-2</c:v>
                </c:pt>
                <c:pt idx="932">
                  <c:v>8.9091600000000007E-2</c:v>
                </c:pt>
                <c:pt idx="933">
                  <c:v>0.1291793</c:v>
                </c:pt>
                <c:pt idx="934">
                  <c:v>8.31509E-2</c:v>
                </c:pt>
                <c:pt idx="935">
                  <c:v>8.6347400000000005E-2</c:v>
                </c:pt>
                <c:pt idx="936">
                  <c:v>8.3188700000000004E-2</c:v>
                </c:pt>
                <c:pt idx="937">
                  <c:v>8.8917300000000005E-2</c:v>
                </c:pt>
                <c:pt idx="938">
                  <c:v>8.6489399999999994E-2</c:v>
                </c:pt>
                <c:pt idx="939">
                  <c:v>8.1958400000000001E-2</c:v>
                </c:pt>
                <c:pt idx="940">
                  <c:v>8.7416900000000006E-2</c:v>
                </c:pt>
                <c:pt idx="941">
                  <c:v>8.35476E-2</c:v>
                </c:pt>
                <c:pt idx="942">
                  <c:v>8.0305399999999999E-2</c:v>
                </c:pt>
                <c:pt idx="943">
                  <c:v>8.9888099999999999E-2</c:v>
                </c:pt>
                <c:pt idx="944">
                  <c:v>9.2529E-2</c:v>
                </c:pt>
                <c:pt idx="945">
                  <c:v>8.3668999999999993E-2</c:v>
                </c:pt>
                <c:pt idx="946">
                  <c:v>8.2711499999999993E-2</c:v>
                </c:pt>
                <c:pt idx="947">
                  <c:v>9.1873300000000005E-2</c:v>
                </c:pt>
                <c:pt idx="948">
                  <c:v>8.6549100000000004E-2</c:v>
                </c:pt>
                <c:pt idx="949">
                  <c:v>8.5744100000000004E-2</c:v>
                </c:pt>
                <c:pt idx="950">
                  <c:v>8.2728899999999994E-2</c:v>
                </c:pt>
                <c:pt idx="951">
                  <c:v>8.5409700000000005E-2</c:v>
                </c:pt>
                <c:pt idx="952">
                  <c:v>8.1351599999999996E-2</c:v>
                </c:pt>
                <c:pt idx="953">
                  <c:v>8.0614000000000005E-2</c:v>
                </c:pt>
                <c:pt idx="954">
                  <c:v>8.3523399999999998E-2</c:v>
                </c:pt>
                <c:pt idx="955">
                  <c:v>8.2864599999999997E-2</c:v>
                </c:pt>
                <c:pt idx="956">
                  <c:v>8.3529500000000007E-2</c:v>
                </c:pt>
                <c:pt idx="957">
                  <c:v>8.7934100000000001E-2</c:v>
                </c:pt>
                <c:pt idx="958">
                  <c:v>8.5224099999999997E-2</c:v>
                </c:pt>
                <c:pt idx="959">
                  <c:v>0.145952</c:v>
                </c:pt>
                <c:pt idx="960">
                  <c:v>0.1842512</c:v>
                </c:pt>
                <c:pt idx="961">
                  <c:v>8.6282899999999996E-2</c:v>
                </c:pt>
                <c:pt idx="962">
                  <c:v>8.2314300000000007E-2</c:v>
                </c:pt>
                <c:pt idx="963">
                  <c:v>7.9701900000000006E-2</c:v>
                </c:pt>
                <c:pt idx="964">
                  <c:v>8.5487300000000002E-2</c:v>
                </c:pt>
                <c:pt idx="965">
                  <c:v>8.2162100000000002E-2</c:v>
                </c:pt>
                <c:pt idx="966">
                  <c:v>8.0598100000000006E-2</c:v>
                </c:pt>
                <c:pt idx="967">
                  <c:v>8.3590899999999996E-2</c:v>
                </c:pt>
                <c:pt idx="968">
                  <c:v>8.3382899999999996E-2</c:v>
                </c:pt>
                <c:pt idx="969">
                  <c:v>7.9620899999999994E-2</c:v>
                </c:pt>
                <c:pt idx="970">
                  <c:v>8.3407499999999996E-2</c:v>
                </c:pt>
                <c:pt idx="971">
                  <c:v>8.0959299999999998E-2</c:v>
                </c:pt>
                <c:pt idx="972">
                  <c:v>8.83771E-2</c:v>
                </c:pt>
                <c:pt idx="973">
                  <c:v>8.8075500000000001E-2</c:v>
                </c:pt>
                <c:pt idx="974">
                  <c:v>8.6517300000000005E-2</c:v>
                </c:pt>
                <c:pt idx="975">
                  <c:v>8.2454100000000002E-2</c:v>
                </c:pt>
                <c:pt idx="976">
                  <c:v>8.6385500000000004E-2</c:v>
                </c:pt>
                <c:pt idx="977">
                  <c:v>9.4638299999999995E-2</c:v>
                </c:pt>
                <c:pt idx="978">
                  <c:v>8.8031200000000004E-2</c:v>
                </c:pt>
                <c:pt idx="979">
                  <c:v>9.0045600000000003E-2</c:v>
                </c:pt>
                <c:pt idx="980">
                  <c:v>8.6233099999999993E-2</c:v>
                </c:pt>
                <c:pt idx="981">
                  <c:v>8.5172200000000003E-2</c:v>
                </c:pt>
                <c:pt idx="982">
                  <c:v>8.2914799999999997E-2</c:v>
                </c:pt>
                <c:pt idx="983">
                  <c:v>8.5236999999999993E-2</c:v>
                </c:pt>
                <c:pt idx="984">
                  <c:v>9.2039800000000005E-2</c:v>
                </c:pt>
                <c:pt idx="985">
                  <c:v>8.9029300000000006E-2</c:v>
                </c:pt>
                <c:pt idx="986">
                  <c:v>8.4928799999999999E-2</c:v>
                </c:pt>
                <c:pt idx="987">
                  <c:v>9.9336999999999995E-2</c:v>
                </c:pt>
                <c:pt idx="988">
                  <c:v>0.13889070000000001</c:v>
                </c:pt>
                <c:pt idx="989">
                  <c:v>8.7485400000000005E-2</c:v>
                </c:pt>
                <c:pt idx="990">
                  <c:v>8.4549299999999994E-2</c:v>
                </c:pt>
                <c:pt idx="991">
                  <c:v>8.3882899999999996E-2</c:v>
                </c:pt>
                <c:pt idx="992">
                  <c:v>8.9458300000000004E-2</c:v>
                </c:pt>
                <c:pt idx="993">
                  <c:v>9.1360999999999998E-2</c:v>
                </c:pt>
                <c:pt idx="994">
                  <c:v>8.5367499999999999E-2</c:v>
                </c:pt>
                <c:pt idx="995">
                  <c:v>8.8133199999999995E-2</c:v>
                </c:pt>
                <c:pt idx="996">
                  <c:v>8.4466399999999997E-2</c:v>
                </c:pt>
                <c:pt idx="997">
                  <c:v>8.8938799999999998E-2</c:v>
                </c:pt>
                <c:pt idx="998">
                  <c:v>8.3259899999999998E-2</c:v>
                </c:pt>
                <c:pt idx="999">
                  <c:v>8.2700899999999994E-2</c:v>
                </c:pt>
                <c:pt idx="1000">
                  <c:v>8.0720799999999995E-2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0.1444878</c:v>
                </c:pt>
                <c:pt idx="1502">
                  <c:v>0.12991839999999999</c:v>
                </c:pt>
                <c:pt idx="1503">
                  <c:v>0.1168182</c:v>
                </c:pt>
                <c:pt idx="1504">
                  <c:v>0.12699240000000001</c:v>
                </c:pt>
                <c:pt idx="1505">
                  <c:v>0.1230178</c:v>
                </c:pt>
                <c:pt idx="1506">
                  <c:v>0.157414</c:v>
                </c:pt>
                <c:pt idx="1507">
                  <c:v>9.3849000000000002E-2</c:v>
                </c:pt>
                <c:pt idx="1508">
                  <c:v>8.76807E-2</c:v>
                </c:pt>
                <c:pt idx="1509">
                  <c:v>9.95645E-2</c:v>
                </c:pt>
                <c:pt idx="1510">
                  <c:v>9.6529900000000002E-2</c:v>
                </c:pt>
                <c:pt idx="1511">
                  <c:v>0.111332</c:v>
                </c:pt>
                <c:pt idx="1512">
                  <c:v>0.10115159999999999</c:v>
                </c:pt>
                <c:pt idx="1513">
                  <c:v>0.1585772</c:v>
                </c:pt>
                <c:pt idx="1514">
                  <c:v>0.1161442</c:v>
                </c:pt>
                <c:pt idx="1515">
                  <c:v>0.1483882</c:v>
                </c:pt>
                <c:pt idx="1516">
                  <c:v>0.1082333</c:v>
                </c:pt>
                <c:pt idx="1517">
                  <c:v>0.15107780000000001</c:v>
                </c:pt>
                <c:pt idx="1518">
                  <c:v>0.1682958</c:v>
                </c:pt>
                <c:pt idx="1519">
                  <c:v>0.1196179</c:v>
                </c:pt>
                <c:pt idx="1520">
                  <c:v>0.1100217</c:v>
                </c:pt>
                <c:pt idx="1521">
                  <c:v>0.14095740000000001</c:v>
                </c:pt>
                <c:pt idx="1522">
                  <c:v>0.1020575</c:v>
                </c:pt>
                <c:pt idx="1523">
                  <c:v>0.11623260000000001</c:v>
                </c:pt>
                <c:pt idx="1524">
                  <c:v>0.15247769999999999</c:v>
                </c:pt>
                <c:pt idx="1525">
                  <c:v>0.15727840000000001</c:v>
                </c:pt>
                <c:pt idx="1526">
                  <c:v>0.1938329</c:v>
                </c:pt>
                <c:pt idx="1527">
                  <c:v>0.22340489999999999</c:v>
                </c:pt>
                <c:pt idx="1528">
                  <c:v>0.1047194</c:v>
                </c:pt>
                <c:pt idx="1529">
                  <c:v>0.1053051</c:v>
                </c:pt>
                <c:pt idx="1530">
                  <c:v>0.1529576</c:v>
                </c:pt>
                <c:pt idx="1531">
                  <c:v>0.1190662</c:v>
                </c:pt>
                <c:pt idx="1532">
                  <c:v>0.18944749999999999</c:v>
                </c:pt>
                <c:pt idx="1533">
                  <c:v>0.18974959999999999</c:v>
                </c:pt>
                <c:pt idx="1534">
                  <c:v>0.1277365</c:v>
                </c:pt>
                <c:pt idx="1535">
                  <c:v>0.14466989999999999</c:v>
                </c:pt>
                <c:pt idx="1536">
                  <c:v>0.15556909999999999</c:v>
                </c:pt>
                <c:pt idx="1537">
                  <c:v>0.1315886</c:v>
                </c:pt>
                <c:pt idx="1538">
                  <c:v>0.17063909999999999</c:v>
                </c:pt>
                <c:pt idx="1539">
                  <c:v>0.1638799</c:v>
                </c:pt>
                <c:pt idx="1540">
                  <c:v>0.18385180000000001</c:v>
                </c:pt>
                <c:pt idx="1541">
                  <c:v>0.1266352</c:v>
                </c:pt>
                <c:pt idx="1542">
                  <c:v>0.1202593</c:v>
                </c:pt>
                <c:pt idx="1543">
                  <c:v>0.18837599999999999</c:v>
                </c:pt>
                <c:pt idx="1544">
                  <c:v>0.1193178</c:v>
                </c:pt>
                <c:pt idx="1545">
                  <c:v>0.1100786</c:v>
                </c:pt>
                <c:pt idx="1546">
                  <c:v>0.1297218</c:v>
                </c:pt>
                <c:pt idx="1547">
                  <c:v>0.12345680000000001</c:v>
                </c:pt>
                <c:pt idx="1548">
                  <c:v>0.17350499999999999</c:v>
                </c:pt>
                <c:pt idx="1549">
                  <c:v>0.12998750000000001</c:v>
                </c:pt>
                <c:pt idx="1550">
                  <c:v>9.35058E-2</c:v>
                </c:pt>
                <c:pt idx="1551">
                  <c:v>0.1200596</c:v>
                </c:pt>
                <c:pt idx="1552">
                  <c:v>0.1129955</c:v>
                </c:pt>
                <c:pt idx="1553">
                  <c:v>0.1476769</c:v>
                </c:pt>
                <c:pt idx="1554">
                  <c:v>0.120072</c:v>
                </c:pt>
                <c:pt idx="1555">
                  <c:v>0.25761309999999998</c:v>
                </c:pt>
                <c:pt idx="1556">
                  <c:v>0.10565769999999999</c:v>
                </c:pt>
                <c:pt idx="1557">
                  <c:v>0.11736149999999999</c:v>
                </c:pt>
                <c:pt idx="1558">
                  <c:v>0.13308110000000001</c:v>
                </c:pt>
                <c:pt idx="1559">
                  <c:v>0.14544660000000001</c:v>
                </c:pt>
                <c:pt idx="1560">
                  <c:v>0.12657270000000001</c:v>
                </c:pt>
                <c:pt idx="1561">
                  <c:v>0.111336</c:v>
                </c:pt>
                <c:pt idx="1562">
                  <c:v>0.14450979999999999</c:v>
                </c:pt>
                <c:pt idx="1563">
                  <c:v>0.139819</c:v>
                </c:pt>
                <c:pt idx="1564">
                  <c:v>0.15089430000000001</c:v>
                </c:pt>
                <c:pt idx="1565">
                  <c:v>0.15628330000000001</c:v>
                </c:pt>
                <c:pt idx="1566">
                  <c:v>0.1207179</c:v>
                </c:pt>
                <c:pt idx="1567">
                  <c:v>0.13248670000000001</c:v>
                </c:pt>
                <c:pt idx="1568">
                  <c:v>9.7749500000000003E-2</c:v>
                </c:pt>
                <c:pt idx="1569">
                  <c:v>0.2029531</c:v>
                </c:pt>
                <c:pt idx="1570">
                  <c:v>8.8715100000000005E-2</c:v>
                </c:pt>
                <c:pt idx="1571">
                  <c:v>9.1244800000000001E-2</c:v>
                </c:pt>
                <c:pt idx="1572">
                  <c:v>0.16590060000000001</c:v>
                </c:pt>
                <c:pt idx="1573">
                  <c:v>0.15316379999999999</c:v>
                </c:pt>
                <c:pt idx="1574">
                  <c:v>0.1050369</c:v>
                </c:pt>
                <c:pt idx="1575">
                  <c:v>0.12038939999999999</c:v>
                </c:pt>
                <c:pt idx="1576">
                  <c:v>0.1065784</c:v>
                </c:pt>
                <c:pt idx="1577">
                  <c:v>0.1125172</c:v>
                </c:pt>
                <c:pt idx="1578">
                  <c:v>0.13277449999999999</c:v>
                </c:pt>
                <c:pt idx="1579">
                  <c:v>0.1462812</c:v>
                </c:pt>
                <c:pt idx="1580">
                  <c:v>0.14072860000000001</c:v>
                </c:pt>
                <c:pt idx="1581">
                  <c:v>0.1175809</c:v>
                </c:pt>
                <c:pt idx="1582">
                  <c:v>0.14432039999999999</c:v>
                </c:pt>
                <c:pt idx="1583">
                  <c:v>0.1346637</c:v>
                </c:pt>
                <c:pt idx="1584">
                  <c:v>8.3711999999999995E-2</c:v>
                </c:pt>
                <c:pt idx="1585">
                  <c:v>8.50268E-2</c:v>
                </c:pt>
                <c:pt idx="1586">
                  <c:v>0.11269419999999999</c:v>
                </c:pt>
                <c:pt idx="1587">
                  <c:v>8.4346500000000005E-2</c:v>
                </c:pt>
                <c:pt idx="1588">
                  <c:v>8.6609900000000004E-2</c:v>
                </c:pt>
                <c:pt idx="1589">
                  <c:v>0.1096533</c:v>
                </c:pt>
                <c:pt idx="1590">
                  <c:v>9.7345000000000001E-2</c:v>
                </c:pt>
                <c:pt idx="1591">
                  <c:v>0.1088095</c:v>
                </c:pt>
                <c:pt idx="1592">
                  <c:v>8.6221000000000006E-2</c:v>
                </c:pt>
                <c:pt idx="1593">
                  <c:v>9.9555500000000005E-2</c:v>
                </c:pt>
                <c:pt idx="1594">
                  <c:v>8.7460499999999997E-2</c:v>
                </c:pt>
                <c:pt idx="1595">
                  <c:v>0.1134561</c:v>
                </c:pt>
                <c:pt idx="1596">
                  <c:v>9.9715200000000004E-2</c:v>
                </c:pt>
                <c:pt idx="1597">
                  <c:v>0.11084769999999999</c:v>
                </c:pt>
                <c:pt idx="1598">
                  <c:v>9.9166099999999993E-2</c:v>
                </c:pt>
                <c:pt idx="1599">
                  <c:v>0.17523859999999999</c:v>
                </c:pt>
                <c:pt idx="1600">
                  <c:v>8.9009000000000005E-2</c:v>
                </c:pt>
                <c:pt idx="1601">
                  <c:v>9.1125499999999998E-2</c:v>
                </c:pt>
                <c:pt idx="1602">
                  <c:v>0.1315006</c:v>
                </c:pt>
                <c:pt idx="1603">
                  <c:v>0.1489655</c:v>
                </c:pt>
                <c:pt idx="1604">
                  <c:v>0.17078280000000001</c:v>
                </c:pt>
                <c:pt idx="1605">
                  <c:v>8.5173399999999996E-2</c:v>
                </c:pt>
                <c:pt idx="1606">
                  <c:v>8.6259799999999998E-2</c:v>
                </c:pt>
                <c:pt idx="1607">
                  <c:v>0.1001895</c:v>
                </c:pt>
                <c:pt idx="1608">
                  <c:v>8.6869500000000002E-2</c:v>
                </c:pt>
                <c:pt idx="1609">
                  <c:v>9.1312699999999997E-2</c:v>
                </c:pt>
                <c:pt idx="1610">
                  <c:v>0.10869040000000001</c:v>
                </c:pt>
                <c:pt idx="1611">
                  <c:v>0.14559269999999999</c:v>
                </c:pt>
                <c:pt idx="1612">
                  <c:v>9.8407599999999998E-2</c:v>
                </c:pt>
                <c:pt idx="1613">
                  <c:v>9.1718300000000003E-2</c:v>
                </c:pt>
                <c:pt idx="1614">
                  <c:v>8.7792599999999998E-2</c:v>
                </c:pt>
                <c:pt idx="1615">
                  <c:v>0.1671724</c:v>
                </c:pt>
                <c:pt idx="1616">
                  <c:v>8.7391899999999995E-2</c:v>
                </c:pt>
                <c:pt idx="1617">
                  <c:v>0.1123735</c:v>
                </c:pt>
                <c:pt idx="1618">
                  <c:v>9.7646899999999995E-2</c:v>
                </c:pt>
                <c:pt idx="1619">
                  <c:v>0.15717429999999999</c:v>
                </c:pt>
                <c:pt idx="1620">
                  <c:v>0.11088190000000001</c:v>
                </c:pt>
                <c:pt idx="1621">
                  <c:v>8.7484699999999999E-2</c:v>
                </c:pt>
                <c:pt idx="1622">
                  <c:v>8.5978600000000002E-2</c:v>
                </c:pt>
                <c:pt idx="1623">
                  <c:v>0.10735409999999999</c:v>
                </c:pt>
                <c:pt idx="1624">
                  <c:v>8.9072100000000001E-2</c:v>
                </c:pt>
                <c:pt idx="1625">
                  <c:v>0.1224157</c:v>
                </c:pt>
                <c:pt idx="1626">
                  <c:v>8.6489399999999994E-2</c:v>
                </c:pt>
                <c:pt idx="1627">
                  <c:v>0.1190271</c:v>
                </c:pt>
                <c:pt idx="1628">
                  <c:v>9.3588500000000005E-2</c:v>
                </c:pt>
                <c:pt idx="1629">
                  <c:v>0.101187</c:v>
                </c:pt>
                <c:pt idx="1630">
                  <c:v>8.6451399999999998E-2</c:v>
                </c:pt>
                <c:pt idx="1631">
                  <c:v>9.54126E-2</c:v>
                </c:pt>
                <c:pt idx="1632">
                  <c:v>0.109648</c:v>
                </c:pt>
                <c:pt idx="1633">
                  <c:v>0.14345569999999999</c:v>
                </c:pt>
                <c:pt idx="1634">
                  <c:v>0.1069828</c:v>
                </c:pt>
                <c:pt idx="1635">
                  <c:v>0.105853</c:v>
                </c:pt>
                <c:pt idx="1636">
                  <c:v>8.4730700000000006E-2</c:v>
                </c:pt>
                <c:pt idx="1637">
                  <c:v>0.16956830000000001</c:v>
                </c:pt>
                <c:pt idx="1638">
                  <c:v>9.45738E-2</c:v>
                </c:pt>
                <c:pt idx="1639">
                  <c:v>0.1521969</c:v>
                </c:pt>
                <c:pt idx="1640">
                  <c:v>0.12306060000000001</c:v>
                </c:pt>
                <c:pt idx="1641">
                  <c:v>0.13679769999999999</c:v>
                </c:pt>
                <c:pt idx="1642">
                  <c:v>9.4964400000000004E-2</c:v>
                </c:pt>
                <c:pt idx="1643">
                  <c:v>9.08022E-2</c:v>
                </c:pt>
                <c:pt idx="1644">
                  <c:v>7.4095900000000006E-2</c:v>
                </c:pt>
                <c:pt idx="1645">
                  <c:v>5.7602199999999999E-2</c:v>
                </c:pt>
                <c:pt idx="1646">
                  <c:v>0.1135248</c:v>
                </c:pt>
                <c:pt idx="1647">
                  <c:v>0.1202619</c:v>
                </c:pt>
                <c:pt idx="1648">
                  <c:v>8.2944199999999996E-2</c:v>
                </c:pt>
                <c:pt idx="1649">
                  <c:v>8.5780899999999993E-2</c:v>
                </c:pt>
                <c:pt idx="1650">
                  <c:v>8.3995299999999995E-2</c:v>
                </c:pt>
                <c:pt idx="1651">
                  <c:v>0.11631710000000001</c:v>
                </c:pt>
                <c:pt idx="1652">
                  <c:v>0.10626090000000001</c:v>
                </c:pt>
                <c:pt idx="1653">
                  <c:v>8.2625400000000002E-2</c:v>
                </c:pt>
                <c:pt idx="1654">
                  <c:v>8.7363099999999999E-2</c:v>
                </c:pt>
                <c:pt idx="1655">
                  <c:v>9.2806200000000005E-2</c:v>
                </c:pt>
                <c:pt idx="1656">
                  <c:v>8.5847800000000002E-2</c:v>
                </c:pt>
                <c:pt idx="1657">
                  <c:v>8.1425600000000001E-2</c:v>
                </c:pt>
                <c:pt idx="1658">
                  <c:v>8.7307899999999994E-2</c:v>
                </c:pt>
                <c:pt idx="1659">
                  <c:v>8.9518E-2</c:v>
                </c:pt>
                <c:pt idx="1660">
                  <c:v>8.0460699999999996E-2</c:v>
                </c:pt>
                <c:pt idx="1661">
                  <c:v>8.3876999999999993E-2</c:v>
                </c:pt>
                <c:pt idx="1662">
                  <c:v>8.7520500000000001E-2</c:v>
                </c:pt>
                <c:pt idx="1663">
                  <c:v>8.3022299999999993E-2</c:v>
                </c:pt>
                <c:pt idx="1664">
                  <c:v>8.6219799999999999E-2</c:v>
                </c:pt>
                <c:pt idx="1665">
                  <c:v>0.1266948</c:v>
                </c:pt>
                <c:pt idx="1666">
                  <c:v>0.10641299999999999</c:v>
                </c:pt>
                <c:pt idx="1667">
                  <c:v>7.8805299999999995E-2</c:v>
                </c:pt>
                <c:pt idx="1668">
                  <c:v>8.0739500000000006E-2</c:v>
                </c:pt>
                <c:pt idx="1669">
                  <c:v>8.6332199999999998E-2</c:v>
                </c:pt>
                <c:pt idx="1670">
                  <c:v>0.1158484</c:v>
                </c:pt>
                <c:pt idx="1671">
                  <c:v>9.5808400000000002E-2</c:v>
                </c:pt>
                <c:pt idx="1672">
                  <c:v>0.1124642</c:v>
                </c:pt>
                <c:pt idx="1673">
                  <c:v>0.1060449</c:v>
                </c:pt>
                <c:pt idx="1674">
                  <c:v>0.12791669999999999</c:v>
                </c:pt>
                <c:pt idx="1675">
                  <c:v>8.1941700000000006E-2</c:v>
                </c:pt>
                <c:pt idx="1676">
                  <c:v>8.5250000000000006E-2</c:v>
                </c:pt>
                <c:pt idx="1677">
                  <c:v>0.1189211</c:v>
                </c:pt>
                <c:pt idx="1678">
                  <c:v>8.0439399999999994E-2</c:v>
                </c:pt>
                <c:pt idx="1679">
                  <c:v>8.2277699999999995E-2</c:v>
                </c:pt>
                <c:pt idx="1680">
                  <c:v>8.3845600000000006E-2</c:v>
                </c:pt>
                <c:pt idx="1681">
                  <c:v>8.9797600000000005E-2</c:v>
                </c:pt>
                <c:pt idx="1682">
                  <c:v>8.2223299999999999E-2</c:v>
                </c:pt>
                <c:pt idx="1683">
                  <c:v>9.3822699999999995E-2</c:v>
                </c:pt>
                <c:pt idx="1684">
                  <c:v>9.2725399999999999E-2</c:v>
                </c:pt>
                <c:pt idx="1685">
                  <c:v>9.6800600000000001E-2</c:v>
                </c:pt>
                <c:pt idx="1686">
                  <c:v>8.7503800000000007E-2</c:v>
                </c:pt>
                <c:pt idx="1687">
                  <c:v>8.0223299999999997E-2</c:v>
                </c:pt>
                <c:pt idx="1688">
                  <c:v>0.14341190000000001</c:v>
                </c:pt>
                <c:pt idx="1689">
                  <c:v>9.2173900000000003E-2</c:v>
                </c:pt>
                <c:pt idx="1690">
                  <c:v>8.8458099999999998E-2</c:v>
                </c:pt>
                <c:pt idx="1691">
                  <c:v>9.8535300000000006E-2</c:v>
                </c:pt>
                <c:pt idx="1692">
                  <c:v>9.1507199999999997E-2</c:v>
                </c:pt>
                <c:pt idx="1693">
                  <c:v>8.6997099999999994E-2</c:v>
                </c:pt>
                <c:pt idx="1694">
                  <c:v>0.12894659999999999</c:v>
                </c:pt>
                <c:pt idx="1695">
                  <c:v>8.7783E-2</c:v>
                </c:pt>
                <c:pt idx="1696">
                  <c:v>0.1159602</c:v>
                </c:pt>
                <c:pt idx="1697">
                  <c:v>8.3787600000000004E-2</c:v>
                </c:pt>
                <c:pt idx="1698">
                  <c:v>8.3228099999999999E-2</c:v>
                </c:pt>
                <c:pt idx="1699">
                  <c:v>8.2739999999999994E-2</c:v>
                </c:pt>
                <c:pt idx="1700">
                  <c:v>8.0471299999999996E-2</c:v>
                </c:pt>
                <c:pt idx="1701">
                  <c:v>8.1000100000000005E-2</c:v>
                </c:pt>
                <c:pt idx="1702">
                  <c:v>8.3834800000000001E-2</c:v>
                </c:pt>
                <c:pt idx="1703">
                  <c:v>8.1755400000000006E-2</c:v>
                </c:pt>
                <c:pt idx="1704">
                  <c:v>0.1106318</c:v>
                </c:pt>
                <c:pt idx="1705">
                  <c:v>8.4757399999999997E-2</c:v>
                </c:pt>
                <c:pt idx="1706">
                  <c:v>7.9894800000000002E-2</c:v>
                </c:pt>
                <c:pt idx="1707">
                  <c:v>8.4005200000000002E-2</c:v>
                </c:pt>
                <c:pt idx="1708">
                  <c:v>9.2266500000000001E-2</c:v>
                </c:pt>
                <c:pt idx="1709">
                  <c:v>9.5538899999999996E-2</c:v>
                </c:pt>
                <c:pt idx="1710">
                  <c:v>0.14988960000000001</c:v>
                </c:pt>
                <c:pt idx="1711">
                  <c:v>8.1978099999999998E-2</c:v>
                </c:pt>
                <c:pt idx="1712">
                  <c:v>0.102838</c:v>
                </c:pt>
                <c:pt idx="1713">
                  <c:v>9.0995599999999996E-2</c:v>
                </c:pt>
                <c:pt idx="1714">
                  <c:v>7.9796500000000006E-2</c:v>
                </c:pt>
                <c:pt idx="1715">
                  <c:v>8.0686499999999994E-2</c:v>
                </c:pt>
                <c:pt idx="1716">
                  <c:v>8.1401600000000005E-2</c:v>
                </c:pt>
                <c:pt idx="1717">
                  <c:v>8.1312400000000007E-2</c:v>
                </c:pt>
                <c:pt idx="1718">
                  <c:v>8.05086E-2</c:v>
                </c:pt>
                <c:pt idx="1719">
                  <c:v>8.2586699999999999E-2</c:v>
                </c:pt>
                <c:pt idx="1720">
                  <c:v>8.4292000000000006E-2</c:v>
                </c:pt>
                <c:pt idx="1721">
                  <c:v>8.5805500000000007E-2</c:v>
                </c:pt>
                <c:pt idx="1722">
                  <c:v>9.2730499999999993E-2</c:v>
                </c:pt>
                <c:pt idx="1723">
                  <c:v>8.1349199999999997E-2</c:v>
                </c:pt>
                <c:pt idx="1724">
                  <c:v>8.2534399999999994E-2</c:v>
                </c:pt>
                <c:pt idx="1725">
                  <c:v>8.7749599999999997E-2</c:v>
                </c:pt>
                <c:pt idx="1726">
                  <c:v>8.2970000000000002E-2</c:v>
                </c:pt>
                <c:pt idx="1727">
                  <c:v>8.3589499999999997E-2</c:v>
                </c:pt>
                <c:pt idx="1728">
                  <c:v>8.6785200000000007E-2</c:v>
                </c:pt>
                <c:pt idx="1729">
                  <c:v>8.6239700000000002E-2</c:v>
                </c:pt>
                <c:pt idx="1730">
                  <c:v>8.4133899999999998E-2</c:v>
                </c:pt>
                <c:pt idx="1731">
                  <c:v>0.12849840000000001</c:v>
                </c:pt>
                <c:pt idx="1732">
                  <c:v>8.2180199999999995E-2</c:v>
                </c:pt>
                <c:pt idx="1733">
                  <c:v>8.2191299999999995E-2</c:v>
                </c:pt>
                <c:pt idx="1734">
                  <c:v>9.6728999999999996E-2</c:v>
                </c:pt>
                <c:pt idx="1735">
                  <c:v>0.12008729999999999</c:v>
                </c:pt>
                <c:pt idx="1736">
                  <c:v>8.2020700000000002E-2</c:v>
                </c:pt>
                <c:pt idx="1737">
                  <c:v>8.1870100000000001E-2</c:v>
                </c:pt>
                <c:pt idx="1738">
                  <c:v>8.7636599999999995E-2</c:v>
                </c:pt>
                <c:pt idx="1739">
                  <c:v>0.1171842</c:v>
                </c:pt>
                <c:pt idx="1740">
                  <c:v>8.8452799999999998E-2</c:v>
                </c:pt>
                <c:pt idx="1741">
                  <c:v>0.1107103</c:v>
                </c:pt>
                <c:pt idx="1742">
                  <c:v>8.3501599999999995E-2</c:v>
                </c:pt>
                <c:pt idx="1743">
                  <c:v>9.2803499999999997E-2</c:v>
                </c:pt>
                <c:pt idx="1744">
                  <c:v>8.19434E-2</c:v>
                </c:pt>
                <c:pt idx="1745">
                  <c:v>8.3112400000000003E-2</c:v>
                </c:pt>
                <c:pt idx="1746">
                  <c:v>9.5204800000000006E-2</c:v>
                </c:pt>
                <c:pt idx="1747">
                  <c:v>8.4652099999999994E-2</c:v>
                </c:pt>
                <c:pt idx="1748">
                  <c:v>0.15708910000000001</c:v>
                </c:pt>
                <c:pt idx="1749">
                  <c:v>8.5215799999999994E-2</c:v>
                </c:pt>
                <c:pt idx="1750">
                  <c:v>8.5354899999999997E-2</c:v>
                </c:pt>
                <c:pt idx="1751">
                  <c:v>8.4502499999999994E-2</c:v>
                </c:pt>
                <c:pt idx="1752">
                  <c:v>0.1108312</c:v>
                </c:pt>
                <c:pt idx="1753">
                  <c:v>0.12554560000000001</c:v>
                </c:pt>
                <c:pt idx="1754">
                  <c:v>8.70615E-2</c:v>
                </c:pt>
                <c:pt idx="1755">
                  <c:v>8.0526899999999998E-2</c:v>
                </c:pt>
                <c:pt idx="1756">
                  <c:v>9.7404900000000003E-2</c:v>
                </c:pt>
                <c:pt idx="1757">
                  <c:v>8.2362199999999997E-2</c:v>
                </c:pt>
                <c:pt idx="1758">
                  <c:v>0.1088011</c:v>
                </c:pt>
                <c:pt idx="1759">
                  <c:v>8.6633299999999996E-2</c:v>
                </c:pt>
                <c:pt idx="1760">
                  <c:v>8.5861199999999999E-2</c:v>
                </c:pt>
                <c:pt idx="1761">
                  <c:v>9.6884499999999998E-2</c:v>
                </c:pt>
                <c:pt idx="1762">
                  <c:v>8.4662699999999994E-2</c:v>
                </c:pt>
                <c:pt idx="1763">
                  <c:v>9.09383E-2</c:v>
                </c:pt>
                <c:pt idx="1764">
                  <c:v>8.1322000000000005E-2</c:v>
                </c:pt>
                <c:pt idx="1765">
                  <c:v>8.2138600000000006E-2</c:v>
                </c:pt>
                <c:pt idx="1766">
                  <c:v>8.6257500000000001E-2</c:v>
                </c:pt>
                <c:pt idx="1767">
                  <c:v>0.1838755</c:v>
                </c:pt>
                <c:pt idx="1768">
                  <c:v>8.6856500000000003E-2</c:v>
                </c:pt>
                <c:pt idx="1769">
                  <c:v>8.2083500000000004E-2</c:v>
                </c:pt>
                <c:pt idx="1770">
                  <c:v>9.0746800000000002E-2</c:v>
                </c:pt>
                <c:pt idx="1771">
                  <c:v>0.1879989</c:v>
                </c:pt>
                <c:pt idx="1772">
                  <c:v>0.1209402</c:v>
                </c:pt>
                <c:pt idx="1773">
                  <c:v>0.113036</c:v>
                </c:pt>
                <c:pt idx="1774">
                  <c:v>8.7103399999999997E-2</c:v>
                </c:pt>
                <c:pt idx="1775">
                  <c:v>8.7053400000000003E-2</c:v>
                </c:pt>
                <c:pt idx="1776">
                  <c:v>8.1914200000000006E-2</c:v>
                </c:pt>
                <c:pt idx="1777">
                  <c:v>8.0085100000000006E-2</c:v>
                </c:pt>
                <c:pt idx="1778">
                  <c:v>8.0250799999999997E-2</c:v>
                </c:pt>
                <c:pt idx="1779">
                  <c:v>8.1597100000000006E-2</c:v>
                </c:pt>
                <c:pt idx="1780">
                  <c:v>8.4404699999999999E-2</c:v>
                </c:pt>
                <c:pt idx="1781">
                  <c:v>8.0225000000000005E-2</c:v>
                </c:pt>
                <c:pt idx="1782">
                  <c:v>8.2206399999999999E-2</c:v>
                </c:pt>
                <c:pt idx="1783">
                  <c:v>7.9070799999999997E-2</c:v>
                </c:pt>
                <c:pt idx="1784">
                  <c:v>8.0316299999999993E-2</c:v>
                </c:pt>
                <c:pt idx="1785">
                  <c:v>8.2771899999999995E-2</c:v>
                </c:pt>
                <c:pt idx="1786">
                  <c:v>8.6499300000000001E-2</c:v>
                </c:pt>
                <c:pt idx="1787">
                  <c:v>8.1989000000000006E-2</c:v>
                </c:pt>
                <c:pt idx="1788">
                  <c:v>8.9711600000000002E-2</c:v>
                </c:pt>
                <c:pt idx="1789">
                  <c:v>7.9823900000000003E-2</c:v>
                </c:pt>
                <c:pt idx="1790">
                  <c:v>8.3613400000000004E-2</c:v>
                </c:pt>
                <c:pt idx="1791">
                  <c:v>8.1832799999999997E-2</c:v>
                </c:pt>
                <c:pt idx="1792">
                  <c:v>7.9213599999999995E-2</c:v>
                </c:pt>
                <c:pt idx="1793">
                  <c:v>8.1413899999999997E-2</c:v>
                </c:pt>
                <c:pt idx="1794">
                  <c:v>8.4622500000000003E-2</c:v>
                </c:pt>
                <c:pt idx="1795">
                  <c:v>8.1219299999999994E-2</c:v>
                </c:pt>
                <c:pt idx="1796">
                  <c:v>7.8845299999999993E-2</c:v>
                </c:pt>
                <c:pt idx="1797">
                  <c:v>9.1104599999999994E-2</c:v>
                </c:pt>
                <c:pt idx="1798">
                  <c:v>9.7151600000000005E-2</c:v>
                </c:pt>
                <c:pt idx="1799">
                  <c:v>8.1651500000000002E-2</c:v>
                </c:pt>
                <c:pt idx="1800">
                  <c:v>8.2311400000000007E-2</c:v>
                </c:pt>
                <c:pt idx="1801">
                  <c:v>8.9930700000000002E-2</c:v>
                </c:pt>
                <c:pt idx="1802">
                  <c:v>0.1021022</c:v>
                </c:pt>
                <c:pt idx="1803">
                  <c:v>8.5584599999999997E-2</c:v>
                </c:pt>
                <c:pt idx="1804">
                  <c:v>8.2334400000000002E-2</c:v>
                </c:pt>
                <c:pt idx="1805">
                  <c:v>8.2650100000000004E-2</c:v>
                </c:pt>
                <c:pt idx="1806">
                  <c:v>0.1051767</c:v>
                </c:pt>
                <c:pt idx="1807">
                  <c:v>8.1697800000000001E-2</c:v>
                </c:pt>
                <c:pt idx="1808">
                  <c:v>9.7092600000000001E-2</c:v>
                </c:pt>
                <c:pt idx="1809">
                  <c:v>8.3493100000000001E-2</c:v>
                </c:pt>
                <c:pt idx="1810">
                  <c:v>8.0914799999999995E-2</c:v>
                </c:pt>
                <c:pt idx="1811">
                  <c:v>8.1127699999999997E-2</c:v>
                </c:pt>
                <c:pt idx="1812">
                  <c:v>9.5252100000000006E-2</c:v>
                </c:pt>
                <c:pt idx="1813">
                  <c:v>8.5742899999999997E-2</c:v>
                </c:pt>
                <c:pt idx="1814">
                  <c:v>8.2779099999999994E-2</c:v>
                </c:pt>
                <c:pt idx="1815">
                  <c:v>0.13168240000000001</c:v>
                </c:pt>
                <c:pt idx="1816">
                  <c:v>8.2187200000000002E-2</c:v>
                </c:pt>
                <c:pt idx="1817">
                  <c:v>8.2812200000000002E-2</c:v>
                </c:pt>
                <c:pt idx="1818">
                  <c:v>8.7336800000000006E-2</c:v>
                </c:pt>
                <c:pt idx="1819">
                  <c:v>8.6652000000000007E-2</c:v>
                </c:pt>
                <c:pt idx="1820">
                  <c:v>8.9261999999999994E-2</c:v>
                </c:pt>
                <c:pt idx="1821">
                  <c:v>8.0736299999999997E-2</c:v>
                </c:pt>
                <c:pt idx="1822">
                  <c:v>8.1215899999999994E-2</c:v>
                </c:pt>
                <c:pt idx="1823">
                  <c:v>8.5986199999999999E-2</c:v>
                </c:pt>
                <c:pt idx="1824">
                  <c:v>7.9835100000000006E-2</c:v>
                </c:pt>
                <c:pt idx="1825">
                  <c:v>9.7191899999999998E-2</c:v>
                </c:pt>
                <c:pt idx="1826">
                  <c:v>8.2403900000000002E-2</c:v>
                </c:pt>
                <c:pt idx="1827">
                  <c:v>8.1285899999999994E-2</c:v>
                </c:pt>
                <c:pt idx="1828">
                  <c:v>8.3477300000000004E-2</c:v>
                </c:pt>
                <c:pt idx="1829">
                  <c:v>8.2395999999999997E-2</c:v>
                </c:pt>
                <c:pt idx="1830">
                  <c:v>0.12247950000000001</c:v>
                </c:pt>
                <c:pt idx="1831">
                  <c:v>8.1193199999999993E-2</c:v>
                </c:pt>
                <c:pt idx="1832">
                  <c:v>8.3721199999999996E-2</c:v>
                </c:pt>
                <c:pt idx="1833">
                  <c:v>8.4373900000000002E-2</c:v>
                </c:pt>
                <c:pt idx="1834">
                  <c:v>8.1130999999999995E-2</c:v>
                </c:pt>
                <c:pt idx="1835">
                  <c:v>0.1098322</c:v>
                </c:pt>
                <c:pt idx="1836">
                  <c:v>8.4314500000000001E-2</c:v>
                </c:pt>
                <c:pt idx="1837">
                  <c:v>8.5000800000000001E-2</c:v>
                </c:pt>
                <c:pt idx="1838">
                  <c:v>8.3994899999999997E-2</c:v>
                </c:pt>
                <c:pt idx="1839">
                  <c:v>8.4593299999999996E-2</c:v>
                </c:pt>
                <c:pt idx="1840">
                  <c:v>9.1044600000000003E-2</c:v>
                </c:pt>
                <c:pt idx="1841">
                  <c:v>8.5327200000000006E-2</c:v>
                </c:pt>
                <c:pt idx="1842">
                  <c:v>8.0890299999999998E-2</c:v>
                </c:pt>
                <c:pt idx="1843">
                  <c:v>8.4428100000000006E-2</c:v>
                </c:pt>
                <c:pt idx="1844">
                  <c:v>0.13670940000000001</c:v>
                </c:pt>
                <c:pt idx="1845">
                  <c:v>8.2435099999999997E-2</c:v>
                </c:pt>
                <c:pt idx="1846">
                  <c:v>9.2981499999999995E-2</c:v>
                </c:pt>
                <c:pt idx="1847">
                  <c:v>8.4930099999999994E-2</c:v>
                </c:pt>
                <c:pt idx="1848">
                  <c:v>8.2252199999999998E-2</c:v>
                </c:pt>
                <c:pt idx="1849">
                  <c:v>8.05617E-2</c:v>
                </c:pt>
                <c:pt idx="1850">
                  <c:v>8.3062899999999995E-2</c:v>
                </c:pt>
                <c:pt idx="1851">
                  <c:v>8.1907400000000005E-2</c:v>
                </c:pt>
                <c:pt idx="1852">
                  <c:v>8.80663E-2</c:v>
                </c:pt>
                <c:pt idx="1853">
                  <c:v>0.14308799999999999</c:v>
                </c:pt>
                <c:pt idx="1854">
                  <c:v>9.3449699999999997E-2</c:v>
                </c:pt>
                <c:pt idx="1855">
                  <c:v>9.0023000000000006E-2</c:v>
                </c:pt>
                <c:pt idx="1856">
                  <c:v>9.6903799999999998E-2</c:v>
                </c:pt>
                <c:pt idx="1857">
                  <c:v>8.5588600000000001E-2</c:v>
                </c:pt>
                <c:pt idx="1858">
                  <c:v>0.12384149999999999</c:v>
                </c:pt>
                <c:pt idx="1859">
                  <c:v>8.5112999999999994E-2</c:v>
                </c:pt>
                <c:pt idx="1860">
                  <c:v>8.5545599999999999E-2</c:v>
                </c:pt>
                <c:pt idx="1861">
                  <c:v>8.2616999999999996E-2</c:v>
                </c:pt>
                <c:pt idx="1862">
                  <c:v>9.3590599999999996E-2</c:v>
                </c:pt>
                <c:pt idx="1863">
                  <c:v>8.7799199999999994E-2</c:v>
                </c:pt>
                <c:pt idx="1864">
                  <c:v>8.3126000000000005E-2</c:v>
                </c:pt>
                <c:pt idx="1865">
                  <c:v>8.1695599999999993E-2</c:v>
                </c:pt>
                <c:pt idx="1866">
                  <c:v>0.13204460000000001</c:v>
                </c:pt>
                <c:pt idx="1867">
                  <c:v>9.51182E-2</c:v>
                </c:pt>
                <c:pt idx="1868">
                  <c:v>8.4717399999999998E-2</c:v>
                </c:pt>
                <c:pt idx="1869">
                  <c:v>8.3978700000000003E-2</c:v>
                </c:pt>
                <c:pt idx="1870">
                  <c:v>8.1149499999999999E-2</c:v>
                </c:pt>
                <c:pt idx="1871">
                  <c:v>8.1222799999999998E-2</c:v>
                </c:pt>
                <c:pt idx="1872">
                  <c:v>8.0457000000000001E-2</c:v>
                </c:pt>
                <c:pt idx="1873">
                  <c:v>8.3710900000000005E-2</c:v>
                </c:pt>
                <c:pt idx="1874">
                  <c:v>7.9078700000000002E-2</c:v>
                </c:pt>
                <c:pt idx="1875">
                  <c:v>8.3994399999999997E-2</c:v>
                </c:pt>
                <c:pt idx="1876">
                  <c:v>0.15727379999999999</c:v>
                </c:pt>
                <c:pt idx="1877">
                  <c:v>8.3338499999999996E-2</c:v>
                </c:pt>
                <c:pt idx="1878">
                  <c:v>8.3551399999999998E-2</c:v>
                </c:pt>
                <c:pt idx="1879">
                  <c:v>8.2726400000000005E-2</c:v>
                </c:pt>
                <c:pt idx="1880">
                  <c:v>8.2860500000000004E-2</c:v>
                </c:pt>
                <c:pt idx="1881">
                  <c:v>8.3144599999999999E-2</c:v>
                </c:pt>
                <c:pt idx="1882">
                  <c:v>7.9957100000000003E-2</c:v>
                </c:pt>
                <c:pt idx="1883">
                  <c:v>8.2876699999999998E-2</c:v>
                </c:pt>
                <c:pt idx="1884">
                  <c:v>8.3209099999999994E-2</c:v>
                </c:pt>
                <c:pt idx="1885">
                  <c:v>8.2152199999999995E-2</c:v>
                </c:pt>
                <c:pt idx="1886">
                  <c:v>8.7470199999999998E-2</c:v>
                </c:pt>
                <c:pt idx="1887">
                  <c:v>7.9836799999999999E-2</c:v>
                </c:pt>
                <c:pt idx="1888">
                  <c:v>8.0883399999999994E-2</c:v>
                </c:pt>
                <c:pt idx="1889">
                  <c:v>8.5021100000000002E-2</c:v>
                </c:pt>
                <c:pt idx="1890">
                  <c:v>8.3617499999999997E-2</c:v>
                </c:pt>
                <c:pt idx="1891">
                  <c:v>9.5872299999999994E-2</c:v>
                </c:pt>
                <c:pt idx="1892">
                  <c:v>0.1138151</c:v>
                </c:pt>
                <c:pt idx="1893">
                  <c:v>8.54409E-2</c:v>
                </c:pt>
                <c:pt idx="1894">
                  <c:v>8.3013400000000001E-2</c:v>
                </c:pt>
                <c:pt idx="1895">
                  <c:v>8.2200999999999996E-2</c:v>
                </c:pt>
                <c:pt idx="1896">
                  <c:v>9.5974599999999993E-2</c:v>
                </c:pt>
                <c:pt idx="1897">
                  <c:v>8.1748899999999999E-2</c:v>
                </c:pt>
                <c:pt idx="1898">
                  <c:v>8.1577200000000002E-2</c:v>
                </c:pt>
                <c:pt idx="1899">
                  <c:v>9.1393299999999997E-2</c:v>
                </c:pt>
                <c:pt idx="1900">
                  <c:v>0.10599690000000001</c:v>
                </c:pt>
                <c:pt idx="1901">
                  <c:v>8.9750800000000006E-2</c:v>
                </c:pt>
                <c:pt idx="1902">
                  <c:v>0.1166243</c:v>
                </c:pt>
                <c:pt idx="1903">
                  <c:v>8.5739099999999999E-2</c:v>
                </c:pt>
                <c:pt idx="1904">
                  <c:v>8.2513299999999998E-2</c:v>
                </c:pt>
                <c:pt idx="1905">
                  <c:v>0.12417640000000001</c:v>
                </c:pt>
                <c:pt idx="1906">
                  <c:v>8.4398600000000004E-2</c:v>
                </c:pt>
                <c:pt idx="1907">
                  <c:v>8.4877300000000003E-2</c:v>
                </c:pt>
                <c:pt idx="1908">
                  <c:v>8.4426799999999996E-2</c:v>
                </c:pt>
                <c:pt idx="1909">
                  <c:v>8.7262000000000006E-2</c:v>
                </c:pt>
                <c:pt idx="1910">
                  <c:v>9.0395799999999998E-2</c:v>
                </c:pt>
                <c:pt idx="1911">
                  <c:v>8.5547499999999999E-2</c:v>
                </c:pt>
                <c:pt idx="1912">
                  <c:v>8.2584000000000005E-2</c:v>
                </c:pt>
                <c:pt idx="1913">
                  <c:v>0.12903490000000001</c:v>
                </c:pt>
                <c:pt idx="1914">
                  <c:v>8.59983E-2</c:v>
                </c:pt>
                <c:pt idx="1915">
                  <c:v>8.3860500000000004E-2</c:v>
                </c:pt>
                <c:pt idx="1916">
                  <c:v>8.87714E-2</c:v>
                </c:pt>
                <c:pt idx="1917">
                  <c:v>8.72864E-2</c:v>
                </c:pt>
                <c:pt idx="1918">
                  <c:v>8.0906099999999995E-2</c:v>
                </c:pt>
                <c:pt idx="1919">
                  <c:v>8.6782300000000007E-2</c:v>
                </c:pt>
                <c:pt idx="1920">
                  <c:v>8.8773199999999997E-2</c:v>
                </c:pt>
                <c:pt idx="1921">
                  <c:v>9.4776399999999997E-2</c:v>
                </c:pt>
                <c:pt idx="1922">
                  <c:v>8.1720000000000001E-2</c:v>
                </c:pt>
                <c:pt idx="1923">
                  <c:v>8.8336399999999995E-2</c:v>
                </c:pt>
                <c:pt idx="1924">
                  <c:v>9.4174900000000006E-2</c:v>
                </c:pt>
                <c:pt idx="1925">
                  <c:v>8.2623000000000002E-2</c:v>
                </c:pt>
                <c:pt idx="1926">
                  <c:v>8.2589499999999996E-2</c:v>
                </c:pt>
                <c:pt idx="1927">
                  <c:v>8.7296399999999996E-2</c:v>
                </c:pt>
                <c:pt idx="1928">
                  <c:v>8.3853999999999998E-2</c:v>
                </c:pt>
                <c:pt idx="1929">
                  <c:v>0.15621260000000001</c:v>
                </c:pt>
                <c:pt idx="1930">
                  <c:v>0.1195576</c:v>
                </c:pt>
                <c:pt idx="1931">
                  <c:v>0.1026541</c:v>
                </c:pt>
                <c:pt idx="1932">
                  <c:v>8.1335099999999994E-2</c:v>
                </c:pt>
                <c:pt idx="1933">
                  <c:v>0.1141081</c:v>
                </c:pt>
                <c:pt idx="1934">
                  <c:v>8.97815E-2</c:v>
                </c:pt>
                <c:pt idx="1935">
                  <c:v>0.12327109999999999</c:v>
                </c:pt>
                <c:pt idx="1936">
                  <c:v>7.8855999999999996E-2</c:v>
                </c:pt>
                <c:pt idx="1937">
                  <c:v>8.0698800000000001E-2</c:v>
                </c:pt>
                <c:pt idx="1938">
                  <c:v>8.8367699999999993E-2</c:v>
                </c:pt>
                <c:pt idx="1939">
                  <c:v>8.0067200000000005E-2</c:v>
                </c:pt>
                <c:pt idx="1940">
                  <c:v>8.0380999999999994E-2</c:v>
                </c:pt>
                <c:pt idx="1941">
                  <c:v>8.0397399999999994E-2</c:v>
                </c:pt>
                <c:pt idx="1942">
                  <c:v>9.0821299999999994E-2</c:v>
                </c:pt>
                <c:pt idx="1943">
                  <c:v>0.13074740000000001</c:v>
                </c:pt>
                <c:pt idx="1944">
                  <c:v>8.5987999999999995E-2</c:v>
                </c:pt>
                <c:pt idx="1945">
                  <c:v>8.7165400000000004E-2</c:v>
                </c:pt>
                <c:pt idx="1946">
                  <c:v>8.7200600000000003E-2</c:v>
                </c:pt>
                <c:pt idx="1947">
                  <c:v>9.7022999999999998E-2</c:v>
                </c:pt>
                <c:pt idx="1948">
                  <c:v>8.5485000000000005E-2</c:v>
                </c:pt>
                <c:pt idx="1949">
                  <c:v>8.6979600000000004E-2</c:v>
                </c:pt>
                <c:pt idx="1950">
                  <c:v>8.1280199999999997E-2</c:v>
                </c:pt>
                <c:pt idx="1951">
                  <c:v>8.2372899999999999E-2</c:v>
                </c:pt>
                <c:pt idx="1952">
                  <c:v>9.0301900000000004E-2</c:v>
                </c:pt>
                <c:pt idx="1953">
                  <c:v>8.24627E-2</c:v>
                </c:pt>
                <c:pt idx="1954">
                  <c:v>9.6494899999999995E-2</c:v>
                </c:pt>
                <c:pt idx="1955">
                  <c:v>8.3016199999999998E-2</c:v>
                </c:pt>
                <c:pt idx="1956">
                  <c:v>8.5036500000000001E-2</c:v>
                </c:pt>
                <c:pt idx="1957">
                  <c:v>9.0810199999999994E-2</c:v>
                </c:pt>
                <c:pt idx="1958">
                  <c:v>8.4081699999999995E-2</c:v>
                </c:pt>
                <c:pt idx="1959">
                  <c:v>8.4190299999999996E-2</c:v>
                </c:pt>
                <c:pt idx="1960">
                  <c:v>8.3369499999999999E-2</c:v>
                </c:pt>
                <c:pt idx="1961">
                  <c:v>8.9698600000000003E-2</c:v>
                </c:pt>
                <c:pt idx="1962">
                  <c:v>8.4545400000000007E-2</c:v>
                </c:pt>
                <c:pt idx="1963">
                  <c:v>8.1933800000000001E-2</c:v>
                </c:pt>
                <c:pt idx="1964">
                  <c:v>8.3748500000000003E-2</c:v>
                </c:pt>
                <c:pt idx="1965">
                  <c:v>0.10893559999999999</c:v>
                </c:pt>
                <c:pt idx="1966">
                  <c:v>8.1111299999999997E-2</c:v>
                </c:pt>
                <c:pt idx="1967">
                  <c:v>8.6455500000000005E-2</c:v>
                </c:pt>
                <c:pt idx="1968">
                  <c:v>8.2625000000000004E-2</c:v>
                </c:pt>
                <c:pt idx="1969">
                  <c:v>8.0948900000000004E-2</c:v>
                </c:pt>
                <c:pt idx="1970">
                  <c:v>8.1554600000000005E-2</c:v>
                </c:pt>
                <c:pt idx="1971">
                  <c:v>8.3965799999999993E-2</c:v>
                </c:pt>
                <c:pt idx="1972">
                  <c:v>8.5614200000000001E-2</c:v>
                </c:pt>
                <c:pt idx="1973">
                  <c:v>8.11722E-2</c:v>
                </c:pt>
                <c:pt idx="1974">
                  <c:v>8.6654400000000006E-2</c:v>
                </c:pt>
                <c:pt idx="1975">
                  <c:v>8.2268900000000006E-2</c:v>
                </c:pt>
                <c:pt idx="1976">
                  <c:v>8.4186700000000003E-2</c:v>
                </c:pt>
                <c:pt idx="1977">
                  <c:v>8.3366399999999993E-2</c:v>
                </c:pt>
                <c:pt idx="1978">
                  <c:v>8.0819799999999997E-2</c:v>
                </c:pt>
                <c:pt idx="1979">
                  <c:v>8.3395200000000003E-2</c:v>
                </c:pt>
                <c:pt idx="1980">
                  <c:v>8.6157399999999995E-2</c:v>
                </c:pt>
                <c:pt idx="1981">
                  <c:v>8.3353700000000003E-2</c:v>
                </c:pt>
                <c:pt idx="1982">
                  <c:v>0.1129802</c:v>
                </c:pt>
                <c:pt idx="1983">
                  <c:v>8.7234500000000006E-2</c:v>
                </c:pt>
                <c:pt idx="1984">
                  <c:v>8.7243600000000004E-2</c:v>
                </c:pt>
                <c:pt idx="1985">
                  <c:v>8.2921599999999998E-2</c:v>
                </c:pt>
                <c:pt idx="1986">
                  <c:v>8.5791199999999998E-2</c:v>
                </c:pt>
                <c:pt idx="1987">
                  <c:v>8.4590100000000001E-2</c:v>
                </c:pt>
                <c:pt idx="1988">
                  <c:v>8.6195900000000006E-2</c:v>
                </c:pt>
                <c:pt idx="1989">
                  <c:v>8.4334500000000007E-2</c:v>
                </c:pt>
                <c:pt idx="1990">
                  <c:v>8.6863099999999999E-2</c:v>
                </c:pt>
                <c:pt idx="1991">
                  <c:v>8.2304299999999997E-2</c:v>
                </c:pt>
                <c:pt idx="1992">
                  <c:v>8.5033499999999998E-2</c:v>
                </c:pt>
                <c:pt idx="1993">
                  <c:v>8.3001199999999997E-2</c:v>
                </c:pt>
                <c:pt idx="1994">
                  <c:v>8.3473800000000001E-2</c:v>
                </c:pt>
                <c:pt idx="1995">
                  <c:v>8.5007899999999997E-2</c:v>
                </c:pt>
                <c:pt idx="1996">
                  <c:v>9.5379199999999997E-2</c:v>
                </c:pt>
                <c:pt idx="1997">
                  <c:v>9.5825300000000002E-2</c:v>
                </c:pt>
                <c:pt idx="1998">
                  <c:v>8.8516999999999998E-2</c:v>
                </c:pt>
                <c:pt idx="1999">
                  <c:v>8.8213100000000003E-2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097-4045-961F-AE968DB7028A}"/>
            </c:ext>
          </c:extLst>
        </c:ser>
        <c:ser>
          <c:idx val="5"/>
          <c:order val="5"/>
          <c:tx>
            <c:strRef>
              <c:f>'Order Processing Times'!$H$1</c:f>
              <c:strCache>
                <c:ptCount val="1"/>
                <c:pt idx="0">
                  <c:v>BigDecimal Operation Time (s)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Times'!$H$2:$H$2001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4.74E-5</c:v>
                </c:pt>
                <c:pt idx="1002">
                  <c:v>2.0999999999999998E-6</c:v>
                </c:pt>
                <c:pt idx="1003">
                  <c:v>1.9999999999999999E-6</c:v>
                </c:pt>
                <c:pt idx="1004">
                  <c:v>1.9999999999999999E-6</c:v>
                </c:pt>
                <c:pt idx="1005">
                  <c:v>1.5999999999999999E-6</c:v>
                </c:pt>
                <c:pt idx="1006">
                  <c:v>1.9E-6</c:v>
                </c:pt>
                <c:pt idx="1007">
                  <c:v>1.7E-6</c:v>
                </c:pt>
                <c:pt idx="1008">
                  <c:v>2.2000000000000001E-6</c:v>
                </c:pt>
                <c:pt idx="1009">
                  <c:v>1.9E-6</c:v>
                </c:pt>
                <c:pt idx="1010">
                  <c:v>1.9999999999999999E-6</c:v>
                </c:pt>
                <c:pt idx="1011">
                  <c:v>4.7999999999999998E-6</c:v>
                </c:pt>
                <c:pt idx="1012">
                  <c:v>2.7E-6</c:v>
                </c:pt>
                <c:pt idx="1013">
                  <c:v>1.7E-6</c:v>
                </c:pt>
                <c:pt idx="1014">
                  <c:v>2.2000000000000001E-6</c:v>
                </c:pt>
                <c:pt idx="1015">
                  <c:v>2.3E-6</c:v>
                </c:pt>
                <c:pt idx="1016">
                  <c:v>3.9999999999999998E-6</c:v>
                </c:pt>
                <c:pt idx="1017">
                  <c:v>1.7999999999999999E-6</c:v>
                </c:pt>
                <c:pt idx="1018">
                  <c:v>2.3999999999999999E-6</c:v>
                </c:pt>
                <c:pt idx="1019">
                  <c:v>1.7999999999999999E-6</c:v>
                </c:pt>
                <c:pt idx="1020">
                  <c:v>2.0999999999999998E-6</c:v>
                </c:pt>
                <c:pt idx="1021">
                  <c:v>2.0999999999999998E-6</c:v>
                </c:pt>
                <c:pt idx="1022">
                  <c:v>1.9E-6</c:v>
                </c:pt>
                <c:pt idx="1023">
                  <c:v>1.9E-6</c:v>
                </c:pt>
                <c:pt idx="1024">
                  <c:v>3.7000000000000002E-6</c:v>
                </c:pt>
                <c:pt idx="1025">
                  <c:v>2.3E-6</c:v>
                </c:pt>
                <c:pt idx="1026">
                  <c:v>1.9E-6</c:v>
                </c:pt>
                <c:pt idx="1027">
                  <c:v>2.2000000000000001E-6</c:v>
                </c:pt>
                <c:pt idx="1028">
                  <c:v>1.9E-6</c:v>
                </c:pt>
                <c:pt idx="1029">
                  <c:v>1.7999999999999999E-6</c:v>
                </c:pt>
                <c:pt idx="1030">
                  <c:v>3.8999999999999999E-6</c:v>
                </c:pt>
                <c:pt idx="1031">
                  <c:v>2.9000000000000002E-6</c:v>
                </c:pt>
                <c:pt idx="1032">
                  <c:v>1.7E-6</c:v>
                </c:pt>
                <c:pt idx="1033">
                  <c:v>2.3E-6</c:v>
                </c:pt>
                <c:pt idx="1034">
                  <c:v>1.5999999999999999E-6</c:v>
                </c:pt>
                <c:pt idx="1035">
                  <c:v>2.3E-6</c:v>
                </c:pt>
                <c:pt idx="1036">
                  <c:v>2.7E-6</c:v>
                </c:pt>
                <c:pt idx="1037">
                  <c:v>1.5E-6</c:v>
                </c:pt>
                <c:pt idx="1038">
                  <c:v>1.9E-6</c:v>
                </c:pt>
                <c:pt idx="1039">
                  <c:v>1.9E-6</c:v>
                </c:pt>
                <c:pt idx="1040">
                  <c:v>2.3999999999999999E-6</c:v>
                </c:pt>
                <c:pt idx="1041">
                  <c:v>1.9999999999999999E-6</c:v>
                </c:pt>
                <c:pt idx="1042">
                  <c:v>2.6000000000000001E-6</c:v>
                </c:pt>
                <c:pt idx="1043">
                  <c:v>1.9999999999999999E-6</c:v>
                </c:pt>
                <c:pt idx="1044">
                  <c:v>2.5000000000000002E-6</c:v>
                </c:pt>
                <c:pt idx="1045">
                  <c:v>2.3E-6</c:v>
                </c:pt>
                <c:pt idx="1046">
                  <c:v>2.6000000000000001E-6</c:v>
                </c:pt>
                <c:pt idx="1047">
                  <c:v>1.7999999999999999E-6</c:v>
                </c:pt>
                <c:pt idx="1048">
                  <c:v>1.9E-6</c:v>
                </c:pt>
                <c:pt idx="1049">
                  <c:v>1.7999999999999999E-6</c:v>
                </c:pt>
                <c:pt idx="1050">
                  <c:v>2.3E-6</c:v>
                </c:pt>
                <c:pt idx="1051">
                  <c:v>1.7999999999999999E-6</c:v>
                </c:pt>
                <c:pt idx="1052">
                  <c:v>2.0999999999999998E-6</c:v>
                </c:pt>
                <c:pt idx="1053">
                  <c:v>2.2000000000000001E-6</c:v>
                </c:pt>
                <c:pt idx="1054">
                  <c:v>2.3E-6</c:v>
                </c:pt>
                <c:pt idx="1055">
                  <c:v>1.7E-6</c:v>
                </c:pt>
                <c:pt idx="1056">
                  <c:v>1.7E-6</c:v>
                </c:pt>
                <c:pt idx="1057">
                  <c:v>2.0999999999999998E-6</c:v>
                </c:pt>
                <c:pt idx="1058">
                  <c:v>1.9E-6</c:v>
                </c:pt>
                <c:pt idx="1059">
                  <c:v>1.9E-6</c:v>
                </c:pt>
                <c:pt idx="1060">
                  <c:v>1.9E-6</c:v>
                </c:pt>
                <c:pt idx="1061">
                  <c:v>2.3999999999999999E-6</c:v>
                </c:pt>
                <c:pt idx="1062">
                  <c:v>2.2000000000000001E-6</c:v>
                </c:pt>
                <c:pt idx="1063">
                  <c:v>6.3999999999999997E-6</c:v>
                </c:pt>
                <c:pt idx="1064">
                  <c:v>1.5999999999999999E-6</c:v>
                </c:pt>
                <c:pt idx="1065">
                  <c:v>2.2000000000000001E-6</c:v>
                </c:pt>
                <c:pt idx="1066">
                  <c:v>2.5000000000000002E-6</c:v>
                </c:pt>
                <c:pt idx="1067">
                  <c:v>3.0000000000000001E-6</c:v>
                </c:pt>
                <c:pt idx="1068">
                  <c:v>2.0999999999999998E-6</c:v>
                </c:pt>
                <c:pt idx="1069">
                  <c:v>2.2000000000000001E-6</c:v>
                </c:pt>
                <c:pt idx="1070">
                  <c:v>1.7999999999999999E-6</c:v>
                </c:pt>
                <c:pt idx="1071">
                  <c:v>2.0999999999999998E-6</c:v>
                </c:pt>
                <c:pt idx="1072">
                  <c:v>1.5400000000000002E-5</c:v>
                </c:pt>
                <c:pt idx="1073">
                  <c:v>1.5999999999999999E-6</c:v>
                </c:pt>
                <c:pt idx="1074">
                  <c:v>1.9E-6</c:v>
                </c:pt>
                <c:pt idx="1075">
                  <c:v>2.0999999999999998E-6</c:v>
                </c:pt>
                <c:pt idx="1076">
                  <c:v>1.9999999999999999E-6</c:v>
                </c:pt>
                <c:pt idx="1077">
                  <c:v>2.3E-6</c:v>
                </c:pt>
                <c:pt idx="1078">
                  <c:v>1.7999999999999999E-6</c:v>
                </c:pt>
                <c:pt idx="1079">
                  <c:v>2.5000000000000002E-6</c:v>
                </c:pt>
                <c:pt idx="1080">
                  <c:v>1.7999999999999999E-6</c:v>
                </c:pt>
                <c:pt idx="1081">
                  <c:v>2.3999999999999999E-6</c:v>
                </c:pt>
                <c:pt idx="1082">
                  <c:v>2.2000000000000001E-6</c:v>
                </c:pt>
                <c:pt idx="1083">
                  <c:v>3.1999999999999999E-6</c:v>
                </c:pt>
                <c:pt idx="1084">
                  <c:v>2.3E-6</c:v>
                </c:pt>
                <c:pt idx="1085">
                  <c:v>2.0999999999999998E-6</c:v>
                </c:pt>
                <c:pt idx="1086">
                  <c:v>2.3E-6</c:v>
                </c:pt>
                <c:pt idx="1087">
                  <c:v>1.9E-6</c:v>
                </c:pt>
                <c:pt idx="1088">
                  <c:v>1.7999999999999999E-6</c:v>
                </c:pt>
                <c:pt idx="1089">
                  <c:v>1.9999999999999999E-6</c:v>
                </c:pt>
                <c:pt idx="1090">
                  <c:v>1.7999999999999999E-6</c:v>
                </c:pt>
                <c:pt idx="1091">
                  <c:v>1.9E-6</c:v>
                </c:pt>
                <c:pt idx="1092">
                  <c:v>3.9999999999999998E-6</c:v>
                </c:pt>
                <c:pt idx="1093">
                  <c:v>1.7E-6</c:v>
                </c:pt>
                <c:pt idx="1094">
                  <c:v>1.5999999999999999E-6</c:v>
                </c:pt>
                <c:pt idx="1095">
                  <c:v>2.0999999999999998E-6</c:v>
                </c:pt>
                <c:pt idx="1096">
                  <c:v>2.0999999999999998E-6</c:v>
                </c:pt>
                <c:pt idx="1097">
                  <c:v>2.3999999999999999E-6</c:v>
                </c:pt>
                <c:pt idx="1098">
                  <c:v>2.0999999999999998E-6</c:v>
                </c:pt>
                <c:pt idx="1099">
                  <c:v>2.9000000000000002E-6</c:v>
                </c:pt>
                <c:pt idx="1100">
                  <c:v>1.7E-6</c:v>
                </c:pt>
                <c:pt idx="1101">
                  <c:v>3.0000000000000001E-6</c:v>
                </c:pt>
                <c:pt idx="1102">
                  <c:v>1.9E-6</c:v>
                </c:pt>
                <c:pt idx="1103">
                  <c:v>2.3E-6</c:v>
                </c:pt>
                <c:pt idx="1104">
                  <c:v>1.7E-6</c:v>
                </c:pt>
                <c:pt idx="1105">
                  <c:v>2.6000000000000001E-6</c:v>
                </c:pt>
                <c:pt idx="1106">
                  <c:v>2.3999999999999999E-6</c:v>
                </c:pt>
                <c:pt idx="1107">
                  <c:v>2.9000000000000002E-6</c:v>
                </c:pt>
                <c:pt idx="1108">
                  <c:v>1.7999999999999999E-6</c:v>
                </c:pt>
                <c:pt idx="1109">
                  <c:v>2.0999999999999998E-6</c:v>
                </c:pt>
                <c:pt idx="1110">
                  <c:v>2.9000000000000002E-6</c:v>
                </c:pt>
                <c:pt idx="1111">
                  <c:v>3.0000000000000001E-6</c:v>
                </c:pt>
                <c:pt idx="1112">
                  <c:v>1.9E-6</c:v>
                </c:pt>
                <c:pt idx="1113">
                  <c:v>2.6000000000000001E-6</c:v>
                </c:pt>
                <c:pt idx="1114">
                  <c:v>1.9999999999999999E-6</c:v>
                </c:pt>
                <c:pt idx="1115">
                  <c:v>1.9E-6</c:v>
                </c:pt>
                <c:pt idx="1116">
                  <c:v>2.9000000000000002E-6</c:v>
                </c:pt>
                <c:pt idx="1117">
                  <c:v>2.6000000000000001E-6</c:v>
                </c:pt>
                <c:pt idx="1118">
                  <c:v>2.3999999999999999E-6</c:v>
                </c:pt>
                <c:pt idx="1119">
                  <c:v>1.9999999999999999E-6</c:v>
                </c:pt>
                <c:pt idx="1120">
                  <c:v>1.5E-6</c:v>
                </c:pt>
                <c:pt idx="1121">
                  <c:v>2.2000000000000001E-6</c:v>
                </c:pt>
                <c:pt idx="1122">
                  <c:v>1.7E-6</c:v>
                </c:pt>
                <c:pt idx="1123">
                  <c:v>1.9999999999999999E-6</c:v>
                </c:pt>
                <c:pt idx="1124">
                  <c:v>1.7E-6</c:v>
                </c:pt>
                <c:pt idx="1125">
                  <c:v>2.3999999999999999E-6</c:v>
                </c:pt>
                <c:pt idx="1126">
                  <c:v>3.1999999999999999E-6</c:v>
                </c:pt>
                <c:pt idx="1127">
                  <c:v>2.7999999999999999E-6</c:v>
                </c:pt>
                <c:pt idx="1128">
                  <c:v>1.5999999999999999E-6</c:v>
                </c:pt>
                <c:pt idx="1129">
                  <c:v>1.7999999999999999E-6</c:v>
                </c:pt>
                <c:pt idx="1130">
                  <c:v>2.2000000000000001E-6</c:v>
                </c:pt>
                <c:pt idx="1131">
                  <c:v>1.7999999999999999E-6</c:v>
                </c:pt>
                <c:pt idx="1132">
                  <c:v>1.7999999999999999E-6</c:v>
                </c:pt>
                <c:pt idx="1133">
                  <c:v>1.9999999999999999E-6</c:v>
                </c:pt>
                <c:pt idx="1134">
                  <c:v>2.3E-6</c:v>
                </c:pt>
                <c:pt idx="1135">
                  <c:v>2.3E-6</c:v>
                </c:pt>
                <c:pt idx="1136">
                  <c:v>2.7999999999999999E-6</c:v>
                </c:pt>
                <c:pt idx="1137">
                  <c:v>1.7999999999999999E-6</c:v>
                </c:pt>
                <c:pt idx="1138">
                  <c:v>2.2000000000000001E-6</c:v>
                </c:pt>
                <c:pt idx="1139">
                  <c:v>1.9999999999999999E-6</c:v>
                </c:pt>
                <c:pt idx="1140">
                  <c:v>1.5999999999999999E-6</c:v>
                </c:pt>
                <c:pt idx="1141">
                  <c:v>1.7999999999999999E-6</c:v>
                </c:pt>
                <c:pt idx="1142">
                  <c:v>1.9E-6</c:v>
                </c:pt>
                <c:pt idx="1143">
                  <c:v>2.0999999999999998E-6</c:v>
                </c:pt>
                <c:pt idx="1144">
                  <c:v>1.9E-6</c:v>
                </c:pt>
                <c:pt idx="1145">
                  <c:v>1.7999999999999999E-6</c:v>
                </c:pt>
                <c:pt idx="1146">
                  <c:v>1.7E-6</c:v>
                </c:pt>
                <c:pt idx="1147">
                  <c:v>1.9999999999999999E-6</c:v>
                </c:pt>
                <c:pt idx="1148">
                  <c:v>1.5999999999999999E-6</c:v>
                </c:pt>
                <c:pt idx="1149">
                  <c:v>1.9E-6</c:v>
                </c:pt>
                <c:pt idx="1150">
                  <c:v>2.3E-6</c:v>
                </c:pt>
                <c:pt idx="1151">
                  <c:v>1.7999999999999999E-6</c:v>
                </c:pt>
                <c:pt idx="1152">
                  <c:v>1.5999999999999999E-6</c:v>
                </c:pt>
                <c:pt idx="1153">
                  <c:v>1.9999999999999999E-6</c:v>
                </c:pt>
                <c:pt idx="1154">
                  <c:v>2.0999999999999998E-6</c:v>
                </c:pt>
                <c:pt idx="1155">
                  <c:v>1.5E-6</c:v>
                </c:pt>
                <c:pt idx="1156">
                  <c:v>1.5999999999999999E-6</c:v>
                </c:pt>
                <c:pt idx="1157">
                  <c:v>2.0999999999999998E-6</c:v>
                </c:pt>
                <c:pt idx="1158">
                  <c:v>1.7999999999999999E-6</c:v>
                </c:pt>
                <c:pt idx="1159">
                  <c:v>2.0999999999999998E-6</c:v>
                </c:pt>
                <c:pt idx="1160">
                  <c:v>1.9999999999999999E-6</c:v>
                </c:pt>
                <c:pt idx="1161">
                  <c:v>2.6000000000000001E-6</c:v>
                </c:pt>
                <c:pt idx="1162">
                  <c:v>1.7999999999999999E-6</c:v>
                </c:pt>
                <c:pt idx="1163">
                  <c:v>3.1999999999999999E-6</c:v>
                </c:pt>
                <c:pt idx="1164">
                  <c:v>2.7E-6</c:v>
                </c:pt>
                <c:pt idx="1165">
                  <c:v>1.9999999999999999E-6</c:v>
                </c:pt>
                <c:pt idx="1166">
                  <c:v>1.9999999999999999E-6</c:v>
                </c:pt>
                <c:pt idx="1167">
                  <c:v>1.7999999999999999E-6</c:v>
                </c:pt>
                <c:pt idx="1168">
                  <c:v>1.9999999999999999E-6</c:v>
                </c:pt>
                <c:pt idx="1169">
                  <c:v>1.7999999999999999E-6</c:v>
                </c:pt>
                <c:pt idx="1170">
                  <c:v>1.7999999999999999E-6</c:v>
                </c:pt>
                <c:pt idx="1171">
                  <c:v>1.7999999999999999E-6</c:v>
                </c:pt>
                <c:pt idx="1172">
                  <c:v>1.7E-6</c:v>
                </c:pt>
                <c:pt idx="1173">
                  <c:v>1.9E-6</c:v>
                </c:pt>
                <c:pt idx="1174">
                  <c:v>1.7E-6</c:v>
                </c:pt>
                <c:pt idx="1175">
                  <c:v>2.3999999999999999E-6</c:v>
                </c:pt>
                <c:pt idx="1176">
                  <c:v>2.3999999999999999E-6</c:v>
                </c:pt>
                <c:pt idx="1177">
                  <c:v>2.3E-6</c:v>
                </c:pt>
                <c:pt idx="1178">
                  <c:v>1.9999999999999999E-6</c:v>
                </c:pt>
                <c:pt idx="1179">
                  <c:v>2.0999999999999998E-6</c:v>
                </c:pt>
                <c:pt idx="1180">
                  <c:v>1.7E-6</c:v>
                </c:pt>
                <c:pt idx="1181">
                  <c:v>2.7999999999999999E-6</c:v>
                </c:pt>
                <c:pt idx="1182">
                  <c:v>1.9E-6</c:v>
                </c:pt>
                <c:pt idx="1183">
                  <c:v>2.0999999999999998E-6</c:v>
                </c:pt>
                <c:pt idx="1184">
                  <c:v>3.1E-6</c:v>
                </c:pt>
                <c:pt idx="1185">
                  <c:v>2.6000000000000001E-6</c:v>
                </c:pt>
                <c:pt idx="1186">
                  <c:v>2.2000000000000001E-6</c:v>
                </c:pt>
                <c:pt idx="1187">
                  <c:v>2.6000000000000001E-6</c:v>
                </c:pt>
                <c:pt idx="1188">
                  <c:v>1.5999999999999999E-6</c:v>
                </c:pt>
                <c:pt idx="1189">
                  <c:v>1.9E-6</c:v>
                </c:pt>
                <c:pt idx="1190">
                  <c:v>3.1999999999999999E-6</c:v>
                </c:pt>
                <c:pt idx="1191">
                  <c:v>1.9E-6</c:v>
                </c:pt>
                <c:pt idx="1192">
                  <c:v>1.7E-6</c:v>
                </c:pt>
                <c:pt idx="1193">
                  <c:v>2.0999999999999998E-6</c:v>
                </c:pt>
                <c:pt idx="1194">
                  <c:v>1.5E-6</c:v>
                </c:pt>
                <c:pt idx="1195">
                  <c:v>1.9E-6</c:v>
                </c:pt>
                <c:pt idx="1196">
                  <c:v>1.9E-6</c:v>
                </c:pt>
                <c:pt idx="1197">
                  <c:v>1.9E-6</c:v>
                </c:pt>
                <c:pt idx="1198">
                  <c:v>1.9E-6</c:v>
                </c:pt>
                <c:pt idx="1199">
                  <c:v>1.9999999999999999E-6</c:v>
                </c:pt>
                <c:pt idx="1200">
                  <c:v>1.9E-6</c:v>
                </c:pt>
                <c:pt idx="1201">
                  <c:v>1.5999999999999999E-6</c:v>
                </c:pt>
                <c:pt idx="1202">
                  <c:v>3.1E-6</c:v>
                </c:pt>
                <c:pt idx="1203">
                  <c:v>2.0999999999999998E-6</c:v>
                </c:pt>
                <c:pt idx="1204">
                  <c:v>1.7E-6</c:v>
                </c:pt>
                <c:pt idx="1205">
                  <c:v>1.7E-6</c:v>
                </c:pt>
                <c:pt idx="1206">
                  <c:v>2.0999999999999998E-6</c:v>
                </c:pt>
                <c:pt idx="1207">
                  <c:v>1.7999999999999999E-6</c:v>
                </c:pt>
                <c:pt idx="1208">
                  <c:v>2.3E-6</c:v>
                </c:pt>
                <c:pt idx="1209">
                  <c:v>1.9E-6</c:v>
                </c:pt>
                <c:pt idx="1210">
                  <c:v>2.3E-6</c:v>
                </c:pt>
                <c:pt idx="1211">
                  <c:v>1.5999999999999999E-6</c:v>
                </c:pt>
                <c:pt idx="1212">
                  <c:v>2.7999999999999999E-6</c:v>
                </c:pt>
                <c:pt idx="1213">
                  <c:v>1.7999999999999999E-6</c:v>
                </c:pt>
                <c:pt idx="1214">
                  <c:v>3.5999999999999998E-6</c:v>
                </c:pt>
                <c:pt idx="1215">
                  <c:v>2.0999999999999998E-6</c:v>
                </c:pt>
                <c:pt idx="1216">
                  <c:v>2.0999999999999998E-6</c:v>
                </c:pt>
                <c:pt idx="1217">
                  <c:v>1.9999999999999999E-6</c:v>
                </c:pt>
                <c:pt idx="1218">
                  <c:v>2.7E-6</c:v>
                </c:pt>
                <c:pt idx="1219">
                  <c:v>2.2000000000000001E-6</c:v>
                </c:pt>
                <c:pt idx="1220">
                  <c:v>1.7E-6</c:v>
                </c:pt>
                <c:pt idx="1221">
                  <c:v>2.3E-6</c:v>
                </c:pt>
                <c:pt idx="1222">
                  <c:v>2.2000000000000001E-6</c:v>
                </c:pt>
                <c:pt idx="1223">
                  <c:v>6.9E-6</c:v>
                </c:pt>
                <c:pt idx="1224">
                  <c:v>2.3999999999999999E-6</c:v>
                </c:pt>
                <c:pt idx="1225">
                  <c:v>2.2000000000000001E-6</c:v>
                </c:pt>
                <c:pt idx="1226">
                  <c:v>1.5999999999999999E-6</c:v>
                </c:pt>
                <c:pt idx="1227">
                  <c:v>1.7E-6</c:v>
                </c:pt>
                <c:pt idx="1228">
                  <c:v>2.3E-6</c:v>
                </c:pt>
                <c:pt idx="1229">
                  <c:v>2.6000000000000001E-6</c:v>
                </c:pt>
                <c:pt idx="1230">
                  <c:v>1.9E-6</c:v>
                </c:pt>
                <c:pt idx="1231">
                  <c:v>1.9E-6</c:v>
                </c:pt>
                <c:pt idx="1232">
                  <c:v>1.5E-6</c:v>
                </c:pt>
                <c:pt idx="1233">
                  <c:v>1.7E-6</c:v>
                </c:pt>
                <c:pt idx="1234">
                  <c:v>2.3999999999999999E-6</c:v>
                </c:pt>
                <c:pt idx="1235">
                  <c:v>1.9999999999999999E-6</c:v>
                </c:pt>
                <c:pt idx="1236">
                  <c:v>1.7E-6</c:v>
                </c:pt>
                <c:pt idx="1237">
                  <c:v>1.9E-6</c:v>
                </c:pt>
                <c:pt idx="1238">
                  <c:v>2.2000000000000001E-6</c:v>
                </c:pt>
                <c:pt idx="1239">
                  <c:v>1.7E-6</c:v>
                </c:pt>
                <c:pt idx="1240">
                  <c:v>2.3E-6</c:v>
                </c:pt>
                <c:pt idx="1241">
                  <c:v>1.9E-6</c:v>
                </c:pt>
                <c:pt idx="1242">
                  <c:v>1.7999999999999999E-6</c:v>
                </c:pt>
                <c:pt idx="1243">
                  <c:v>2.5000000000000002E-6</c:v>
                </c:pt>
                <c:pt idx="1244">
                  <c:v>1.9E-6</c:v>
                </c:pt>
                <c:pt idx="1245">
                  <c:v>1.9E-6</c:v>
                </c:pt>
                <c:pt idx="1246">
                  <c:v>1.9E-6</c:v>
                </c:pt>
                <c:pt idx="1247">
                  <c:v>1.9E-6</c:v>
                </c:pt>
                <c:pt idx="1248">
                  <c:v>1.7999999999999999E-6</c:v>
                </c:pt>
                <c:pt idx="1249">
                  <c:v>1.7E-6</c:v>
                </c:pt>
                <c:pt idx="1250">
                  <c:v>6.9E-6</c:v>
                </c:pt>
                <c:pt idx="1251">
                  <c:v>1.5E-6</c:v>
                </c:pt>
                <c:pt idx="1252">
                  <c:v>1.9999999999999999E-6</c:v>
                </c:pt>
                <c:pt idx="1253">
                  <c:v>2.3999999999999999E-6</c:v>
                </c:pt>
                <c:pt idx="1254">
                  <c:v>2.0999999999999998E-6</c:v>
                </c:pt>
                <c:pt idx="1255">
                  <c:v>1.7999999999999999E-6</c:v>
                </c:pt>
                <c:pt idx="1256">
                  <c:v>2.0999999999999998E-6</c:v>
                </c:pt>
                <c:pt idx="1257">
                  <c:v>2.5000000000000002E-6</c:v>
                </c:pt>
                <c:pt idx="1258">
                  <c:v>1.9E-6</c:v>
                </c:pt>
                <c:pt idx="1259">
                  <c:v>2.0999999999999998E-6</c:v>
                </c:pt>
                <c:pt idx="1260">
                  <c:v>1.7999999999999999E-6</c:v>
                </c:pt>
                <c:pt idx="1261">
                  <c:v>1.5999999999999999E-6</c:v>
                </c:pt>
                <c:pt idx="1262">
                  <c:v>2.3999999999999999E-6</c:v>
                </c:pt>
                <c:pt idx="1263">
                  <c:v>1.7999999999999999E-6</c:v>
                </c:pt>
                <c:pt idx="1264">
                  <c:v>2.3999999999999999E-6</c:v>
                </c:pt>
                <c:pt idx="1265">
                  <c:v>1.9E-6</c:v>
                </c:pt>
                <c:pt idx="1266">
                  <c:v>1.7E-6</c:v>
                </c:pt>
                <c:pt idx="1267">
                  <c:v>1.7999999999999999E-6</c:v>
                </c:pt>
                <c:pt idx="1268">
                  <c:v>2.2000000000000001E-6</c:v>
                </c:pt>
                <c:pt idx="1269">
                  <c:v>1.9999999999999999E-6</c:v>
                </c:pt>
                <c:pt idx="1270">
                  <c:v>1.7999999999999999E-6</c:v>
                </c:pt>
                <c:pt idx="1271">
                  <c:v>1.7E-6</c:v>
                </c:pt>
                <c:pt idx="1272">
                  <c:v>1.9E-6</c:v>
                </c:pt>
                <c:pt idx="1273">
                  <c:v>2.5000000000000002E-6</c:v>
                </c:pt>
                <c:pt idx="1274">
                  <c:v>1.7999999999999999E-6</c:v>
                </c:pt>
                <c:pt idx="1275">
                  <c:v>1.9E-6</c:v>
                </c:pt>
                <c:pt idx="1276">
                  <c:v>2.7999999999999999E-6</c:v>
                </c:pt>
                <c:pt idx="1277">
                  <c:v>1.7999999999999999E-6</c:v>
                </c:pt>
                <c:pt idx="1278">
                  <c:v>2.3E-6</c:v>
                </c:pt>
                <c:pt idx="1279">
                  <c:v>2.3E-6</c:v>
                </c:pt>
                <c:pt idx="1280">
                  <c:v>2.0999999999999998E-6</c:v>
                </c:pt>
                <c:pt idx="1281">
                  <c:v>2.0999999999999998E-6</c:v>
                </c:pt>
                <c:pt idx="1282">
                  <c:v>1.9E-6</c:v>
                </c:pt>
                <c:pt idx="1283">
                  <c:v>2.5000000000000002E-6</c:v>
                </c:pt>
                <c:pt idx="1284">
                  <c:v>2.7E-6</c:v>
                </c:pt>
                <c:pt idx="1285">
                  <c:v>1.7999999999999999E-6</c:v>
                </c:pt>
                <c:pt idx="1286">
                  <c:v>1.7999999999999999E-6</c:v>
                </c:pt>
                <c:pt idx="1287">
                  <c:v>1.9E-6</c:v>
                </c:pt>
                <c:pt idx="1288">
                  <c:v>2.7999999999999999E-6</c:v>
                </c:pt>
                <c:pt idx="1289">
                  <c:v>1.5999999999999999E-6</c:v>
                </c:pt>
                <c:pt idx="1290">
                  <c:v>1.9999999999999999E-6</c:v>
                </c:pt>
                <c:pt idx="1291">
                  <c:v>2.2000000000000001E-6</c:v>
                </c:pt>
                <c:pt idx="1292">
                  <c:v>1.9999999999999999E-6</c:v>
                </c:pt>
                <c:pt idx="1293">
                  <c:v>1.9999999999999999E-6</c:v>
                </c:pt>
                <c:pt idx="1294">
                  <c:v>1.9E-6</c:v>
                </c:pt>
                <c:pt idx="1295">
                  <c:v>1.7E-6</c:v>
                </c:pt>
                <c:pt idx="1296">
                  <c:v>2.5000000000000002E-6</c:v>
                </c:pt>
                <c:pt idx="1297">
                  <c:v>1.9E-6</c:v>
                </c:pt>
                <c:pt idx="1298">
                  <c:v>1.7E-6</c:v>
                </c:pt>
                <c:pt idx="1299">
                  <c:v>1.9999999999999999E-6</c:v>
                </c:pt>
                <c:pt idx="1300">
                  <c:v>3.1999999999999999E-6</c:v>
                </c:pt>
                <c:pt idx="1301">
                  <c:v>2.2000000000000001E-6</c:v>
                </c:pt>
                <c:pt idx="1302">
                  <c:v>7.0419999999999999E-4</c:v>
                </c:pt>
                <c:pt idx="1303">
                  <c:v>1.7E-6</c:v>
                </c:pt>
                <c:pt idx="1304">
                  <c:v>2.3E-6</c:v>
                </c:pt>
                <c:pt idx="1305">
                  <c:v>2.0999999999999998E-6</c:v>
                </c:pt>
                <c:pt idx="1306">
                  <c:v>1.9E-6</c:v>
                </c:pt>
                <c:pt idx="1307">
                  <c:v>1.5999999999999999E-6</c:v>
                </c:pt>
                <c:pt idx="1308">
                  <c:v>1.5999999999999999E-6</c:v>
                </c:pt>
                <c:pt idx="1309">
                  <c:v>1.9E-6</c:v>
                </c:pt>
                <c:pt idx="1310">
                  <c:v>1.9999999999999999E-6</c:v>
                </c:pt>
                <c:pt idx="1311">
                  <c:v>1.7E-6</c:v>
                </c:pt>
                <c:pt idx="1312">
                  <c:v>1.7999999999999999E-6</c:v>
                </c:pt>
                <c:pt idx="1313">
                  <c:v>1.7999999999999999E-6</c:v>
                </c:pt>
                <c:pt idx="1314">
                  <c:v>2.0999999999999998E-6</c:v>
                </c:pt>
                <c:pt idx="1315">
                  <c:v>1.9E-6</c:v>
                </c:pt>
                <c:pt idx="1316">
                  <c:v>1.9E-6</c:v>
                </c:pt>
                <c:pt idx="1317">
                  <c:v>2.7E-6</c:v>
                </c:pt>
                <c:pt idx="1318">
                  <c:v>1.5999999999999999E-6</c:v>
                </c:pt>
                <c:pt idx="1319">
                  <c:v>2.7E-6</c:v>
                </c:pt>
                <c:pt idx="1320">
                  <c:v>1.5999999999999999E-6</c:v>
                </c:pt>
                <c:pt idx="1321">
                  <c:v>2.3E-6</c:v>
                </c:pt>
                <c:pt idx="1322">
                  <c:v>1.7999999999999999E-6</c:v>
                </c:pt>
                <c:pt idx="1323">
                  <c:v>1.9E-6</c:v>
                </c:pt>
                <c:pt idx="1324">
                  <c:v>1.9999999999999999E-6</c:v>
                </c:pt>
                <c:pt idx="1325">
                  <c:v>1.9999999999999999E-6</c:v>
                </c:pt>
                <c:pt idx="1326">
                  <c:v>2.0999999999999998E-6</c:v>
                </c:pt>
                <c:pt idx="1327">
                  <c:v>1.9999999999999999E-6</c:v>
                </c:pt>
                <c:pt idx="1328">
                  <c:v>1.7E-6</c:v>
                </c:pt>
                <c:pt idx="1329">
                  <c:v>1.9E-6</c:v>
                </c:pt>
                <c:pt idx="1330">
                  <c:v>1.7999999999999999E-6</c:v>
                </c:pt>
                <c:pt idx="1331">
                  <c:v>1.9999999999999999E-6</c:v>
                </c:pt>
                <c:pt idx="1332">
                  <c:v>2.6000000000000001E-6</c:v>
                </c:pt>
                <c:pt idx="1333">
                  <c:v>1.9999999999999999E-6</c:v>
                </c:pt>
                <c:pt idx="1334">
                  <c:v>2.7999999999999999E-6</c:v>
                </c:pt>
                <c:pt idx="1335">
                  <c:v>2.2000000000000001E-6</c:v>
                </c:pt>
                <c:pt idx="1336">
                  <c:v>2.0999999999999998E-6</c:v>
                </c:pt>
                <c:pt idx="1337">
                  <c:v>2.3999999999999999E-6</c:v>
                </c:pt>
                <c:pt idx="1338">
                  <c:v>1.9E-6</c:v>
                </c:pt>
                <c:pt idx="1339">
                  <c:v>1.5E-6</c:v>
                </c:pt>
                <c:pt idx="1340">
                  <c:v>3.3000000000000002E-6</c:v>
                </c:pt>
                <c:pt idx="1341">
                  <c:v>2.5000000000000002E-6</c:v>
                </c:pt>
                <c:pt idx="1342">
                  <c:v>1.9999999999999999E-6</c:v>
                </c:pt>
                <c:pt idx="1343">
                  <c:v>1.7E-6</c:v>
                </c:pt>
                <c:pt idx="1344">
                  <c:v>1.7999999999999999E-6</c:v>
                </c:pt>
                <c:pt idx="1345">
                  <c:v>1.7999999999999999E-6</c:v>
                </c:pt>
                <c:pt idx="1346">
                  <c:v>1.7999999999999999E-6</c:v>
                </c:pt>
                <c:pt idx="1347">
                  <c:v>1.7999999999999999E-6</c:v>
                </c:pt>
                <c:pt idx="1348">
                  <c:v>1.9E-6</c:v>
                </c:pt>
                <c:pt idx="1349">
                  <c:v>1.7999999999999999E-6</c:v>
                </c:pt>
                <c:pt idx="1350">
                  <c:v>2.2000000000000001E-6</c:v>
                </c:pt>
                <c:pt idx="1351">
                  <c:v>1.7999999999999999E-6</c:v>
                </c:pt>
                <c:pt idx="1352">
                  <c:v>2.0999999999999998E-6</c:v>
                </c:pt>
                <c:pt idx="1353">
                  <c:v>1.7E-6</c:v>
                </c:pt>
                <c:pt idx="1354">
                  <c:v>1.7999999999999999E-6</c:v>
                </c:pt>
                <c:pt idx="1355">
                  <c:v>1.9999999999999999E-6</c:v>
                </c:pt>
                <c:pt idx="1356">
                  <c:v>1.7E-6</c:v>
                </c:pt>
                <c:pt idx="1357">
                  <c:v>2.0999999999999998E-6</c:v>
                </c:pt>
                <c:pt idx="1358">
                  <c:v>1.04E-5</c:v>
                </c:pt>
                <c:pt idx="1359">
                  <c:v>1.7999999999999999E-6</c:v>
                </c:pt>
                <c:pt idx="1360">
                  <c:v>1.7E-6</c:v>
                </c:pt>
                <c:pt idx="1361">
                  <c:v>1.9E-6</c:v>
                </c:pt>
                <c:pt idx="1362">
                  <c:v>1.9999999999999999E-6</c:v>
                </c:pt>
                <c:pt idx="1363">
                  <c:v>2.2000000000000001E-6</c:v>
                </c:pt>
                <c:pt idx="1364">
                  <c:v>1.7999999999999999E-6</c:v>
                </c:pt>
                <c:pt idx="1365">
                  <c:v>2.7E-6</c:v>
                </c:pt>
                <c:pt idx="1366">
                  <c:v>3.3000000000000002E-6</c:v>
                </c:pt>
                <c:pt idx="1367">
                  <c:v>2.2000000000000001E-6</c:v>
                </c:pt>
                <c:pt idx="1368">
                  <c:v>3.4999999999999999E-6</c:v>
                </c:pt>
                <c:pt idx="1369">
                  <c:v>1.7999999999999999E-6</c:v>
                </c:pt>
                <c:pt idx="1370">
                  <c:v>1.9E-6</c:v>
                </c:pt>
                <c:pt idx="1371">
                  <c:v>1.9E-6</c:v>
                </c:pt>
                <c:pt idx="1372">
                  <c:v>2.3999999999999999E-6</c:v>
                </c:pt>
                <c:pt idx="1373">
                  <c:v>1.9999999999999999E-6</c:v>
                </c:pt>
                <c:pt idx="1374">
                  <c:v>2.5000000000000002E-6</c:v>
                </c:pt>
                <c:pt idx="1375">
                  <c:v>2.0999999999999998E-6</c:v>
                </c:pt>
                <c:pt idx="1376">
                  <c:v>2.3E-6</c:v>
                </c:pt>
                <c:pt idx="1377">
                  <c:v>3.3000000000000002E-6</c:v>
                </c:pt>
                <c:pt idx="1378">
                  <c:v>2.3999999999999999E-6</c:v>
                </c:pt>
                <c:pt idx="1379">
                  <c:v>1.9E-6</c:v>
                </c:pt>
                <c:pt idx="1380">
                  <c:v>2.7999999999999999E-6</c:v>
                </c:pt>
                <c:pt idx="1381">
                  <c:v>2.3E-6</c:v>
                </c:pt>
                <c:pt idx="1382">
                  <c:v>1.7E-6</c:v>
                </c:pt>
                <c:pt idx="1383">
                  <c:v>2.9000000000000002E-6</c:v>
                </c:pt>
                <c:pt idx="1384">
                  <c:v>2.0999999999999998E-6</c:v>
                </c:pt>
                <c:pt idx="1385">
                  <c:v>1.7E-6</c:v>
                </c:pt>
                <c:pt idx="1386">
                  <c:v>1.9E-6</c:v>
                </c:pt>
                <c:pt idx="1387">
                  <c:v>1.9999999999999999E-6</c:v>
                </c:pt>
                <c:pt idx="1388">
                  <c:v>2.3E-6</c:v>
                </c:pt>
                <c:pt idx="1389">
                  <c:v>2.0999999999999998E-6</c:v>
                </c:pt>
                <c:pt idx="1390">
                  <c:v>2.0999999999999998E-6</c:v>
                </c:pt>
                <c:pt idx="1391">
                  <c:v>1.7999999999999999E-6</c:v>
                </c:pt>
                <c:pt idx="1392">
                  <c:v>2.0999999999999998E-6</c:v>
                </c:pt>
                <c:pt idx="1393">
                  <c:v>3.0000000000000001E-6</c:v>
                </c:pt>
                <c:pt idx="1394">
                  <c:v>1.7999999999999999E-6</c:v>
                </c:pt>
                <c:pt idx="1395">
                  <c:v>1.7999999999999999E-6</c:v>
                </c:pt>
                <c:pt idx="1396">
                  <c:v>2.0999999999999998E-6</c:v>
                </c:pt>
                <c:pt idx="1397">
                  <c:v>3.1E-6</c:v>
                </c:pt>
                <c:pt idx="1398">
                  <c:v>1.7E-6</c:v>
                </c:pt>
                <c:pt idx="1399">
                  <c:v>2.0999999999999998E-6</c:v>
                </c:pt>
                <c:pt idx="1400">
                  <c:v>2.3999999999999999E-6</c:v>
                </c:pt>
                <c:pt idx="1401">
                  <c:v>1.7999999999999999E-6</c:v>
                </c:pt>
                <c:pt idx="1402">
                  <c:v>2.6000000000000001E-6</c:v>
                </c:pt>
                <c:pt idx="1403">
                  <c:v>1.9E-6</c:v>
                </c:pt>
                <c:pt idx="1404">
                  <c:v>1.9E-6</c:v>
                </c:pt>
                <c:pt idx="1405">
                  <c:v>1.7E-6</c:v>
                </c:pt>
                <c:pt idx="1406">
                  <c:v>2.0999999999999998E-6</c:v>
                </c:pt>
                <c:pt idx="1407">
                  <c:v>1.9999999999999999E-6</c:v>
                </c:pt>
                <c:pt idx="1408">
                  <c:v>2.0999999999999998E-6</c:v>
                </c:pt>
                <c:pt idx="1409">
                  <c:v>1.7999999999999999E-6</c:v>
                </c:pt>
                <c:pt idx="1410">
                  <c:v>2.5000000000000002E-6</c:v>
                </c:pt>
                <c:pt idx="1411">
                  <c:v>3.4999999999999999E-6</c:v>
                </c:pt>
                <c:pt idx="1412">
                  <c:v>4.6E-6</c:v>
                </c:pt>
                <c:pt idx="1413">
                  <c:v>3.8E-6</c:v>
                </c:pt>
                <c:pt idx="1414">
                  <c:v>4.7999999999999998E-6</c:v>
                </c:pt>
                <c:pt idx="1415">
                  <c:v>3.3000000000000002E-6</c:v>
                </c:pt>
                <c:pt idx="1416">
                  <c:v>3.5999999999999998E-6</c:v>
                </c:pt>
                <c:pt idx="1417">
                  <c:v>4.4000000000000002E-6</c:v>
                </c:pt>
                <c:pt idx="1418">
                  <c:v>3.3000000000000002E-6</c:v>
                </c:pt>
                <c:pt idx="1419">
                  <c:v>4.4000000000000002E-6</c:v>
                </c:pt>
                <c:pt idx="1420">
                  <c:v>2.3999999999999999E-6</c:v>
                </c:pt>
                <c:pt idx="1421">
                  <c:v>2.7999999999999999E-6</c:v>
                </c:pt>
                <c:pt idx="1422">
                  <c:v>4.4000000000000002E-6</c:v>
                </c:pt>
                <c:pt idx="1423">
                  <c:v>6.1E-6</c:v>
                </c:pt>
                <c:pt idx="1424">
                  <c:v>3.7000000000000002E-6</c:v>
                </c:pt>
                <c:pt idx="1425">
                  <c:v>2.2000000000000001E-6</c:v>
                </c:pt>
                <c:pt idx="1426">
                  <c:v>4.1999999999999996E-6</c:v>
                </c:pt>
                <c:pt idx="1427">
                  <c:v>2.0999999999999998E-6</c:v>
                </c:pt>
                <c:pt idx="1428">
                  <c:v>2.3E-6</c:v>
                </c:pt>
                <c:pt idx="1429">
                  <c:v>3.0000000000000001E-6</c:v>
                </c:pt>
                <c:pt idx="1430">
                  <c:v>6.6000000000000003E-6</c:v>
                </c:pt>
                <c:pt idx="1431">
                  <c:v>1.3999999999999999E-6</c:v>
                </c:pt>
                <c:pt idx="1432">
                  <c:v>2.3E-6</c:v>
                </c:pt>
                <c:pt idx="1433">
                  <c:v>2.7999999999999999E-6</c:v>
                </c:pt>
                <c:pt idx="1434">
                  <c:v>1.9E-6</c:v>
                </c:pt>
                <c:pt idx="1435">
                  <c:v>1.9E-6</c:v>
                </c:pt>
                <c:pt idx="1436">
                  <c:v>2.3999999999999999E-6</c:v>
                </c:pt>
                <c:pt idx="1437">
                  <c:v>1.9999999999999999E-6</c:v>
                </c:pt>
                <c:pt idx="1438">
                  <c:v>2.0999999999999998E-6</c:v>
                </c:pt>
                <c:pt idx="1439">
                  <c:v>4.1999999999999996E-6</c:v>
                </c:pt>
                <c:pt idx="1440">
                  <c:v>2.7999999999999999E-6</c:v>
                </c:pt>
                <c:pt idx="1441">
                  <c:v>3.1E-6</c:v>
                </c:pt>
                <c:pt idx="1442">
                  <c:v>4.6999999999999999E-6</c:v>
                </c:pt>
                <c:pt idx="1443">
                  <c:v>3.4999999999999999E-6</c:v>
                </c:pt>
                <c:pt idx="1444">
                  <c:v>5.3000000000000001E-6</c:v>
                </c:pt>
                <c:pt idx="1445">
                  <c:v>2.3E-6</c:v>
                </c:pt>
                <c:pt idx="1446">
                  <c:v>2.7999999999999999E-6</c:v>
                </c:pt>
                <c:pt idx="1447">
                  <c:v>1.5E-6</c:v>
                </c:pt>
                <c:pt idx="1448">
                  <c:v>2.3999999999999999E-6</c:v>
                </c:pt>
                <c:pt idx="1449">
                  <c:v>3.3000000000000002E-6</c:v>
                </c:pt>
                <c:pt idx="1450">
                  <c:v>5.4E-6</c:v>
                </c:pt>
                <c:pt idx="1451">
                  <c:v>1.5999999999999999E-6</c:v>
                </c:pt>
                <c:pt idx="1452">
                  <c:v>2.5000000000000002E-6</c:v>
                </c:pt>
                <c:pt idx="1453">
                  <c:v>2.6000000000000001E-6</c:v>
                </c:pt>
                <c:pt idx="1454">
                  <c:v>3.0000000000000001E-6</c:v>
                </c:pt>
                <c:pt idx="1455">
                  <c:v>2.3999999999999999E-6</c:v>
                </c:pt>
                <c:pt idx="1456">
                  <c:v>1.7E-6</c:v>
                </c:pt>
                <c:pt idx="1457">
                  <c:v>1.7999999999999999E-6</c:v>
                </c:pt>
                <c:pt idx="1458">
                  <c:v>2.0999999999999998E-6</c:v>
                </c:pt>
                <c:pt idx="1459">
                  <c:v>2.9000000000000002E-6</c:v>
                </c:pt>
                <c:pt idx="1460">
                  <c:v>2.7999999999999999E-6</c:v>
                </c:pt>
                <c:pt idx="1461">
                  <c:v>5.9000000000000003E-6</c:v>
                </c:pt>
                <c:pt idx="1462">
                  <c:v>1.9999999999999999E-6</c:v>
                </c:pt>
                <c:pt idx="1463">
                  <c:v>4.1999999999999996E-6</c:v>
                </c:pt>
                <c:pt idx="1464">
                  <c:v>1.7999999999999999E-6</c:v>
                </c:pt>
                <c:pt idx="1465">
                  <c:v>2.3999999999999999E-6</c:v>
                </c:pt>
                <c:pt idx="1466">
                  <c:v>2.3E-6</c:v>
                </c:pt>
                <c:pt idx="1467">
                  <c:v>4.0999999999999997E-6</c:v>
                </c:pt>
                <c:pt idx="1468">
                  <c:v>4.6999999999999999E-6</c:v>
                </c:pt>
                <c:pt idx="1469">
                  <c:v>1.7E-6</c:v>
                </c:pt>
                <c:pt idx="1470">
                  <c:v>1.9999999999999999E-6</c:v>
                </c:pt>
                <c:pt idx="1471">
                  <c:v>2.7999999999999999E-6</c:v>
                </c:pt>
                <c:pt idx="1472">
                  <c:v>2.7999999999999999E-6</c:v>
                </c:pt>
                <c:pt idx="1473">
                  <c:v>4.4000000000000002E-6</c:v>
                </c:pt>
                <c:pt idx="1474">
                  <c:v>4.6999999999999999E-6</c:v>
                </c:pt>
                <c:pt idx="1475">
                  <c:v>2.2000000000000001E-6</c:v>
                </c:pt>
                <c:pt idx="1476">
                  <c:v>1.9999999999999999E-6</c:v>
                </c:pt>
                <c:pt idx="1477">
                  <c:v>4.6999999999999999E-6</c:v>
                </c:pt>
                <c:pt idx="1478">
                  <c:v>2.3E-6</c:v>
                </c:pt>
                <c:pt idx="1479">
                  <c:v>1.9999999999999999E-6</c:v>
                </c:pt>
                <c:pt idx="1480">
                  <c:v>3.4999999999999999E-6</c:v>
                </c:pt>
                <c:pt idx="1481">
                  <c:v>1.7999999999999999E-6</c:v>
                </c:pt>
                <c:pt idx="1482">
                  <c:v>3.8999999999999999E-6</c:v>
                </c:pt>
                <c:pt idx="1483">
                  <c:v>3.1E-6</c:v>
                </c:pt>
                <c:pt idx="1484">
                  <c:v>3.4999999999999999E-6</c:v>
                </c:pt>
                <c:pt idx="1485">
                  <c:v>2.0999999999999998E-6</c:v>
                </c:pt>
                <c:pt idx="1486">
                  <c:v>2.2000000000000001E-6</c:v>
                </c:pt>
                <c:pt idx="1487">
                  <c:v>2.0999999999999998E-6</c:v>
                </c:pt>
                <c:pt idx="1488">
                  <c:v>4.0999999999999997E-6</c:v>
                </c:pt>
                <c:pt idx="1489">
                  <c:v>3.1E-6</c:v>
                </c:pt>
                <c:pt idx="1490">
                  <c:v>2.5000000000000002E-6</c:v>
                </c:pt>
                <c:pt idx="1491">
                  <c:v>1.7999999999999999E-6</c:v>
                </c:pt>
                <c:pt idx="1492">
                  <c:v>2.0999999999999998E-6</c:v>
                </c:pt>
                <c:pt idx="1493">
                  <c:v>2.9000000000000002E-6</c:v>
                </c:pt>
                <c:pt idx="1494">
                  <c:v>2.3E-6</c:v>
                </c:pt>
                <c:pt idx="1495">
                  <c:v>3.1E-6</c:v>
                </c:pt>
                <c:pt idx="1496">
                  <c:v>4.4000000000000002E-6</c:v>
                </c:pt>
                <c:pt idx="1497">
                  <c:v>3.0000000000000001E-6</c:v>
                </c:pt>
                <c:pt idx="1498">
                  <c:v>2.7999999999999999E-6</c:v>
                </c:pt>
                <c:pt idx="1499">
                  <c:v>3.4999999999999999E-6</c:v>
                </c:pt>
                <c:pt idx="1500">
                  <c:v>1.1800000000000001E-5</c:v>
                </c:pt>
                <c:pt idx="1501">
                  <c:v>3.4999999999999999E-6</c:v>
                </c:pt>
                <c:pt idx="1502">
                  <c:v>5.2000000000000002E-6</c:v>
                </c:pt>
                <c:pt idx="1503">
                  <c:v>3.9999999999999998E-6</c:v>
                </c:pt>
                <c:pt idx="1504">
                  <c:v>4.1999999999999996E-6</c:v>
                </c:pt>
                <c:pt idx="1505">
                  <c:v>3.1999999999999999E-6</c:v>
                </c:pt>
                <c:pt idx="1506">
                  <c:v>5.0000000000000004E-6</c:v>
                </c:pt>
                <c:pt idx="1507">
                  <c:v>4.3000000000000003E-6</c:v>
                </c:pt>
                <c:pt idx="1508">
                  <c:v>3.4999999999999999E-6</c:v>
                </c:pt>
                <c:pt idx="1509">
                  <c:v>3.8999999999999999E-6</c:v>
                </c:pt>
                <c:pt idx="1510">
                  <c:v>4.0999999999999997E-6</c:v>
                </c:pt>
                <c:pt idx="1511">
                  <c:v>3.1999999999999999E-6</c:v>
                </c:pt>
                <c:pt idx="1512">
                  <c:v>3.5999999999999998E-6</c:v>
                </c:pt>
                <c:pt idx="1513">
                  <c:v>4.0999999999999997E-6</c:v>
                </c:pt>
                <c:pt idx="1514">
                  <c:v>4.4000000000000002E-6</c:v>
                </c:pt>
                <c:pt idx="1515">
                  <c:v>6.3999999999999997E-6</c:v>
                </c:pt>
                <c:pt idx="1516">
                  <c:v>3.7000000000000002E-6</c:v>
                </c:pt>
                <c:pt idx="1517">
                  <c:v>5.4999999999999999E-6</c:v>
                </c:pt>
                <c:pt idx="1518">
                  <c:v>3.9999999999999998E-6</c:v>
                </c:pt>
                <c:pt idx="1519">
                  <c:v>3.4000000000000001E-6</c:v>
                </c:pt>
                <c:pt idx="1520">
                  <c:v>4.1999999999999996E-6</c:v>
                </c:pt>
                <c:pt idx="1521">
                  <c:v>3.1E-6</c:v>
                </c:pt>
                <c:pt idx="1522">
                  <c:v>3.4000000000000001E-6</c:v>
                </c:pt>
                <c:pt idx="1523">
                  <c:v>3.8999999999999999E-6</c:v>
                </c:pt>
                <c:pt idx="1524">
                  <c:v>3.1E-6</c:v>
                </c:pt>
                <c:pt idx="1525">
                  <c:v>3.0000000000000001E-6</c:v>
                </c:pt>
                <c:pt idx="1526">
                  <c:v>5.5999999999999997E-6</c:v>
                </c:pt>
                <c:pt idx="1527">
                  <c:v>6.3999999999999997E-6</c:v>
                </c:pt>
                <c:pt idx="1528">
                  <c:v>4.6999999999999999E-6</c:v>
                </c:pt>
                <c:pt idx="1529">
                  <c:v>3.9999999999999998E-6</c:v>
                </c:pt>
                <c:pt idx="1530">
                  <c:v>3.8E-6</c:v>
                </c:pt>
                <c:pt idx="1531">
                  <c:v>6.6000000000000003E-6</c:v>
                </c:pt>
                <c:pt idx="1532">
                  <c:v>6.4999999999999996E-6</c:v>
                </c:pt>
                <c:pt idx="1533">
                  <c:v>3.7000000000000002E-6</c:v>
                </c:pt>
                <c:pt idx="1534">
                  <c:v>5.5999999999999997E-6</c:v>
                </c:pt>
                <c:pt idx="1535">
                  <c:v>3.8999999999999999E-6</c:v>
                </c:pt>
                <c:pt idx="1536">
                  <c:v>3.8999999999999999E-6</c:v>
                </c:pt>
                <c:pt idx="1537">
                  <c:v>4.3000000000000003E-6</c:v>
                </c:pt>
                <c:pt idx="1538">
                  <c:v>3.7000000000000002E-6</c:v>
                </c:pt>
                <c:pt idx="1539">
                  <c:v>3.4000000000000001E-6</c:v>
                </c:pt>
                <c:pt idx="1540">
                  <c:v>3.4999999999999999E-6</c:v>
                </c:pt>
                <c:pt idx="1541">
                  <c:v>5.4999999999999999E-6</c:v>
                </c:pt>
                <c:pt idx="1542">
                  <c:v>3.3000000000000002E-6</c:v>
                </c:pt>
                <c:pt idx="1543">
                  <c:v>4.4000000000000002E-6</c:v>
                </c:pt>
                <c:pt idx="1544">
                  <c:v>3.0000000000000001E-6</c:v>
                </c:pt>
                <c:pt idx="1545">
                  <c:v>4.0999999999999997E-6</c:v>
                </c:pt>
                <c:pt idx="1546">
                  <c:v>5.0000000000000004E-6</c:v>
                </c:pt>
                <c:pt idx="1547">
                  <c:v>3.4999999999999999E-6</c:v>
                </c:pt>
                <c:pt idx="1548">
                  <c:v>5.1000000000000003E-6</c:v>
                </c:pt>
                <c:pt idx="1549">
                  <c:v>5.4E-6</c:v>
                </c:pt>
                <c:pt idx="1550">
                  <c:v>3.8999999999999999E-6</c:v>
                </c:pt>
                <c:pt idx="1551">
                  <c:v>2.9000000000000002E-6</c:v>
                </c:pt>
                <c:pt idx="1552">
                  <c:v>4.6E-6</c:v>
                </c:pt>
                <c:pt idx="1553">
                  <c:v>4.7999999999999998E-6</c:v>
                </c:pt>
                <c:pt idx="1554">
                  <c:v>4.5000000000000001E-6</c:v>
                </c:pt>
                <c:pt idx="1555">
                  <c:v>5.2000000000000002E-6</c:v>
                </c:pt>
                <c:pt idx="1556">
                  <c:v>3.4000000000000001E-6</c:v>
                </c:pt>
                <c:pt idx="1557">
                  <c:v>4.4000000000000002E-6</c:v>
                </c:pt>
                <c:pt idx="1558">
                  <c:v>3.1999999999999999E-6</c:v>
                </c:pt>
                <c:pt idx="1559">
                  <c:v>3.4999999999999999E-6</c:v>
                </c:pt>
                <c:pt idx="1560">
                  <c:v>4.6E-6</c:v>
                </c:pt>
                <c:pt idx="1561">
                  <c:v>3.1999999999999999E-6</c:v>
                </c:pt>
                <c:pt idx="1562">
                  <c:v>3.7000000000000002E-6</c:v>
                </c:pt>
                <c:pt idx="1563">
                  <c:v>5.4999999999999999E-6</c:v>
                </c:pt>
                <c:pt idx="1564">
                  <c:v>2.9000000000000002E-6</c:v>
                </c:pt>
                <c:pt idx="1565">
                  <c:v>3.4999999999999999E-6</c:v>
                </c:pt>
                <c:pt idx="1566">
                  <c:v>4.4000000000000002E-6</c:v>
                </c:pt>
                <c:pt idx="1567">
                  <c:v>5.4999999999999999E-6</c:v>
                </c:pt>
                <c:pt idx="1568">
                  <c:v>3.7000000000000002E-6</c:v>
                </c:pt>
                <c:pt idx="1569">
                  <c:v>4.6999999999999999E-6</c:v>
                </c:pt>
                <c:pt idx="1570">
                  <c:v>2.7E-6</c:v>
                </c:pt>
                <c:pt idx="1571">
                  <c:v>3.1E-6</c:v>
                </c:pt>
                <c:pt idx="1572">
                  <c:v>3.5999999999999998E-6</c:v>
                </c:pt>
                <c:pt idx="1573">
                  <c:v>4.4000000000000002E-6</c:v>
                </c:pt>
                <c:pt idx="1574">
                  <c:v>3.1E-6</c:v>
                </c:pt>
                <c:pt idx="1575">
                  <c:v>3.7000000000000002E-6</c:v>
                </c:pt>
                <c:pt idx="1576">
                  <c:v>3.1E-6</c:v>
                </c:pt>
                <c:pt idx="1577">
                  <c:v>3.8999999999999999E-6</c:v>
                </c:pt>
                <c:pt idx="1578">
                  <c:v>5.0000000000000004E-6</c:v>
                </c:pt>
                <c:pt idx="1579">
                  <c:v>3.5999999999999998E-6</c:v>
                </c:pt>
                <c:pt idx="1580">
                  <c:v>5.1000000000000003E-6</c:v>
                </c:pt>
                <c:pt idx="1581">
                  <c:v>2.6000000000000001E-6</c:v>
                </c:pt>
                <c:pt idx="1582">
                  <c:v>3.1E-6</c:v>
                </c:pt>
                <c:pt idx="1583">
                  <c:v>3.5999999999999998E-6</c:v>
                </c:pt>
                <c:pt idx="1584">
                  <c:v>2.5000000000000002E-6</c:v>
                </c:pt>
                <c:pt idx="1585">
                  <c:v>3.0000000000000001E-6</c:v>
                </c:pt>
                <c:pt idx="1586">
                  <c:v>3.9999999999999998E-6</c:v>
                </c:pt>
                <c:pt idx="1587">
                  <c:v>2.7E-6</c:v>
                </c:pt>
                <c:pt idx="1588">
                  <c:v>3.3000000000000002E-6</c:v>
                </c:pt>
                <c:pt idx="1589">
                  <c:v>3.4000000000000001E-6</c:v>
                </c:pt>
                <c:pt idx="1590">
                  <c:v>3.1E-6</c:v>
                </c:pt>
                <c:pt idx="1591">
                  <c:v>3.4999999999999999E-6</c:v>
                </c:pt>
                <c:pt idx="1592">
                  <c:v>3.0000000000000001E-6</c:v>
                </c:pt>
                <c:pt idx="1593">
                  <c:v>2.7999999999999999E-6</c:v>
                </c:pt>
                <c:pt idx="1594">
                  <c:v>3.4000000000000001E-6</c:v>
                </c:pt>
                <c:pt idx="1595">
                  <c:v>3.1999999999999999E-6</c:v>
                </c:pt>
                <c:pt idx="1596">
                  <c:v>3.1999999999999999E-6</c:v>
                </c:pt>
                <c:pt idx="1597">
                  <c:v>2.9000000000000002E-6</c:v>
                </c:pt>
                <c:pt idx="1598">
                  <c:v>3.1E-6</c:v>
                </c:pt>
                <c:pt idx="1599">
                  <c:v>5.4999999999999999E-6</c:v>
                </c:pt>
                <c:pt idx="1600">
                  <c:v>3.1E-6</c:v>
                </c:pt>
                <c:pt idx="1601">
                  <c:v>3.1999999999999999E-6</c:v>
                </c:pt>
                <c:pt idx="1602">
                  <c:v>2.7999999999999999E-6</c:v>
                </c:pt>
                <c:pt idx="1603">
                  <c:v>3.4000000000000001E-6</c:v>
                </c:pt>
                <c:pt idx="1604">
                  <c:v>2.6000000000000001E-6</c:v>
                </c:pt>
                <c:pt idx="1605">
                  <c:v>2.9000000000000002E-6</c:v>
                </c:pt>
                <c:pt idx="1606">
                  <c:v>3.1999999999999999E-6</c:v>
                </c:pt>
                <c:pt idx="1607">
                  <c:v>3.8999999999999999E-6</c:v>
                </c:pt>
                <c:pt idx="1608">
                  <c:v>3.1999999999999999E-6</c:v>
                </c:pt>
                <c:pt idx="1609">
                  <c:v>2.9000000000000002E-6</c:v>
                </c:pt>
                <c:pt idx="1610">
                  <c:v>3.4000000000000001E-6</c:v>
                </c:pt>
                <c:pt idx="1611">
                  <c:v>3.1999999999999999E-6</c:v>
                </c:pt>
                <c:pt idx="1612">
                  <c:v>8.3999999999999992E-6</c:v>
                </c:pt>
                <c:pt idx="1613">
                  <c:v>2.9000000000000002E-6</c:v>
                </c:pt>
                <c:pt idx="1614">
                  <c:v>3.1E-6</c:v>
                </c:pt>
                <c:pt idx="1615">
                  <c:v>4.1999999999999996E-6</c:v>
                </c:pt>
                <c:pt idx="1616">
                  <c:v>4.8999999999999997E-6</c:v>
                </c:pt>
                <c:pt idx="1617">
                  <c:v>4.4000000000000002E-6</c:v>
                </c:pt>
                <c:pt idx="1618">
                  <c:v>3.7000000000000002E-6</c:v>
                </c:pt>
                <c:pt idx="1619">
                  <c:v>3.8E-6</c:v>
                </c:pt>
                <c:pt idx="1620">
                  <c:v>6.0000000000000002E-6</c:v>
                </c:pt>
                <c:pt idx="1621">
                  <c:v>3.0000000000000001E-6</c:v>
                </c:pt>
                <c:pt idx="1622">
                  <c:v>4.0999999999999997E-6</c:v>
                </c:pt>
                <c:pt idx="1623">
                  <c:v>3.0000000000000001E-6</c:v>
                </c:pt>
                <c:pt idx="1624">
                  <c:v>3.0000000000000001E-6</c:v>
                </c:pt>
                <c:pt idx="1625">
                  <c:v>3.4000000000000001E-6</c:v>
                </c:pt>
                <c:pt idx="1626">
                  <c:v>2.5000000000000002E-6</c:v>
                </c:pt>
                <c:pt idx="1627">
                  <c:v>2.7999999999999999E-6</c:v>
                </c:pt>
                <c:pt idx="1628">
                  <c:v>3.1999999999999999E-6</c:v>
                </c:pt>
                <c:pt idx="1629">
                  <c:v>3.7000000000000002E-6</c:v>
                </c:pt>
                <c:pt idx="1630">
                  <c:v>2.5000000000000002E-6</c:v>
                </c:pt>
                <c:pt idx="1631">
                  <c:v>3.5999999999999998E-6</c:v>
                </c:pt>
                <c:pt idx="1632">
                  <c:v>5.1000000000000003E-6</c:v>
                </c:pt>
                <c:pt idx="1633">
                  <c:v>4.7999999999999998E-6</c:v>
                </c:pt>
                <c:pt idx="1634">
                  <c:v>3.4999999999999999E-6</c:v>
                </c:pt>
                <c:pt idx="1635">
                  <c:v>1.2099999999999999E-5</c:v>
                </c:pt>
                <c:pt idx="1636">
                  <c:v>3.4000000000000001E-6</c:v>
                </c:pt>
                <c:pt idx="1637">
                  <c:v>3.9999999999999998E-6</c:v>
                </c:pt>
                <c:pt idx="1638">
                  <c:v>3.0000000000000001E-6</c:v>
                </c:pt>
                <c:pt idx="1639">
                  <c:v>4.3000000000000003E-6</c:v>
                </c:pt>
                <c:pt idx="1640">
                  <c:v>5.3000000000000001E-6</c:v>
                </c:pt>
                <c:pt idx="1641">
                  <c:v>3.0000000000000001E-6</c:v>
                </c:pt>
                <c:pt idx="1642">
                  <c:v>3.4999999999999999E-6</c:v>
                </c:pt>
                <c:pt idx="1643">
                  <c:v>2.3E-6</c:v>
                </c:pt>
                <c:pt idx="1644">
                  <c:v>3.1E-6</c:v>
                </c:pt>
                <c:pt idx="1645">
                  <c:v>2.3E-6</c:v>
                </c:pt>
                <c:pt idx="1646">
                  <c:v>2.2000000000000001E-6</c:v>
                </c:pt>
                <c:pt idx="1647">
                  <c:v>3.3000000000000002E-6</c:v>
                </c:pt>
                <c:pt idx="1648">
                  <c:v>5.1000000000000003E-6</c:v>
                </c:pt>
                <c:pt idx="1649">
                  <c:v>2.7999999999999999E-6</c:v>
                </c:pt>
                <c:pt idx="1650">
                  <c:v>3.8E-6</c:v>
                </c:pt>
                <c:pt idx="1651">
                  <c:v>4.0999999999999997E-6</c:v>
                </c:pt>
                <c:pt idx="1652">
                  <c:v>3.5999999999999998E-6</c:v>
                </c:pt>
                <c:pt idx="1653">
                  <c:v>3.1E-6</c:v>
                </c:pt>
                <c:pt idx="1654">
                  <c:v>3.7000000000000002E-6</c:v>
                </c:pt>
                <c:pt idx="1655">
                  <c:v>5.2000000000000002E-6</c:v>
                </c:pt>
                <c:pt idx="1656">
                  <c:v>4.3000000000000003E-6</c:v>
                </c:pt>
                <c:pt idx="1657">
                  <c:v>2.7E-6</c:v>
                </c:pt>
                <c:pt idx="1658">
                  <c:v>2.9000000000000002E-6</c:v>
                </c:pt>
                <c:pt idx="1659">
                  <c:v>3.0000000000000001E-6</c:v>
                </c:pt>
                <c:pt idx="1660">
                  <c:v>2.7E-6</c:v>
                </c:pt>
                <c:pt idx="1661">
                  <c:v>3.8E-6</c:v>
                </c:pt>
                <c:pt idx="1662">
                  <c:v>2.9000000000000002E-6</c:v>
                </c:pt>
                <c:pt idx="1663">
                  <c:v>3.8E-6</c:v>
                </c:pt>
                <c:pt idx="1664">
                  <c:v>3.0000000000000001E-6</c:v>
                </c:pt>
                <c:pt idx="1665">
                  <c:v>6.8000000000000001E-6</c:v>
                </c:pt>
                <c:pt idx="1666">
                  <c:v>3.8E-6</c:v>
                </c:pt>
                <c:pt idx="1667">
                  <c:v>2.0999999999999998E-6</c:v>
                </c:pt>
                <c:pt idx="1668">
                  <c:v>2.6000000000000001E-6</c:v>
                </c:pt>
                <c:pt idx="1669">
                  <c:v>2.6000000000000001E-6</c:v>
                </c:pt>
                <c:pt idx="1670">
                  <c:v>3.8E-6</c:v>
                </c:pt>
                <c:pt idx="1671">
                  <c:v>2.3999999999999999E-6</c:v>
                </c:pt>
                <c:pt idx="1672">
                  <c:v>2.7999999999999999E-6</c:v>
                </c:pt>
                <c:pt idx="1673">
                  <c:v>6.1E-6</c:v>
                </c:pt>
                <c:pt idx="1674">
                  <c:v>5.1000000000000003E-6</c:v>
                </c:pt>
                <c:pt idx="1675">
                  <c:v>3.3000000000000002E-6</c:v>
                </c:pt>
                <c:pt idx="1676">
                  <c:v>2.3E-6</c:v>
                </c:pt>
                <c:pt idx="1677">
                  <c:v>2.6000000000000001E-6</c:v>
                </c:pt>
                <c:pt idx="1678">
                  <c:v>2.5000000000000002E-6</c:v>
                </c:pt>
                <c:pt idx="1679">
                  <c:v>3.1999999999999999E-6</c:v>
                </c:pt>
                <c:pt idx="1680">
                  <c:v>3.0000000000000001E-6</c:v>
                </c:pt>
                <c:pt idx="1681">
                  <c:v>3.0000000000000001E-6</c:v>
                </c:pt>
                <c:pt idx="1682">
                  <c:v>2.9000000000000002E-6</c:v>
                </c:pt>
                <c:pt idx="1683">
                  <c:v>3.8E-6</c:v>
                </c:pt>
                <c:pt idx="1684">
                  <c:v>3.8E-6</c:v>
                </c:pt>
                <c:pt idx="1685">
                  <c:v>3.8999999999999999E-6</c:v>
                </c:pt>
                <c:pt idx="1686">
                  <c:v>3.8E-6</c:v>
                </c:pt>
                <c:pt idx="1687">
                  <c:v>2.9000000000000002E-6</c:v>
                </c:pt>
                <c:pt idx="1688">
                  <c:v>3.1E-6</c:v>
                </c:pt>
                <c:pt idx="1689">
                  <c:v>3.7000000000000002E-6</c:v>
                </c:pt>
                <c:pt idx="1690">
                  <c:v>3.4999999999999999E-6</c:v>
                </c:pt>
                <c:pt idx="1691">
                  <c:v>3.1999999999999999E-6</c:v>
                </c:pt>
                <c:pt idx="1692">
                  <c:v>3.0000000000000001E-6</c:v>
                </c:pt>
                <c:pt idx="1693">
                  <c:v>2.7999999999999999E-6</c:v>
                </c:pt>
                <c:pt idx="1694">
                  <c:v>3.1999999999999999E-6</c:v>
                </c:pt>
                <c:pt idx="1695">
                  <c:v>2.9000000000000002E-6</c:v>
                </c:pt>
                <c:pt idx="1696">
                  <c:v>3.1999999999999999E-6</c:v>
                </c:pt>
                <c:pt idx="1697">
                  <c:v>2.9000000000000002E-6</c:v>
                </c:pt>
                <c:pt idx="1698">
                  <c:v>3.4000000000000001E-6</c:v>
                </c:pt>
                <c:pt idx="1699">
                  <c:v>2.9000000000000002E-6</c:v>
                </c:pt>
                <c:pt idx="1700">
                  <c:v>3.1999999999999999E-6</c:v>
                </c:pt>
                <c:pt idx="1701">
                  <c:v>3.9999999999999998E-6</c:v>
                </c:pt>
                <c:pt idx="1702">
                  <c:v>2.9000000000000002E-6</c:v>
                </c:pt>
                <c:pt idx="1703">
                  <c:v>2.7E-6</c:v>
                </c:pt>
                <c:pt idx="1704">
                  <c:v>2.9000000000000002E-6</c:v>
                </c:pt>
                <c:pt idx="1705">
                  <c:v>2.7999999999999999E-6</c:v>
                </c:pt>
                <c:pt idx="1706">
                  <c:v>2.7999999999999999E-6</c:v>
                </c:pt>
                <c:pt idx="1707">
                  <c:v>2.9000000000000002E-6</c:v>
                </c:pt>
                <c:pt idx="1708">
                  <c:v>2.7999999999999999E-6</c:v>
                </c:pt>
                <c:pt idx="1709">
                  <c:v>3.4000000000000001E-6</c:v>
                </c:pt>
                <c:pt idx="1710">
                  <c:v>5.0000000000000004E-6</c:v>
                </c:pt>
                <c:pt idx="1711">
                  <c:v>4.1999999999999996E-6</c:v>
                </c:pt>
                <c:pt idx="1712">
                  <c:v>2.3999999999999999E-6</c:v>
                </c:pt>
                <c:pt idx="1713">
                  <c:v>2.0999999999999998E-6</c:v>
                </c:pt>
                <c:pt idx="1714">
                  <c:v>2.9000000000000002E-6</c:v>
                </c:pt>
                <c:pt idx="1715">
                  <c:v>2.7E-6</c:v>
                </c:pt>
                <c:pt idx="1716">
                  <c:v>3.4999999999999999E-6</c:v>
                </c:pt>
                <c:pt idx="1717">
                  <c:v>3.4000000000000001E-6</c:v>
                </c:pt>
                <c:pt idx="1718">
                  <c:v>2.9000000000000002E-6</c:v>
                </c:pt>
                <c:pt idx="1719">
                  <c:v>2.7E-6</c:v>
                </c:pt>
                <c:pt idx="1720">
                  <c:v>3.3000000000000002E-6</c:v>
                </c:pt>
                <c:pt idx="1721">
                  <c:v>3.1E-6</c:v>
                </c:pt>
                <c:pt idx="1722">
                  <c:v>2.6000000000000001E-6</c:v>
                </c:pt>
                <c:pt idx="1723">
                  <c:v>3.1E-6</c:v>
                </c:pt>
                <c:pt idx="1724">
                  <c:v>2.7999999999999999E-6</c:v>
                </c:pt>
                <c:pt idx="1725">
                  <c:v>2.7E-6</c:v>
                </c:pt>
                <c:pt idx="1726">
                  <c:v>3.3000000000000002E-6</c:v>
                </c:pt>
                <c:pt idx="1727">
                  <c:v>2.9000000000000002E-6</c:v>
                </c:pt>
                <c:pt idx="1728">
                  <c:v>3.1999999999999999E-6</c:v>
                </c:pt>
                <c:pt idx="1729">
                  <c:v>3.1E-6</c:v>
                </c:pt>
                <c:pt idx="1730">
                  <c:v>3.1999999999999999E-6</c:v>
                </c:pt>
                <c:pt idx="1731">
                  <c:v>2.9000000000000002E-6</c:v>
                </c:pt>
                <c:pt idx="1732">
                  <c:v>3.1999999999999999E-6</c:v>
                </c:pt>
                <c:pt idx="1733">
                  <c:v>3.4999999999999999E-6</c:v>
                </c:pt>
                <c:pt idx="1734">
                  <c:v>3.0000000000000001E-6</c:v>
                </c:pt>
                <c:pt idx="1735">
                  <c:v>4.0999999999999997E-6</c:v>
                </c:pt>
                <c:pt idx="1736">
                  <c:v>4.4000000000000002E-6</c:v>
                </c:pt>
                <c:pt idx="1737">
                  <c:v>2.3999999999999999E-6</c:v>
                </c:pt>
                <c:pt idx="1738">
                  <c:v>2.5000000000000002E-6</c:v>
                </c:pt>
                <c:pt idx="1739">
                  <c:v>3.1999999999999999E-6</c:v>
                </c:pt>
                <c:pt idx="1740">
                  <c:v>3.0000000000000001E-6</c:v>
                </c:pt>
                <c:pt idx="1741">
                  <c:v>5.2000000000000002E-6</c:v>
                </c:pt>
                <c:pt idx="1742">
                  <c:v>2.7E-6</c:v>
                </c:pt>
                <c:pt idx="1743">
                  <c:v>2.7E-6</c:v>
                </c:pt>
                <c:pt idx="1744">
                  <c:v>3.7000000000000002E-6</c:v>
                </c:pt>
                <c:pt idx="1745">
                  <c:v>3.8E-6</c:v>
                </c:pt>
                <c:pt idx="1746">
                  <c:v>2.7E-6</c:v>
                </c:pt>
                <c:pt idx="1747">
                  <c:v>3.1E-6</c:v>
                </c:pt>
                <c:pt idx="1748">
                  <c:v>2.9000000000000002E-6</c:v>
                </c:pt>
                <c:pt idx="1749">
                  <c:v>3.1E-6</c:v>
                </c:pt>
                <c:pt idx="1750">
                  <c:v>3.1999999999999999E-6</c:v>
                </c:pt>
                <c:pt idx="1751">
                  <c:v>2.9000000000000002E-6</c:v>
                </c:pt>
                <c:pt idx="1752">
                  <c:v>3.1E-6</c:v>
                </c:pt>
                <c:pt idx="1753">
                  <c:v>3.4000000000000001E-6</c:v>
                </c:pt>
                <c:pt idx="1754">
                  <c:v>3.0000000000000001E-6</c:v>
                </c:pt>
                <c:pt idx="1755">
                  <c:v>3.1999999999999999E-6</c:v>
                </c:pt>
                <c:pt idx="1756">
                  <c:v>3.0000000000000001E-6</c:v>
                </c:pt>
                <c:pt idx="1757">
                  <c:v>2.51E-5</c:v>
                </c:pt>
                <c:pt idx="1758">
                  <c:v>5.2000000000000002E-6</c:v>
                </c:pt>
                <c:pt idx="1759">
                  <c:v>3.5999999999999998E-6</c:v>
                </c:pt>
                <c:pt idx="1760">
                  <c:v>3.3000000000000002E-6</c:v>
                </c:pt>
                <c:pt idx="1761">
                  <c:v>2.7E-6</c:v>
                </c:pt>
                <c:pt idx="1762">
                  <c:v>3.0000000000000001E-6</c:v>
                </c:pt>
                <c:pt idx="1763">
                  <c:v>2.9000000000000002E-6</c:v>
                </c:pt>
                <c:pt idx="1764">
                  <c:v>2.7E-6</c:v>
                </c:pt>
                <c:pt idx="1765">
                  <c:v>3.1199999999999999E-5</c:v>
                </c:pt>
                <c:pt idx="1766">
                  <c:v>2.7999999999999999E-6</c:v>
                </c:pt>
                <c:pt idx="1767">
                  <c:v>4.7999999999999998E-6</c:v>
                </c:pt>
                <c:pt idx="1768">
                  <c:v>2.7E-6</c:v>
                </c:pt>
                <c:pt idx="1769">
                  <c:v>2.6000000000000001E-6</c:v>
                </c:pt>
                <c:pt idx="1770">
                  <c:v>2.6000000000000001E-6</c:v>
                </c:pt>
                <c:pt idx="1771">
                  <c:v>5.2000000000000002E-6</c:v>
                </c:pt>
                <c:pt idx="1772">
                  <c:v>4.5000000000000001E-6</c:v>
                </c:pt>
                <c:pt idx="1773">
                  <c:v>3.8999999999999999E-6</c:v>
                </c:pt>
                <c:pt idx="1774">
                  <c:v>3.4000000000000001E-6</c:v>
                </c:pt>
                <c:pt idx="1775">
                  <c:v>3.5999999999999998E-6</c:v>
                </c:pt>
                <c:pt idx="1776">
                  <c:v>3.7000000000000002E-6</c:v>
                </c:pt>
                <c:pt idx="1777">
                  <c:v>2.7E-6</c:v>
                </c:pt>
                <c:pt idx="1778">
                  <c:v>2.9000000000000002E-6</c:v>
                </c:pt>
                <c:pt idx="1779">
                  <c:v>3.0000000000000001E-6</c:v>
                </c:pt>
                <c:pt idx="1780">
                  <c:v>2.7999999999999999E-6</c:v>
                </c:pt>
                <c:pt idx="1781">
                  <c:v>2.7E-6</c:v>
                </c:pt>
                <c:pt idx="1782">
                  <c:v>2.9000000000000002E-6</c:v>
                </c:pt>
                <c:pt idx="1783">
                  <c:v>3.4999999999999999E-6</c:v>
                </c:pt>
                <c:pt idx="1784">
                  <c:v>2.6000000000000001E-6</c:v>
                </c:pt>
                <c:pt idx="1785">
                  <c:v>2.9000000000000002E-6</c:v>
                </c:pt>
                <c:pt idx="1786">
                  <c:v>3.1E-6</c:v>
                </c:pt>
                <c:pt idx="1787">
                  <c:v>3.8E-6</c:v>
                </c:pt>
                <c:pt idx="1788">
                  <c:v>3.4000000000000001E-6</c:v>
                </c:pt>
                <c:pt idx="1789">
                  <c:v>2.7999999999999999E-6</c:v>
                </c:pt>
                <c:pt idx="1790">
                  <c:v>2.9000000000000002E-6</c:v>
                </c:pt>
                <c:pt idx="1791">
                  <c:v>2.7999999999999999E-6</c:v>
                </c:pt>
                <c:pt idx="1792">
                  <c:v>2.3999999999999999E-6</c:v>
                </c:pt>
                <c:pt idx="1793">
                  <c:v>3.0000000000000001E-6</c:v>
                </c:pt>
                <c:pt idx="1794">
                  <c:v>2.6000000000000001E-6</c:v>
                </c:pt>
                <c:pt idx="1795">
                  <c:v>2.7999999999999999E-6</c:v>
                </c:pt>
                <c:pt idx="1796">
                  <c:v>2.7999999999999999E-6</c:v>
                </c:pt>
                <c:pt idx="1797">
                  <c:v>3.3000000000000002E-6</c:v>
                </c:pt>
                <c:pt idx="1798">
                  <c:v>4.0999999999999997E-6</c:v>
                </c:pt>
                <c:pt idx="1799">
                  <c:v>2.6000000000000001E-6</c:v>
                </c:pt>
                <c:pt idx="1800">
                  <c:v>3.4000000000000001E-6</c:v>
                </c:pt>
                <c:pt idx="1801">
                  <c:v>2.7999999999999999E-6</c:v>
                </c:pt>
                <c:pt idx="1802">
                  <c:v>3.0000000000000001E-6</c:v>
                </c:pt>
                <c:pt idx="1803">
                  <c:v>3.1999999999999999E-6</c:v>
                </c:pt>
                <c:pt idx="1804">
                  <c:v>3.0000000000000001E-6</c:v>
                </c:pt>
                <c:pt idx="1805">
                  <c:v>3.1E-6</c:v>
                </c:pt>
                <c:pt idx="1806">
                  <c:v>3.3000000000000002E-6</c:v>
                </c:pt>
                <c:pt idx="1807">
                  <c:v>3.1E-6</c:v>
                </c:pt>
                <c:pt idx="1808">
                  <c:v>2.7999999999999999E-6</c:v>
                </c:pt>
                <c:pt idx="1809">
                  <c:v>3.0000000000000001E-6</c:v>
                </c:pt>
                <c:pt idx="1810">
                  <c:v>3.3000000000000002E-6</c:v>
                </c:pt>
                <c:pt idx="1811">
                  <c:v>3.1E-6</c:v>
                </c:pt>
                <c:pt idx="1812">
                  <c:v>3.4000000000000001E-6</c:v>
                </c:pt>
                <c:pt idx="1813">
                  <c:v>2.7999999999999999E-6</c:v>
                </c:pt>
                <c:pt idx="1814">
                  <c:v>2.7999999999999999E-6</c:v>
                </c:pt>
                <c:pt idx="1815">
                  <c:v>3.0000000000000001E-6</c:v>
                </c:pt>
                <c:pt idx="1816">
                  <c:v>4.1999999999999996E-6</c:v>
                </c:pt>
                <c:pt idx="1817">
                  <c:v>2.7E-6</c:v>
                </c:pt>
                <c:pt idx="1818">
                  <c:v>1.98E-5</c:v>
                </c:pt>
                <c:pt idx="1819">
                  <c:v>3.1E-6</c:v>
                </c:pt>
                <c:pt idx="1820">
                  <c:v>4.3000000000000003E-6</c:v>
                </c:pt>
                <c:pt idx="1821">
                  <c:v>2.9000000000000002E-6</c:v>
                </c:pt>
                <c:pt idx="1822">
                  <c:v>2.7E-6</c:v>
                </c:pt>
                <c:pt idx="1823">
                  <c:v>3.0000000000000001E-6</c:v>
                </c:pt>
                <c:pt idx="1824">
                  <c:v>3.1999999999999999E-6</c:v>
                </c:pt>
                <c:pt idx="1825">
                  <c:v>3.5999999999999998E-6</c:v>
                </c:pt>
                <c:pt idx="1826">
                  <c:v>2.9000000000000002E-6</c:v>
                </c:pt>
                <c:pt idx="1827">
                  <c:v>2.7E-6</c:v>
                </c:pt>
                <c:pt idx="1828">
                  <c:v>3.4000000000000001E-6</c:v>
                </c:pt>
                <c:pt idx="1829">
                  <c:v>3.3000000000000002E-6</c:v>
                </c:pt>
                <c:pt idx="1830">
                  <c:v>2.7999999999999999E-6</c:v>
                </c:pt>
                <c:pt idx="1831">
                  <c:v>2.7999999999999999E-6</c:v>
                </c:pt>
                <c:pt idx="1832">
                  <c:v>2.7999999999999999E-6</c:v>
                </c:pt>
                <c:pt idx="1833">
                  <c:v>2.7999999999999999E-6</c:v>
                </c:pt>
                <c:pt idx="1834">
                  <c:v>3.8999999999999999E-6</c:v>
                </c:pt>
                <c:pt idx="1835">
                  <c:v>3.1999999999999999E-6</c:v>
                </c:pt>
                <c:pt idx="1836">
                  <c:v>3.0000000000000001E-6</c:v>
                </c:pt>
                <c:pt idx="1837">
                  <c:v>2.9000000000000002E-6</c:v>
                </c:pt>
                <c:pt idx="1838">
                  <c:v>2.7E-6</c:v>
                </c:pt>
                <c:pt idx="1839">
                  <c:v>3.1999999999999999E-6</c:v>
                </c:pt>
                <c:pt idx="1840">
                  <c:v>2.7E-6</c:v>
                </c:pt>
                <c:pt idx="1841">
                  <c:v>3.5999999999999998E-6</c:v>
                </c:pt>
                <c:pt idx="1842">
                  <c:v>3.1E-6</c:v>
                </c:pt>
                <c:pt idx="1843">
                  <c:v>3.4000000000000001E-6</c:v>
                </c:pt>
                <c:pt idx="1844">
                  <c:v>2.9000000000000002E-6</c:v>
                </c:pt>
                <c:pt idx="1845">
                  <c:v>3.3000000000000002E-6</c:v>
                </c:pt>
                <c:pt idx="1846">
                  <c:v>5.2000000000000002E-6</c:v>
                </c:pt>
                <c:pt idx="1847">
                  <c:v>3.3000000000000002E-6</c:v>
                </c:pt>
                <c:pt idx="1848">
                  <c:v>3.1E-6</c:v>
                </c:pt>
                <c:pt idx="1849">
                  <c:v>2.7E-6</c:v>
                </c:pt>
                <c:pt idx="1850">
                  <c:v>2.9000000000000002E-6</c:v>
                </c:pt>
                <c:pt idx="1851">
                  <c:v>2.7999999999999999E-6</c:v>
                </c:pt>
                <c:pt idx="1852">
                  <c:v>4.6999999999999999E-6</c:v>
                </c:pt>
                <c:pt idx="1853">
                  <c:v>2.9000000000000002E-6</c:v>
                </c:pt>
                <c:pt idx="1854">
                  <c:v>3.7000000000000002E-6</c:v>
                </c:pt>
                <c:pt idx="1855">
                  <c:v>3.1999999999999999E-6</c:v>
                </c:pt>
                <c:pt idx="1856">
                  <c:v>2.7E-6</c:v>
                </c:pt>
                <c:pt idx="1857">
                  <c:v>3.8E-6</c:v>
                </c:pt>
                <c:pt idx="1858">
                  <c:v>3.8E-6</c:v>
                </c:pt>
                <c:pt idx="1859">
                  <c:v>3.4000000000000001E-6</c:v>
                </c:pt>
                <c:pt idx="1860">
                  <c:v>2.7999999999999999E-6</c:v>
                </c:pt>
                <c:pt idx="1861">
                  <c:v>3.1E-6</c:v>
                </c:pt>
                <c:pt idx="1862">
                  <c:v>2.7999999999999999E-6</c:v>
                </c:pt>
                <c:pt idx="1863">
                  <c:v>2.7999999999999999E-6</c:v>
                </c:pt>
                <c:pt idx="1864">
                  <c:v>3.3000000000000002E-6</c:v>
                </c:pt>
                <c:pt idx="1865">
                  <c:v>3.1999999999999999E-6</c:v>
                </c:pt>
                <c:pt idx="1866">
                  <c:v>2.7E-6</c:v>
                </c:pt>
                <c:pt idx="1867">
                  <c:v>3.1E-6</c:v>
                </c:pt>
                <c:pt idx="1868">
                  <c:v>4.8999999999999997E-6</c:v>
                </c:pt>
                <c:pt idx="1869">
                  <c:v>3.7000000000000002E-6</c:v>
                </c:pt>
                <c:pt idx="1870">
                  <c:v>2.9000000000000002E-6</c:v>
                </c:pt>
                <c:pt idx="1871">
                  <c:v>2.6000000000000001E-6</c:v>
                </c:pt>
                <c:pt idx="1872">
                  <c:v>2.7999999999999999E-6</c:v>
                </c:pt>
                <c:pt idx="1873">
                  <c:v>2.7999999999999999E-6</c:v>
                </c:pt>
                <c:pt idx="1874">
                  <c:v>3.4999999999999999E-6</c:v>
                </c:pt>
                <c:pt idx="1875">
                  <c:v>2.5000000000000002E-6</c:v>
                </c:pt>
                <c:pt idx="1876">
                  <c:v>4.0999999999999997E-6</c:v>
                </c:pt>
                <c:pt idx="1877">
                  <c:v>3.1E-6</c:v>
                </c:pt>
                <c:pt idx="1878">
                  <c:v>2.0230000000000001E-4</c:v>
                </c:pt>
                <c:pt idx="1879">
                  <c:v>5.9000000000000003E-6</c:v>
                </c:pt>
                <c:pt idx="1880">
                  <c:v>2.7999999999999999E-6</c:v>
                </c:pt>
                <c:pt idx="1881">
                  <c:v>3.1E-6</c:v>
                </c:pt>
                <c:pt idx="1882">
                  <c:v>4.6999999999999999E-6</c:v>
                </c:pt>
                <c:pt idx="1883">
                  <c:v>3.1999999999999999E-6</c:v>
                </c:pt>
                <c:pt idx="1884">
                  <c:v>3.5999999999999998E-6</c:v>
                </c:pt>
                <c:pt idx="1885">
                  <c:v>3.8E-6</c:v>
                </c:pt>
                <c:pt idx="1886">
                  <c:v>3.4000000000000001E-6</c:v>
                </c:pt>
                <c:pt idx="1887">
                  <c:v>4.0999999999999997E-6</c:v>
                </c:pt>
                <c:pt idx="1888">
                  <c:v>3.5999999999999998E-6</c:v>
                </c:pt>
                <c:pt idx="1889">
                  <c:v>2.7999999999999999E-6</c:v>
                </c:pt>
                <c:pt idx="1890">
                  <c:v>2.7E-6</c:v>
                </c:pt>
                <c:pt idx="1891">
                  <c:v>1.0000000000000001E-5</c:v>
                </c:pt>
                <c:pt idx="1892">
                  <c:v>3.9999999999999998E-6</c:v>
                </c:pt>
                <c:pt idx="1893">
                  <c:v>2.6000000000000001E-6</c:v>
                </c:pt>
                <c:pt idx="1894">
                  <c:v>3.1E-6</c:v>
                </c:pt>
                <c:pt idx="1895">
                  <c:v>2.7E-6</c:v>
                </c:pt>
                <c:pt idx="1896">
                  <c:v>2.9000000000000002E-6</c:v>
                </c:pt>
                <c:pt idx="1897">
                  <c:v>4.0999999999999997E-6</c:v>
                </c:pt>
                <c:pt idx="1898">
                  <c:v>2.9000000000000002E-6</c:v>
                </c:pt>
                <c:pt idx="1899">
                  <c:v>2.7999999999999999E-6</c:v>
                </c:pt>
                <c:pt idx="1900">
                  <c:v>5.3000000000000001E-6</c:v>
                </c:pt>
                <c:pt idx="1901">
                  <c:v>3.4999999999999999E-6</c:v>
                </c:pt>
                <c:pt idx="1902">
                  <c:v>3.0000000000000001E-6</c:v>
                </c:pt>
                <c:pt idx="1903">
                  <c:v>4.0999999999999997E-6</c:v>
                </c:pt>
                <c:pt idx="1904">
                  <c:v>3.1E-6</c:v>
                </c:pt>
                <c:pt idx="1905">
                  <c:v>4.8999999999999997E-6</c:v>
                </c:pt>
                <c:pt idx="1906">
                  <c:v>3.0000000000000001E-6</c:v>
                </c:pt>
                <c:pt idx="1907">
                  <c:v>2.7999999999999999E-6</c:v>
                </c:pt>
                <c:pt idx="1908">
                  <c:v>3.1999999999999999E-6</c:v>
                </c:pt>
                <c:pt idx="1909">
                  <c:v>2.7E-6</c:v>
                </c:pt>
                <c:pt idx="1910">
                  <c:v>3.5999999999999998E-6</c:v>
                </c:pt>
                <c:pt idx="1911">
                  <c:v>3.4999999999999999E-6</c:v>
                </c:pt>
                <c:pt idx="1912">
                  <c:v>3.5999999999999998E-6</c:v>
                </c:pt>
                <c:pt idx="1913">
                  <c:v>3.0000000000000001E-6</c:v>
                </c:pt>
                <c:pt idx="1914">
                  <c:v>3.1E-6</c:v>
                </c:pt>
                <c:pt idx="1915">
                  <c:v>3.1E-6</c:v>
                </c:pt>
                <c:pt idx="1916">
                  <c:v>3.0000000000000001E-6</c:v>
                </c:pt>
                <c:pt idx="1917">
                  <c:v>3.3000000000000002E-6</c:v>
                </c:pt>
                <c:pt idx="1918">
                  <c:v>3.5999999999999998E-6</c:v>
                </c:pt>
                <c:pt idx="1919">
                  <c:v>2.9000000000000002E-6</c:v>
                </c:pt>
                <c:pt idx="1920">
                  <c:v>3.3000000000000002E-6</c:v>
                </c:pt>
                <c:pt idx="1921">
                  <c:v>2.7999999999999999E-6</c:v>
                </c:pt>
                <c:pt idx="1922">
                  <c:v>2.9000000000000002E-6</c:v>
                </c:pt>
                <c:pt idx="1923">
                  <c:v>3.4999999999999999E-6</c:v>
                </c:pt>
                <c:pt idx="1924">
                  <c:v>3.3000000000000002E-6</c:v>
                </c:pt>
                <c:pt idx="1925">
                  <c:v>3.0000000000000001E-6</c:v>
                </c:pt>
                <c:pt idx="1926">
                  <c:v>2.7999999999999999E-6</c:v>
                </c:pt>
                <c:pt idx="1927">
                  <c:v>3.0000000000000001E-6</c:v>
                </c:pt>
                <c:pt idx="1928">
                  <c:v>2.9000000000000002E-6</c:v>
                </c:pt>
                <c:pt idx="1929">
                  <c:v>3.1E-6</c:v>
                </c:pt>
                <c:pt idx="1930">
                  <c:v>3.1999999999999999E-6</c:v>
                </c:pt>
                <c:pt idx="1931">
                  <c:v>3.1E-6</c:v>
                </c:pt>
                <c:pt idx="1932">
                  <c:v>2.9000000000000002E-6</c:v>
                </c:pt>
                <c:pt idx="1933">
                  <c:v>3.8999999999999999E-6</c:v>
                </c:pt>
                <c:pt idx="1934">
                  <c:v>3.8999999999999999E-6</c:v>
                </c:pt>
                <c:pt idx="1935">
                  <c:v>3.7000000000000002E-6</c:v>
                </c:pt>
                <c:pt idx="1936">
                  <c:v>2.7E-6</c:v>
                </c:pt>
                <c:pt idx="1937">
                  <c:v>3.3000000000000002E-6</c:v>
                </c:pt>
                <c:pt idx="1938">
                  <c:v>2.7E-6</c:v>
                </c:pt>
                <c:pt idx="1939">
                  <c:v>3.0000000000000001E-6</c:v>
                </c:pt>
                <c:pt idx="1940">
                  <c:v>2.9000000000000002E-6</c:v>
                </c:pt>
                <c:pt idx="1941">
                  <c:v>3.5999999999999998E-6</c:v>
                </c:pt>
                <c:pt idx="1942">
                  <c:v>3.1E-6</c:v>
                </c:pt>
                <c:pt idx="1943">
                  <c:v>5.9000000000000003E-6</c:v>
                </c:pt>
                <c:pt idx="1944">
                  <c:v>2.7999999999999999E-6</c:v>
                </c:pt>
                <c:pt idx="1945">
                  <c:v>3.1999999999999999E-6</c:v>
                </c:pt>
                <c:pt idx="1946">
                  <c:v>2.9000000000000002E-6</c:v>
                </c:pt>
                <c:pt idx="1947">
                  <c:v>3.1999999999999999E-6</c:v>
                </c:pt>
                <c:pt idx="1948">
                  <c:v>3.0000000000000001E-6</c:v>
                </c:pt>
                <c:pt idx="1949">
                  <c:v>3.0000000000000001E-6</c:v>
                </c:pt>
                <c:pt idx="1950">
                  <c:v>3.3000000000000002E-6</c:v>
                </c:pt>
                <c:pt idx="1951">
                  <c:v>3.3000000000000002E-6</c:v>
                </c:pt>
                <c:pt idx="1952">
                  <c:v>3.8999999999999999E-6</c:v>
                </c:pt>
                <c:pt idx="1953">
                  <c:v>2.5000000000000002E-6</c:v>
                </c:pt>
                <c:pt idx="1954">
                  <c:v>3.4999999999999999E-6</c:v>
                </c:pt>
                <c:pt idx="1955">
                  <c:v>3.8999999999999999E-6</c:v>
                </c:pt>
                <c:pt idx="1956">
                  <c:v>2.7999999999999999E-6</c:v>
                </c:pt>
                <c:pt idx="1957">
                  <c:v>3.7000000000000002E-6</c:v>
                </c:pt>
                <c:pt idx="1958">
                  <c:v>3.1E-6</c:v>
                </c:pt>
                <c:pt idx="1959">
                  <c:v>2.6000000000000001E-6</c:v>
                </c:pt>
                <c:pt idx="1960">
                  <c:v>2.7999999999999999E-6</c:v>
                </c:pt>
                <c:pt idx="1961">
                  <c:v>2.9000000000000002E-6</c:v>
                </c:pt>
                <c:pt idx="1962">
                  <c:v>2.7999999999999999E-6</c:v>
                </c:pt>
                <c:pt idx="1963">
                  <c:v>3.5999999999999998E-6</c:v>
                </c:pt>
                <c:pt idx="1964">
                  <c:v>3.1999999999999999E-6</c:v>
                </c:pt>
                <c:pt idx="1965">
                  <c:v>3.3000000000000002E-6</c:v>
                </c:pt>
                <c:pt idx="1966">
                  <c:v>3.1E-6</c:v>
                </c:pt>
                <c:pt idx="1967">
                  <c:v>3.0000000000000001E-6</c:v>
                </c:pt>
                <c:pt idx="1968">
                  <c:v>3.1E-6</c:v>
                </c:pt>
                <c:pt idx="1969">
                  <c:v>2.6000000000000001E-6</c:v>
                </c:pt>
                <c:pt idx="1970">
                  <c:v>2.6000000000000001E-6</c:v>
                </c:pt>
                <c:pt idx="1971">
                  <c:v>3.5999999999999998E-6</c:v>
                </c:pt>
                <c:pt idx="1972">
                  <c:v>2.3999999999999999E-6</c:v>
                </c:pt>
                <c:pt idx="1973">
                  <c:v>3.4000000000000001E-6</c:v>
                </c:pt>
                <c:pt idx="1974">
                  <c:v>2.9000000000000002E-6</c:v>
                </c:pt>
                <c:pt idx="1975">
                  <c:v>2.7999999999999999E-6</c:v>
                </c:pt>
                <c:pt idx="1976">
                  <c:v>3.3000000000000002E-6</c:v>
                </c:pt>
                <c:pt idx="1977">
                  <c:v>2.7E-6</c:v>
                </c:pt>
                <c:pt idx="1978">
                  <c:v>2.6000000000000001E-6</c:v>
                </c:pt>
                <c:pt idx="1979">
                  <c:v>3.1E-6</c:v>
                </c:pt>
                <c:pt idx="1980">
                  <c:v>2.9000000000000002E-6</c:v>
                </c:pt>
                <c:pt idx="1981">
                  <c:v>3.1E-6</c:v>
                </c:pt>
                <c:pt idx="1982">
                  <c:v>3.4000000000000001E-6</c:v>
                </c:pt>
                <c:pt idx="1983">
                  <c:v>3.5999999999999998E-6</c:v>
                </c:pt>
                <c:pt idx="1984">
                  <c:v>3.3000000000000002E-6</c:v>
                </c:pt>
                <c:pt idx="1985">
                  <c:v>3.1999999999999999E-6</c:v>
                </c:pt>
                <c:pt idx="1986">
                  <c:v>2.7E-6</c:v>
                </c:pt>
                <c:pt idx="1987">
                  <c:v>2.7999999999999999E-6</c:v>
                </c:pt>
                <c:pt idx="1988">
                  <c:v>3.1E-6</c:v>
                </c:pt>
                <c:pt idx="1989">
                  <c:v>3.1E-6</c:v>
                </c:pt>
                <c:pt idx="1990">
                  <c:v>3.0000000000000001E-6</c:v>
                </c:pt>
                <c:pt idx="1991">
                  <c:v>4.1999999999999996E-6</c:v>
                </c:pt>
                <c:pt idx="1992">
                  <c:v>3.3000000000000002E-6</c:v>
                </c:pt>
                <c:pt idx="1993">
                  <c:v>2.7E-6</c:v>
                </c:pt>
                <c:pt idx="1994">
                  <c:v>2.9000000000000002E-6</c:v>
                </c:pt>
                <c:pt idx="1995">
                  <c:v>3.1999999999999999E-6</c:v>
                </c:pt>
                <c:pt idx="1996">
                  <c:v>2.9000000000000002E-6</c:v>
                </c:pt>
                <c:pt idx="1997">
                  <c:v>3.4000000000000001E-6</c:v>
                </c:pt>
                <c:pt idx="1998">
                  <c:v>3.3000000000000002E-6</c:v>
                </c:pt>
                <c:pt idx="1999">
                  <c:v>2.6000000000000001E-6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097-4045-961F-AE968DB7028A}"/>
            </c:ext>
          </c:extLst>
        </c:ser>
        <c:ser>
          <c:idx val="6"/>
          <c:order val="6"/>
          <c:tx>
            <c:strRef>
              <c:f>'Order Processing Times'!$I$1</c:f>
              <c:strCache>
                <c:ptCount val="1"/>
                <c:pt idx="0">
                  <c:v>Object Creation Time (s)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Times'!$I$2:$I$2001</c:f>
              <c:numCache>
                <c:formatCode>General</c:formatCode>
                <c:ptCount val="2000"/>
                <c:pt idx="0">
                  <c:v>1.9999999999999999E-7</c:v>
                </c:pt>
                <c:pt idx="1">
                  <c:v>2.9999999999999999E-7</c:v>
                </c:pt>
                <c:pt idx="2">
                  <c:v>2.9999999999999999E-7</c:v>
                </c:pt>
                <c:pt idx="3">
                  <c:v>2.9999999999999999E-7</c:v>
                </c:pt>
                <c:pt idx="4">
                  <c:v>2.9999999999999999E-7</c:v>
                </c:pt>
                <c:pt idx="5">
                  <c:v>2.9999999999999999E-7</c:v>
                </c:pt>
                <c:pt idx="6">
                  <c:v>2.9999999999999999E-7</c:v>
                </c:pt>
                <c:pt idx="7">
                  <c:v>3.9999999999999998E-7</c:v>
                </c:pt>
                <c:pt idx="8">
                  <c:v>2.9999999999999999E-7</c:v>
                </c:pt>
                <c:pt idx="9">
                  <c:v>9.9999999999999995E-8</c:v>
                </c:pt>
                <c:pt idx="10">
                  <c:v>2.9999999999999999E-7</c:v>
                </c:pt>
                <c:pt idx="11">
                  <c:v>9.9999999999999995E-8</c:v>
                </c:pt>
                <c:pt idx="12">
                  <c:v>2.9999999999999999E-7</c:v>
                </c:pt>
                <c:pt idx="13">
                  <c:v>9.9999999999999995E-8</c:v>
                </c:pt>
                <c:pt idx="14">
                  <c:v>1.9999999999999999E-7</c:v>
                </c:pt>
                <c:pt idx="15">
                  <c:v>1.9999999999999999E-7</c:v>
                </c:pt>
                <c:pt idx="16">
                  <c:v>1.9999999999999999E-7</c:v>
                </c:pt>
                <c:pt idx="17">
                  <c:v>9.9999999999999995E-8</c:v>
                </c:pt>
                <c:pt idx="18">
                  <c:v>1.9999999999999999E-7</c:v>
                </c:pt>
                <c:pt idx="19">
                  <c:v>2.9999999999999999E-7</c:v>
                </c:pt>
                <c:pt idx="20">
                  <c:v>1.9999999999999999E-7</c:v>
                </c:pt>
                <c:pt idx="21">
                  <c:v>9.9999999999999995E-8</c:v>
                </c:pt>
                <c:pt idx="22">
                  <c:v>9.9999999999999995E-8</c:v>
                </c:pt>
                <c:pt idx="23">
                  <c:v>9.9999999999999995E-8</c:v>
                </c:pt>
                <c:pt idx="24">
                  <c:v>3.9999999999999998E-7</c:v>
                </c:pt>
                <c:pt idx="25">
                  <c:v>9.9999999999999995E-8</c:v>
                </c:pt>
                <c:pt idx="26">
                  <c:v>1.9999999999999999E-7</c:v>
                </c:pt>
                <c:pt idx="27">
                  <c:v>1.9999999999999999E-7</c:v>
                </c:pt>
                <c:pt idx="28">
                  <c:v>1.9999999999999999E-7</c:v>
                </c:pt>
                <c:pt idx="29">
                  <c:v>9.9999999999999995E-8</c:v>
                </c:pt>
                <c:pt idx="30">
                  <c:v>1.9999999999999999E-7</c:v>
                </c:pt>
                <c:pt idx="31">
                  <c:v>9.9999999999999995E-8</c:v>
                </c:pt>
                <c:pt idx="32">
                  <c:v>3.9999999999999998E-7</c:v>
                </c:pt>
                <c:pt idx="33">
                  <c:v>2.9999999999999999E-7</c:v>
                </c:pt>
                <c:pt idx="34">
                  <c:v>1.9999999999999999E-7</c:v>
                </c:pt>
                <c:pt idx="35">
                  <c:v>9.9999999999999995E-8</c:v>
                </c:pt>
                <c:pt idx="36">
                  <c:v>9.9999999999999995E-8</c:v>
                </c:pt>
                <c:pt idx="37">
                  <c:v>9.9999999999999995E-8</c:v>
                </c:pt>
                <c:pt idx="38">
                  <c:v>9.9999999999999995E-8</c:v>
                </c:pt>
                <c:pt idx="39">
                  <c:v>9.9999999999999995E-8</c:v>
                </c:pt>
                <c:pt idx="40">
                  <c:v>1.9999999999999999E-7</c:v>
                </c:pt>
                <c:pt idx="41">
                  <c:v>1.9999999999999999E-7</c:v>
                </c:pt>
                <c:pt idx="42">
                  <c:v>2.9999999999999999E-7</c:v>
                </c:pt>
                <c:pt idx="43">
                  <c:v>2.9999999999999999E-7</c:v>
                </c:pt>
                <c:pt idx="44">
                  <c:v>2.9999999999999999E-7</c:v>
                </c:pt>
                <c:pt idx="45">
                  <c:v>1.9999999999999999E-7</c:v>
                </c:pt>
                <c:pt idx="46">
                  <c:v>2.9999999999999999E-7</c:v>
                </c:pt>
                <c:pt idx="47">
                  <c:v>9.9999999999999995E-8</c:v>
                </c:pt>
                <c:pt idx="48">
                  <c:v>9.9999999999999995E-8</c:v>
                </c:pt>
                <c:pt idx="49">
                  <c:v>9.9999999999999995E-8</c:v>
                </c:pt>
                <c:pt idx="50">
                  <c:v>9.9999999999999995E-8</c:v>
                </c:pt>
                <c:pt idx="51">
                  <c:v>1.9999999999999999E-7</c:v>
                </c:pt>
                <c:pt idx="52">
                  <c:v>1.9999999999999999E-7</c:v>
                </c:pt>
                <c:pt idx="53">
                  <c:v>9.9999999999999995E-8</c:v>
                </c:pt>
                <c:pt idx="54">
                  <c:v>1.9999999999999999E-7</c:v>
                </c:pt>
                <c:pt idx="55">
                  <c:v>1.9999999999999999E-7</c:v>
                </c:pt>
                <c:pt idx="56">
                  <c:v>9.9999999999999995E-8</c:v>
                </c:pt>
                <c:pt idx="57">
                  <c:v>9.9999999999999995E-8</c:v>
                </c:pt>
                <c:pt idx="58">
                  <c:v>1.9999999999999999E-7</c:v>
                </c:pt>
                <c:pt idx="59">
                  <c:v>9.9999999999999995E-8</c:v>
                </c:pt>
                <c:pt idx="60">
                  <c:v>9.9999999999999995E-8</c:v>
                </c:pt>
                <c:pt idx="61">
                  <c:v>9.9999999999999995E-8</c:v>
                </c:pt>
                <c:pt idx="62">
                  <c:v>3.9999999999999998E-7</c:v>
                </c:pt>
                <c:pt idx="63">
                  <c:v>2.9999999999999999E-7</c:v>
                </c:pt>
                <c:pt idx="64">
                  <c:v>9.9999999999999995E-8</c:v>
                </c:pt>
                <c:pt idx="65">
                  <c:v>1.9999999999999999E-7</c:v>
                </c:pt>
                <c:pt idx="66">
                  <c:v>1.9999999999999999E-7</c:v>
                </c:pt>
                <c:pt idx="67">
                  <c:v>1.9999999999999999E-7</c:v>
                </c:pt>
                <c:pt idx="68">
                  <c:v>2.9999999999999999E-7</c:v>
                </c:pt>
                <c:pt idx="69">
                  <c:v>2.9999999999999999E-7</c:v>
                </c:pt>
                <c:pt idx="70">
                  <c:v>9.9999999999999995E-8</c:v>
                </c:pt>
                <c:pt idx="71">
                  <c:v>1.9999999999999999E-7</c:v>
                </c:pt>
                <c:pt idx="72">
                  <c:v>9.9999999999999995E-8</c:v>
                </c:pt>
                <c:pt idx="73">
                  <c:v>9.9999999999999995E-8</c:v>
                </c:pt>
                <c:pt idx="74">
                  <c:v>3.9999999999999998E-7</c:v>
                </c:pt>
                <c:pt idx="75">
                  <c:v>1.9999999999999999E-7</c:v>
                </c:pt>
                <c:pt idx="76">
                  <c:v>1.9999999999999999E-7</c:v>
                </c:pt>
                <c:pt idx="77">
                  <c:v>9.9999999999999995E-8</c:v>
                </c:pt>
                <c:pt idx="78">
                  <c:v>1.9999999999999999E-7</c:v>
                </c:pt>
                <c:pt idx="79">
                  <c:v>9.9999999999999995E-8</c:v>
                </c:pt>
                <c:pt idx="80">
                  <c:v>9.9999999999999995E-8</c:v>
                </c:pt>
                <c:pt idx="81">
                  <c:v>9.9999999999999995E-8</c:v>
                </c:pt>
                <c:pt idx="82">
                  <c:v>9.9999999999999995E-8</c:v>
                </c:pt>
                <c:pt idx="83">
                  <c:v>9.9999999999999995E-8</c:v>
                </c:pt>
                <c:pt idx="84">
                  <c:v>1.9999999999999999E-7</c:v>
                </c:pt>
                <c:pt idx="85">
                  <c:v>1.9999999999999999E-7</c:v>
                </c:pt>
                <c:pt idx="86">
                  <c:v>1.9999999999999999E-7</c:v>
                </c:pt>
                <c:pt idx="87">
                  <c:v>9.9999999999999995E-8</c:v>
                </c:pt>
                <c:pt idx="88">
                  <c:v>9.9999999999999995E-8</c:v>
                </c:pt>
                <c:pt idx="89">
                  <c:v>1.9999999999999999E-7</c:v>
                </c:pt>
                <c:pt idx="90">
                  <c:v>9.9999999999999995E-8</c:v>
                </c:pt>
                <c:pt idx="91">
                  <c:v>9.9999999999999995E-8</c:v>
                </c:pt>
                <c:pt idx="92">
                  <c:v>9.9999999999999995E-8</c:v>
                </c:pt>
                <c:pt idx="93">
                  <c:v>9.9999999999999995E-8</c:v>
                </c:pt>
                <c:pt idx="94">
                  <c:v>9.9999999999999995E-8</c:v>
                </c:pt>
                <c:pt idx="95">
                  <c:v>9.9999999999999995E-8</c:v>
                </c:pt>
                <c:pt idx="96">
                  <c:v>2.9999999999999999E-7</c:v>
                </c:pt>
                <c:pt idx="97">
                  <c:v>9.9999999999999995E-8</c:v>
                </c:pt>
                <c:pt idx="98">
                  <c:v>1.9999999999999999E-7</c:v>
                </c:pt>
                <c:pt idx="99">
                  <c:v>1.9999999999999999E-7</c:v>
                </c:pt>
                <c:pt idx="100">
                  <c:v>1.9999999999999999E-7</c:v>
                </c:pt>
                <c:pt idx="101">
                  <c:v>9.9999999999999995E-8</c:v>
                </c:pt>
                <c:pt idx="102">
                  <c:v>2.9999999999999999E-7</c:v>
                </c:pt>
                <c:pt idx="103">
                  <c:v>9.9999999999999995E-8</c:v>
                </c:pt>
                <c:pt idx="104">
                  <c:v>9.9999999999999995E-8</c:v>
                </c:pt>
                <c:pt idx="105">
                  <c:v>9.9999999999999995E-8</c:v>
                </c:pt>
                <c:pt idx="106">
                  <c:v>9.9999999999999995E-8</c:v>
                </c:pt>
                <c:pt idx="107">
                  <c:v>9.9999999999999995E-8</c:v>
                </c:pt>
                <c:pt idx="108">
                  <c:v>9.9999999999999995E-8</c:v>
                </c:pt>
                <c:pt idx="109">
                  <c:v>9.9999999999999995E-8</c:v>
                </c:pt>
                <c:pt idx="110">
                  <c:v>9.9999999999999995E-8</c:v>
                </c:pt>
                <c:pt idx="111">
                  <c:v>1.9999999999999999E-7</c:v>
                </c:pt>
                <c:pt idx="112">
                  <c:v>9.9999999999999995E-8</c:v>
                </c:pt>
                <c:pt idx="113">
                  <c:v>9.9999999999999995E-8</c:v>
                </c:pt>
                <c:pt idx="114">
                  <c:v>1.9999999999999999E-7</c:v>
                </c:pt>
                <c:pt idx="115">
                  <c:v>1.9999999999999999E-7</c:v>
                </c:pt>
                <c:pt idx="116">
                  <c:v>1.9999999999999999E-7</c:v>
                </c:pt>
                <c:pt idx="117">
                  <c:v>1.9999999999999999E-7</c:v>
                </c:pt>
                <c:pt idx="118">
                  <c:v>9.9999999999999995E-8</c:v>
                </c:pt>
                <c:pt idx="119">
                  <c:v>9.9999999999999995E-8</c:v>
                </c:pt>
                <c:pt idx="120">
                  <c:v>9.9999999999999995E-8</c:v>
                </c:pt>
                <c:pt idx="121">
                  <c:v>1.9999999999999999E-7</c:v>
                </c:pt>
                <c:pt idx="122">
                  <c:v>9.9999999999999995E-8</c:v>
                </c:pt>
                <c:pt idx="123">
                  <c:v>1.9999999999999999E-7</c:v>
                </c:pt>
                <c:pt idx="124">
                  <c:v>9.9999999999999995E-8</c:v>
                </c:pt>
                <c:pt idx="125">
                  <c:v>9.9999999999999995E-8</c:v>
                </c:pt>
                <c:pt idx="126">
                  <c:v>2.9999999999999999E-7</c:v>
                </c:pt>
                <c:pt idx="127">
                  <c:v>5.9999999999999997E-7</c:v>
                </c:pt>
                <c:pt idx="128">
                  <c:v>3.9999999999999998E-7</c:v>
                </c:pt>
                <c:pt idx="129">
                  <c:v>1.9999999999999999E-7</c:v>
                </c:pt>
                <c:pt idx="130">
                  <c:v>1.9999999999999999E-7</c:v>
                </c:pt>
                <c:pt idx="131">
                  <c:v>1.9999999999999999E-7</c:v>
                </c:pt>
                <c:pt idx="132">
                  <c:v>1.9999999999999999E-7</c:v>
                </c:pt>
                <c:pt idx="133">
                  <c:v>1.9999999999999999E-7</c:v>
                </c:pt>
                <c:pt idx="134">
                  <c:v>9.9999999999999995E-8</c:v>
                </c:pt>
                <c:pt idx="135">
                  <c:v>1.9999999999999999E-7</c:v>
                </c:pt>
                <c:pt idx="136">
                  <c:v>1.9999999999999999E-7</c:v>
                </c:pt>
                <c:pt idx="137">
                  <c:v>1.9999999999999999E-7</c:v>
                </c:pt>
                <c:pt idx="138">
                  <c:v>9.9999999999999995E-8</c:v>
                </c:pt>
                <c:pt idx="139">
                  <c:v>2.9999999999999999E-7</c:v>
                </c:pt>
                <c:pt idx="140">
                  <c:v>9.9999999999999995E-8</c:v>
                </c:pt>
                <c:pt idx="141">
                  <c:v>9.9999999999999995E-8</c:v>
                </c:pt>
                <c:pt idx="142">
                  <c:v>2.9999999999999999E-7</c:v>
                </c:pt>
                <c:pt idx="143">
                  <c:v>1.9999999999999999E-7</c:v>
                </c:pt>
                <c:pt idx="144">
                  <c:v>1.9999999999999999E-7</c:v>
                </c:pt>
                <c:pt idx="145">
                  <c:v>1.9999999999999999E-7</c:v>
                </c:pt>
                <c:pt idx="146">
                  <c:v>1.9999999999999999E-7</c:v>
                </c:pt>
                <c:pt idx="147">
                  <c:v>2.9999999999999999E-7</c:v>
                </c:pt>
                <c:pt idx="148">
                  <c:v>4.9999999999999998E-7</c:v>
                </c:pt>
                <c:pt idx="149">
                  <c:v>1.9999999999999999E-7</c:v>
                </c:pt>
                <c:pt idx="150">
                  <c:v>1.9999999999999999E-7</c:v>
                </c:pt>
                <c:pt idx="151">
                  <c:v>1.9999999999999999E-7</c:v>
                </c:pt>
                <c:pt idx="152">
                  <c:v>1.9999999999999999E-7</c:v>
                </c:pt>
                <c:pt idx="153">
                  <c:v>9.9999999999999995E-8</c:v>
                </c:pt>
                <c:pt idx="154">
                  <c:v>2.9999999999999999E-7</c:v>
                </c:pt>
                <c:pt idx="155">
                  <c:v>9.9999999999999995E-8</c:v>
                </c:pt>
                <c:pt idx="156">
                  <c:v>2.9999999999999999E-7</c:v>
                </c:pt>
                <c:pt idx="157">
                  <c:v>1.9999999999999999E-7</c:v>
                </c:pt>
                <c:pt idx="158">
                  <c:v>9.9999999999999995E-8</c:v>
                </c:pt>
                <c:pt idx="159">
                  <c:v>1.9999999999999999E-7</c:v>
                </c:pt>
                <c:pt idx="160">
                  <c:v>3.9999999999999998E-7</c:v>
                </c:pt>
                <c:pt idx="161">
                  <c:v>2.9999999999999999E-7</c:v>
                </c:pt>
                <c:pt idx="162">
                  <c:v>1.9999999999999999E-7</c:v>
                </c:pt>
                <c:pt idx="163">
                  <c:v>1.9999999999999999E-7</c:v>
                </c:pt>
                <c:pt idx="164">
                  <c:v>1.9999999999999999E-7</c:v>
                </c:pt>
                <c:pt idx="165">
                  <c:v>9.9999999999999995E-8</c:v>
                </c:pt>
                <c:pt idx="166">
                  <c:v>1.9999999999999999E-7</c:v>
                </c:pt>
                <c:pt idx="167">
                  <c:v>2.9999999999999999E-7</c:v>
                </c:pt>
                <c:pt idx="168">
                  <c:v>1.9999999999999999E-7</c:v>
                </c:pt>
                <c:pt idx="169">
                  <c:v>3.9999999999999998E-7</c:v>
                </c:pt>
                <c:pt idx="170">
                  <c:v>2.9999999999999999E-7</c:v>
                </c:pt>
                <c:pt idx="171">
                  <c:v>9.9999999999999995E-8</c:v>
                </c:pt>
                <c:pt idx="172">
                  <c:v>9.9999999999999995E-8</c:v>
                </c:pt>
                <c:pt idx="173">
                  <c:v>1.9999999999999999E-7</c:v>
                </c:pt>
                <c:pt idx="174">
                  <c:v>9.9999999999999995E-8</c:v>
                </c:pt>
                <c:pt idx="175">
                  <c:v>3.9999999999999998E-7</c:v>
                </c:pt>
                <c:pt idx="176">
                  <c:v>1.9999999999999999E-7</c:v>
                </c:pt>
                <c:pt idx="177">
                  <c:v>1.9999999999999999E-7</c:v>
                </c:pt>
                <c:pt idx="178">
                  <c:v>1.9999999999999999E-7</c:v>
                </c:pt>
                <c:pt idx="179">
                  <c:v>9.9999999999999995E-8</c:v>
                </c:pt>
                <c:pt idx="180">
                  <c:v>2.9999999999999999E-7</c:v>
                </c:pt>
                <c:pt idx="181">
                  <c:v>1.9999999999999999E-7</c:v>
                </c:pt>
                <c:pt idx="182">
                  <c:v>9.9999999999999995E-8</c:v>
                </c:pt>
                <c:pt idx="183">
                  <c:v>1.9999999999999999E-7</c:v>
                </c:pt>
                <c:pt idx="184">
                  <c:v>9.9999999999999995E-8</c:v>
                </c:pt>
                <c:pt idx="185">
                  <c:v>2.9999999999999999E-7</c:v>
                </c:pt>
                <c:pt idx="186">
                  <c:v>2.9999999999999999E-7</c:v>
                </c:pt>
                <c:pt idx="187">
                  <c:v>9.9999999999999995E-8</c:v>
                </c:pt>
                <c:pt idx="188">
                  <c:v>9.9999999999999995E-8</c:v>
                </c:pt>
                <c:pt idx="189">
                  <c:v>1.9999999999999999E-7</c:v>
                </c:pt>
                <c:pt idx="190">
                  <c:v>9.9999999999999995E-8</c:v>
                </c:pt>
                <c:pt idx="191">
                  <c:v>2.9999999999999999E-7</c:v>
                </c:pt>
                <c:pt idx="192">
                  <c:v>2.9999999999999999E-7</c:v>
                </c:pt>
                <c:pt idx="193">
                  <c:v>2.9999999999999999E-7</c:v>
                </c:pt>
                <c:pt idx="194">
                  <c:v>3.9999999999999998E-7</c:v>
                </c:pt>
                <c:pt idx="195">
                  <c:v>3.9999999999999998E-7</c:v>
                </c:pt>
                <c:pt idx="196">
                  <c:v>2.9999999999999999E-7</c:v>
                </c:pt>
                <c:pt idx="197">
                  <c:v>3.9999999999999998E-7</c:v>
                </c:pt>
                <c:pt idx="198">
                  <c:v>2.9999999999999999E-7</c:v>
                </c:pt>
                <c:pt idx="199">
                  <c:v>2.9999999999999999E-7</c:v>
                </c:pt>
                <c:pt idx="200">
                  <c:v>2.9999999999999999E-7</c:v>
                </c:pt>
                <c:pt idx="201">
                  <c:v>2.9999999999999999E-7</c:v>
                </c:pt>
                <c:pt idx="202">
                  <c:v>2.9999999999999999E-7</c:v>
                </c:pt>
                <c:pt idx="203">
                  <c:v>1.9999999999999999E-7</c:v>
                </c:pt>
                <c:pt idx="204">
                  <c:v>1.9999999999999999E-7</c:v>
                </c:pt>
                <c:pt idx="205">
                  <c:v>2.9999999999999999E-7</c:v>
                </c:pt>
                <c:pt idx="206">
                  <c:v>1.9999999999999999E-7</c:v>
                </c:pt>
                <c:pt idx="207">
                  <c:v>1.9999999999999999E-7</c:v>
                </c:pt>
                <c:pt idx="208">
                  <c:v>3.9999999999999998E-7</c:v>
                </c:pt>
                <c:pt idx="209">
                  <c:v>2.9999999999999999E-7</c:v>
                </c:pt>
                <c:pt idx="210">
                  <c:v>2.9999999999999999E-7</c:v>
                </c:pt>
                <c:pt idx="211">
                  <c:v>1.9999999999999999E-7</c:v>
                </c:pt>
                <c:pt idx="212">
                  <c:v>1.9999999999999999E-7</c:v>
                </c:pt>
                <c:pt idx="213">
                  <c:v>2.9999999999999999E-7</c:v>
                </c:pt>
                <c:pt idx="214">
                  <c:v>1.9999999999999999E-7</c:v>
                </c:pt>
                <c:pt idx="215">
                  <c:v>2.9999999999999999E-7</c:v>
                </c:pt>
                <c:pt idx="216">
                  <c:v>1.9999999999999999E-7</c:v>
                </c:pt>
                <c:pt idx="217">
                  <c:v>1.9999999999999999E-7</c:v>
                </c:pt>
                <c:pt idx="218">
                  <c:v>1.9999999999999999E-7</c:v>
                </c:pt>
                <c:pt idx="219">
                  <c:v>1.9999999999999999E-7</c:v>
                </c:pt>
                <c:pt idx="220">
                  <c:v>3.9999999999999998E-7</c:v>
                </c:pt>
                <c:pt idx="221">
                  <c:v>2.9999999999999999E-7</c:v>
                </c:pt>
                <c:pt idx="222">
                  <c:v>4.9999999999999998E-7</c:v>
                </c:pt>
                <c:pt idx="223">
                  <c:v>3.9999999999999998E-7</c:v>
                </c:pt>
                <c:pt idx="224">
                  <c:v>2.9999999999999999E-7</c:v>
                </c:pt>
                <c:pt idx="225">
                  <c:v>1.9999999999999999E-7</c:v>
                </c:pt>
                <c:pt idx="226">
                  <c:v>1.9999999999999999E-7</c:v>
                </c:pt>
                <c:pt idx="227">
                  <c:v>2.9999999999999999E-7</c:v>
                </c:pt>
                <c:pt idx="228">
                  <c:v>1.9999999999999999E-7</c:v>
                </c:pt>
                <c:pt idx="229">
                  <c:v>1.9999999999999999E-7</c:v>
                </c:pt>
                <c:pt idx="230">
                  <c:v>1.9999999999999999E-7</c:v>
                </c:pt>
                <c:pt idx="231">
                  <c:v>1.9999999999999999E-7</c:v>
                </c:pt>
                <c:pt idx="232">
                  <c:v>2.9999999999999999E-7</c:v>
                </c:pt>
                <c:pt idx="233">
                  <c:v>9.9999999999999995E-8</c:v>
                </c:pt>
                <c:pt idx="234">
                  <c:v>1.9999999999999999E-7</c:v>
                </c:pt>
                <c:pt idx="235">
                  <c:v>3.9999999999999998E-7</c:v>
                </c:pt>
                <c:pt idx="236">
                  <c:v>9.9999999999999995E-8</c:v>
                </c:pt>
                <c:pt idx="237">
                  <c:v>9.9999999999999995E-8</c:v>
                </c:pt>
                <c:pt idx="238">
                  <c:v>3.9999999999999998E-7</c:v>
                </c:pt>
                <c:pt idx="239">
                  <c:v>2.9999999999999999E-7</c:v>
                </c:pt>
                <c:pt idx="240">
                  <c:v>9.9999999999999995E-8</c:v>
                </c:pt>
                <c:pt idx="241">
                  <c:v>1.9999999999999999E-7</c:v>
                </c:pt>
                <c:pt idx="242">
                  <c:v>1.9999999999999999E-7</c:v>
                </c:pt>
                <c:pt idx="243">
                  <c:v>1.9999999999999999E-7</c:v>
                </c:pt>
                <c:pt idx="244">
                  <c:v>2.9999999999999999E-7</c:v>
                </c:pt>
                <c:pt idx="245">
                  <c:v>2.9999999999999999E-7</c:v>
                </c:pt>
                <c:pt idx="246">
                  <c:v>3.9999999999999998E-7</c:v>
                </c:pt>
                <c:pt idx="247">
                  <c:v>4.9999999999999998E-7</c:v>
                </c:pt>
                <c:pt idx="248">
                  <c:v>1.9999999999999999E-7</c:v>
                </c:pt>
                <c:pt idx="249">
                  <c:v>3.9999999999999998E-7</c:v>
                </c:pt>
                <c:pt idx="250">
                  <c:v>2.9999999999999999E-7</c:v>
                </c:pt>
                <c:pt idx="251">
                  <c:v>2.9999999999999999E-7</c:v>
                </c:pt>
                <c:pt idx="252">
                  <c:v>9.9999999999999995E-8</c:v>
                </c:pt>
                <c:pt idx="253">
                  <c:v>1.9999999999999999E-7</c:v>
                </c:pt>
                <c:pt idx="254">
                  <c:v>1.9999999999999999E-7</c:v>
                </c:pt>
                <c:pt idx="255">
                  <c:v>1.9999999999999999E-7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9.9999999999999995E-8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9.9999999999999995E-8</c:v>
                </c:pt>
                <c:pt idx="267">
                  <c:v>9.9999999999999995E-8</c:v>
                </c:pt>
                <c:pt idx="268">
                  <c:v>0</c:v>
                </c:pt>
                <c:pt idx="269">
                  <c:v>0</c:v>
                </c:pt>
                <c:pt idx="270">
                  <c:v>9.9999999999999995E-8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9.9999999999999995E-8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9.9999999999999995E-8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9.9999999999999995E-8</c:v>
                </c:pt>
                <c:pt idx="284">
                  <c:v>0</c:v>
                </c:pt>
                <c:pt idx="285">
                  <c:v>9.9999999999999995E-8</c:v>
                </c:pt>
                <c:pt idx="286">
                  <c:v>9.9999999999999995E-8</c:v>
                </c:pt>
                <c:pt idx="287">
                  <c:v>9.9999999999999995E-8</c:v>
                </c:pt>
                <c:pt idx="288">
                  <c:v>9.9999999999999995E-8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9.9999999999999995E-8</c:v>
                </c:pt>
                <c:pt idx="294">
                  <c:v>9.9999999999999995E-8</c:v>
                </c:pt>
                <c:pt idx="295">
                  <c:v>0</c:v>
                </c:pt>
                <c:pt idx="296">
                  <c:v>9.9999999999999995E-8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9.9999999999999995E-8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9.9999999999999995E-8</c:v>
                </c:pt>
                <c:pt idx="307">
                  <c:v>0</c:v>
                </c:pt>
                <c:pt idx="308">
                  <c:v>9.9999999999999995E-8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9.9999999999999995E-8</c:v>
                </c:pt>
                <c:pt idx="316">
                  <c:v>0</c:v>
                </c:pt>
                <c:pt idx="317">
                  <c:v>9.9999999999999995E-8</c:v>
                </c:pt>
                <c:pt idx="318">
                  <c:v>9.9999999999999995E-8</c:v>
                </c:pt>
                <c:pt idx="319">
                  <c:v>0</c:v>
                </c:pt>
                <c:pt idx="320">
                  <c:v>9.9999999999999995E-8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9.9999999999999995E-8</c:v>
                </c:pt>
                <c:pt idx="326">
                  <c:v>9.9999999999999995E-8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9.9999999999999995E-8</c:v>
                </c:pt>
                <c:pt idx="332">
                  <c:v>9.9999999999999995E-8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9.9999999999999995E-8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9.9999999999999995E-8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9.9999999999999995E-8</c:v>
                </c:pt>
                <c:pt idx="358">
                  <c:v>9.9999999999999995E-8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9.9999999999999995E-8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9.9999999999999995E-8</c:v>
                </c:pt>
                <c:pt idx="376">
                  <c:v>0</c:v>
                </c:pt>
                <c:pt idx="377">
                  <c:v>9.9999999999999995E-8</c:v>
                </c:pt>
                <c:pt idx="378">
                  <c:v>0</c:v>
                </c:pt>
                <c:pt idx="379">
                  <c:v>9.9999999999999995E-8</c:v>
                </c:pt>
                <c:pt idx="380">
                  <c:v>9.9999999999999995E-8</c:v>
                </c:pt>
                <c:pt idx="381">
                  <c:v>9.9999999999999995E-8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9.9999999999999995E-8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9.9999999999999995E-8</c:v>
                </c:pt>
                <c:pt idx="398">
                  <c:v>9.9999999999999995E-8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9.9999999999999995E-8</c:v>
                </c:pt>
                <c:pt idx="405">
                  <c:v>0</c:v>
                </c:pt>
                <c:pt idx="406">
                  <c:v>9.9999999999999995E-8</c:v>
                </c:pt>
                <c:pt idx="407">
                  <c:v>9.9999999999999995E-8</c:v>
                </c:pt>
                <c:pt idx="408">
                  <c:v>0</c:v>
                </c:pt>
                <c:pt idx="409">
                  <c:v>9.9999999999999995E-8</c:v>
                </c:pt>
                <c:pt idx="410">
                  <c:v>0</c:v>
                </c:pt>
                <c:pt idx="411">
                  <c:v>9.9999999999999995E-8</c:v>
                </c:pt>
                <c:pt idx="412">
                  <c:v>9.9999999999999995E-8</c:v>
                </c:pt>
                <c:pt idx="413">
                  <c:v>0</c:v>
                </c:pt>
                <c:pt idx="414">
                  <c:v>9.9999999999999995E-8</c:v>
                </c:pt>
                <c:pt idx="415">
                  <c:v>0</c:v>
                </c:pt>
                <c:pt idx="416">
                  <c:v>9.9999999999999995E-8</c:v>
                </c:pt>
                <c:pt idx="417">
                  <c:v>9.9999999999999995E-8</c:v>
                </c:pt>
                <c:pt idx="418">
                  <c:v>0</c:v>
                </c:pt>
                <c:pt idx="419">
                  <c:v>0</c:v>
                </c:pt>
                <c:pt idx="420">
                  <c:v>9.9999999999999995E-8</c:v>
                </c:pt>
                <c:pt idx="421">
                  <c:v>0</c:v>
                </c:pt>
                <c:pt idx="422">
                  <c:v>0</c:v>
                </c:pt>
                <c:pt idx="423">
                  <c:v>9.9999999999999995E-8</c:v>
                </c:pt>
                <c:pt idx="424">
                  <c:v>0</c:v>
                </c:pt>
                <c:pt idx="425">
                  <c:v>9.9999999999999995E-8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9.9999999999999995E-8</c:v>
                </c:pt>
                <c:pt idx="432">
                  <c:v>0</c:v>
                </c:pt>
                <c:pt idx="433">
                  <c:v>0</c:v>
                </c:pt>
                <c:pt idx="434">
                  <c:v>9.9999999999999995E-8</c:v>
                </c:pt>
                <c:pt idx="435">
                  <c:v>9.9999999999999995E-8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9.9999999999999995E-8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9.9999999999999995E-8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9.9999999999999995E-8</c:v>
                </c:pt>
                <c:pt idx="452">
                  <c:v>0</c:v>
                </c:pt>
                <c:pt idx="453">
                  <c:v>0</c:v>
                </c:pt>
                <c:pt idx="454">
                  <c:v>9.9999999999999995E-8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9.9999999999999995E-8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9.9999999999999995E-8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9.9999999999999995E-8</c:v>
                </c:pt>
                <c:pt idx="469">
                  <c:v>0</c:v>
                </c:pt>
                <c:pt idx="470">
                  <c:v>9.9999999999999995E-8</c:v>
                </c:pt>
                <c:pt idx="471">
                  <c:v>0</c:v>
                </c:pt>
                <c:pt idx="472">
                  <c:v>0</c:v>
                </c:pt>
                <c:pt idx="473">
                  <c:v>9.9999999999999995E-8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9.9999999999999995E-8</c:v>
                </c:pt>
                <c:pt idx="479">
                  <c:v>9.9999999999999995E-8</c:v>
                </c:pt>
                <c:pt idx="480">
                  <c:v>9.9999999999999995E-8</c:v>
                </c:pt>
                <c:pt idx="481">
                  <c:v>9.9999999999999995E-8</c:v>
                </c:pt>
                <c:pt idx="482">
                  <c:v>9.9999999999999995E-8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9.9999999999999995E-8</c:v>
                </c:pt>
                <c:pt idx="492">
                  <c:v>9.9999999999999995E-8</c:v>
                </c:pt>
                <c:pt idx="493">
                  <c:v>9.9999999999999995E-8</c:v>
                </c:pt>
                <c:pt idx="494">
                  <c:v>0</c:v>
                </c:pt>
                <c:pt idx="495">
                  <c:v>9.9999999999999995E-8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9.9999999999999995E-8</c:v>
                </c:pt>
                <c:pt idx="504">
                  <c:v>9.9999999999999995E-8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9.9999999999999995E-8</c:v>
                </c:pt>
                <c:pt idx="511">
                  <c:v>9.9999999999999995E-8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9.9999999999999995E-8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9.9999999999999995E-8</c:v>
                </c:pt>
                <c:pt idx="531">
                  <c:v>9.9999999999999995E-8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9.9999999999999995E-8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9.9999999999999995E-8</c:v>
                </c:pt>
                <c:pt idx="543">
                  <c:v>9.9999999999999995E-8</c:v>
                </c:pt>
                <c:pt idx="544">
                  <c:v>0</c:v>
                </c:pt>
                <c:pt idx="545">
                  <c:v>9.9999999999999995E-8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9.9999999999999995E-8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9.9999999999999995E-8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9.9999999999999995E-8</c:v>
                </c:pt>
                <c:pt idx="564">
                  <c:v>0</c:v>
                </c:pt>
                <c:pt idx="565">
                  <c:v>9.9999999999999995E-8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9.9999999999999995E-8</c:v>
                </c:pt>
                <c:pt idx="571">
                  <c:v>0</c:v>
                </c:pt>
                <c:pt idx="572">
                  <c:v>9.9999999999999995E-8</c:v>
                </c:pt>
                <c:pt idx="573">
                  <c:v>0</c:v>
                </c:pt>
                <c:pt idx="574">
                  <c:v>0</c:v>
                </c:pt>
                <c:pt idx="575">
                  <c:v>9.9999999999999995E-8</c:v>
                </c:pt>
                <c:pt idx="576">
                  <c:v>0</c:v>
                </c:pt>
                <c:pt idx="577">
                  <c:v>9.9999999999999995E-8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9.9999999999999995E-8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9.9999999999999995E-8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9.9999999999999995E-8</c:v>
                </c:pt>
                <c:pt idx="601">
                  <c:v>0</c:v>
                </c:pt>
                <c:pt idx="602">
                  <c:v>0</c:v>
                </c:pt>
                <c:pt idx="603">
                  <c:v>9.9999999999999995E-8</c:v>
                </c:pt>
                <c:pt idx="604">
                  <c:v>9.9999999999999995E-8</c:v>
                </c:pt>
                <c:pt idx="605">
                  <c:v>0</c:v>
                </c:pt>
                <c:pt idx="606">
                  <c:v>0</c:v>
                </c:pt>
                <c:pt idx="607">
                  <c:v>9.9999999999999995E-8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9.9999999999999995E-8</c:v>
                </c:pt>
                <c:pt idx="625">
                  <c:v>0</c:v>
                </c:pt>
                <c:pt idx="626">
                  <c:v>9.9999999999999995E-8</c:v>
                </c:pt>
                <c:pt idx="627">
                  <c:v>0</c:v>
                </c:pt>
                <c:pt idx="628">
                  <c:v>0</c:v>
                </c:pt>
                <c:pt idx="629">
                  <c:v>9.9999999999999995E-8</c:v>
                </c:pt>
                <c:pt idx="630">
                  <c:v>9.9999999999999995E-8</c:v>
                </c:pt>
                <c:pt idx="631">
                  <c:v>9.9999999999999995E-8</c:v>
                </c:pt>
                <c:pt idx="632">
                  <c:v>9.9999999999999995E-8</c:v>
                </c:pt>
                <c:pt idx="633">
                  <c:v>9.9999999999999995E-8</c:v>
                </c:pt>
                <c:pt idx="634">
                  <c:v>0</c:v>
                </c:pt>
                <c:pt idx="635">
                  <c:v>9.9999999999999995E-8</c:v>
                </c:pt>
                <c:pt idx="636">
                  <c:v>9.9999999999999995E-8</c:v>
                </c:pt>
                <c:pt idx="637">
                  <c:v>0</c:v>
                </c:pt>
                <c:pt idx="638">
                  <c:v>9.9999999999999995E-8</c:v>
                </c:pt>
                <c:pt idx="639">
                  <c:v>0</c:v>
                </c:pt>
                <c:pt idx="640">
                  <c:v>9.9999999999999995E-8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9.9999999999999995E-8</c:v>
                </c:pt>
                <c:pt idx="651">
                  <c:v>0</c:v>
                </c:pt>
                <c:pt idx="652">
                  <c:v>0</c:v>
                </c:pt>
                <c:pt idx="653">
                  <c:v>9.9999999999999995E-8</c:v>
                </c:pt>
                <c:pt idx="654">
                  <c:v>0</c:v>
                </c:pt>
                <c:pt idx="655">
                  <c:v>0</c:v>
                </c:pt>
                <c:pt idx="656">
                  <c:v>9.9999999999999995E-8</c:v>
                </c:pt>
                <c:pt idx="657">
                  <c:v>9.9999999999999995E-8</c:v>
                </c:pt>
                <c:pt idx="658">
                  <c:v>9.9999999999999995E-8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9.9999999999999995E-8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9.9999999999999995E-8</c:v>
                </c:pt>
                <c:pt idx="674">
                  <c:v>0</c:v>
                </c:pt>
                <c:pt idx="675">
                  <c:v>0</c:v>
                </c:pt>
                <c:pt idx="676">
                  <c:v>9.9999999999999995E-8</c:v>
                </c:pt>
                <c:pt idx="677">
                  <c:v>0</c:v>
                </c:pt>
                <c:pt idx="678">
                  <c:v>0</c:v>
                </c:pt>
                <c:pt idx="679">
                  <c:v>9.9999999999999995E-8</c:v>
                </c:pt>
                <c:pt idx="680">
                  <c:v>9.9999999999999995E-8</c:v>
                </c:pt>
                <c:pt idx="681">
                  <c:v>0</c:v>
                </c:pt>
                <c:pt idx="682">
                  <c:v>9.9999999999999995E-8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9.9999999999999995E-8</c:v>
                </c:pt>
                <c:pt idx="687">
                  <c:v>9.9999999999999995E-8</c:v>
                </c:pt>
                <c:pt idx="688">
                  <c:v>0</c:v>
                </c:pt>
                <c:pt idx="689">
                  <c:v>9.9999999999999995E-8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9.9999999999999995E-8</c:v>
                </c:pt>
                <c:pt idx="696">
                  <c:v>9.9999999999999995E-8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9.9999999999999995E-8</c:v>
                </c:pt>
                <c:pt idx="702">
                  <c:v>0</c:v>
                </c:pt>
                <c:pt idx="703">
                  <c:v>9.9999999999999995E-8</c:v>
                </c:pt>
                <c:pt idx="704">
                  <c:v>9.9999999999999995E-8</c:v>
                </c:pt>
                <c:pt idx="705">
                  <c:v>0</c:v>
                </c:pt>
                <c:pt idx="706">
                  <c:v>0</c:v>
                </c:pt>
                <c:pt idx="707">
                  <c:v>9.9999999999999995E-8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9.9999999999999995E-8</c:v>
                </c:pt>
                <c:pt idx="717">
                  <c:v>0</c:v>
                </c:pt>
                <c:pt idx="718">
                  <c:v>0</c:v>
                </c:pt>
                <c:pt idx="719">
                  <c:v>9.9999999999999995E-8</c:v>
                </c:pt>
                <c:pt idx="720">
                  <c:v>0</c:v>
                </c:pt>
                <c:pt idx="721">
                  <c:v>0</c:v>
                </c:pt>
                <c:pt idx="722">
                  <c:v>9.9999999999999995E-8</c:v>
                </c:pt>
                <c:pt idx="723">
                  <c:v>0</c:v>
                </c:pt>
                <c:pt idx="724">
                  <c:v>9.9999999999999995E-8</c:v>
                </c:pt>
                <c:pt idx="725">
                  <c:v>0</c:v>
                </c:pt>
                <c:pt idx="726">
                  <c:v>9.9999999999999995E-8</c:v>
                </c:pt>
                <c:pt idx="727">
                  <c:v>9.9999999999999995E-8</c:v>
                </c:pt>
                <c:pt idx="728">
                  <c:v>0</c:v>
                </c:pt>
                <c:pt idx="729">
                  <c:v>9.9999999999999995E-8</c:v>
                </c:pt>
                <c:pt idx="730">
                  <c:v>9.9999999999999995E-8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9.9999999999999995E-8</c:v>
                </c:pt>
                <c:pt idx="744">
                  <c:v>9.9999999999999995E-8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9.9999999999999995E-8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9.9999999999999995E-8</c:v>
                </c:pt>
                <c:pt idx="760">
                  <c:v>0</c:v>
                </c:pt>
                <c:pt idx="761">
                  <c:v>9.9999999999999995E-8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9.9999999999999995E-8</c:v>
                </c:pt>
                <c:pt idx="768">
                  <c:v>0</c:v>
                </c:pt>
                <c:pt idx="769">
                  <c:v>0</c:v>
                </c:pt>
                <c:pt idx="770">
                  <c:v>9.9999999999999995E-8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9.9999999999999995E-8</c:v>
                </c:pt>
                <c:pt idx="778">
                  <c:v>9.9999999999999995E-8</c:v>
                </c:pt>
                <c:pt idx="779">
                  <c:v>0</c:v>
                </c:pt>
                <c:pt idx="780">
                  <c:v>0</c:v>
                </c:pt>
                <c:pt idx="781">
                  <c:v>9.9999999999999995E-8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9.9999999999999995E-8</c:v>
                </c:pt>
                <c:pt idx="786">
                  <c:v>0</c:v>
                </c:pt>
                <c:pt idx="787">
                  <c:v>0</c:v>
                </c:pt>
                <c:pt idx="788">
                  <c:v>9.9999999999999995E-8</c:v>
                </c:pt>
                <c:pt idx="789">
                  <c:v>0</c:v>
                </c:pt>
                <c:pt idx="790">
                  <c:v>0</c:v>
                </c:pt>
                <c:pt idx="791">
                  <c:v>9.9999999999999995E-8</c:v>
                </c:pt>
                <c:pt idx="792">
                  <c:v>9.9999999999999995E-8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9.9999999999999995E-8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9.9999999999999995E-8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9.9999999999999995E-8</c:v>
                </c:pt>
                <c:pt idx="812">
                  <c:v>9.9999999999999995E-8</c:v>
                </c:pt>
                <c:pt idx="813">
                  <c:v>9.9999999999999995E-8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9.9999999999999995E-8</c:v>
                </c:pt>
                <c:pt idx="819">
                  <c:v>0</c:v>
                </c:pt>
                <c:pt idx="820">
                  <c:v>9.9999999999999995E-8</c:v>
                </c:pt>
                <c:pt idx="821">
                  <c:v>0</c:v>
                </c:pt>
                <c:pt idx="822">
                  <c:v>0</c:v>
                </c:pt>
                <c:pt idx="823">
                  <c:v>9.9999999999999995E-8</c:v>
                </c:pt>
                <c:pt idx="824">
                  <c:v>9.9999999999999995E-8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9.9999999999999995E-8</c:v>
                </c:pt>
                <c:pt idx="829">
                  <c:v>0</c:v>
                </c:pt>
                <c:pt idx="830">
                  <c:v>0</c:v>
                </c:pt>
                <c:pt idx="831">
                  <c:v>9.9999999999999995E-8</c:v>
                </c:pt>
                <c:pt idx="832">
                  <c:v>0</c:v>
                </c:pt>
                <c:pt idx="833">
                  <c:v>0</c:v>
                </c:pt>
                <c:pt idx="834">
                  <c:v>9.9999999999999995E-8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9.9999999999999995E-8</c:v>
                </c:pt>
                <c:pt idx="840">
                  <c:v>9.9999999999999995E-8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9.9999999999999995E-8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9.9999999999999995E-8</c:v>
                </c:pt>
                <c:pt idx="858">
                  <c:v>9.9999999999999995E-8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9.9999999999999995E-8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9.9999999999999995E-8</c:v>
                </c:pt>
                <c:pt idx="873">
                  <c:v>0</c:v>
                </c:pt>
                <c:pt idx="874">
                  <c:v>9.9999999999999995E-8</c:v>
                </c:pt>
                <c:pt idx="875">
                  <c:v>0</c:v>
                </c:pt>
                <c:pt idx="876">
                  <c:v>9.9999999999999995E-8</c:v>
                </c:pt>
                <c:pt idx="877">
                  <c:v>9.9999999999999995E-8</c:v>
                </c:pt>
                <c:pt idx="878">
                  <c:v>9.9999999999999995E-8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9.9999999999999995E-8</c:v>
                </c:pt>
                <c:pt idx="887">
                  <c:v>9.9999999999999995E-8</c:v>
                </c:pt>
                <c:pt idx="888">
                  <c:v>9.9999999999999995E-8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9.9999999999999995E-8</c:v>
                </c:pt>
                <c:pt idx="895">
                  <c:v>9.9999999999999995E-8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9.9999999999999995E-8</c:v>
                </c:pt>
                <c:pt idx="900">
                  <c:v>9.9999999999999995E-8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9.9999999999999995E-8</c:v>
                </c:pt>
                <c:pt idx="912">
                  <c:v>9.9999999999999995E-8</c:v>
                </c:pt>
                <c:pt idx="913">
                  <c:v>0</c:v>
                </c:pt>
                <c:pt idx="914">
                  <c:v>9.9999999999999995E-8</c:v>
                </c:pt>
                <c:pt idx="915">
                  <c:v>0</c:v>
                </c:pt>
                <c:pt idx="916">
                  <c:v>9.9999999999999995E-8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9.9999999999999995E-8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9.9999999999999995E-8</c:v>
                </c:pt>
                <c:pt idx="932">
                  <c:v>0</c:v>
                </c:pt>
                <c:pt idx="933">
                  <c:v>9.9999999999999995E-8</c:v>
                </c:pt>
                <c:pt idx="934">
                  <c:v>9.9999999999999995E-8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9.9999999999999995E-8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9.9999999999999995E-8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9.9999999999999995E-8</c:v>
                </c:pt>
                <c:pt idx="952">
                  <c:v>0</c:v>
                </c:pt>
                <c:pt idx="953">
                  <c:v>0</c:v>
                </c:pt>
                <c:pt idx="954">
                  <c:v>9.9999999999999995E-8</c:v>
                </c:pt>
                <c:pt idx="955">
                  <c:v>0</c:v>
                </c:pt>
                <c:pt idx="956">
                  <c:v>0</c:v>
                </c:pt>
                <c:pt idx="957">
                  <c:v>9.9999999999999995E-8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9.9999999999999995E-8</c:v>
                </c:pt>
                <c:pt idx="968">
                  <c:v>0</c:v>
                </c:pt>
                <c:pt idx="969">
                  <c:v>0</c:v>
                </c:pt>
                <c:pt idx="970">
                  <c:v>9.9999999999999995E-8</c:v>
                </c:pt>
                <c:pt idx="971">
                  <c:v>0</c:v>
                </c:pt>
                <c:pt idx="972">
                  <c:v>0</c:v>
                </c:pt>
                <c:pt idx="973">
                  <c:v>9.9999999999999995E-8</c:v>
                </c:pt>
                <c:pt idx="974">
                  <c:v>0</c:v>
                </c:pt>
                <c:pt idx="975">
                  <c:v>9.9999999999999995E-8</c:v>
                </c:pt>
                <c:pt idx="976">
                  <c:v>9.9999999999999995E-8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9.9999999999999995E-8</c:v>
                </c:pt>
                <c:pt idx="981">
                  <c:v>9.9999999999999995E-8</c:v>
                </c:pt>
                <c:pt idx="982">
                  <c:v>0</c:v>
                </c:pt>
                <c:pt idx="983">
                  <c:v>0</c:v>
                </c:pt>
                <c:pt idx="984">
                  <c:v>9.9999999999999995E-8</c:v>
                </c:pt>
                <c:pt idx="985">
                  <c:v>9.9999999999999995E-8</c:v>
                </c:pt>
                <c:pt idx="986">
                  <c:v>0</c:v>
                </c:pt>
                <c:pt idx="987">
                  <c:v>9.9999999999999995E-8</c:v>
                </c:pt>
                <c:pt idx="988">
                  <c:v>9.9999999999999995E-8</c:v>
                </c:pt>
                <c:pt idx="989">
                  <c:v>0</c:v>
                </c:pt>
                <c:pt idx="990">
                  <c:v>0</c:v>
                </c:pt>
                <c:pt idx="991">
                  <c:v>9.9999999999999995E-8</c:v>
                </c:pt>
                <c:pt idx="992">
                  <c:v>0</c:v>
                </c:pt>
                <c:pt idx="993">
                  <c:v>9.9999999999999995E-8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9.9999999999999995E-8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2.4000000000000001E-5</c:v>
                </c:pt>
                <c:pt idx="1002">
                  <c:v>9.9999999999999995E-8</c:v>
                </c:pt>
                <c:pt idx="1003">
                  <c:v>1.9999999999999999E-7</c:v>
                </c:pt>
                <c:pt idx="1004">
                  <c:v>1.9999999999999999E-7</c:v>
                </c:pt>
                <c:pt idx="1005">
                  <c:v>9.9999999999999995E-8</c:v>
                </c:pt>
                <c:pt idx="1006">
                  <c:v>1.9999999999999999E-7</c:v>
                </c:pt>
                <c:pt idx="1007">
                  <c:v>2.9999999999999999E-7</c:v>
                </c:pt>
                <c:pt idx="1008">
                  <c:v>9.9999999999999995E-8</c:v>
                </c:pt>
                <c:pt idx="1009">
                  <c:v>1.9999999999999999E-7</c:v>
                </c:pt>
                <c:pt idx="1010">
                  <c:v>1.9999999999999999E-7</c:v>
                </c:pt>
                <c:pt idx="1011">
                  <c:v>1.9999999999999999E-7</c:v>
                </c:pt>
                <c:pt idx="1012">
                  <c:v>9.9999999999999995E-8</c:v>
                </c:pt>
                <c:pt idx="1013">
                  <c:v>2.9999999999999999E-7</c:v>
                </c:pt>
                <c:pt idx="1014">
                  <c:v>1.9999999999999999E-7</c:v>
                </c:pt>
                <c:pt idx="1015">
                  <c:v>9.9999999999999995E-8</c:v>
                </c:pt>
                <c:pt idx="1016">
                  <c:v>9.9999999999999995E-8</c:v>
                </c:pt>
                <c:pt idx="1017">
                  <c:v>1.9999999999999999E-7</c:v>
                </c:pt>
                <c:pt idx="1018">
                  <c:v>1.9999999999999999E-7</c:v>
                </c:pt>
                <c:pt idx="1019">
                  <c:v>1.9999999999999999E-7</c:v>
                </c:pt>
                <c:pt idx="1020">
                  <c:v>1.9999999999999999E-7</c:v>
                </c:pt>
                <c:pt idx="1021">
                  <c:v>9.9999999999999995E-8</c:v>
                </c:pt>
                <c:pt idx="1022">
                  <c:v>2.9999999999999999E-7</c:v>
                </c:pt>
                <c:pt idx="1023">
                  <c:v>2.9999999999999999E-7</c:v>
                </c:pt>
                <c:pt idx="1024">
                  <c:v>9.9999999999999995E-8</c:v>
                </c:pt>
                <c:pt idx="1025">
                  <c:v>9.9999999999999995E-8</c:v>
                </c:pt>
                <c:pt idx="1026">
                  <c:v>1.9999999999999999E-7</c:v>
                </c:pt>
                <c:pt idx="1027">
                  <c:v>9.9999999999999995E-8</c:v>
                </c:pt>
                <c:pt idx="1028">
                  <c:v>1.9999999999999999E-7</c:v>
                </c:pt>
                <c:pt idx="1029">
                  <c:v>1.9999999999999999E-7</c:v>
                </c:pt>
                <c:pt idx="1030">
                  <c:v>1.9999999999999999E-7</c:v>
                </c:pt>
                <c:pt idx="1031">
                  <c:v>1.1999999999999999E-6</c:v>
                </c:pt>
                <c:pt idx="1032">
                  <c:v>1.9999999999999999E-7</c:v>
                </c:pt>
                <c:pt idx="1033">
                  <c:v>1.9999999999999999E-7</c:v>
                </c:pt>
                <c:pt idx="1034">
                  <c:v>9.9999999999999995E-8</c:v>
                </c:pt>
                <c:pt idx="1035">
                  <c:v>9.9999999999999995E-8</c:v>
                </c:pt>
                <c:pt idx="1036">
                  <c:v>9.9999999999999995E-8</c:v>
                </c:pt>
                <c:pt idx="1037">
                  <c:v>9.9999999999999995E-8</c:v>
                </c:pt>
                <c:pt idx="1038">
                  <c:v>8.9999999999999996E-7</c:v>
                </c:pt>
                <c:pt idx="1039">
                  <c:v>9.9999999999999995E-8</c:v>
                </c:pt>
                <c:pt idx="1040">
                  <c:v>9.9999999999999995E-8</c:v>
                </c:pt>
                <c:pt idx="1041">
                  <c:v>1.9999999999999999E-7</c:v>
                </c:pt>
                <c:pt idx="1042">
                  <c:v>1.9999999999999999E-7</c:v>
                </c:pt>
                <c:pt idx="1043">
                  <c:v>9.9999999999999995E-8</c:v>
                </c:pt>
                <c:pt idx="1044">
                  <c:v>1.9999999999999999E-7</c:v>
                </c:pt>
                <c:pt idx="1045">
                  <c:v>1.9999999999999999E-7</c:v>
                </c:pt>
                <c:pt idx="1046">
                  <c:v>1.9999999999999999E-7</c:v>
                </c:pt>
                <c:pt idx="1047">
                  <c:v>9.9999999999999995E-8</c:v>
                </c:pt>
                <c:pt idx="1048">
                  <c:v>1.9999999999999999E-7</c:v>
                </c:pt>
                <c:pt idx="1049">
                  <c:v>2.9999999999999999E-7</c:v>
                </c:pt>
                <c:pt idx="1050">
                  <c:v>9.9999999999999995E-8</c:v>
                </c:pt>
                <c:pt idx="1051">
                  <c:v>1.9999999999999999E-7</c:v>
                </c:pt>
                <c:pt idx="1052">
                  <c:v>1.9999999999999999E-7</c:v>
                </c:pt>
                <c:pt idx="1053">
                  <c:v>1.9999999999999999E-7</c:v>
                </c:pt>
                <c:pt idx="1054">
                  <c:v>1.9999999999999999E-7</c:v>
                </c:pt>
                <c:pt idx="1055">
                  <c:v>9.9999999999999995E-8</c:v>
                </c:pt>
                <c:pt idx="1056">
                  <c:v>9.9999999999999995E-8</c:v>
                </c:pt>
                <c:pt idx="1057">
                  <c:v>1.9999999999999999E-7</c:v>
                </c:pt>
                <c:pt idx="1058">
                  <c:v>1.9999999999999999E-7</c:v>
                </c:pt>
                <c:pt idx="1059">
                  <c:v>1.9999999999999999E-7</c:v>
                </c:pt>
                <c:pt idx="1060">
                  <c:v>4.9999999999999998E-7</c:v>
                </c:pt>
                <c:pt idx="1061">
                  <c:v>2.9999999999999999E-7</c:v>
                </c:pt>
                <c:pt idx="1062">
                  <c:v>1.9999999999999999E-7</c:v>
                </c:pt>
                <c:pt idx="1063">
                  <c:v>1.9999999999999999E-7</c:v>
                </c:pt>
                <c:pt idx="1064">
                  <c:v>2.9999999999999999E-7</c:v>
                </c:pt>
                <c:pt idx="1065">
                  <c:v>1.9999999999999999E-7</c:v>
                </c:pt>
                <c:pt idx="1066">
                  <c:v>9.9999999999999995E-8</c:v>
                </c:pt>
                <c:pt idx="1067">
                  <c:v>9.9999999999999995E-8</c:v>
                </c:pt>
                <c:pt idx="1068">
                  <c:v>2.9999999999999999E-7</c:v>
                </c:pt>
                <c:pt idx="1069">
                  <c:v>9.9999999999999995E-8</c:v>
                </c:pt>
                <c:pt idx="1070">
                  <c:v>2.9999999999999999E-7</c:v>
                </c:pt>
                <c:pt idx="1071">
                  <c:v>2.9999999999999999E-7</c:v>
                </c:pt>
                <c:pt idx="1072">
                  <c:v>9.9999999999999995E-8</c:v>
                </c:pt>
                <c:pt idx="1073">
                  <c:v>2.9999999999999999E-7</c:v>
                </c:pt>
                <c:pt idx="1074">
                  <c:v>9.9999999999999995E-8</c:v>
                </c:pt>
                <c:pt idx="1075">
                  <c:v>2.2000000000000001E-6</c:v>
                </c:pt>
                <c:pt idx="1076">
                  <c:v>1.9999999999999999E-7</c:v>
                </c:pt>
                <c:pt idx="1077">
                  <c:v>2.9999999999999999E-7</c:v>
                </c:pt>
                <c:pt idx="1078">
                  <c:v>1.9999999999999999E-7</c:v>
                </c:pt>
                <c:pt idx="1079">
                  <c:v>9.9999999999999995E-8</c:v>
                </c:pt>
                <c:pt idx="1080">
                  <c:v>9.9999999999999995E-8</c:v>
                </c:pt>
                <c:pt idx="1081">
                  <c:v>1.9E-6</c:v>
                </c:pt>
                <c:pt idx="1082">
                  <c:v>1.9999999999999999E-7</c:v>
                </c:pt>
                <c:pt idx="1083">
                  <c:v>9.9999999999999995E-8</c:v>
                </c:pt>
                <c:pt idx="1084">
                  <c:v>1.9999999999999999E-7</c:v>
                </c:pt>
                <c:pt idx="1085">
                  <c:v>9.9999999999999995E-8</c:v>
                </c:pt>
                <c:pt idx="1086">
                  <c:v>1.9999999999999999E-7</c:v>
                </c:pt>
                <c:pt idx="1087">
                  <c:v>1.9999999999999999E-7</c:v>
                </c:pt>
                <c:pt idx="1088">
                  <c:v>2.9999999999999999E-7</c:v>
                </c:pt>
                <c:pt idx="1089">
                  <c:v>1.9999999999999999E-7</c:v>
                </c:pt>
                <c:pt idx="1090">
                  <c:v>2.9999999999999999E-7</c:v>
                </c:pt>
                <c:pt idx="1091">
                  <c:v>4.9999999999999998E-7</c:v>
                </c:pt>
                <c:pt idx="1092">
                  <c:v>9.9999999999999995E-8</c:v>
                </c:pt>
                <c:pt idx="1093">
                  <c:v>1.9999999999999999E-7</c:v>
                </c:pt>
                <c:pt idx="1094">
                  <c:v>9.9999999999999995E-8</c:v>
                </c:pt>
                <c:pt idx="1095">
                  <c:v>1.9999999999999999E-7</c:v>
                </c:pt>
                <c:pt idx="1096">
                  <c:v>9.9999999999999995E-8</c:v>
                </c:pt>
                <c:pt idx="1097">
                  <c:v>1.9999999999999999E-7</c:v>
                </c:pt>
                <c:pt idx="1098">
                  <c:v>1.9E-6</c:v>
                </c:pt>
                <c:pt idx="1099">
                  <c:v>9.9999999999999995E-8</c:v>
                </c:pt>
                <c:pt idx="1100">
                  <c:v>9.9999999999999995E-8</c:v>
                </c:pt>
                <c:pt idx="1101">
                  <c:v>1.9999999999999999E-7</c:v>
                </c:pt>
                <c:pt idx="1102">
                  <c:v>1.9999999999999999E-7</c:v>
                </c:pt>
                <c:pt idx="1103">
                  <c:v>1.9999999999999999E-7</c:v>
                </c:pt>
                <c:pt idx="1104">
                  <c:v>9.9999999999999995E-8</c:v>
                </c:pt>
                <c:pt idx="1105">
                  <c:v>9.9999999999999995E-8</c:v>
                </c:pt>
                <c:pt idx="1106">
                  <c:v>9.9999999999999995E-8</c:v>
                </c:pt>
                <c:pt idx="1107">
                  <c:v>9.9999999999999995E-8</c:v>
                </c:pt>
                <c:pt idx="1108">
                  <c:v>9.9999999999999995E-8</c:v>
                </c:pt>
                <c:pt idx="1109">
                  <c:v>9.9999999999999995E-8</c:v>
                </c:pt>
                <c:pt idx="1110">
                  <c:v>1.9999999999999999E-7</c:v>
                </c:pt>
                <c:pt idx="1111">
                  <c:v>9.9999999999999995E-8</c:v>
                </c:pt>
                <c:pt idx="1112">
                  <c:v>2.9999999999999999E-7</c:v>
                </c:pt>
                <c:pt idx="1113">
                  <c:v>1.9999999999999999E-7</c:v>
                </c:pt>
                <c:pt idx="1114">
                  <c:v>9.9999999999999995E-8</c:v>
                </c:pt>
                <c:pt idx="1115">
                  <c:v>1.9999999999999999E-7</c:v>
                </c:pt>
                <c:pt idx="1116">
                  <c:v>1.9999999999999999E-7</c:v>
                </c:pt>
                <c:pt idx="1117">
                  <c:v>1.9999999999999999E-7</c:v>
                </c:pt>
                <c:pt idx="1118">
                  <c:v>9.9999999999999995E-8</c:v>
                </c:pt>
                <c:pt idx="1119">
                  <c:v>2.9999999999999999E-7</c:v>
                </c:pt>
                <c:pt idx="1120">
                  <c:v>1.9999999999999999E-7</c:v>
                </c:pt>
                <c:pt idx="1121">
                  <c:v>2.9999999999999999E-7</c:v>
                </c:pt>
                <c:pt idx="1122">
                  <c:v>1.9999999999999999E-7</c:v>
                </c:pt>
                <c:pt idx="1123">
                  <c:v>9.9999999999999995E-8</c:v>
                </c:pt>
                <c:pt idx="1124">
                  <c:v>1.9999999999999999E-7</c:v>
                </c:pt>
                <c:pt idx="1125">
                  <c:v>1.9999999999999999E-7</c:v>
                </c:pt>
                <c:pt idx="1126">
                  <c:v>2.9999999999999999E-7</c:v>
                </c:pt>
                <c:pt idx="1127">
                  <c:v>9.9999999999999995E-8</c:v>
                </c:pt>
                <c:pt idx="1128">
                  <c:v>9.9999999999999995E-8</c:v>
                </c:pt>
                <c:pt idx="1129">
                  <c:v>1.9999999999999999E-7</c:v>
                </c:pt>
                <c:pt idx="1130">
                  <c:v>1.9999999999999999E-7</c:v>
                </c:pt>
                <c:pt idx="1131">
                  <c:v>1.9999999999999999E-7</c:v>
                </c:pt>
                <c:pt idx="1132">
                  <c:v>1.9999999999999999E-7</c:v>
                </c:pt>
                <c:pt idx="1133">
                  <c:v>1.9999999999999999E-7</c:v>
                </c:pt>
                <c:pt idx="1134">
                  <c:v>9.9999999999999995E-8</c:v>
                </c:pt>
                <c:pt idx="1135">
                  <c:v>1.9999999999999999E-7</c:v>
                </c:pt>
                <c:pt idx="1136">
                  <c:v>2.9999999999999999E-7</c:v>
                </c:pt>
                <c:pt idx="1137">
                  <c:v>9.9999999999999995E-8</c:v>
                </c:pt>
                <c:pt idx="1138">
                  <c:v>4.9999999999999998E-7</c:v>
                </c:pt>
                <c:pt idx="1139">
                  <c:v>9.9999999999999995E-8</c:v>
                </c:pt>
                <c:pt idx="1140">
                  <c:v>9.9999999999999995E-8</c:v>
                </c:pt>
                <c:pt idx="1141">
                  <c:v>1.9999999999999999E-7</c:v>
                </c:pt>
                <c:pt idx="1142">
                  <c:v>1.9999999999999999E-7</c:v>
                </c:pt>
                <c:pt idx="1143">
                  <c:v>1.9999999999999999E-7</c:v>
                </c:pt>
                <c:pt idx="1144">
                  <c:v>1.9999999999999999E-7</c:v>
                </c:pt>
                <c:pt idx="1145">
                  <c:v>9.9999999999999995E-8</c:v>
                </c:pt>
                <c:pt idx="1146">
                  <c:v>9.9999999999999995E-8</c:v>
                </c:pt>
                <c:pt idx="1147">
                  <c:v>9.9999999999999995E-8</c:v>
                </c:pt>
                <c:pt idx="1148">
                  <c:v>1.9999999999999999E-7</c:v>
                </c:pt>
                <c:pt idx="1149">
                  <c:v>1.9999999999999999E-7</c:v>
                </c:pt>
                <c:pt idx="1150">
                  <c:v>1.9999999999999999E-7</c:v>
                </c:pt>
                <c:pt idx="1151">
                  <c:v>1.9999999999999999E-7</c:v>
                </c:pt>
                <c:pt idx="1152">
                  <c:v>1.9999999999999999E-7</c:v>
                </c:pt>
                <c:pt idx="1153">
                  <c:v>9.9999999999999995E-8</c:v>
                </c:pt>
                <c:pt idx="1154">
                  <c:v>1.9999999999999999E-7</c:v>
                </c:pt>
                <c:pt idx="1155">
                  <c:v>1.9999999999999999E-7</c:v>
                </c:pt>
                <c:pt idx="1156">
                  <c:v>0</c:v>
                </c:pt>
                <c:pt idx="1157">
                  <c:v>1.9999999999999999E-7</c:v>
                </c:pt>
                <c:pt idx="1158">
                  <c:v>9.9999999999999995E-8</c:v>
                </c:pt>
                <c:pt idx="1159">
                  <c:v>9.9999999999999995E-8</c:v>
                </c:pt>
                <c:pt idx="1160">
                  <c:v>1.9999999999999999E-7</c:v>
                </c:pt>
                <c:pt idx="1161">
                  <c:v>1.9999999999999999E-7</c:v>
                </c:pt>
                <c:pt idx="1162">
                  <c:v>1.9999999999999999E-7</c:v>
                </c:pt>
                <c:pt idx="1163">
                  <c:v>9.9999999999999995E-8</c:v>
                </c:pt>
                <c:pt idx="1164">
                  <c:v>1.9999999999999999E-7</c:v>
                </c:pt>
                <c:pt idx="1165">
                  <c:v>1.9999999999999999E-7</c:v>
                </c:pt>
                <c:pt idx="1166">
                  <c:v>9.9999999999999995E-8</c:v>
                </c:pt>
                <c:pt idx="1167">
                  <c:v>9.9999999999999995E-8</c:v>
                </c:pt>
                <c:pt idx="1168">
                  <c:v>9.9999999999999995E-8</c:v>
                </c:pt>
                <c:pt idx="1169">
                  <c:v>1.9999999999999999E-7</c:v>
                </c:pt>
                <c:pt idx="1170">
                  <c:v>1.9999999999999999E-7</c:v>
                </c:pt>
                <c:pt idx="1171">
                  <c:v>2.9999999999999999E-7</c:v>
                </c:pt>
                <c:pt idx="1172">
                  <c:v>1.9999999999999999E-7</c:v>
                </c:pt>
                <c:pt idx="1173">
                  <c:v>9.9999999999999995E-8</c:v>
                </c:pt>
                <c:pt idx="1174">
                  <c:v>9.9999999999999995E-8</c:v>
                </c:pt>
                <c:pt idx="1175">
                  <c:v>1.9999999999999999E-7</c:v>
                </c:pt>
                <c:pt idx="1176">
                  <c:v>1.9999999999999999E-7</c:v>
                </c:pt>
                <c:pt idx="1177">
                  <c:v>1.9999999999999999E-7</c:v>
                </c:pt>
                <c:pt idx="1178">
                  <c:v>1.9999999999999999E-7</c:v>
                </c:pt>
                <c:pt idx="1179">
                  <c:v>1.9999999999999999E-7</c:v>
                </c:pt>
                <c:pt idx="1180">
                  <c:v>9.9999999999999995E-8</c:v>
                </c:pt>
                <c:pt idx="1181">
                  <c:v>9.9999999999999995E-8</c:v>
                </c:pt>
                <c:pt idx="1182">
                  <c:v>9.9999999999999995E-8</c:v>
                </c:pt>
                <c:pt idx="1183">
                  <c:v>9.9999999999999995E-8</c:v>
                </c:pt>
                <c:pt idx="1184">
                  <c:v>1.9999999999999999E-7</c:v>
                </c:pt>
                <c:pt idx="1185">
                  <c:v>9.9999999999999995E-8</c:v>
                </c:pt>
                <c:pt idx="1186">
                  <c:v>9.9999999999999995E-8</c:v>
                </c:pt>
                <c:pt idx="1187">
                  <c:v>2.9999999999999999E-7</c:v>
                </c:pt>
                <c:pt idx="1188">
                  <c:v>1.9999999999999999E-7</c:v>
                </c:pt>
                <c:pt idx="1189">
                  <c:v>1.9999999999999999E-7</c:v>
                </c:pt>
                <c:pt idx="1190">
                  <c:v>1.9999999999999999E-7</c:v>
                </c:pt>
                <c:pt idx="1191">
                  <c:v>1.9999999999999999E-7</c:v>
                </c:pt>
                <c:pt idx="1192">
                  <c:v>1.9999999999999999E-7</c:v>
                </c:pt>
                <c:pt idx="1193">
                  <c:v>9.9999999999999995E-8</c:v>
                </c:pt>
                <c:pt idx="1194">
                  <c:v>1.9999999999999999E-7</c:v>
                </c:pt>
                <c:pt idx="1195">
                  <c:v>9.9999999999999995E-8</c:v>
                </c:pt>
                <c:pt idx="1196">
                  <c:v>9.9999999999999995E-8</c:v>
                </c:pt>
                <c:pt idx="1197">
                  <c:v>1.9999999999999999E-7</c:v>
                </c:pt>
                <c:pt idx="1198">
                  <c:v>9.9999999999999995E-8</c:v>
                </c:pt>
                <c:pt idx="1199">
                  <c:v>1.9999999999999999E-7</c:v>
                </c:pt>
                <c:pt idx="1200">
                  <c:v>1.9999999999999999E-7</c:v>
                </c:pt>
                <c:pt idx="1201">
                  <c:v>9.9999999999999995E-8</c:v>
                </c:pt>
                <c:pt idx="1202">
                  <c:v>9.9999999999999995E-8</c:v>
                </c:pt>
                <c:pt idx="1203">
                  <c:v>9.9999999999999995E-8</c:v>
                </c:pt>
                <c:pt idx="1204">
                  <c:v>1.9999999999999999E-7</c:v>
                </c:pt>
                <c:pt idx="1205">
                  <c:v>9.9999999999999995E-8</c:v>
                </c:pt>
                <c:pt idx="1206">
                  <c:v>1.9999999999999999E-7</c:v>
                </c:pt>
                <c:pt idx="1207">
                  <c:v>9.9999999999999995E-8</c:v>
                </c:pt>
                <c:pt idx="1208">
                  <c:v>1.9999999999999999E-7</c:v>
                </c:pt>
                <c:pt idx="1209">
                  <c:v>9.9999999999999995E-8</c:v>
                </c:pt>
                <c:pt idx="1210">
                  <c:v>9.9999999999999995E-8</c:v>
                </c:pt>
                <c:pt idx="1211">
                  <c:v>2.9999999999999999E-7</c:v>
                </c:pt>
                <c:pt idx="1212">
                  <c:v>1.9999999999999999E-7</c:v>
                </c:pt>
                <c:pt idx="1213">
                  <c:v>1.9999999999999999E-7</c:v>
                </c:pt>
                <c:pt idx="1214">
                  <c:v>2.9999999999999999E-7</c:v>
                </c:pt>
                <c:pt idx="1215">
                  <c:v>2.9999999999999999E-7</c:v>
                </c:pt>
                <c:pt idx="1216">
                  <c:v>1.9999999999999999E-7</c:v>
                </c:pt>
                <c:pt idx="1217">
                  <c:v>2.9999999999999999E-7</c:v>
                </c:pt>
                <c:pt idx="1218">
                  <c:v>9.9999999999999995E-8</c:v>
                </c:pt>
                <c:pt idx="1219">
                  <c:v>9.9999999999999995E-8</c:v>
                </c:pt>
                <c:pt idx="1220">
                  <c:v>1.9999999999999999E-7</c:v>
                </c:pt>
                <c:pt idx="1221">
                  <c:v>1.9999999999999999E-7</c:v>
                </c:pt>
                <c:pt idx="1222">
                  <c:v>9.9999999999999995E-8</c:v>
                </c:pt>
                <c:pt idx="1223">
                  <c:v>9.9999999999999995E-8</c:v>
                </c:pt>
                <c:pt idx="1224">
                  <c:v>0</c:v>
                </c:pt>
                <c:pt idx="1225">
                  <c:v>9.9999999999999995E-8</c:v>
                </c:pt>
                <c:pt idx="1226">
                  <c:v>9.9999999999999995E-8</c:v>
                </c:pt>
                <c:pt idx="1227">
                  <c:v>1.9999999999999999E-7</c:v>
                </c:pt>
                <c:pt idx="1228">
                  <c:v>1.9999999999999999E-7</c:v>
                </c:pt>
                <c:pt idx="1229">
                  <c:v>1.9999999999999999E-7</c:v>
                </c:pt>
                <c:pt idx="1230">
                  <c:v>1.9999999999999999E-7</c:v>
                </c:pt>
                <c:pt idx="1231">
                  <c:v>9.9999999999999995E-8</c:v>
                </c:pt>
                <c:pt idx="1232">
                  <c:v>9.9999999999999995E-8</c:v>
                </c:pt>
                <c:pt idx="1233">
                  <c:v>1.9999999999999999E-7</c:v>
                </c:pt>
                <c:pt idx="1234">
                  <c:v>9.9999999999999995E-8</c:v>
                </c:pt>
                <c:pt idx="1235">
                  <c:v>3.9999999999999998E-7</c:v>
                </c:pt>
                <c:pt idx="1236">
                  <c:v>9.9999999999999995E-8</c:v>
                </c:pt>
                <c:pt idx="1237">
                  <c:v>1.9999999999999999E-7</c:v>
                </c:pt>
                <c:pt idx="1238">
                  <c:v>9.9999999999999995E-8</c:v>
                </c:pt>
                <c:pt idx="1239">
                  <c:v>9.9999999999999995E-8</c:v>
                </c:pt>
                <c:pt idx="1240">
                  <c:v>1.9999999999999999E-7</c:v>
                </c:pt>
                <c:pt idx="1241">
                  <c:v>1.9999999999999999E-7</c:v>
                </c:pt>
                <c:pt idx="1242">
                  <c:v>9.9999999999999995E-8</c:v>
                </c:pt>
                <c:pt idx="1243">
                  <c:v>1.9999999999999999E-7</c:v>
                </c:pt>
                <c:pt idx="1244">
                  <c:v>2.9999999999999999E-7</c:v>
                </c:pt>
                <c:pt idx="1245">
                  <c:v>1.9999999999999999E-7</c:v>
                </c:pt>
                <c:pt idx="1246">
                  <c:v>9.9999999999999995E-8</c:v>
                </c:pt>
                <c:pt idx="1247">
                  <c:v>1.9999999999999999E-7</c:v>
                </c:pt>
                <c:pt idx="1248">
                  <c:v>9.9999999999999995E-8</c:v>
                </c:pt>
                <c:pt idx="1249">
                  <c:v>9.9999999999999995E-8</c:v>
                </c:pt>
                <c:pt idx="1250">
                  <c:v>1.9999999999999999E-7</c:v>
                </c:pt>
                <c:pt idx="1251">
                  <c:v>1.9999999999999999E-7</c:v>
                </c:pt>
                <c:pt idx="1252">
                  <c:v>9.9999999999999995E-8</c:v>
                </c:pt>
                <c:pt idx="1253">
                  <c:v>1.9999999999999999E-7</c:v>
                </c:pt>
                <c:pt idx="1254">
                  <c:v>9.9999999999999995E-8</c:v>
                </c:pt>
                <c:pt idx="1255">
                  <c:v>1.9999999999999999E-7</c:v>
                </c:pt>
                <c:pt idx="1256">
                  <c:v>9.9999999999999995E-8</c:v>
                </c:pt>
                <c:pt idx="1257">
                  <c:v>1.9999999999999999E-7</c:v>
                </c:pt>
                <c:pt idx="1258">
                  <c:v>9.9999999999999995E-8</c:v>
                </c:pt>
                <c:pt idx="1259">
                  <c:v>9.9999999999999995E-8</c:v>
                </c:pt>
                <c:pt idx="1260">
                  <c:v>9.9999999999999995E-8</c:v>
                </c:pt>
                <c:pt idx="1261">
                  <c:v>1.9999999999999999E-7</c:v>
                </c:pt>
                <c:pt idx="1262">
                  <c:v>9.9999999999999995E-8</c:v>
                </c:pt>
                <c:pt idx="1263">
                  <c:v>1.9999999999999999E-7</c:v>
                </c:pt>
                <c:pt idx="1264">
                  <c:v>1.9999999999999999E-7</c:v>
                </c:pt>
                <c:pt idx="1265">
                  <c:v>9.9999999999999995E-8</c:v>
                </c:pt>
                <c:pt idx="1266">
                  <c:v>9.9999999999999995E-8</c:v>
                </c:pt>
                <c:pt idx="1267">
                  <c:v>9.9999999999999995E-8</c:v>
                </c:pt>
                <c:pt idx="1268">
                  <c:v>1.9999999999999999E-7</c:v>
                </c:pt>
                <c:pt idx="1269">
                  <c:v>1.9999999999999999E-7</c:v>
                </c:pt>
                <c:pt idx="1270">
                  <c:v>1.9999999999999999E-7</c:v>
                </c:pt>
                <c:pt idx="1271">
                  <c:v>1.9999999999999999E-7</c:v>
                </c:pt>
                <c:pt idx="1272">
                  <c:v>9.9999999999999995E-8</c:v>
                </c:pt>
                <c:pt idx="1273">
                  <c:v>1.9999999999999999E-7</c:v>
                </c:pt>
                <c:pt idx="1274">
                  <c:v>1.9999999999999999E-7</c:v>
                </c:pt>
                <c:pt idx="1275">
                  <c:v>1.9999999999999999E-7</c:v>
                </c:pt>
                <c:pt idx="1276">
                  <c:v>2.9999999999999999E-7</c:v>
                </c:pt>
                <c:pt idx="1277">
                  <c:v>9.9999999999999995E-8</c:v>
                </c:pt>
                <c:pt idx="1278">
                  <c:v>1.9999999999999999E-7</c:v>
                </c:pt>
                <c:pt idx="1279">
                  <c:v>1.9999999999999999E-7</c:v>
                </c:pt>
                <c:pt idx="1280">
                  <c:v>1.9999999999999999E-7</c:v>
                </c:pt>
                <c:pt idx="1281">
                  <c:v>9.9999999999999995E-8</c:v>
                </c:pt>
                <c:pt idx="1282">
                  <c:v>1.9999999999999999E-7</c:v>
                </c:pt>
                <c:pt idx="1283">
                  <c:v>1.9999999999999999E-7</c:v>
                </c:pt>
                <c:pt idx="1284">
                  <c:v>9.9999999999999995E-8</c:v>
                </c:pt>
                <c:pt idx="1285">
                  <c:v>9.9999999999999995E-8</c:v>
                </c:pt>
                <c:pt idx="1286">
                  <c:v>9.9999999999999995E-8</c:v>
                </c:pt>
                <c:pt idx="1287">
                  <c:v>9.9999999999999995E-8</c:v>
                </c:pt>
                <c:pt idx="1288">
                  <c:v>3.9999999999999998E-7</c:v>
                </c:pt>
                <c:pt idx="1289">
                  <c:v>9.9999999999999995E-8</c:v>
                </c:pt>
                <c:pt idx="1290">
                  <c:v>1.9999999999999999E-7</c:v>
                </c:pt>
                <c:pt idx="1291">
                  <c:v>1.9999999999999999E-7</c:v>
                </c:pt>
                <c:pt idx="1292">
                  <c:v>1.9999999999999999E-7</c:v>
                </c:pt>
                <c:pt idx="1293">
                  <c:v>9.9999999999999995E-8</c:v>
                </c:pt>
                <c:pt idx="1294">
                  <c:v>1.9999999999999999E-7</c:v>
                </c:pt>
                <c:pt idx="1295">
                  <c:v>1.9999999999999999E-7</c:v>
                </c:pt>
                <c:pt idx="1296">
                  <c:v>3.9999999999999998E-7</c:v>
                </c:pt>
                <c:pt idx="1297">
                  <c:v>9.9999999999999995E-8</c:v>
                </c:pt>
                <c:pt idx="1298">
                  <c:v>1.9999999999999999E-7</c:v>
                </c:pt>
                <c:pt idx="1299">
                  <c:v>9.9999999999999995E-8</c:v>
                </c:pt>
                <c:pt idx="1300">
                  <c:v>9.9999999999999995E-8</c:v>
                </c:pt>
                <c:pt idx="1301">
                  <c:v>9.9999999999999995E-8</c:v>
                </c:pt>
                <c:pt idx="1302">
                  <c:v>1.9999999999999999E-7</c:v>
                </c:pt>
                <c:pt idx="1303">
                  <c:v>9.9999999999999995E-8</c:v>
                </c:pt>
                <c:pt idx="1304">
                  <c:v>9.9999999999999995E-8</c:v>
                </c:pt>
                <c:pt idx="1305">
                  <c:v>1.9999999999999999E-7</c:v>
                </c:pt>
                <c:pt idx="1306">
                  <c:v>2.9999999999999999E-7</c:v>
                </c:pt>
                <c:pt idx="1307">
                  <c:v>9.9999999999999995E-8</c:v>
                </c:pt>
                <c:pt idx="1308">
                  <c:v>1.9999999999999999E-7</c:v>
                </c:pt>
                <c:pt idx="1309">
                  <c:v>9.9999999999999995E-8</c:v>
                </c:pt>
                <c:pt idx="1310">
                  <c:v>9.9999999999999995E-8</c:v>
                </c:pt>
                <c:pt idx="1311">
                  <c:v>9.9999999999999995E-8</c:v>
                </c:pt>
                <c:pt idx="1312">
                  <c:v>9.9999999999999995E-8</c:v>
                </c:pt>
                <c:pt idx="1313">
                  <c:v>9.9999999999999995E-8</c:v>
                </c:pt>
                <c:pt idx="1314">
                  <c:v>9.9999999999999995E-8</c:v>
                </c:pt>
                <c:pt idx="1315">
                  <c:v>9.9999999999999995E-8</c:v>
                </c:pt>
                <c:pt idx="1316">
                  <c:v>1.9999999999999999E-7</c:v>
                </c:pt>
                <c:pt idx="1317">
                  <c:v>1.9999999999999999E-7</c:v>
                </c:pt>
                <c:pt idx="1318">
                  <c:v>9.9999999999999995E-8</c:v>
                </c:pt>
                <c:pt idx="1319">
                  <c:v>1.9999999999999999E-7</c:v>
                </c:pt>
                <c:pt idx="1320">
                  <c:v>9.9999999999999995E-8</c:v>
                </c:pt>
                <c:pt idx="1321">
                  <c:v>1.9999999999999999E-7</c:v>
                </c:pt>
                <c:pt idx="1322">
                  <c:v>1.9999999999999999E-7</c:v>
                </c:pt>
                <c:pt idx="1323">
                  <c:v>1.9999999999999999E-7</c:v>
                </c:pt>
                <c:pt idx="1324">
                  <c:v>9.9999999999999995E-8</c:v>
                </c:pt>
                <c:pt idx="1325">
                  <c:v>1.9999999999999999E-7</c:v>
                </c:pt>
                <c:pt idx="1326">
                  <c:v>1.9999999999999999E-7</c:v>
                </c:pt>
                <c:pt idx="1327">
                  <c:v>1.9999999999999999E-7</c:v>
                </c:pt>
                <c:pt idx="1328">
                  <c:v>2.9999999999999999E-7</c:v>
                </c:pt>
                <c:pt idx="1329">
                  <c:v>9.9999999999999995E-8</c:v>
                </c:pt>
                <c:pt idx="1330">
                  <c:v>9.9999999999999995E-8</c:v>
                </c:pt>
                <c:pt idx="1331">
                  <c:v>1.9999999999999999E-7</c:v>
                </c:pt>
                <c:pt idx="1332">
                  <c:v>1.9999999999999999E-7</c:v>
                </c:pt>
                <c:pt idx="1333">
                  <c:v>1.9999999999999999E-7</c:v>
                </c:pt>
                <c:pt idx="1334">
                  <c:v>3.9999999999999998E-7</c:v>
                </c:pt>
                <c:pt idx="1335">
                  <c:v>1.9999999999999999E-7</c:v>
                </c:pt>
                <c:pt idx="1336">
                  <c:v>1.9999999999999999E-7</c:v>
                </c:pt>
                <c:pt idx="1337">
                  <c:v>2.9999999999999999E-7</c:v>
                </c:pt>
                <c:pt idx="1338">
                  <c:v>9.9999999999999995E-8</c:v>
                </c:pt>
                <c:pt idx="1339">
                  <c:v>9.9999999999999995E-8</c:v>
                </c:pt>
                <c:pt idx="1340">
                  <c:v>1.9999999999999999E-7</c:v>
                </c:pt>
                <c:pt idx="1341">
                  <c:v>1.9999999999999999E-7</c:v>
                </c:pt>
                <c:pt idx="1342">
                  <c:v>1.9999999999999999E-7</c:v>
                </c:pt>
                <c:pt idx="1343">
                  <c:v>2.9999999999999999E-7</c:v>
                </c:pt>
                <c:pt idx="1344">
                  <c:v>2.9999999999999999E-7</c:v>
                </c:pt>
                <c:pt idx="1345">
                  <c:v>1.9999999999999999E-7</c:v>
                </c:pt>
                <c:pt idx="1346">
                  <c:v>2.9999999999999999E-7</c:v>
                </c:pt>
                <c:pt idx="1347">
                  <c:v>1.9999999999999999E-7</c:v>
                </c:pt>
                <c:pt idx="1348">
                  <c:v>1.9999999999999999E-7</c:v>
                </c:pt>
                <c:pt idx="1349">
                  <c:v>1.9999999999999999E-7</c:v>
                </c:pt>
                <c:pt idx="1350">
                  <c:v>1.9999999999999999E-7</c:v>
                </c:pt>
                <c:pt idx="1351">
                  <c:v>1.9999999999999999E-7</c:v>
                </c:pt>
                <c:pt idx="1352">
                  <c:v>9.9999999999999995E-8</c:v>
                </c:pt>
                <c:pt idx="1353">
                  <c:v>1.9999999999999999E-7</c:v>
                </c:pt>
                <c:pt idx="1354">
                  <c:v>9.9999999999999995E-8</c:v>
                </c:pt>
                <c:pt idx="1355">
                  <c:v>9.9999999999999995E-8</c:v>
                </c:pt>
                <c:pt idx="1356">
                  <c:v>1.9999999999999999E-7</c:v>
                </c:pt>
                <c:pt idx="1357">
                  <c:v>9.9999999999999995E-8</c:v>
                </c:pt>
                <c:pt idx="1358">
                  <c:v>9.9999999999999995E-8</c:v>
                </c:pt>
                <c:pt idx="1359">
                  <c:v>1.9999999999999999E-7</c:v>
                </c:pt>
                <c:pt idx="1360">
                  <c:v>1.9999999999999999E-7</c:v>
                </c:pt>
                <c:pt idx="1361">
                  <c:v>9.9999999999999995E-8</c:v>
                </c:pt>
                <c:pt idx="1362">
                  <c:v>2.9999999999999999E-7</c:v>
                </c:pt>
                <c:pt idx="1363">
                  <c:v>1.9999999999999999E-7</c:v>
                </c:pt>
                <c:pt idx="1364">
                  <c:v>1.9999999999999999E-7</c:v>
                </c:pt>
                <c:pt idx="1365">
                  <c:v>1.9999999999999999E-7</c:v>
                </c:pt>
                <c:pt idx="1366">
                  <c:v>1.9999999999999999E-7</c:v>
                </c:pt>
                <c:pt idx="1367">
                  <c:v>1.9999999999999999E-7</c:v>
                </c:pt>
                <c:pt idx="1368">
                  <c:v>1.9999999999999999E-7</c:v>
                </c:pt>
                <c:pt idx="1369">
                  <c:v>9.9999999999999995E-8</c:v>
                </c:pt>
                <c:pt idx="1370">
                  <c:v>9.9999999999999995E-8</c:v>
                </c:pt>
                <c:pt idx="1371">
                  <c:v>2.9999999999999999E-7</c:v>
                </c:pt>
                <c:pt idx="1372">
                  <c:v>1.9999999999999999E-7</c:v>
                </c:pt>
                <c:pt idx="1373">
                  <c:v>1.9999999999999999E-7</c:v>
                </c:pt>
                <c:pt idx="1374">
                  <c:v>1.9999999999999999E-7</c:v>
                </c:pt>
                <c:pt idx="1375">
                  <c:v>9.9999999999999995E-8</c:v>
                </c:pt>
                <c:pt idx="1376">
                  <c:v>1.9999999999999999E-7</c:v>
                </c:pt>
                <c:pt idx="1377">
                  <c:v>2.9999999999999999E-7</c:v>
                </c:pt>
                <c:pt idx="1378">
                  <c:v>1.9999999999999999E-7</c:v>
                </c:pt>
                <c:pt idx="1379">
                  <c:v>1.9999999999999999E-7</c:v>
                </c:pt>
                <c:pt idx="1380">
                  <c:v>9.9999999999999995E-8</c:v>
                </c:pt>
                <c:pt idx="1381">
                  <c:v>9.9999999999999995E-8</c:v>
                </c:pt>
                <c:pt idx="1382">
                  <c:v>2.9999999999999999E-7</c:v>
                </c:pt>
                <c:pt idx="1383">
                  <c:v>1.9999999999999999E-7</c:v>
                </c:pt>
                <c:pt idx="1384">
                  <c:v>3.9999999999999998E-7</c:v>
                </c:pt>
                <c:pt idx="1385">
                  <c:v>9.9999999999999995E-8</c:v>
                </c:pt>
                <c:pt idx="1386">
                  <c:v>1.9999999999999999E-7</c:v>
                </c:pt>
                <c:pt idx="1387">
                  <c:v>1.9999999999999999E-7</c:v>
                </c:pt>
                <c:pt idx="1388">
                  <c:v>9.9999999999999995E-8</c:v>
                </c:pt>
                <c:pt idx="1389">
                  <c:v>9.9999999999999995E-8</c:v>
                </c:pt>
                <c:pt idx="1390">
                  <c:v>9.9999999999999995E-8</c:v>
                </c:pt>
                <c:pt idx="1391">
                  <c:v>9.9999999999999995E-8</c:v>
                </c:pt>
                <c:pt idx="1392">
                  <c:v>1.9999999999999999E-7</c:v>
                </c:pt>
                <c:pt idx="1393">
                  <c:v>1.9999999999999999E-7</c:v>
                </c:pt>
                <c:pt idx="1394">
                  <c:v>9.9999999999999995E-8</c:v>
                </c:pt>
                <c:pt idx="1395">
                  <c:v>1.9999999999999999E-7</c:v>
                </c:pt>
                <c:pt idx="1396">
                  <c:v>2.9999999999999999E-7</c:v>
                </c:pt>
                <c:pt idx="1397">
                  <c:v>9.9999999999999995E-8</c:v>
                </c:pt>
                <c:pt idx="1398">
                  <c:v>9.9999999999999995E-8</c:v>
                </c:pt>
                <c:pt idx="1399">
                  <c:v>9.9999999999999995E-8</c:v>
                </c:pt>
                <c:pt idx="1400">
                  <c:v>1.9999999999999999E-7</c:v>
                </c:pt>
                <c:pt idx="1401">
                  <c:v>1.9999999999999999E-7</c:v>
                </c:pt>
                <c:pt idx="1402">
                  <c:v>1.9999999999999999E-7</c:v>
                </c:pt>
                <c:pt idx="1403">
                  <c:v>1.9999999999999999E-7</c:v>
                </c:pt>
                <c:pt idx="1404">
                  <c:v>9.9999999999999995E-8</c:v>
                </c:pt>
                <c:pt idx="1405">
                  <c:v>1.9999999999999999E-7</c:v>
                </c:pt>
                <c:pt idx="1406">
                  <c:v>1.9999999999999999E-7</c:v>
                </c:pt>
                <c:pt idx="1407">
                  <c:v>1.9999999999999999E-7</c:v>
                </c:pt>
                <c:pt idx="1408">
                  <c:v>9.9999999999999995E-8</c:v>
                </c:pt>
                <c:pt idx="1409">
                  <c:v>1.9999999999999999E-7</c:v>
                </c:pt>
                <c:pt idx="1410">
                  <c:v>1.9999999999999999E-7</c:v>
                </c:pt>
                <c:pt idx="1411">
                  <c:v>3.9999999999999998E-7</c:v>
                </c:pt>
                <c:pt idx="1412">
                  <c:v>4.9999999999999998E-7</c:v>
                </c:pt>
                <c:pt idx="1413">
                  <c:v>2.9999999999999999E-7</c:v>
                </c:pt>
                <c:pt idx="1414">
                  <c:v>9.9999999999999995E-8</c:v>
                </c:pt>
                <c:pt idx="1415">
                  <c:v>2.9999999999999999E-7</c:v>
                </c:pt>
                <c:pt idx="1416">
                  <c:v>2.9999999999999999E-7</c:v>
                </c:pt>
                <c:pt idx="1417">
                  <c:v>9.9999999999999995E-7</c:v>
                </c:pt>
                <c:pt idx="1418">
                  <c:v>1.9999999999999999E-7</c:v>
                </c:pt>
                <c:pt idx="1419">
                  <c:v>4.9999999999999998E-7</c:v>
                </c:pt>
                <c:pt idx="1420">
                  <c:v>9.9999999999999995E-8</c:v>
                </c:pt>
                <c:pt idx="1421">
                  <c:v>1.9999999999999999E-7</c:v>
                </c:pt>
                <c:pt idx="1422">
                  <c:v>3.9999999999999998E-7</c:v>
                </c:pt>
                <c:pt idx="1423">
                  <c:v>2.9999999999999999E-7</c:v>
                </c:pt>
                <c:pt idx="1424">
                  <c:v>3.9999999999999998E-7</c:v>
                </c:pt>
                <c:pt idx="1425">
                  <c:v>1.9999999999999999E-7</c:v>
                </c:pt>
                <c:pt idx="1426">
                  <c:v>1.9999999999999999E-7</c:v>
                </c:pt>
                <c:pt idx="1427">
                  <c:v>1.9999999999999999E-7</c:v>
                </c:pt>
                <c:pt idx="1428">
                  <c:v>9.9999999999999995E-8</c:v>
                </c:pt>
                <c:pt idx="1429">
                  <c:v>2.9999999999999999E-7</c:v>
                </c:pt>
                <c:pt idx="1430">
                  <c:v>1.9999999999999999E-7</c:v>
                </c:pt>
                <c:pt idx="1431">
                  <c:v>9.9999999999999995E-8</c:v>
                </c:pt>
                <c:pt idx="1432">
                  <c:v>1.9999999999999999E-7</c:v>
                </c:pt>
                <c:pt idx="1433">
                  <c:v>1.9999999999999999E-7</c:v>
                </c:pt>
                <c:pt idx="1434">
                  <c:v>1.9999999999999999E-7</c:v>
                </c:pt>
                <c:pt idx="1435">
                  <c:v>1.9999999999999999E-7</c:v>
                </c:pt>
                <c:pt idx="1436">
                  <c:v>1.9999999999999999E-7</c:v>
                </c:pt>
                <c:pt idx="1437">
                  <c:v>2.9999999999999999E-7</c:v>
                </c:pt>
                <c:pt idx="1438">
                  <c:v>1.9999999999999999E-7</c:v>
                </c:pt>
                <c:pt idx="1439">
                  <c:v>4.9999999999999998E-7</c:v>
                </c:pt>
                <c:pt idx="1440">
                  <c:v>1.9999999999999999E-7</c:v>
                </c:pt>
                <c:pt idx="1441">
                  <c:v>1.9999999999999999E-7</c:v>
                </c:pt>
                <c:pt idx="1442">
                  <c:v>2.9999999999999999E-7</c:v>
                </c:pt>
                <c:pt idx="1443">
                  <c:v>1.9999999999999999E-7</c:v>
                </c:pt>
                <c:pt idx="1444">
                  <c:v>4.9999999999999998E-7</c:v>
                </c:pt>
                <c:pt idx="1445">
                  <c:v>9.9999999999999995E-8</c:v>
                </c:pt>
                <c:pt idx="1446">
                  <c:v>2.9999999999999999E-7</c:v>
                </c:pt>
                <c:pt idx="1447">
                  <c:v>9.9999999999999995E-8</c:v>
                </c:pt>
                <c:pt idx="1448">
                  <c:v>9.9999999999999995E-8</c:v>
                </c:pt>
                <c:pt idx="1449">
                  <c:v>1.9999999999999999E-7</c:v>
                </c:pt>
                <c:pt idx="1450">
                  <c:v>2.9999999999999999E-7</c:v>
                </c:pt>
                <c:pt idx="1451">
                  <c:v>9.9999999999999995E-8</c:v>
                </c:pt>
                <c:pt idx="1452">
                  <c:v>2.9999999999999999E-7</c:v>
                </c:pt>
                <c:pt idx="1453">
                  <c:v>1.9999999999999999E-7</c:v>
                </c:pt>
                <c:pt idx="1454">
                  <c:v>1.9999999999999999E-7</c:v>
                </c:pt>
                <c:pt idx="1455">
                  <c:v>1.9999999999999999E-7</c:v>
                </c:pt>
                <c:pt idx="1456">
                  <c:v>1.9999999999999999E-7</c:v>
                </c:pt>
                <c:pt idx="1457">
                  <c:v>9.9999999999999995E-8</c:v>
                </c:pt>
                <c:pt idx="1458">
                  <c:v>1.9999999999999999E-7</c:v>
                </c:pt>
                <c:pt idx="1459">
                  <c:v>1.9999999999999999E-7</c:v>
                </c:pt>
                <c:pt idx="1460">
                  <c:v>2.9999999999999999E-7</c:v>
                </c:pt>
                <c:pt idx="1461">
                  <c:v>2.9999999999999999E-7</c:v>
                </c:pt>
                <c:pt idx="1462">
                  <c:v>9.9999999999999995E-8</c:v>
                </c:pt>
                <c:pt idx="1463">
                  <c:v>2.9999999999999999E-7</c:v>
                </c:pt>
                <c:pt idx="1464">
                  <c:v>1.9999999999999999E-7</c:v>
                </c:pt>
                <c:pt idx="1465">
                  <c:v>9.9999999999999995E-8</c:v>
                </c:pt>
                <c:pt idx="1466">
                  <c:v>9.9999999999999995E-8</c:v>
                </c:pt>
                <c:pt idx="1467">
                  <c:v>9.9999999999999995E-8</c:v>
                </c:pt>
                <c:pt idx="1468">
                  <c:v>3.9999999999999998E-7</c:v>
                </c:pt>
                <c:pt idx="1469">
                  <c:v>9.9999999999999995E-8</c:v>
                </c:pt>
                <c:pt idx="1470">
                  <c:v>2.9999999999999999E-7</c:v>
                </c:pt>
                <c:pt idx="1471">
                  <c:v>9.9999999999999995E-8</c:v>
                </c:pt>
                <c:pt idx="1472">
                  <c:v>1.9999999999999999E-7</c:v>
                </c:pt>
                <c:pt idx="1473">
                  <c:v>1.9999999999999999E-7</c:v>
                </c:pt>
                <c:pt idx="1474">
                  <c:v>2.9999999999999999E-7</c:v>
                </c:pt>
                <c:pt idx="1475">
                  <c:v>2.9999999999999999E-7</c:v>
                </c:pt>
                <c:pt idx="1476">
                  <c:v>9.9999999999999995E-8</c:v>
                </c:pt>
                <c:pt idx="1477">
                  <c:v>2.9999999999999999E-7</c:v>
                </c:pt>
                <c:pt idx="1478">
                  <c:v>9.9999999999999995E-8</c:v>
                </c:pt>
                <c:pt idx="1479">
                  <c:v>1.9999999999999999E-7</c:v>
                </c:pt>
                <c:pt idx="1480">
                  <c:v>3.9999999999999998E-7</c:v>
                </c:pt>
                <c:pt idx="1481">
                  <c:v>1.9999999999999999E-7</c:v>
                </c:pt>
                <c:pt idx="1482">
                  <c:v>1.9999999999999999E-7</c:v>
                </c:pt>
                <c:pt idx="1483">
                  <c:v>9.9999999999999995E-8</c:v>
                </c:pt>
                <c:pt idx="1484">
                  <c:v>1.9999999999999999E-7</c:v>
                </c:pt>
                <c:pt idx="1485">
                  <c:v>1.9999999999999999E-7</c:v>
                </c:pt>
                <c:pt idx="1486">
                  <c:v>1.9999999999999999E-7</c:v>
                </c:pt>
                <c:pt idx="1487">
                  <c:v>1.9999999999999999E-7</c:v>
                </c:pt>
                <c:pt idx="1488">
                  <c:v>1.9999999999999999E-7</c:v>
                </c:pt>
                <c:pt idx="1489">
                  <c:v>1.9999999999999999E-7</c:v>
                </c:pt>
                <c:pt idx="1490">
                  <c:v>1.9999999999999999E-7</c:v>
                </c:pt>
                <c:pt idx="1491">
                  <c:v>1.9999999999999999E-7</c:v>
                </c:pt>
                <c:pt idx="1492">
                  <c:v>1.9999999999999999E-7</c:v>
                </c:pt>
                <c:pt idx="1493">
                  <c:v>9.9999999999999995E-8</c:v>
                </c:pt>
                <c:pt idx="1494">
                  <c:v>9.9999999999999995E-8</c:v>
                </c:pt>
                <c:pt idx="1495">
                  <c:v>1.9999999999999999E-7</c:v>
                </c:pt>
                <c:pt idx="1496">
                  <c:v>2.9999999999999999E-7</c:v>
                </c:pt>
                <c:pt idx="1497">
                  <c:v>2.9999999999999999E-7</c:v>
                </c:pt>
                <c:pt idx="1498">
                  <c:v>1.9999999999999999E-7</c:v>
                </c:pt>
                <c:pt idx="1499">
                  <c:v>1.9999999999999999E-7</c:v>
                </c:pt>
                <c:pt idx="1500">
                  <c:v>5.9999999999999997E-7</c:v>
                </c:pt>
                <c:pt idx="1501">
                  <c:v>4.9999999999999998E-7</c:v>
                </c:pt>
                <c:pt idx="1502">
                  <c:v>7.9999999999999996E-7</c:v>
                </c:pt>
                <c:pt idx="1503">
                  <c:v>2.9999999999999999E-7</c:v>
                </c:pt>
                <c:pt idx="1504">
                  <c:v>2.9999999999999999E-7</c:v>
                </c:pt>
                <c:pt idx="1505">
                  <c:v>3.9999999999999998E-7</c:v>
                </c:pt>
                <c:pt idx="1506">
                  <c:v>2.9999999999999999E-7</c:v>
                </c:pt>
                <c:pt idx="1507">
                  <c:v>3.9999999999999998E-7</c:v>
                </c:pt>
                <c:pt idx="1508">
                  <c:v>2.9999999999999999E-7</c:v>
                </c:pt>
                <c:pt idx="1509">
                  <c:v>2.9999999999999999E-7</c:v>
                </c:pt>
                <c:pt idx="1510">
                  <c:v>2.9999999999999999E-7</c:v>
                </c:pt>
                <c:pt idx="1511">
                  <c:v>2.9999999999999999E-7</c:v>
                </c:pt>
                <c:pt idx="1512">
                  <c:v>4.9999999999999998E-7</c:v>
                </c:pt>
                <c:pt idx="1513">
                  <c:v>2.9999999999999999E-7</c:v>
                </c:pt>
                <c:pt idx="1514">
                  <c:v>2.9999999999999999E-7</c:v>
                </c:pt>
                <c:pt idx="1515">
                  <c:v>1.9999999999999999E-7</c:v>
                </c:pt>
                <c:pt idx="1516">
                  <c:v>3.9999999999999998E-7</c:v>
                </c:pt>
                <c:pt idx="1517">
                  <c:v>1.9999999999999999E-7</c:v>
                </c:pt>
                <c:pt idx="1518">
                  <c:v>2.9999999999999999E-7</c:v>
                </c:pt>
                <c:pt idx="1519">
                  <c:v>3.9999999999999998E-7</c:v>
                </c:pt>
                <c:pt idx="1520">
                  <c:v>1.9999999999999999E-7</c:v>
                </c:pt>
                <c:pt idx="1521">
                  <c:v>2.9999999999999999E-7</c:v>
                </c:pt>
                <c:pt idx="1522">
                  <c:v>3.9999999999999998E-7</c:v>
                </c:pt>
                <c:pt idx="1523">
                  <c:v>2.9999999999999999E-7</c:v>
                </c:pt>
                <c:pt idx="1524">
                  <c:v>2.9999999999999999E-7</c:v>
                </c:pt>
                <c:pt idx="1525">
                  <c:v>2.9999999999999999E-7</c:v>
                </c:pt>
                <c:pt idx="1526">
                  <c:v>3.9999999999999998E-7</c:v>
                </c:pt>
                <c:pt idx="1527">
                  <c:v>4.9999999999999998E-7</c:v>
                </c:pt>
                <c:pt idx="1528">
                  <c:v>4.9999999999999998E-7</c:v>
                </c:pt>
                <c:pt idx="1529">
                  <c:v>1.9999999999999999E-7</c:v>
                </c:pt>
                <c:pt idx="1530">
                  <c:v>2.9999999999999999E-7</c:v>
                </c:pt>
                <c:pt idx="1531">
                  <c:v>1.9999999999999999E-7</c:v>
                </c:pt>
                <c:pt idx="1532">
                  <c:v>3.9999999999999998E-7</c:v>
                </c:pt>
                <c:pt idx="1533">
                  <c:v>2.9999999999999999E-7</c:v>
                </c:pt>
                <c:pt idx="1534">
                  <c:v>3.9999999999999998E-7</c:v>
                </c:pt>
                <c:pt idx="1535">
                  <c:v>2.9999999999999999E-7</c:v>
                </c:pt>
                <c:pt idx="1536">
                  <c:v>8.9999999999999996E-7</c:v>
                </c:pt>
                <c:pt idx="1537">
                  <c:v>3.9999999999999998E-7</c:v>
                </c:pt>
                <c:pt idx="1538">
                  <c:v>9.9999999999999995E-7</c:v>
                </c:pt>
                <c:pt idx="1539">
                  <c:v>3.9999999999999998E-7</c:v>
                </c:pt>
                <c:pt idx="1540">
                  <c:v>3.9999999999999998E-7</c:v>
                </c:pt>
                <c:pt idx="1541">
                  <c:v>3.9999999999999998E-7</c:v>
                </c:pt>
                <c:pt idx="1542">
                  <c:v>1.9999999999999999E-7</c:v>
                </c:pt>
                <c:pt idx="1543">
                  <c:v>1.9999999999999999E-7</c:v>
                </c:pt>
                <c:pt idx="1544">
                  <c:v>1.9999999999999999E-7</c:v>
                </c:pt>
                <c:pt idx="1545">
                  <c:v>4.9999999999999998E-7</c:v>
                </c:pt>
                <c:pt idx="1546">
                  <c:v>1.9999999999999999E-7</c:v>
                </c:pt>
                <c:pt idx="1547">
                  <c:v>1.9999999999999999E-7</c:v>
                </c:pt>
                <c:pt idx="1548">
                  <c:v>2.9999999999999999E-7</c:v>
                </c:pt>
                <c:pt idx="1549">
                  <c:v>7.4000000000000003E-6</c:v>
                </c:pt>
                <c:pt idx="1550">
                  <c:v>1.9999999999999999E-7</c:v>
                </c:pt>
                <c:pt idx="1551">
                  <c:v>2.9999999999999999E-7</c:v>
                </c:pt>
                <c:pt idx="1552">
                  <c:v>2.9999999999999999E-7</c:v>
                </c:pt>
                <c:pt idx="1553">
                  <c:v>2.9999999999999999E-7</c:v>
                </c:pt>
                <c:pt idx="1554">
                  <c:v>2.9999999999999999E-7</c:v>
                </c:pt>
                <c:pt idx="1555">
                  <c:v>3.9999999999999998E-7</c:v>
                </c:pt>
                <c:pt idx="1556">
                  <c:v>7.9999999999999996E-7</c:v>
                </c:pt>
                <c:pt idx="1557">
                  <c:v>4.9999999999999998E-7</c:v>
                </c:pt>
                <c:pt idx="1558">
                  <c:v>2.9999999999999999E-7</c:v>
                </c:pt>
                <c:pt idx="1559">
                  <c:v>2.9999999999999999E-7</c:v>
                </c:pt>
                <c:pt idx="1560">
                  <c:v>1.9999999999999999E-7</c:v>
                </c:pt>
                <c:pt idx="1561">
                  <c:v>2.9999999999999999E-7</c:v>
                </c:pt>
                <c:pt idx="1562">
                  <c:v>1.9999999999999999E-7</c:v>
                </c:pt>
                <c:pt idx="1563">
                  <c:v>4.9999999999999998E-7</c:v>
                </c:pt>
                <c:pt idx="1564">
                  <c:v>1.9999999999999999E-7</c:v>
                </c:pt>
                <c:pt idx="1565">
                  <c:v>1.9999999999999999E-7</c:v>
                </c:pt>
                <c:pt idx="1566">
                  <c:v>7.9999999999999996E-7</c:v>
                </c:pt>
                <c:pt idx="1567">
                  <c:v>4.9999999999999998E-7</c:v>
                </c:pt>
                <c:pt idx="1568">
                  <c:v>4.9999999999999998E-7</c:v>
                </c:pt>
                <c:pt idx="1569">
                  <c:v>8.9999999999999996E-7</c:v>
                </c:pt>
                <c:pt idx="1570">
                  <c:v>3.9999999999999998E-7</c:v>
                </c:pt>
                <c:pt idx="1571">
                  <c:v>2.9999999999999999E-7</c:v>
                </c:pt>
                <c:pt idx="1572">
                  <c:v>2.9999999999999999E-7</c:v>
                </c:pt>
                <c:pt idx="1573">
                  <c:v>3.9999999999999998E-7</c:v>
                </c:pt>
                <c:pt idx="1574">
                  <c:v>2.9999999999999999E-7</c:v>
                </c:pt>
                <c:pt idx="1575">
                  <c:v>1.9999999999999999E-7</c:v>
                </c:pt>
                <c:pt idx="1576">
                  <c:v>3.9999999999999998E-7</c:v>
                </c:pt>
                <c:pt idx="1577">
                  <c:v>4.9999999999999998E-7</c:v>
                </c:pt>
                <c:pt idx="1578">
                  <c:v>3.9999999999999998E-7</c:v>
                </c:pt>
                <c:pt idx="1579">
                  <c:v>4.9999999999999998E-7</c:v>
                </c:pt>
                <c:pt idx="1580">
                  <c:v>3.9999999999999998E-7</c:v>
                </c:pt>
                <c:pt idx="1581">
                  <c:v>2.9999999999999999E-7</c:v>
                </c:pt>
                <c:pt idx="1582">
                  <c:v>5.9999999999999997E-7</c:v>
                </c:pt>
                <c:pt idx="1583">
                  <c:v>2.9999999999999999E-7</c:v>
                </c:pt>
                <c:pt idx="1584">
                  <c:v>3.9999999999999998E-7</c:v>
                </c:pt>
                <c:pt idx="1585">
                  <c:v>2.9999999999999999E-7</c:v>
                </c:pt>
                <c:pt idx="1586">
                  <c:v>3.9999999999999998E-7</c:v>
                </c:pt>
                <c:pt idx="1587">
                  <c:v>3.9999999999999998E-7</c:v>
                </c:pt>
                <c:pt idx="1588">
                  <c:v>3.9999999999999998E-7</c:v>
                </c:pt>
                <c:pt idx="1589">
                  <c:v>2.9999999999999999E-7</c:v>
                </c:pt>
                <c:pt idx="1590">
                  <c:v>2.9999999999999999E-7</c:v>
                </c:pt>
                <c:pt idx="1591">
                  <c:v>4.9999999999999998E-7</c:v>
                </c:pt>
                <c:pt idx="1592">
                  <c:v>3.9999999999999998E-7</c:v>
                </c:pt>
                <c:pt idx="1593">
                  <c:v>2.9999999999999999E-7</c:v>
                </c:pt>
                <c:pt idx="1594">
                  <c:v>2.9999999999999999E-7</c:v>
                </c:pt>
                <c:pt idx="1595">
                  <c:v>3.9999999999999998E-7</c:v>
                </c:pt>
                <c:pt idx="1596">
                  <c:v>1.9999999999999999E-7</c:v>
                </c:pt>
                <c:pt idx="1597">
                  <c:v>2.9999999999999999E-7</c:v>
                </c:pt>
                <c:pt idx="1598">
                  <c:v>1.9999999999999999E-7</c:v>
                </c:pt>
                <c:pt idx="1599">
                  <c:v>1.9999999999999999E-7</c:v>
                </c:pt>
                <c:pt idx="1600">
                  <c:v>2.9999999999999999E-7</c:v>
                </c:pt>
                <c:pt idx="1601">
                  <c:v>2.9999999999999999E-7</c:v>
                </c:pt>
                <c:pt idx="1602">
                  <c:v>3.9999999999999998E-7</c:v>
                </c:pt>
                <c:pt idx="1603">
                  <c:v>1.9999999999999999E-7</c:v>
                </c:pt>
                <c:pt idx="1604">
                  <c:v>3.9999999999999998E-7</c:v>
                </c:pt>
                <c:pt idx="1605">
                  <c:v>8.9999999999999996E-7</c:v>
                </c:pt>
                <c:pt idx="1606">
                  <c:v>1.9999999999999999E-7</c:v>
                </c:pt>
                <c:pt idx="1607">
                  <c:v>3.9999999999999998E-7</c:v>
                </c:pt>
                <c:pt idx="1608">
                  <c:v>3.9999999999999998E-7</c:v>
                </c:pt>
                <c:pt idx="1609">
                  <c:v>2.9999999999999999E-7</c:v>
                </c:pt>
                <c:pt idx="1610">
                  <c:v>1.9999999999999999E-7</c:v>
                </c:pt>
                <c:pt idx="1611">
                  <c:v>2.9999999999999999E-7</c:v>
                </c:pt>
                <c:pt idx="1612">
                  <c:v>5.9999999999999997E-7</c:v>
                </c:pt>
                <c:pt idx="1613">
                  <c:v>1.9999999999999999E-7</c:v>
                </c:pt>
                <c:pt idx="1614">
                  <c:v>1.9999999999999999E-7</c:v>
                </c:pt>
                <c:pt idx="1615">
                  <c:v>2.9999999999999999E-7</c:v>
                </c:pt>
                <c:pt idx="1616">
                  <c:v>4.9999999999999998E-7</c:v>
                </c:pt>
                <c:pt idx="1617">
                  <c:v>3.9999999999999998E-7</c:v>
                </c:pt>
                <c:pt idx="1618">
                  <c:v>1.9999999999999999E-7</c:v>
                </c:pt>
                <c:pt idx="1619">
                  <c:v>2.9999999999999999E-7</c:v>
                </c:pt>
                <c:pt idx="1620">
                  <c:v>2.9999999999999999E-7</c:v>
                </c:pt>
                <c:pt idx="1621">
                  <c:v>2.9999999999999999E-7</c:v>
                </c:pt>
                <c:pt idx="1622">
                  <c:v>3.9999999999999998E-7</c:v>
                </c:pt>
                <c:pt idx="1623">
                  <c:v>2.9999999999999999E-7</c:v>
                </c:pt>
                <c:pt idx="1624">
                  <c:v>1.9999999999999999E-7</c:v>
                </c:pt>
                <c:pt idx="1625">
                  <c:v>3.9999999999999998E-7</c:v>
                </c:pt>
                <c:pt idx="1626">
                  <c:v>3.9999999999999998E-7</c:v>
                </c:pt>
                <c:pt idx="1627">
                  <c:v>2.9999999999999999E-7</c:v>
                </c:pt>
                <c:pt idx="1628">
                  <c:v>3.9999999999999998E-7</c:v>
                </c:pt>
                <c:pt idx="1629">
                  <c:v>2.9999999999999999E-7</c:v>
                </c:pt>
                <c:pt idx="1630">
                  <c:v>2.9999999999999999E-7</c:v>
                </c:pt>
                <c:pt idx="1631">
                  <c:v>2.9999999999999999E-7</c:v>
                </c:pt>
                <c:pt idx="1632">
                  <c:v>3.9999999999999998E-7</c:v>
                </c:pt>
                <c:pt idx="1633">
                  <c:v>3.9999999999999998E-7</c:v>
                </c:pt>
                <c:pt idx="1634">
                  <c:v>3.9999999999999998E-7</c:v>
                </c:pt>
                <c:pt idx="1635">
                  <c:v>2.9999999999999999E-7</c:v>
                </c:pt>
                <c:pt idx="1636">
                  <c:v>2.9999999999999999E-7</c:v>
                </c:pt>
                <c:pt idx="1637">
                  <c:v>2.9999999999999999E-7</c:v>
                </c:pt>
                <c:pt idx="1638">
                  <c:v>3.9999999999999998E-7</c:v>
                </c:pt>
                <c:pt idx="1639">
                  <c:v>3.9999999999999998E-7</c:v>
                </c:pt>
                <c:pt idx="1640">
                  <c:v>7.9999999999999996E-7</c:v>
                </c:pt>
                <c:pt idx="1641">
                  <c:v>4.9999999999999998E-7</c:v>
                </c:pt>
                <c:pt idx="1642">
                  <c:v>1.9999999999999999E-7</c:v>
                </c:pt>
                <c:pt idx="1643">
                  <c:v>2.9999999999999999E-7</c:v>
                </c:pt>
                <c:pt idx="1644">
                  <c:v>2.9999999999999999E-7</c:v>
                </c:pt>
                <c:pt idx="1645">
                  <c:v>2.9999999999999999E-7</c:v>
                </c:pt>
                <c:pt idx="1646">
                  <c:v>1.9999999999999999E-7</c:v>
                </c:pt>
                <c:pt idx="1647">
                  <c:v>2.9999999999999999E-7</c:v>
                </c:pt>
                <c:pt idx="1648">
                  <c:v>1.9999999999999999E-7</c:v>
                </c:pt>
                <c:pt idx="1649">
                  <c:v>1.9999999999999999E-7</c:v>
                </c:pt>
                <c:pt idx="1650">
                  <c:v>2.9999999999999999E-7</c:v>
                </c:pt>
                <c:pt idx="1651">
                  <c:v>3.9999999999999998E-7</c:v>
                </c:pt>
                <c:pt idx="1652">
                  <c:v>2.9999999999999999E-7</c:v>
                </c:pt>
                <c:pt idx="1653">
                  <c:v>2.9999999999999999E-7</c:v>
                </c:pt>
                <c:pt idx="1654">
                  <c:v>3.9999999999999998E-7</c:v>
                </c:pt>
                <c:pt idx="1655">
                  <c:v>1.9999999999999999E-7</c:v>
                </c:pt>
                <c:pt idx="1656">
                  <c:v>1.9999999999999999E-7</c:v>
                </c:pt>
                <c:pt idx="1657">
                  <c:v>5.9999999999999997E-7</c:v>
                </c:pt>
                <c:pt idx="1658">
                  <c:v>3.9999999999999998E-7</c:v>
                </c:pt>
                <c:pt idx="1659">
                  <c:v>2.9999999999999999E-7</c:v>
                </c:pt>
                <c:pt idx="1660">
                  <c:v>3.9999999999999998E-7</c:v>
                </c:pt>
                <c:pt idx="1661">
                  <c:v>4.9999999999999998E-7</c:v>
                </c:pt>
                <c:pt idx="1662">
                  <c:v>2.9999999999999999E-7</c:v>
                </c:pt>
                <c:pt idx="1663">
                  <c:v>2.9999999999999999E-7</c:v>
                </c:pt>
                <c:pt idx="1664">
                  <c:v>3.9999999999999998E-7</c:v>
                </c:pt>
                <c:pt idx="1665">
                  <c:v>2.9999999999999999E-7</c:v>
                </c:pt>
                <c:pt idx="1666">
                  <c:v>3.9999999999999998E-7</c:v>
                </c:pt>
                <c:pt idx="1667">
                  <c:v>4.9999999999999998E-7</c:v>
                </c:pt>
                <c:pt idx="1668">
                  <c:v>2.9999999999999999E-7</c:v>
                </c:pt>
                <c:pt idx="1669">
                  <c:v>2.9999999999999999E-7</c:v>
                </c:pt>
                <c:pt idx="1670">
                  <c:v>1.9999999999999999E-7</c:v>
                </c:pt>
                <c:pt idx="1671">
                  <c:v>2.9999999999999999E-7</c:v>
                </c:pt>
                <c:pt idx="1672">
                  <c:v>1.9999999999999999E-7</c:v>
                </c:pt>
                <c:pt idx="1673">
                  <c:v>2.9999999999999999E-7</c:v>
                </c:pt>
                <c:pt idx="1674">
                  <c:v>3.9999999999999998E-7</c:v>
                </c:pt>
                <c:pt idx="1675">
                  <c:v>1.9999999999999999E-7</c:v>
                </c:pt>
                <c:pt idx="1676">
                  <c:v>2.9999999999999999E-7</c:v>
                </c:pt>
                <c:pt idx="1677">
                  <c:v>2.9999999999999999E-7</c:v>
                </c:pt>
                <c:pt idx="1678">
                  <c:v>3.9999999999999998E-7</c:v>
                </c:pt>
                <c:pt idx="1679">
                  <c:v>2.9999999999999999E-7</c:v>
                </c:pt>
                <c:pt idx="1680">
                  <c:v>1.9999999999999999E-7</c:v>
                </c:pt>
                <c:pt idx="1681">
                  <c:v>1.9999999999999999E-7</c:v>
                </c:pt>
                <c:pt idx="1682">
                  <c:v>6.9999999999999997E-7</c:v>
                </c:pt>
                <c:pt idx="1683">
                  <c:v>2.9999999999999999E-7</c:v>
                </c:pt>
                <c:pt idx="1684">
                  <c:v>1.9999999999999999E-7</c:v>
                </c:pt>
                <c:pt idx="1685">
                  <c:v>6.9999999999999997E-7</c:v>
                </c:pt>
                <c:pt idx="1686">
                  <c:v>4.9999999999999998E-7</c:v>
                </c:pt>
                <c:pt idx="1687">
                  <c:v>3.9999999999999998E-7</c:v>
                </c:pt>
                <c:pt idx="1688">
                  <c:v>2.9999999999999999E-7</c:v>
                </c:pt>
                <c:pt idx="1689">
                  <c:v>2.9999999999999999E-7</c:v>
                </c:pt>
                <c:pt idx="1690">
                  <c:v>4.9999999999999998E-7</c:v>
                </c:pt>
                <c:pt idx="1691">
                  <c:v>3.9999999999999998E-7</c:v>
                </c:pt>
                <c:pt idx="1692">
                  <c:v>3.9999999999999998E-7</c:v>
                </c:pt>
                <c:pt idx="1693">
                  <c:v>2.9999999999999999E-7</c:v>
                </c:pt>
                <c:pt idx="1694">
                  <c:v>4.9999999999999998E-7</c:v>
                </c:pt>
                <c:pt idx="1695">
                  <c:v>1.9999999999999999E-7</c:v>
                </c:pt>
                <c:pt idx="1696">
                  <c:v>3.9999999999999998E-7</c:v>
                </c:pt>
                <c:pt idx="1697">
                  <c:v>3.9999999999999998E-7</c:v>
                </c:pt>
                <c:pt idx="1698">
                  <c:v>2.9999999999999999E-7</c:v>
                </c:pt>
                <c:pt idx="1699">
                  <c:v>2.9999999999999999E-7</c:v>
                </c:pt>
                <c:pt idx="1700">
                  <c:v>2.9999999999999999E-7</c:v>
                </c:pt>
                <c:pt idx="1701">
                  <c:v>1.9999999999999999E-7</c:v>
                </c:pt>
                <c:pt idx="1702">
                  <c:v>2.9999999999999999E-7</c:v>
                </c:pt>
                <c:pt idx="1703">
                  <c:v>2.9999999999999999E-7</c:v>
                </c:pt>
                <c:pt idx="1704">
                  <c:v>2.9999999999999999E-7</c:v>
                </c:pt>
                <c:pt idx="1705">
                  <c:v>2.9999999999999999E-7</c:v>
                </c:pt>
                <c:pt idx="1706">
                  <c:v>2.9999999999999999E-7</c:v>
                </c:pt>
                <c:pt idx="1707">
                  <c:v>2.9999999999999999E-7</c:v>
                </c:pt>
                <c:pt idx="1708">
                  <c:v>2.9999999999999999E-7</c:v>
                </c:pt>
                <c:pt idx="1709">
                  <c:v>1.1000000000000001E-6</c:v>
                </c:pt>
                <c:pt idx="1710">
                  <c:v>4.9999999999999998E-7</c:v>
                </c:pt>
                <c:pt idx="1711">
                  <c:v>6.9999999999999997E-7</c:v>
                </c:pt>
                <c:pt idx="1712">
                  <c:v>2.9999999999999999E-7</c:v>
                </c:pt>
                <c:pt idx="1713">
                  <c:v>1.9999999999999999E-7</c:v>
                </c:pt>
                <c:pt idx="1714">
                  <c:v>2.9999999999999999E-7</c:v>
                </c:pt>
                <c:pt idx="1715">
                  <c:v>3.9999999999999998E-7</c:v>
                </c:pt>
                <c:pt idx="1716">
                  <c:v>6.9999999999999997E-7</c:v>
                </c:pt>
                <c:pt idx="1717">
                  <c:v>2.9999999999999999E-7</c:v>
                </c:pt>
                <c:pt idx="1718">
                  <c:v>3.9999999999999998E-7</c:v>
                </c:pt>
                <c:pt idx="1719">
                  <c:v>2.9999999999999999E-7</c:v>
                </c:pt>
                <c:pt idx="1720">
                  <c:v>4.9999999999999998E-7</c:v>
                </c:pt>
                <c:pt idx="1721">
                  <c:v>1.9999999999999999E-7</c:v>
                </c:pt>
                <c:pt idx="1722">
                  <c:v>2.9999999999999999E-7</c:v>
                </c:pt>
                <c:pt idx="1723">
                  <c:v>2.9999999999999999E-7</c:v>
                </c:pt>
                <c:pt idx="1724">
                  <c:v>3.9999999999999998E-7</c:v>
                </c:pt>
                <c:pt idx="1725">
                  <c:v>1.9999999999999999E-7</c:v>
                </c:pt>
                <c:pt idx="1726">
                  <c:v>2.9999999999999999E-7</c:v>
                </c:pt>
                <c:pt idx="1727">
                  <c:v>1.9999999999999999E-7</c:v>
                </c:pt>
                <c:pt idx="1728">
                  <c:v>5.9999999999999997E-7</c:v>
                </c:pt>
                <c:pt idx="1729">
                  <c:v>3.9999999999999998E-7</c:v>
                </c:pt>
                <c:pt idx="1730">
                  <c:v>2.9999999999999999E-7</c:v>
                </c:pt>
                <c:pt idx="1731">
                  <c:v>2.9999999999999999E-7</c:v>
                </c:pt>
                <c:pt idx="1732">
                  <c:v>1.9999999999999999E-7</c:v>
                </c:pt>
                <c:pt idx="1733">
                  <c:v>3.9999999999999998E-7</c:v>
                </c:pt>
                <c:pt idx="1734">
                  <c:v>2.9999999999999999E-7</c:v>
                </c:pt>
                <c:pt idx="1735">
                  <c:v>3.9999999999999998E-7</c:v>
                </c:pt>
                <c:pt idx="1736">
                  <c:v>1.5999999999999999E-6</c:v>
                </c:pt>
                <c:pt idx="1737">
                  <c:v>1.9999999999999999E-7</c:v>
                </c:pt>
                <c:pt idx="1738">
                  <c:v>3.9999999999999998E-7</c:v>
                </c:pt>
                <c:pt idx="1739">
                  <c:v>3.9999999999999998E-7</c:v>
                </c:pt>
                <c:pt idx="1740">
                  <c:v>1.9999999999999999E-7</c:v>
                </c:pt>
                <c:pt idx="1741">
                  <c:v>3.9999999999999998E-7</c:v>
                </c:pt>
                <c:pt idx="1742">
                  <c:v>2.9999999999999999E-7</c:v>
                </c:pt>
                <c:pt idx="1743">
                  <c:v>1.9999999999999999E-7</c:v>
                </c:pt>
                <c:pt idx="1744">
                  <c:v>2.9999999999999999E-7</c:v>
                </c:pt>
                <c:pt idx="1745">
                  <c:v>2.9999999999999999E-7</c:v>
                </c:pt>
                <c:pt idx="1746">
                  <c:v>2.9999999999999999E-7</c:v>
                </c:pt>
                <c:pt idx="1747">
                  <c:v>1.1000000000000001E-6</c:v>
                </c:pt>
                <c:pt idx="1748">
                  <c:v>2.9999999999999999E-7</c:v>
                </c:pt>
                <c:pt idx="1749">
                  <c:v>3.9999999999999998E-7</c:v>
                </c:pt>
                <c:pt idx="1750">
                  <c:v>1.9999999999999999E-7</c:v>
                </c:pt>
                <c:pt idx="1751">
                  <c:v>1.9999999999999999E-7</c:v>
                </c:pt>
                <c:pt idx="1752">
                  <c:v>2.9999999999999999E-7</c:v>
                </c:pt>
                <c:pt idx="1753">
                  <c:v>4.9999999999999998E-7</c:v>
                </c:pt>
                <c:pt idx="1754">
                  <c:v>2.9999999999999999E-7</c:v>
                </c:pt>
                <c:pt idx="1755">
                  <c:v>2.9999999999999999E-7</c:v>
                </c:pt>
                <c:pt idx="1756">
                  <c:v>2.9999999999999999E-7</c:v>
                </c:pt>
                <c:pt idx="1757">
                  <c:v>8.9999999999999996E-7</c:v>
                </c:pt>
                <c:pt idx="1758">
                  <c:v>3.9999999999999998E-7</c:v>
                </c:pt>
                <c:pt idx="1759">
                  <c:v>3.9999999999999998E-7</c:v>
                </c:pt>
                <c:pt idx="1760">
                  <c:v>4.9999999999999998E-7</c:v>
                </c:pt>
                <c:pt idx="1761">
                  <c:v>3.9999999999999998E-7</c:v>
                </c:pt>
                <c:pt idx="1762">
                  <c:v>3.9999999999999998E-7</c:v>
                </c:pt>
                <c:pt idx="1763">
                  <c:v>1.9999999999999999E-7</c:v>
                </c:pt>
                <c:pt idx="1764">
                  <c:v>3.9999999999999998E-7</c:v>
                </c:pt>
                <c:pt idx="1765">
                  <c:v>2.9999999999999999E-7</c:v>
                </c:pt>
                <c:pt idx="1766">
                  <c:v>1.9999999999999999E-7</c:v>
                </c:pt>
                <c:pt idx="1767">
                  <c:v>3.9999999999999998E-7</c:v>
                </c:pt>
                <c:pt idx="1768">
                  <c:v>3.9999999999999998E-7</c:v>
                </c:pt>
                <c:pt idx="1769">
                  <c:v>1.9999999999999999E-7</c:v>
                </c:pt>
                <c:pt idx="1770">
                  <c:v>1.9999999999999999E-7</c:v>
                </c:pt>
                <c:pt idx="1771">
                  <c:v>3.9999999999999998E-7</c:v>
                </c:pt>
                <c:pt idx="1772">
                  <c:v>3.9999999999999998E-7</c:v>
                </c:pt>
                <c:pt idx="1773">
                  <c:v>2.9999999999999999E-7</c:v>
                </c:pt>
                <c:pt idx="1774">
                  <c:v>2.9999999999999999E-7</c:v>
                </c:pt>
                <c:pt idx="1775">
                  <c:v>1.9999999999999999E-7</c:v>
                </c:pt>
                <c:pt idx="1776">
                  <c:v>1.9999999999999999E-7</c:v>
                </c:pt>
                <c:pt idx="1777">
                  <c:v>2.9999999999999999E-7</c:v>
                </c:pt>
                <c:pt idx="1778">
                  <c:v>1.9999999999999999E-7</c:v>
                </c:pt>
                <c:pt idx="1779">
                  <c:v>1.9999999999999999E-7</c:v>
                </c:pt>
                <c:pt idx="1780">
                  <c:v>1.9999999999999999E-7</c:v>
                </c:pt>
                <c:pt idx="1781">
                  <c:v>2.9999999999999999E-7</c:v>
                </c:pt>
                <c:pt idx="1782">
                  <c:v>9.9999999999999995E-8</c:v>
                </c:pt>
                <c:pt idx="1783">
                  <c:v>2.9999999999999999E-7</c:v>
                </c:pt>
                <c:pt idx="1784">
                  <c:v>3.9999999999999998E-7</c:v>
                </c:pt>
                <c:pt idx="1785">
                  <c:v>1.9999999999999999E-7</c:v>
                </c:pt>
                <c:pt idx="1786">
                  <c:v>2.9999999999999999E-7</c:v>
                </c:pt>
                <c:pt idx="1787">
                  <c:v>1.9999999999999999E-7</c:v>
                </c:pt>
                <c:pt idx="1788">
                  <c:v>2.9999999999999999E-7</c:v>
                </c:pt>
                <c:pt idx="1789">
                  <c:v>2.9999999999999999E-7</c:v>
                </c:pt>
                <c:pt idx="1790">
                  <c:v>3.9999999999999998E-7</c:v>
                </c:pt>
                <c:pt idx="1791">
                  <c:v>3.9999999999999998E-7</c:v>
                </c:pt>
                <c:pt idx="1792">
                  <c:v>2.9999999999999999E-7</c:v>
                </c:pt>
                <c:pt idx="1793">
                  <c:v>1.9999999999999999E-7</c:v>
                </c:pt>
                <c:pt idx="1794">
                  <c:v>1.9999999999999999E-7</c:v>
                </c:pt>
                <c:pt idx="1795">
                  <c:v>3.9999999999999998E-7</c:v>
                </c:pt>
                <c:pt idx="1796">
                  <c:v>2.9999999999999999E-7</c:v>
                </c:pt>
                <c:pt idx="1797">
                  <c:v>3.9999999999999998E-7</c:v>
                </c:pt>
                <c:pt idx="1798">
                  <c:v>3.9999999999999998E-7</c:v>
                </c:pt>
                <c:pt idx="1799">
                  <c:v>2.9999999999999999E-7</c:v>
                </c:pt>
                <c:pt idx="1800">
                  <c:v>1.9999999999999999E-7</c:v>
                </c:pt>
                <c:pt idx="1801">
                  <c:v>2.9999999999999999E-7</c:v>
                </c:pt>
                <c:pt idx="1802">
                  <c:v>1.9999999999999999E-7</c:v>
                </c:pt>
                <c:pt idx="1803">
                  <c:v>3.9999999999999998E-7</c:v>
                </c:pt>
                <c:pt idx="1804">
                  <c:v>1.9999999999999999E-7</c:v>
                </c:pt>
                <c:pt idx="1805">
                  <c:v>2.9999999999999999E-7</c:v>
                </c:pt>
                <c:pt idx="1806">
                  <c:v>2.9999999999999999E-7</c:v>
                </c:pt>
                <c:pt idx="1807">
                  <c:v>2.9999999999999999E-7</c:v>
                </c:pt>
                <c:pt idx="1808">
                  <c:v>1.9999999999999999E-7</c:v>
                </c:pt>
                <c:pt idx="1809">
                  <c:v>3.9999999999999998E-7</c:v>
                </c:pt>
                <c:pt idx="1810">
                  <c:v>2.9999999999999999E-7</c:v>
                </c:pt>
                <c:pt idx="1811">
                  <c:v>3.9999999999999998E-7</c:v>
                </c:pt>
                <c:pt idx="1812">
                  <c:v>3.9999999999999998E-7</c:v>
                </c:pt>
                <c:pt idx="1813">
                  <c:v>2.9999999999999999E-7</c:v>
                </c:pt>
                <c:pt idx="1814">
                  <c:v>2.9999999999999999E-7</c:v>
                </c:pt>
                <c:pt idx="1815">
                  <c:v>2.9999999999999999E-7</c:v>
                </c:pt>
                <c:pt idx="1816">
                  <c:v>3.9999999999999998E-7</c:v>
                </c:pt>
                <c:pt idx="1817">
                  <c:v>3.9999999999999998E-7</c:v>
                </c:pt>
                <c:pt idx="1818">
                  <c:v>4.9999999999999998E-7</c:v>
                </c:pt>
                <c:pt idx="1819">
                  <c:v>2.9999999999999999E-7</c:v>
                </c:pt>
                <c:pt idx="1820">
                  <c:v>4.9999999999999998E-7</c:v>
                </c:pt>
                <c:pt idx="1821">
                  <c:v>1.9999999999999999E-7</c:v>
                </c:pt>
                <c:pt idx="1822">
                  <c:v>2.9999999999999999E-7</c:v>
                </c:pt>
                <c:pt idx="1823">
                  <c:v>2.9999999999999999E-7</c:v>
                </c:pt>
                <c:pt idx="1824">
                  <c:v>1.9999999999999999E-7</c:v>
                </c:pt>
                <c:pt idx="1825">
                  <c:v>2.9999999999999999E-7</c:v>
                </c:pt>
                <c:pt idx="1826">
                  <c:v>2.9999999999999999E-7</c:v>
                </c:pt>
                <c:pt idx="1827">
                  <c:v>3.9999999999999998E-7</c:v>
                </c:pt>
                <c:pt idx="1828">
                  <c:v>6.6000000000000003E-6</c:v>
                </c:pt>
                <c:pt idx="1829">
                  <c:v>1.9999999999999999E-7</c:v>
                </c:pt>
                <c:pt idx="1830">
                  <c:v>3.9999999999999998E-7</c:v>
                </c:pt>
                <c:pt idx="1831">
                  <c:v>2.9999999999999999E-7</c:v>
                </c:pt>
                <c:pt idx="1832">
                  <c:v>2.9999999999999999E-7</c:v>
                </c:pt>
                <c:pt idx="1833">
                  <c:v>3.9999999999999998E-7</c:v>
                </c:pt>
                <c:pt idx="1834">
                  <c:v>2.9999999999999999E-7</c:v>
                </c:pt>
                <c:pt idx="1835">
                  <c:v>1.9999999999999999E-7</c:v>
                </c:pt>
                <c:pt idx="1836">
                  <c:v>3.9999999999999998E-7</c:v>
                </c:pt>
                <c:pt idx="1837">
                  <c:v>1.9999999999999999E-7</c:v>
                </c:pt>
                <c:pt idx="1838">
                  <c:v>2.9999999999999999E-7</c:v>
                </c:pt>
                <c:pt idx="1839">
                  <c:v>4.9999999999999998E-7</c:v>
                </c:pt>
                <c:pt idx="1840">
                  <c:v>1.9999999999999999E-7</c:v>
                </c:pt>
                <c:pt idx="1841">
                  <c:v>2.9999999999999999E-7</c:v>
                </c:pt>
                <c:pt idx="1842">
                  <c:v>4.9999999999999998E-7</c:v>
                </c:pt>
                <c:pt idx="1843">
                  <c:v>2.9999999999999999E-7</c:v>
                </c:pt>
                <c:pt idx="1844">
                  <c:v>1.9999999999999999E-7</c:v>
                </c:pt>
                <c:pt idx="1845">
                  <c:v>1.9999999999999999E-7</c:v>
                </c:pt>
                <c:pt idx="1846">
                  <c:v>1.9999999999999999E-7</c:v>
                </c:pt>
                <c:pt idx="1847">
                  <c:v>4.9999999999999998E-7</c:v>
                </c:pt>
                <c:pt idx="1848">
                  <c:v>1.9999999999999999E-7</c:v>
                </c:pt>
                <c:pt idx="1849">
                  <c:v>2.9999999999999999E-7</c:v>
                </c:pt>
                <c:pt idx="1850">
                  <c:v>1.9999999999999999E-7</c:v>
                </c:pt>
                <c:pt idx="1851">
                  <c:v>8.1999999999999994E-6</c:v>
                </c:pt>
                <c:pt idx="1852">
                  <c:v>2.9999999999999999E-7</c:v>
                </c:pt>
                <c:pt idx="1853">
                  <c:v>2.9999999999999999E-7</c:v>
                </c:pt>
                <c:pt idx="1854">
                  <c:v>2.9999999999999999E-7</c:v>
                </c:pt>
                <c:pt idx="1855">
                  <c:v>2.9999999999999999E-7</c:v>
                </c:pt>
                <c:pt idx="1856">
                  <c:v>1.9999999999999999E-7</c:v>
                </c:pt>
                <c:pt idx="1857">
                  <c:v>3.9999999999999998E-7</c:v>
                </c:pt>
                <c:pt idx="1858">
                  <c:v>2.9999999999999999E-7</c:v>
                </c:pt>
                <c:pt idx="1859">
                  <c:v>2.9999999999999999E-7</c:v>
                </c:pt>
                <c:pt idx="1860">
                  <c:v>2.9999999999999999E-7</c:v>
                </c:pt>
                <c:pt idx="1861">
                  <c:v>3.9999999999999998E-7</c:v>
                </c:pt>
                <c:pt idx="1862">
                  <c:v>2.9999999999999999E-7</c:v>
                </c:pt>
                <c:pt idx="1863">
                  <c:v>2.9999999999999999E-7</c:v>
                </c:pt>
                <c:pt idx="1864">
                  <c:v>3.9999999999999998E-7</c:v>
                </c:pt>
                <c:pt idx="1865">
                  <c:v>2.9999999999999999E-7</c:v>
                </c:pt>
                <c:pt idx="1866">
                  <c:v>2.9999999999999999E-7</c:v>
                </c:pt>
                <c:pt idx="1867">
                  <c:v>1.9999999999999999E-7</c:v>
                </c:pt>
                <c:pt idx="1868">
                  <c:v>1.9999999999999999E-7</c:v>
                </c:pt>
                <c:pt idx="1869">
                  <c:v>2.9999999999999999E-7</c:v>
                </c:pt>
                <c:pt idx="1870">
                  <c:v>1.9999999999999999E-7</c:v>
                </c:pt>
                <c:pt idx="1871">
                  <c:v>3.9999999999999998E-7</c:v>
                </c:pt>
                <c:pt idx="1872">
                  <c:v>2.9999999999999999E-7</c:v>
                </c:pt>
                <c:pt idx="1873">
                  <c:v>2.9999999999999999E-7</c:v>
                </c:pt>
                <c:pt idx="1874">
                  <c:v>3.9999999999999998E-7</c:v>
                </c:pt>
                <c:pt idx="1875">
                  <c:v>3.9999999999999998E-7</c:v>
                </c:pt>
                <c:pt idx="1876">
                  <c:v>5.9999999999999997E-7</c:v>
                </c:pt>
                <c:pt idx="1877">
                  <c:v>1.9999999999999999E-7</c:v>
                </c:pt>
                <c:pt idx="1878">
                  <c:v>2.9999999999999999E-7</c:v>
                </c:pt>
                <c:pt idx="1879">
                  <c:v>2.9999999999999999E-7</c:v>
                </c:pt>
                <c:pt idx="1880">
                  <c:v>2.9999999999999999E-7</c:v>
                </c:pt>
                <c:pt idx="1881">
                  <c:v>1.9999999999999999E-7</c:v>
                </c:pt>
                <c:pt idx="1882">
                  <c:v>1.3E-6</c:v>
                </c:pt>
                <c:pt idx="1883">
                  <c:v>2.9999999999999999E-7</c:v>
                </c:pt>
                <c:pt idx="1884">
                  <c:v>2.9999999999999999E-7</c:v>
                </c:pt>
                <c:pt idx="1885">
                  <c:v>3.9999999999999998E-7</c:v>
                </c:pt>
                <c:pt idx="1886">
                  <c:v>3.9999999999999998E-7</c:v>
                </c:pt>
                <c:pt idx="1887">
                  <c:v>1.9999999999999999E-7</c:v>
                </c:pt>
                <c:pt idx="1888">
                  <c:v>2.9999999999999999E-7</c:v>
                </c:pt>
                <c:pt idx="1889">
                  <c:v>1.9999999999999999E-7</c:v>
                </c:pt>
                <c:pt idx="1890">
                  <c:v>1.9999999999999999E-7</c:v>
                </c:pt>
                <c:pt idx="1891">
                  <c:v>3.9999999999999998E-7</c:v>
                </c:pt>
                <c:pt idx="1892">
                  <c:v>3.9999999999999998E-7</c:v>
                </c:pt>
                <c:pt idx="1893">
                  <c:v>1.9999999999999999E-7</c:v>
                </c:pt>
                <c:pt idx="1894">
                  <c:v>3.9999999999999998E-7</c:v>
                </c:pt>
                <c:pt idx="1895">
                  <c:v>2.9999999999999999E-7</c:v>
                </c:pt>
                <c:pt idx="1896">
                  <c:v>2.9999999999999999E-7</c:v>
                </c:pt>
                <c:pt idx="1897">
                  <c:v>1.9999999999999999E-7</c:v>
                </c:pt>
                <c:pt idx="1898">
                  <c:v>2.9999999999999999E-7</c:v>
                </c:pt>
                <c:pt idx="1899">
                  <c:v>1.9999999999999999E-7</c:v>
                </c:pt>
                <c:pt idx="1900">
                  <c:v>1.7999999999999999E-6</c:v>
                </c:pt>
                <c:pt idx="1901">
                  <c:v>1.9999999999999999E-7</c:v>
                </c:pt>
                <c:pt idx="1902">
                  <c:v>1.3999999999999999E-6</c:v>
                </c:pt>
                <c:pt idx="1903">
                  <c:v>2.9999999999999999E-7</c:v>
                </c:pt>
                <c:pt idx="1904">
                  <c:v>1.9999999999999999E-7</c:v>
                </c:pt>
                <c:pt idx="1905">
                  <c:v>2.9999999999999999E-7</c:v>
                </c:pt>
                <c:pt idx="1906">
                  <c:v>2.9999999999999999E-7</c:v>
                </c:pt>
                <c:pt idx="1907">
                  <c:v>2.9999999999999999E-7</c:v>
                </c:pt>
                <c:pt idx="1908">
                  <c:v>1.9999999999999999E-7</c:v>
                </c:pt>
                <c:pt idx="1909">
                  <c:v>1.1000000000000001E-6</c:v>
                </c:pt>
                <c:pt idx="1910">
                  <c:v>3.9999999999999998E-7</c:v>
                </c:pt>
                <c:pt idx="1911">
                  <c:v>2.9999999999999999E-7</c:v>
                </c:pt>
                <c:pt idx="1912">
                  <c:v>1.9999999999999999E-7</c:v>
                </c:pt>
                <c:pt idx="1913">
                  <c:v>2.9999999999999999E-7</c:v>
                </c:pt>
                <c:pt idx="1914">
                  <c:v>3.9999999999999998E-7</c:v>
                </c:pt>
                <c:pt idx="1915">
                  <c:v>1.9999999999999999E-7</c:v>
                </c:pt>
                <c:pt idx="1916">
                  <c:v>1.9999999999999999E-7</c:v>
                </c:pt>
                <c:pt idx="1917">
                  <c:v>3.9999999999999998E-7</c:v>
                </c:pt>
                <c:pt idx="1918">
                  <c:v>2.9999999999999999E-7</c:v>
                </c:pt>
                <c:pt idx="1919">
                  <c:v>1.9999999999999999E-7</c:v>
                </c:pt>
                <c:pt idx="1920">
                  <c:v>8.9999999999999996E-7</c:v>
                </c:pt>
                <c:pt idx="1921">
                  <c:v>2.9999999999999999E-7</c:v>
                </c:pt>
                <c:pt idx="1922">
                  <c:v>2.9999999999999999E-7</c:v>
                </c:pt>
                <c:pt idx="1923">
                  <c:v>2.9999999999999999E-7</c:v>
                </c:pt>
                <c:pt idx="1924">
                  <c:v>5.9999999999999997E-7</c:v>
                </c:pt>
                <c:pt idx="1925">
                  <c:v>2.9999999999999999E-7</c:v>
                </c:pt>
                <c:pt idx="1926">
                  <c:v>3.9999999999999998E-7</c:v>
                </c:pt>
                <c:pt idx="1927">
                  <c:v>2.9999999999999999E-7</c:v>
                </c:pt>
                <c:pt idx="1928">
                  <c:v>3.9999999999999998E-7</c:v>
                </c:pt>
                <c:pt idx="1929">
                  <c:v>4.9999999999999998E-7</c:v>
                </c:pt>
                <c:pt idx="1930">
                  <c:v>2.9999999999999999E-7</c:v>
                </c:pt>
                <c:pt idx="1931">
                  <c:v>3.9999999999999998E-7</c:v>
                </c:pt>
                <c:pt idx="1932">
                  <c:v>1.9999999999999999E-7</c:v>
                </c:pt>
                <c:pt idx="1933">
                  <c:v>3.9999999999999998E-7</c:v>
                </c:pt>
                <c:pt idx="1934">
                  <c:v>2.9999999999999999E-7</c:v>
                </c:pt>
                <c:pt idx="1935">
                  <c:v>2.9999999999999999E-7</c:v>
                </c:pt>
                <c:pt idx="1936">
                  <c:v>2.9999999999999999E-7</c:v>
                </c:pt>
                <c:pt idx="1937">
                  <c:v>1.9999999999999999E-7</c:v>
                </c:pt>
                <c:pt idx="1938">
                  <c:v>3.9999999999999998E-7</c:v>
                </c:pt>
                <c:pt idx="1939">
                  <c:v>3.9999999999999998E-7</c:v>
                </c:pt>
                <c:pt idx="1940">
                  <c:v>3.9999999999999998E-7</c:v>
                </c:pt>
                <c:pt idx="1941">
                  <c:v>3.9999999999999998E-7</c:v>
                </c:pt>
                <c:pt idx="1942">
                  <c:v>1.9999999999999999E-7</c:v>
                </c:pt>
                <c:pt idx="1943">
                  <c:v>5.9999999999999997E-7</c:v>
                </c:pt>
                <c:pt idx="1944">
                  <c:v>3.9999999999999998E-7</c:v>
                </c:pt>
                <c:pt idx="1945">
                  <c:v>2.9999999999999999E-7</c:v>
                </c:pt>
                <c:pt idx="1946">
                  <c:v>2.9999999999999999E-7</c:v>
                </c:pt>
                <c:pt idx="1947">
                  <c:v>1.9999999999999999E-7</c:v>
                </c:pt>
                <c:pt idx="1948">
                  <c:v>1.9999999999999999E-7</c:v>
                </c:pt>
                <c:pt idx="1949">
                  <c:v>2.9999999999999999E-7</c:v>
                </c:pt>
                <c:pt idx="1950">
                  <c:v>4.9999999999999998E-7</c:v>
                </c:pt>
                <c:pt idx="1951">
                  <c:v>2.9999999999999999E-7</c:v>
                </c:pt>
                <c:pt idx="1952">
                  <c:v>5.9999999999999997E-7</c:v>
                </c:pt>
                <c:pt idx="1953">
                  <c:v>2.9999999999999999E-7</c:v>
                </c:pt>
                <c:pt idx="1954">
                  <c:v>1.7E-6</c:v>
                </c:pt>
                <c:pt idx="1955">
                  <c:v>1.9999999999999999E-7</c:v>
                </c:pt>
                <c:pt idx="1956">
                  <c:v>1.9999999999999999E-7</c:v>
                </c:pt>
                <c:pt idx="1957">
                  <c:v>1.9999999999999999E-7</c:v>
                </c:pt>
                <c:pt idx="1958">
                  <c:v>2.9999999999999999E-7</c:v>
                </c:pt>
                <c:pt idx="1959">
                  <c:v>5.9999999999999997E-7</c:v>
                </c:pt>
                <c:pt idx="1960">
                  <c:v>2.9999999999999999E-7</c:v>
                </c:pt>
                <c:pt idx="1961">
                  <c:v>1.9999999999999999E-7</c:v>
                </c:pt>
                <c:pt idx="1962">
                  <c:v>1.9999999999999999E-7</c:v>
                </c:pt>
                <c:pt idx="1963">
                  <c:v>1.9999999999999999E-7</c:v>
                </c:pt>
                <c:pt idx="1964">
                  <c:v>2.9999999999999999E-7</c:v>
                </c:pt>
                <c:pt idx="1965">
                  <c:v>2.9999999999999999E-7</c:v>
                </c:pt>
                <c:pt idx="1966">
                  <c:v>1.9999999999999999E-7</c:v>
                </c:pt>
                <c:pt idx="1967">
                  <c:v>3.9999999999999998E-7</c:v>
                </c:pt>
                <c:pt idx="1968">
                  <c:v>1.9999999999999999E-7</c:v>
                </c:pt>
                <c:pt idx="1969">
                  <c:v>1.9999999999999999E-7</c:v>
                </c:pt>
                <c:pt idx="1970">
                  <c:v>9.9999999999999995E-7</c:v>
                </c:pt>
                <c:pt idx="1971">
                  <c:v>2.9999999999999999E-7</c:v>
                </c:pt>
                <c:pt idx="1972">
                  <c:v>2.9999999999999999E-7</c:v>
                </c:pt>
                <c:pt idx="1973">
                  <c:v>3.9999999999999998E-7</c:v>
                </c:pt>
                <c:pt idx="1974">
                  <c:v>1.9999999999999999E-7</c:v>
                </c:pt>
                <c:pt idx="1975">
                  <c:v>1.9999999999999999E-7</c:v>
                </c:pt>
                <c:pt idx="1976">
                  <c:v>1.9999999999999999E-7</c:v>
                </c:pt>
                <c:pt idx="1977">
                  <c:v>2.9999999999999999E-7</c:v>
                </c:pt>
                <c:pt idx="1978">
                  <c:v>3.9999999999999998E-7</c:v>
                </c:pt>
                <c:pt idx="1979">
                  <c:v>1.9999999999999999E-7</c:v>
                </c:pt>
                <c:pt idx="1980">
                  <c:v>2.9999999999999999E-7</c:v>
                </c:pt>
                <c:pt idx="1981">
                  <c:v>1.9999999999999999E-7</c:v>
                </c:pt>
                <c:pt idx="1982">
                  <c:v>2.9999999999999999E-7</c:v>
                </c:pt>
                <c:pt idx="1983">
                  <c:v>1.9999999999999999E-7</c:v>
                </c:pt>
                <c:pt idx="1984">
                  <c:v>2.9999999999999999E-7</c:v>
                </c:pt>
                <c:pt idx="1985">
                  <c:v>1.9999999999999999E-7</c:v>
                </c:pt>
                <c:pt idx="1986">
                  <c:v>1.9999999999999999E-7</c:v>
                </c:pt>
                <c:pt idx="1987">
                  <c:v>1.9999999999999999E-7</c:v>
                </c:pt>
                <c:pt idx="1988">
                  <c:v>1.9999999999999999E-7</c:v>
                </c:pt>
                <c:pt idx="1989">
                  <c:v>2.9999999999999999E-7</c:v>
                </c:pt>
                <c:pt idx="1990">
                  <c:v>2.9999999999999999E-7</c:v>
                </c:pt>
                <c:pt idx="1991">
                  <c:v>4.9999999999999998E-7</c:v>
                </c:pt>
                <c:pt idx="1992">
                  <c:v>2.9999999999999999E-7</c:v>
                </c:pt>
                <c:pt idx="1993">
                  <c:v>1.9999999999999999E-7</c:v>
                </c:pt>
                <c:pt idx="1994">
                  <c:v>2.9999999999999999E-7</c:v>
                </c:pt>
                <c:pt idx="1995">
                  <c:v>3.9999999999999998E-7</c:v>
                </c:pt>
                <c:pt idx="1996">
                  <c:v>3.9999999999999998E-7</c:v>
                </c:pt>
                <c:pt idx="1997">
                  <c:v>3.9999999999999998E-7</c:v>
                </c:pt>
                <c:pt idx="1998">
                  <c:v>3.9999999999999998E-7</c:v>
                </c:pt>
                <c:pt idx="1999">
                  <c:v>3.9999999999999998E-7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097-4045-961F-AE968DB7028A}"/>
            </c:ext>
          </c:extLst>
        </c:ser>
        <c:ser>
          <c:idx val="7"/>
          <c:order val="7"/>
          <c:tx>
            <c:strRef>
              <c:f>'Order Processing Times'!$J$1</c:f>
              <c:strCache>
                <c:ptCount val="1"/>
                <c:pt idx="0">
                  <c:v>Total Processing Time(ms)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Times'!$J$2:$J$2001</c:f>
              <c:numCache>
                <c:formatCode>General</c:formatCode>
                <c:ptCount val="2000"/>
                <c:pt idx="0">
                  <c:v>1.60544E-2</c:v>
                </c:pt>
                <c:pt idx="1">
                  <c:v>7.9732999999999991E-3</c:v>
                </c:pt>
                <c:pt idx="2">
                  <c:v>8.6650000000000008E-3</c:v>
                </c:pt>
                <c:pt idx="3">
                  <c:v>1.3147499999999999E-2</c:v>
                </c:pt>
                <c:pt idx="4">
                  <c:v>2.04481E-2</c:v>
                </c:pt>
                <c:pt idx="5">
                  <c:v>1.98015E-2</c:v>
                </c:pt>
                <c:pt idx="6">
                  <c:v>1.0057999999999999E-2</c:v>
                </c:pt>
                <c:pt idx="7">
                  <c:v>1.1836299999999999E-2</c:v>
                </c:pt>
                <c:pt idx="8">
                  <c:v>1.11027E-2</c:v>
                </c:pt>
                <c:pt idx="9">
                  <c:v>1.1007100000000001E-2</c:v>
                </c:pt>
                <c:pt idx="10">
                  <c:v>9.5759999999999994E-3</c:v>
                </c:pt>
                <c:pt idx="11">
                  <c:v>9.2749000000000009E-3</c:v>
                </c:pt>
                <c:pt idx="12">
                  <c:v>1.0386899999999999E-2</c:v>
                </c:pt>
                <c:pt idx="13">
                  <c:v>9.4146999999999998E-3</c:v>
                </c:pt>
                <c:pt idx="14">
                  <c:v>1.8002000000000001E-2</c:v>
                </c:pt>
                <c:pt idx="15">
                  <c:v>1.9279999999999999E-2</c:v>
                </c:pt>
                <c:pt idx="16">
                  <c:v>1.04206E-2</c:v>
                </c:pt>
                <c:pt idx="17">
                  <c:v>1.1034E-2</c:v>
                </c:pt>
                <c:pt idx="18">
                  <c:v>9.7582999999999993E-3</c:v>
                </c:pt>
                <c:pt idx="19">
                  <c:v>9.8236999999999994E-3</c:v>
                </c:pt>
                <c:pt idx="20">
                  <c:v>1.6514000000000001E-2</c:v>
                </c:pt>
                <c:pt idx="21">
                  <c:v>7.7470000000000004E-3</c:v>
                </c:pt>
                <c:pt idx="22">
                  <c:v>1.18142E-2</c:v>
                </c:pt>
                <c:pt idx="23">
                  <c:v>1.3513900000000001E-2</c:v>
                </c:pt>
                <c:pt idx="24">
                  <c:v>1.31109E-2</c:v>
                </c:pt>
                <c:pt idx="25">
                  <c:v>1.22264E-2</c:v>
                </c:pt>
                <c:pt idx="26">
                  <c:v>1.11045E-2</c:v>
                </c:pt>
                <c:pt idx="27">
                  <c:v>8.6832000000000003E-3</c:v>
                </c:pt>
                <c:pt idx="28">
                  <c:v>1.0414100000000001E-2</c:v>
                </c:pt>
                <c:pt idx="29">
                  <c:v>1.65667E-2</c:v>
                </c:pt>
                <c:pt idx="30">
                  <c:v>2.2103000000000001E-2</c:v>
                </c:pt>
                <c:pt idx="31">
                  <c:v>2.45516E-2</c:v>
                </c:pt>
                <c:pt idx="32">
                  <c:v>4.1013099999999997E-2</c:v>
                </c:pt>
                <c:pt idx="33">
                  <c:v>1.9012000000000001E-2</c:v>
                </c:pt>
                <c:pt idx="34">
                  <c:v>1.3103500000000001E-2</c:v>
                </c:pt>
                <c:pt idx="35">
                  <c:v>1.257E-2</c:v>
                </c:pt>
                <c:pt idx="36">
                  <c:v>1.22614E-2</c:v>
                </c:pt>
                <c:pt idx="37">
                  <c:v>1.8291100000000001E-2</c:v>
                </c:pt>
                <c:pt idx="38">
                  <c:v>2.0506E-2</c:v>
                </c:pt>
                <c:pt idx="39">
                  <c:v>2.0330899999999999E-2</c:v>
                </c:pt>
                <c:pt idx="40">
                  <c:v>2.53437E-2</c:v>
                </c:pt>
                <c:pt idx="41">
                  <c:v>2.4179099999999999E-2</c:v>
                </c:pt>
                <c:pt idx="42">
                  <c:v>3.6083900000000002E-2</c:v>
                </c:pt>
                <c:pt idx="43">
                  <c:v>3.3933100000000001E-2</c:v>
                </c:pt>
                <c:pt idx="44">
                  <c:v>2.98228E-2</c:v>
                </c:pt>
                <c:pt idx="45">
                  <c:v>1.8512199999999999E-2</c:v>
                </c:pt>
                <c:pt idx="46">
                  <c:v>3.4946400000000002E-2</c:v>
                </c:pt>
                <c:pt idx="47">
                  <c:v>2.03471E-2</c:v>
                </c:pt>
                <c:pt idx="48">
                  <c:v>1.7724699999999999E-2</c:v>
                </c:pt>
                <c:pt idx="49">
                  <c:v>1.67204E-2</c:v>
                </c:pt>
                <c:pt idx="50">
                  <c:v>1.64025E-2</c:v>
                </c:pt>
                <c:pt idx="51">
                  <c:v>2.0805899999999999E-2</c:v>
                </c:pt>
                <c:pt idx="52">
                  <c:v>2.7424500000000001E-2</c:v>
                </c:pt>
                <c:pt idx="53">
                  <c:v>2.9133699999999998E-2</c:v>
                </c:pt>
                <c:pt idx="54">
                  <c:v>3.57238E-2</c:v>
                </c:pt>
                <c:pt idx="55">
                  <c:v>3.3387300000000002E-2</c:v>
                </c:pt>
                <c:pt idx="56">
                  <c:v>1.9556E-2</c:v>
                </c:pt>
                <c:pt idx="57">
                  <c:v>2.99923E-2</c:v>
                </c:pt>
                <c:pt idx="58">
                  <c:v>2.2255500000000001E-2</c:v>
                </c:pt>
                <c:pt idx="59">
                  <c:v>2.09593E-2</c:v>
                </c:pt>
                <c:pt idx="60">
                  <c:v>2.4278000000000001E-2</c:v>
                </c:pt>
                <c:pt idx="61">
                  <c:v>1.90601E-2</c:v>
                </c:pt>
                <c:pt idx="62">
                  <c:v>5.1426899999999998E-2</c:v>
                </c:pt>
                <c:pt idx="63">
                  <c:v>2.3333199999999998E-2</c:v>
                </c:pt>
                <c:pt idx="64">
                  <c:v>1.6853400000000001E-2</c:v>
                </c:pt>
                <c:pt idx="65">
                  <c:v>2.25969E-2</c:v>
                </c:pt>
                <c:pt idx="66">
                  <c:v>2.3141999999999999E-2</c:v>
                </c:pt>
                <c:pt idx="67">
                  <c:v>2.9262699999999999E-2</c:v>
                </c:pt>
                <c:pt idx="68">
                  <c:v>2.4164499999999998E-2</c:v>
                </c:pt>
                <c:pt idx="69">
                  <c:v>2.9216200000000001E-2</c:v>
                </c:pt>
                <c:pt idx="70">
                  <c:v>3.0727600000000001E-2</c:v>
                </c:pt>
                <c:pt idx="71">
                  <c:v>2.0059299999999999E-2</c:v>
                </c:pt>
                <c:pt idx="72">
                  <c:v>2.3568100000000002E-2</c:v>
                </c:pt>
                <c:pt idx="73">
                  <c:v>2.83348E-2</c:v>
                </c:pt>
                <c:pt idx="74">
                  <c:v>2.0601100000000001E-2</c:v>
                </c:pt>
                <c:pt idx="75">
                  <c:v>2.6358300000000001E-2</c:v>
                </c:pt>
                <c:pt idx="76">
                  <c:v>2.8997800000000001E-2</c:v>
                </c:pt>
                <c:pt idx="77">
                  <c:v>2.1013E-2</c:v>
                </c:pt>
                <c:pt idx="78">
                  <c:v>2.486E-2</c:v>
                </c:pt>
                <c:pt idx="79">
                  <c:v>2.39324E-2</c:v>
                </c:pt>
                <c:pt idx="80">
                  <c:v>4.6021199999999998E-2</c:v>
                </c:pt>
                <c:pt idx="81">
                  <c:v>2.7116000000000001E-2</c:v>
                </c:pt>
                <c:pt idx="82">
                  <c:v>2.28504E-2</c:v>
                </c:pt>
                <c:pt idx="83">
                  <c:v>2.1571400000000001E-2</c:v>
                </c:pt>
                <c:pt idx="84">
                  <c:v>4.1359699999999999E-2</c:v>
                </c:pt>
                <c:pt idx="85">
                  <c:v>3.2354099999999997E-2</c:v>
                </c:pt>
                <c:pt idx="86">
                  <c:v>2.64491E-2</c:v>
                </c:pt>
                <c:pt idx="87">
                  <c:v>1.6980499999999999E-2</c:v>
                </c:pt>
                <c:pt idx="88">
                  <c:v>2.5688200000000001E-2</c:v>
                </c:pt>
                <c:pt idx="89">
                  <c:v>2.2561399999999999E-2</c:v>
                </c:pt>
                <c:pt idx="90">
                  <c:v>2.8233399999999999E-2</c:v>
                </c:pt>
                <c:pt idx="91">
                  <c:v>1.9237500000000001E-2</c:v>
                </c:pt>
                <c:pt idx="92">
                  <c:v>2.7221599999999999E-2</c:v>
                </c:pt>
                <c:pt idx="93">
                  <c:v>2.7740399999999998E-2</c:v>
                </c:pt>
                <c:pt idx="94">
                  <c:v>4.3882200000000003E-2</c:v>
                </c:pt>
                <c:pt idx="95">
                  <c:v>2.8132299999999999E-2</c:v>
                </c:pt>
                <c:pt idx="96">
                  <c:v>3.8721199999999997E-2</c:v>
                </c:pt>
                <c:pt idx="97">
                  <c:v>3.4730799999999999E-2</c:v>
                </c:pt>
                <c:pt idx="98">
                  <c:v>2.7224499999999999E-2</c:v>
                </c:pt>
                <c:pt idx="99">
                  <c:v>2.5838900000000001E-2</c:v>
                </c:pt>
                <c:pt idx="100">
                  <c:v>3.1515300000000003E-2</c:v>
                </c:pt>
                <c:pt idx="101">
                  <c:v>2.3655700000000002E-2</c:v>
                </c:pt>
                <c:pt idx="102">
                  <c:v>3.8744599999999997E-2</c:v>
                </c:pt>
                <c:pt idx="103">
                  <c:v>3.5120400000000003E-2</c:v>
                </c:pt>
                <c:pt idx="104">
                  <c:v>2.16762E-2</c:v>
                </c:pt>
                <c:pt idx="105">
                  <c:v>2.5449200000000002E-2</c:v>
                </c:pt>
                <c:pt idx="106">
                  <c:v>2.5846399999999999E-2</c:v>
                </c:pt>
                <c:pt idx="107">
                  <c:v>2.5408400000000001E-2</c:v>
                </c:pt>
                <c:pt idx="108">
                  <c:v>2.46538E-2</c:v>
                </c:pt>
                <c:pt idx="109">
                  <c:v>2.5352599999999999E-2</c:v>
                </c:pt>
                <c:pt idx="110">
                  <c:v>3.7100599999999997E-2</c:v>
                </c:pt>
                <c:pt idx="111">
                  <c:v>3.9535500000000001E-2</c:v>
                </c:pt>
                <c:pt idx="112">
                  <c:v>3.8471699999999998E-2</c:v>
                </c:pt>
                <c:pt idx="113">
                  <c:v>3.9929800000000001E-2</c:v>
                </c:pt>
                <c:pt idx="114">
                  <c:v>4.8306399999999999E-2</c:v>
                </c:pt>
                <c:pt idx="115">
                  <c:v>4.1299500000000003E-2</c:v>
                </c:pt>
                <c:pt idx="116">
                  <c:v>4.3879399999999999E-2</c:v>
                </c:pt>
                <c:pt idx="117">
                  <c:v>4.0456199999999998E-2</c:v>
                </c:pt>
                <c:pt idx="118">
                  <c:v>3.53377E-2</c:v>
                </c:pt>
                <c:pt idx="119">
                  <c:v>4.5803099999999999E-2</c:v>
                </c:pt>
                <c:pt idx="120">
                  <c:v>3.5007999999999997E-2</c:v>
                </c:pt>
                <c:pt idx="121">
                  <c:v>3.2462600000000001E-2</c:v>
                </c:pt>
                <c:pt idx="122">
                  <c:v>2.5618999999999999E-2</c:v>
                </c:pt>
                <c:pt idx="123">
                  <c:v>3.6692700000000002E-2</c:v>
                </c:pt>
                <c:pt idx="124">
                  <c:v>3.7634000000000001E-2</c:v>
                </c:pt>
                <c:pt idx="125">
                  <c:v>3.9925700000000001E-2</c:v>
                </c:pt>
                <c:pt idx="126">
                  <c:v>6.37181E-2</c:v>
                </c:pt>
                <c:pt idx="127">
                  <c:v>8.6848800000000004E-2</c:v>
                </c:pt>
                <c:pt idx="128">
                  <c:v>4.0722800000000003E-2</c:v>
                </c:pt>
                <c:pt idx="129">
                  <c:v>3.1829700000000002E-2</c:v>
                </c:pt>
                <c:pt idx="130">
                  <c:v>3.8883000000000001E-2</c:v>
                </c:pt>
                <c:pt idx="131">
                  <c:v>3.08715E-2</c:v>
                </c:pt>
                <c:pt idx="132">
                  <c:v>2.59806E-2</c:v>
                </c:pt>
                <c:pt idx="133">
                  <c:v>2.5795999999999999E-2</c:v>
                </c:pt>
                <c:pt idx="134">
                  <c:v>2.7825099999999998E-2</c:v>
                </c:pt>
                <c:pt idx="135">
                  <c:v>2.60518E-2</c:v>
                </c:pt>
                <c:pt idx="136">
                  <c:v>2.9222000000000001E-2</c:v>
                </c:pt>
                <c:pt idx="137">
                  <c:v>2.6786500000000001E-2</c:v>
                </c:pt>
                <c:pt idx="138">
                  <c:v>4.6740200000000003E-2</c:v>
                </c:pt>
                <c:pt idx="139">
                  <c:v>3.5550999999999999E-2</c:v>
                </c:pt>
                <c:pt idx="140">
                  <c:v>5.2785199999999997E-2</c:v>
                </c:pt>
                <c:pt idx="141">
                  <c:v>4.6441000000000003E-2</c:v>
                </c:pt>
                <c:pt idx="142">
                  <c:v>4.5521899999999997E-2</c:v>
                </c:pt>
                <c:pt idx="143">
                  <c:v>3.20627E-2</c:v>
                </c:pt>
                <c:pt idx="144">
                  <c:v>3.2637800000000002E-2</c:v>
                </c:pt>
                <c:pt idx="145">
                  <c:v>3.2758599999999999E-2</c:v>
                </c:pt>
                <c:pt idx="146">
                  <c:v>2.86685E-2</c:v>
                </c:pt>
                <c:pt idx="147">
                  <c:v>2.7628699999999999E-2</c:v>
                </c:pt>
                <c:pt idx="148">
                  <c:v>4.8717099999999999E-2</c:v>
                </c:pt>
                <c:pt idx="149">
                  <c:v>3.0330099999999999E-2</c:v>
                </c:pt>
                <c:pt idx="150">
                  <c:v>2.9139000000000002E-2</c:v>
                </c:pt>
                <c:pt idx="151">
                  <c:v>2.8842599999999999E-2</c:v>
                </c:pt>
                <c:pt idx="152">
                  <c:v>2.9845900000000002E-2</c:v>
                </c:pt>
                <c:pt idx="153">
                  <c:v>2.7866499999999999E-2</c:v>
                </c:pt>
                <c:pt idx="154">
                  <c:v>4.4805499999999998E-2</c:v>
                </c:pt>
                <c:pt idx="155">
                  <c:v>3.2940799999999999E-2</c:v>
                </c:pt>
                <c:pt idx="156">
                  <c:v>3.4829600000000002E-2</c:v>
                </c:pt>
                <c:pt idx="157">
                  <c:v>3.2444300000000002E-2</c:v>
                </c:pt>
                <c:pt idx="158">
                  <c:v>3.42709E-2</c:v>
                </c:pt>
                <c:pt idx="159">
                  <c:v>2.92438E-2</c:v>
                </c:pt>
                <c:pt idx="160">
                  <c:v>3.5946499999999999E-2</c:v>
                </c:pt>
                <c:pt idx="161">
                  <c:v>3.3080100000000001E-2</c:v>
                </c:pt>
                <c:pt idx="162">
                  <c:v>3.04642E-2</c:v>
                </c:pt>
                <c:pt idx="163">
                  <c:v>3.4842100000000001E-2</c:v>
                </c:pt>
                <c:pt idx="164">
                  <c:v>3.3529400000000001E-2</c:v>
                </c:pt>
                <c:pt idx="165">
                  <c:v>3.0514400000000001E-2</c:v>
                </c:pt>
                <c:pt idx="166">
                  <c:v>2.99396E-2</c:v>
                </c:pt>
                <c:pt idx="167">
                  <c:v>3.4427300000000001E-2</c:v>
                </c:pt>
                <c:pt idx="168">
                  <c:v>3.2189000000000002E-2</c:v>
                </c:pt>
                <c:pt idx="169">
                  <c:v>4.9612999999999997E-2</c:v>
                </c:pt>
                <c:pt idx="170">
                  <c:v>4.7253000000000003E-2</c:v>
                </c:pt>
                <c:pt idx="171">
                  <c:v>3.2313300000000003E-2</c:v>
                </c:pt>
                <c:pt idx="172">
                  <c:v>4.0479899999999999E-2</c:v>
                </c:pt>
                <c:pt idx="173">
                  <c:v>3.7785699999999998E-2</c:v>
                </c:pt>
                <c:pt idx="174">
                  <c:v>5.62917E-2</c:v>
                </c:pt>
                <c:pt idx="175">
                  <c:v>4.4091999999999999E-2</c:v>
                </c:pt>
                <c:pt idx="176">
                  <c:v>4.5925100000000003E-2</c:v>
                </c:pt>
                <c:pt idx="177">
                  <c:v>4.34668E-2</c:v>
                </c:pt>
                <c:pt idx="178">
                  <c:v>4.5688899999999998E-2</c:v>
                </c:pt>
                <c:pt idx="179">
                  <c:v>4.80101E-2</c:v>
                </c:pt>
                <c:pt idx="180">
                  <c:v>4.2464799999999997E-2</c:v>
                </c:pt>
                <c:pt idx="181">
                  <c:v>3.8911099999999997E-2</c:v>
                </c:pt>
                <c:pt idx="182">
                  <c:v>5.0559E-2</c:v>
                </c:pt>
                <c:pt idx="183">
                  <c:v>4.7335200000000001E-2</c:v>
                </c:pt>
                <c:pt idx="184">
                  <c:v>4.7849599999999999E-2</c:v>
                </c:pt>
                <c:pt idx="185">
                  <c:v>4.0661999999999997E-2</c:v>
                </c:pt>
                <c:pt idx="186">
                  <c:v>3.7153100000000001E-2</c:v>
                </c:pt>
                <c:pt idx="187">
                  <c:v>4.04652E-2</c:v>
                </c:pt>
                <c:pt idx="188">
                  <c:v>4.2409700000000002E-2</c:v>
                </c:pt>
                <c:pt idx="189">
                  <c:v>5.4060999999999998E-2</c:v>
                </c:pt>
                <c:pt idx="190">
                  <c:v>4.7401400000000003E-2</c:v>
                </c:pt>
                <c:pt idx="191">
                  <c:v>3.6329599999999997E-2</c:v>
                </c:pt>
                <c:pt idx="192">
                  <c:v>5.2381999999999998E-2</c:v>
                </c:pt>
                <c:pt idx="193">
                  <c:v>3.6058E-2</c:v>
                </c:pt>
                <c:pt idx="194">
                  <c:v>3.6382900000000003E-2</c:v>
                </c:pt>
                <c:pt idx="195">
                  <c:v>3.6673299999999999E-2</c:v>
                </c:pt>
                <c:pt idx="196">
                  <c:v>3.8740700000000003E-2</c:v>
                </c:pt>
                <c:pt idx="197">
                  <c:v>4.4987699999999999E-2</c:v>
                </c:pt>
                <c:pt idx="198">
                  <c:v>5.0176199999999997E-2</c:v>
                </c:pt>
                <c:pt idx="199">
                  <c:v>4.8940900000000002E-2</c:v>
                </c:pt>
                <c:pt idx="200">
                  <c:v>4.7648999999999997E-2</c:v>
                </c:pt>
                <c:pt idx="201">
                  <c:v>7.0110400000000003E-2</c:v>
                </c:pt>
                <c:pt idx="202">
                  <c:v>7.3483699999999999E-2</c:v>
                </c:pt>
                <c:pt idx="203">
                  <c:v>5.4281299999999998E-2</c:v>
                </c:pt>
                <c:pt idx="204">
                  <c:v>4.4774399999999999E-2</c:v>
                </c:pt>
                <c:pt idx="205">
                  <c:v>3.8345700000000003E-2</c:v>
                </c:pt>
                <c:pt idx="206">
                  <c:v>3.92336E-2</c:v>
                </c:pt>
                <c:pt idx="207">
                  <c:v>4.0171699999999998E-2</c:v>
                </c:pt>
                <c:pt idx="208">
                  <c:v>7.9599600000000006E-2</c:v>
                </c:pt>
                <c:pt idx="209">
                  <c:v>5.6728500000000001E-2</c:v>
                </c:pt>
                <c:pt idx="210">
                  <c:v>5.3796799999999999E-2</c:v>
                </c:pt>
                <c:pt idx="211">
                  <c:v>5.1999299999999998E-2</c:v>
                </c:pt>
                <c:pt idx="212">
                  <c:v>6.0290099999999999E-2</c:v>
                </c:pt>
                <c:pt idx="213">
                  <c:v>6.3851199999999997E-2</c:v>
                </c:pt>
                <c:pt idx="214">
                  <c:v>5.6169900000000002E-2</c:v>
                </c:pt>
                <c:pt idx="215">
                  <c:v>4.29253E-2</c:v>
                </c:pt>
                <c:pt idx="216">
                  <c:v>5.8891600000000002E-2</c:v>
                </c:pt>
                <c:pt idx="217">
                  <c:v>5.31627E-2</c:v>
                </c:pt>
                <c:pt idx="218">
                  <c:v>4.9060899999999998E-2</c:v>
                </c:pt>
                <c:pt idx="219">
                  <c:v>5.3593200000000001E-2</c:v>
                </c:pt>
                <c:pt idx="220">
                  <c:v>4.4524800000000003E-2</c:v>
                </c:pt>
                <c:pt idx="221">
                  <c:v>5.2712799999999997E-2</c:v>
                </c:pt>
                <c:pt idx="222">
                  <c:v>6.3478699999999999E-2</c:v>
                </c:pt>
                <c:pt idx="223">
                  <c:v>7.5856999999999994E-2</c:v>
                </c:pt>
                <c:pt idx="224">
                  <c:v>4.4070499999999999E-2</c:v>
                </c:pt>
                <c:pt idx="225">
                  <c:v>7.2259799999999999E-2</c:v>
                </c:pt>
                <c:pt idx="226">
                  <c:v>4.8163999999999998E-2</c:v>
                </c:pt>
                <c:pt idx="227">
                  <c:v>5.0302399999999997E-2</c:v>
                </c:pt>
                <c:pt idx="228">
                  <c:v>5.1189400000000003E-2</c:v>
                </c:pt>
                <c:pt idx="229">
                  <c:v>4.9474700000000003E-2</c:v>
                </c:pt>
                <c:pt idx="230">
                  <c:v>4.8410000000000002E-2</c:v>
                </c:pt>
                <c:pt idx="231">
                  <c:v>4.2136300000000002E-2</c:v>
                </c:pt>
                <c:pt idx="232">
                  <c:v>5.3100300000000003E-2</c:v>
                </c:pt>
                <c:pt idx="233">
                  <c:v>4.4419699999999999E-2</c:v>
                </c:pt>
                <c:pt idx="234">
                  <c:v>4.35679E-2</c:v>
                </c:pt>
                <c:pt idx="235">
                  <c:v>4.75065E-2</c:v>
                </c:pt>
                <c:pt idx="236">
                  <c:v>4.4028400000000002E-2</c:v>
                </c:pt>
                <c:pt idx="237">
                  <c:v>4.6647300000000003E-2</c:v>
                </c:pt>
                <c:pt idx="238">
                  <c:v>4.2894500000000002E-2</c:v>
                </c:pt>
                <c:pt idx="239">
                  <c:v>4.5775700000000002E-2</c:v>
                </c:pt>
                <c:pt idx="240">
                  <c:v>4.4811400000000001E-2</c:v>
                </c:pt>
                <c:pt idx="241">
                  <c:v>4.3878100000000003E-2</c:v>
                </c:pt>
                <c:pt idx="242">
                  <c:v>4.6626099999999997E-2</c:v>
                </c:pt>
                <c:pt idx="243">
                  <c:v>4.87924E-2</c:v>
                </c:pt>
                <c:pt idx="244">
                  <c:v>4.3892599999999997E-2</c:v>
                </c:pt>
                <c:pt idx="245">
                  <c:v>4.7254499999999998E-2</c:v>
                </c:pt>
                <c:pt idx="246">
                  <c:v>4.6617899999999997E-2</c:v>
                </c:pt>
                <c:pt idx="247">
                  <c:v>4.4978200000000003E-2</c:v>
                </c:pt>
                <c:pt idx="248">
                  <c:v>4.9559199999999998E-2</c:v>
                </c:pt>
                <c:pt idx="249">
                  <c:v>7.6779899999999998E-2</c:v>
                </c:pt>
                <c:pt idx="250">
                  <c:v>6.1037500000000001E-2</c:v>
                </c:pt>
                <c:pt idx="251">
                  <c:v>4.82736E-2</c:v>
                </c:pt>
                <c:pt idx="252">
                  <c:v>4.7333300000000002E-2</c:v>
                </c:pt>
                <c:pt idx="253">
                  <c:v>4.80516E-2</c:v>
                </c:pt>
                <c:pt idx="254">
                  <c:v>4.7147500000000002E-2</c:v>
                </c:pt>
                <c:pt idx="255">
                  <c:v>4.8527000000000001E-2</c:v>
                </c:pt>
                <c:pt idx="256">
                  <c:v>4.8368899999999999E-2</c:v>
                </c:pt>
                <c:pt idx="257">
                  <c:v>5.3737899999999998E-2</c:v>
                </c:pt>
                <c:pt idx="258">
                  <c:v>8.2390400000000003E-2</c:v>
                </c:pt>
                <c:pt idx="259">
                  <c:v>5.61643E-2</c:v>
                </c:pt>
                <c:pt idx="260">
                  <c:v>5.2926099999999997E-2</c:v>
                </c:pt>
                <c:pt idx="261">
                  <c:v>5.4592000000000002E-2</c:v>
                </c:pt>
                <c:pt idx="262">
                  <c:v>5.4908800000000001E-2</c:v>
                </c:pt>
                <c:pt idx="263">
                  <c:v>4.9343400000000003E-2</c:v>
                </c:pt>
                <c:pt idx="264">
                  <c:v>6.1757199999999998E-2</c:v>
                </c:pt>
                <c:pt idx="265">
                  <c:v>5.4672400000000003E-2</c:v>
                </c:pt>
                <c:pt idx="266">
                  <c:v>5.1771999999999999E-2</c:v>
                </c:pt>
                <c:pt idx="267">
                  <c:v>5.4435699999999997E-2</c:v>
                </c:pt>
                <c:pt idx="268">
                  <c:v>7.1886900000000004E-2</c:v>
                </c:pt>
                <c:pt idx="269">
                  <c:v>6.9160700000000006E-2</c:v>
                </c:pt>
                <c:pt idx="270">
                  <c:v>5.2441099999999997E-2</c:v>
                </c:pt>
                <c:pt idx="271">
                  <c:v>5.6195599999999998E-2</c:v>
                </c:pt>
                <c:pt idx="272">
                  <c:v>5.3962900000000001E-2</c:v>
                </c:pt>
                <c:pt idx="273">
                  <c:v>5.1142899999999998E-2</c:v>
                </c:pt>
                <c:pt idx="274">
                  <c:v>5.5011200000000003E-2</c:v>
                </c:pt>
                <c:pt idx="275">
                  <c:v>6.6369399999999995E-2</c:v>
                </c:pt>
                <c:pt idx="276">
                  <c:v>9.1100299999999995E-2</c:v>
                </c:pt>
                <c:pt idx="277">
                  <c:v>8.1780400000000003E-2</c:v>
                </c:pt>
                <c:pt idx="278">
                  <c:v>7.5908400000000001E-2</c:v>
                </c:pt>
                <c:pt idx="279">
                  <c:v>7.2099099999999999E-2</c:v>
                </c:pt>
                <c:pt idx="280">
                  <c:v>9.5976500000000006E-2</c:v>
                </c:pt>
                <c:pt idx="281">
                  <c:v>8.7645600000000004E-2</c:v>
                </c:pt>
                <c:pt idx="282">
                  <c:v>9.2277999999999999E-2</c:v>
                </c:pt>
                <c:pt idx="283">
                  <c:v>9.2598899999999998E-2</c:v>
                </c:pt>
                <c:pt idx="284">
                  <c:v>0.1314768</c:v>
                </c:pt>
                <c:pt idx="285">
                  <c:v>7.91766E-2</c:v>
                </c:pt>
                <c:pt idx="286">
                  <c:v>0.12964490000000001</c:v>
                </c:pt>
                <c:pt idx="287">
                  <c:v>0.16546169999999999</c:v>
                </c:pt>
                <c:pt idx="288">
                  <c:v>0.1154608</c:v>
                </c:pt>
                <c:pt idx="289">
                  <c:v>9.9352499999999996E-2</c:v>
                </c:pt>
                <c:pt idx="290">
                  <c:v>9.1218599999999997E-2</c:v>
                </c:pt>
                <c:pt idx="291">
                  <c:v>8.1449499999999994E-2</c:v>
                </c:pt>
                <c:pt idx="292">
                  <c:v>6.7785600000000001E-2</c:v>
                </c:pt>
                <c:pt idx="293">
                  <c:v>5.6027800000000003E-2</c:v>
                </c:pt>
                <c:pt idx="294">
                  <c:v>7.4216799999999999E-2</c:v>
                </c:pt>
                <c:pt idx="295">
                  <c:v>5.5006699999999999E-2</c:v>
                </c:pt>
                <c:pt idx="296">
                  <c:v>8.1475400000000003E-2</c:v>
                </c:pt>
                <c:pt idx="297">
                  <c:v>5.2491099999999999E-2</c:v>
                </c:pt>
                <c:pt idx="298">
                  <c:v>7.22854E-2</c:v>
                </c:pt>
                <c:pt idx="299">
                  <c:v>5.4553699999999997E-2</c:v>
                </c:pt>
                <c:pt idx="300">
                  <c:v>5.8384600000000002E-2</c:v>
                </c:pt>
                <c:pt idx="301">
                  <c:v>5.5817400000000003E-2</c:v>
                </c:pt>
                <c:pt idx="302">
                  <c:v>6.76065E-2</c:v>
                </c:pt>
                <c:pt idx="303">
                  <c:v>5.7355000000000003E-2</c:v>
                </c:pt>
                <c:pt idx="304">
                  <c:v>5.5945000000000002E-2</c:v>
                </c:pt>
                <c:pt idx="305">
                  <c:v>5.6459000000000002E-2</c:v>
                </c:pt>
                <c:pt idx="306">
                  <c:v>6.5432799999999999E-2</c:v>
                </c:pt>
                <c:pt idx="307">
                  <c:v>6.1478499999999998E-2</c:v>
                </c:pt>
                <c:pt idx="308">
                  <c:v>6.9823999999999997E-2</c:v>
                </c:pt>
                <c:pt idx="309">
                  <c:v>5.7001900000000001E-2</c:v>
                </c:pt>
                <c:pt idx="310">
                  <c:v>6.1612199999999999E-2</c:v>
                </c:pt>
                <c:pt idx="311">
                  <c:v>6.0449000000000003E-2</c:v>
                </c:pt>
                <c:pt idx="312">
                  <c:v>7.3484800000000003E-2</c:v>
                </c:pt>
                <c:pt idx="313">
                  <c:v>6.1507300000000001E-2</c:v>
                </c:pt>
                <c:pt idx="314">
                  <c:v>6.7713099999999998E-2</c:v>
                </c:pt>
                <c:pt idx="315">
                  <c:v>5.8079100000000002E-2</c:v>
                </c:pt>
                <c:pt idx="316">
                  <c:v>6.2214600000000002E-2</c:v>
                </c:pt>
                <c:pt idx="317">
                  <c:v>7.9326800000000003E-2</c:v>
                </c:pt>
                <c:pt idx="318">
                  <c:v>9.9871500000000002E-2</c:v>
                </c:pt>
                <c:pt idx="319">
                  <c:v>6.2872300000000006E-2</c:v>
                </c:pt>
                <c:pt idx="320">
                  <c:v>5.8506099999999998E-2</c:v>
                </c:pt>
                <c:pt idx="321">
                  <c:v>5.8079800000000001E-2</c:v>
                </c:pt>
                <c:pt idx="322">
                  <c:v>8.5119600000000004E-2</c:v>
                </c:pt>
                <c:pt idx="323">
                  <c:v>7.5608499999999995E-2</c:v>
                </c:pt>
                <c:pt idx="324">
                  <c:v>6.0484299999999998E-2</c:v>
                </c:pt>
                <c:pt idx="325">
                  <c:v>6.5229400000000007E-2</c:v>
                </c:pt>
                <c:pt idx="326">
                  <c:v>6.8558499999999994E-2</c:v>
                </c:pt>
                <c:pt idx="327">
                  <c:v>7.2967099999999993E-2</c:v>
                </c:pt>
                <c:pt idx="328">
                  <c:v>7.9445500000000002E-2</c:v>
                </c:pt>
                <c:pt idx="329">
                  <c:v>0.10075919999999999</c:v>
                </c:pt>
                <c:pt idx="330">
                  <c:v>6.5662100000000001E-2</c:v>
                </c:pt>
                <c:pt idx="331">
                  <c:v>7.3676500000000006E-2</c:v>
                </c:pt>
                <c:pt idx="332">
                  <c:v>6.1629799999999998E-2</c:v>
                </c:pt>
                <c:pt idx="333">
                  <c:v>6.1509399999999999E-2</c:v>
                </c:pt>
                <c:pt idx="334">
                  <c:v>6.1626E-2</c:v>
                </c:pt>
                <c:pt idx="335">
                  <c:v>6.6083199999999995E-2</c:v>
                </c:pt>
                <c:pt idx="336">
                  <c:v>6.3853599999999996E-2</c:v>
                </c:pt>
                <c:pt idx="337">
                  <c:v>6.23347E-2</c:v>
                </c:pt>
                <c:pt idx="338">
                  <c:v>7.0337499999999997E-2</c:v>
                </c:pt>
                <c:pt idx="339">
                  <c:v>6.7077600000000001E-2</c:v>
                </c:pt>
                <c:pt idx="340">
                  <c:v>6.7293400000000003E-2</c:v>
                </c:pt>
                <c:pt idx="341">
                  <c:v>8.1000699999999995E-2</c:v>
                </c:pt>
                <c:pt idx="342">
                  <c:v>6.6799800000000006E-2</c:v>
                </c:pt>
                <c:pt idx="343">
                  <c:v>7.71979E-2</c:v>
                </c:pt>
                <c:pt idx="344">
                  <c:v>8.8615799999999995E-2</c:v>
                </c:pt>
                <c:pt idx="345">
                  <c:v>7.7701800000000001E-2</c:v>
                </c:pt>
                <c:pt idx="346">
                  <c:v>6.6241400000000006E-2</c:v>
                </c:pt>
                <c:pt idx="347">
                  <c:v>6.8250000000000005E-2</c:v>
                </c:pt>
                <c:pt idx="348">
                  <c:v>7.3367799999999997E-2</c:v>
                </c:pt>
                <c:pt idx="349">
                  <c:v>7.0859599999999995E-2</c:v>
                </c:pt>
                <c:pt idx="350">
                  <c:v>6.7766599999999996E-2</c:v>
                </c:pt>
                <c:pt idx="351">
                  <c:v>7.9415600000000003E-2</c:v>
                </c:pt>
                <c:pt idx="352">
                  <c:v>8.9973300000000006E-2</c:v>
                </c:pt>
                <c:pt idx="353">
                  <c:v>6.3208399999999998E-2</c:v>
                </c:pt>
                <c:pt idx="354">
                  <c:v>0.115162</c:v>
                </c:pt>
                <c:pt idx="355">
                  <c:v>7.92022E-2</c:v>
                </c:pt>
                <c:pt idx="356">
                  <c:v>7.9255300000000001E-2</c:v>
                </c:pt>
                <c:pt idx="357">
                  <c:v>6.7096199999999995E-2</c:v>
                </c:pt>
                <c:pt idx="358">
                  <c:v>8.5684099999999999E-2</c:v>
                </c:pt>
                <c:pt idx="359">
                  <c:v>7.9394000000000006E-2</c:v>
                </c:pt>
                <c:pt idx="360">
                  <c:v>7.4154300000000006E-2</c:v>
                </c:pt>
                <c:pt idx="361">
                  <c:v>6.7906300000000003E-2</c:v>
                </c:pt>
                <c:pt idx="362">
                  <c:v>0.1064779</c:v>
                </c:pt>
                <c:pt idx="363">
                  <c:v>7.3567199999999999E-2</c:v>
                </c:pt>
                <c:pt idx="364">
                  <c:v>7.3775199999999999E-2</c:v>
                </c:pt>
                <c:pt idx="365">
                  <c:v>7.0597199999999999E-2</c:v>
                </c:pt>
                <c:pt idx="366">
                  <c:v>7.2970599999999997E-2</c:v>
                </c:pt>
                <c:pt idx="367">
                  <c:v>6.9538900000000001E-2</c:v>
                </c:pt>
                <c:pt idx="368">
                  <c:v>6.7785700000000004E-2</c:v>
                </c:pt>
                <c:pt idx="369">
                  <c:v>9.7898200000000005E-2</c:v>
                </c:pt>
                <c:pt idx="370">
                  <c:v>8.5112900000000005E-2</c:v>
                </c:pt>
                <c:pt idx="371">
                  <c:v>6.6700800000000005E-2</c:v>
                </c:pt>
                <c:pt idx="372">
                  <c:v>7.0367799999999994E-2</c:v>
                </c:pt>
                <c:pt idx="373">
                  <c:v>8.8423000000000002E-2</c:v>
                </c:pt>
                <c:pt idx="374">
                  <c:v>9.8774699999999993E-2</c:v>
                </c:pt>
                <c:pt idx="375">
                  <c:v>9.8219899999999999E-2</c:v>
                </c:pt>
                <c:pt idx="376">
                  <c:v>7.3705000000000007E-2</c:v>
                </c:pt>
                <c:pt idx="377">
                  <c:v>8.6425199999999994E-2</c:v>
                </c:pt>
                <c:pt idx="378">
                  <c:v>5.93278E-2</c:v>
                </c:pt>
                <c:pt idx="379">
                  <c:v>7.0138400000000004E-2</c:v>
                </c:pt>
                <c:pt idx="380">
                  <c:v>8.9831300000000003E-2</c:v>
                </c:pt>
                <c:pt idx="381">
                  <c:v>6.3997600000000002E-2</c:v>
                </c:pt>
                <c:pt idx="382">
                  <c:v>7.2190000000000004E-2</c:v>
                </c:pt>
                <c:pt idx="383">
                  <c:v>0.12600639999999999</c:v>
                </c:pt>
                <c:pt idx="384">
                  <c:v>7.4122900000000005E-2</c:v>
                </c:pt>
                <c:pt idx="385">
                  <c:v>8.4899799999999997E-2</c:v>
                </c:pt>
                <c:pt idx="386">
                  <c:v>7.7831899999999996E-2</c:v>
                </c:pt>
                <c:pt idx="387">
                  <c:v>9.1512399999999994E-2</c:v>
                </c:pt>
                <c:pt idx="388">
                  <c:v>6.6942199999999993E-2</c:v>
                </c:pt>
                <c:pt idx="389">
                  <c:v>7.0927299999999999E-2</c:v>
                </c:pt>
                <c:pt idx="390">
                  <c:v>6.6518800000000003E-2</c:v>
                </c:pt>
                <c:pt idx="391">
                  <c:v>6.6617300000000004E-2</c:v>
                </c:pt>
                <c:pt idx="392">
                  <c:v>6.5633200000000003E-2</c:v>
                </c:pt>
                <c:pt idx="393">
                  <c:v>7.5078800000000001E-2</c:v>
                </c:pt>
                <c:pt idx="394">
                  <c:v>6.5429100000000004E-2</c:v>
                </c:pt>
                <c:pt idx="395">
                  <c:v>6.9607100000000005E-2</c:v>
                </c:pt>
                <c:pt idx="396">
                  <c:v>6.8207299999999998E-2</c:v>
                </c:pt>
                <c:pt idx="397">
                  <c:v>9.67417E-2</c:v>
                </c:pt>
                <c:pt idx="398">
                  <c:v>6.8108000000000002E-2</c:v>
                </c:pt>
                <c:pt idx="399">
                  <c:v>6.7503199999999999E-2</c:v>
                </c:pt>
                <c:pt idx="400">
                  <c:v>7.1915699999999999E-2</c:v>
                </c:pt>
                <c:pt idx="401">
                  <c:v>8.7637599999999996E-2</c:v>
                </c:pt>
                <c:pt idx="402">
                  <c:v>0.1353308</c:v>
                </c:pt>
                <c:pt idx="403">
                  <c:v>8.6027699999999999E-2</c:v>
                </c:pt>
                <c:pt idx="404">
                  <c:v>6.7105899999999996E-2</c:v>
                </c:pt>
                <c:pt idx="405">
                  <c:v>7.1663900000000003E-2</c:v>
                </c:pt>
                <c:pt idx="406">
                  <c:v>7.8397099999999997E-2</c:v>
                </c:pt>
                <c:pt idx="407">
                  <c:v>6.9108000000000003E-2</c:v>
                </c:pt>
                <c:pt idx="408">
                  <c:v>7.0067500000000005E-2</c:v>
                </c:pt>
                <c:pt idx="409">
                  <c:v>6.5877699999999997E-2</c:v>
                </c:pt>
                <c:pt idx="410">
                  <c:v>7.3263599999999998E-2</c:v>
                </c:pt>
                <c:pt idx="411">
                  <c:v>6.9126199999999999E-2</c:v>
                </c:pt>
                <c:pt idx="412">
                  <c:v>6.9997500000000004E-2</c:v>
                </c:pt>
                <c:pt idx="413">
                  <c:v>6.9131700000000004E-2</c:v>
                </c:pt>
                <c:pt idx="414">
                  <c:v>6.9982900000000001E-2</c:v>
                </c:pt>
                <c:pt idx="415">
                  <c:v>7.8934500000000005E-2</c:v>
                </c:pt>
                <c:pt idx="416">
                  <c:v>8.8679800000000003E-2</c:v>
                </c:pt>
                <c:pt idx="417">
                  <c:v>7.6696E-2</c:v>
                </c:pt>
                <c:pt idx="418">
                  <c:v>7.1635699999999997E-2</c:v>
                </c:pt>
                <c:pt idx="419">
                  <c:v>6.8990999999999997E-2</c:v>
                </c:pt>
                <c:pt idx="420">
                  <c:v>6.7883299999999994E-2</c:v>
                </c:pt>
                <c:pt idx="421">
                  <c:v>6.9570099999999996E-2</c:v>
                </c:pt>
                <c:pt idx="422">
                  <c:v>6.9161399999999998E-2</c:v>
                </c:pt>
                <c:pt idx="423">
                  <c:v>7.4087700000000006E-2</c:v>
                </c:pt>
                <c:pt idx="424">
                  <c:v>7.3085600000000001E-2</c:v>
                </c:pt>
                <c:pt idx="425">
                  <c:v>7.5184699999999993E-2</c:v>
                </c:pt>
                <c:pt idx="426">
                  <c:v>7.6166200000000003E-2</c:v>
                </c:pt>
                <c:pt idx="427">
                  <c:v>0.11594649999999999</c:v>
                </c:pt>
                <c:pt idx="428">
                  <c:v>7.6277499999999998E-2</c:v>
                </c:pt>
                <c:pt idx="429">
                  <c:v>7.6418600000000003E-2</c:v>
                </c:pt>
                <c:pt idx="430">
                  <c:v>7.8014500000000001E-2</c:v>
                </c:pt>
                <c:pt idx="431">
                  <c:v>0.10193919999999999</c:v>
                </c:pt>
                <c:pt idx="432">
                  <c:v>7.3975200000000005E-2</c:v>
                </c:pt>
                <c:pt idx="433">
                  <c:v>7.5692899999999994E-2</c:v>
                </c:pt>
                <c:pt idx="434">
                  <c:v>7.5369900000000004E-2</c:v>
                </c:pt>
                <c:pt idx="435">
                  <c:v>7.5607599999999997E-2</c:v>
                </c:pt>
                <c:pt idx="436">
                  <c:v>7.8648700000000002E-2</c:v>
                </c:pt>
                <c:pt idx="437">
                  <c:v>7.3074799999999995E-2</c:v>
                </c:pt>
                <c:pt idx="438">
                  <c:v>7.2396699999999994E-2</c:v>
                </c:pt>
                <c:pt idx="439">
                  <c:v>7.25856E-2</c:v>
                </c:pt>
                <c:pt idx="440">
                  <c:v>7.1300100000000005E-2</c:v>
                </c:pt>
                <c:pt idx="441">
                  <c:v>7.2731799999999999E-2</c:v>
                </c:pt>
                <c:pt idx="442">
                  <c:v>7.6622399999999993E-2</c:v>
                </c:pt>
                <c:pt idx="443">
                  <c:v>8.1680600000000006E-2</c:v>
                </c:pt>
                <c:pt idx="444">
                  <c:v>7.3081499999999994E-2</c:v>
                </c:pt>
                <c:pt idx="445">
                  <c:v>9.2189599999999997E-2</c:v>
                </c:pt>
                <c:pt idx="446">
                  <c:v>0.12845490000000001</c:v>
                </c:pt>
                <c:pt idx="447">
                  <c:v>7.7338500000000004E-2</c:v>
                </c:pt>
                <c:pt idx="448">
                  <c:v>7.41121E-2</c:v>
                </c:pt>
                <c:pt idx="449">
                  <c:v>7.6757500000000006E-2</c:v>
                </c:pt>
                <c:pt idx="450">
                  <c:v>7.2781999999999999E-2</c:v>
                </c:pt>
                <c:pt idx="451">
                  <c:v>7.6262399999999994E-2</c:v>
                </c:pt>
                <c:pt idx="452">
                  <c:v>7.4478199999999994E-2</c:v>
                </c:pt>
                <c:pt idx="453">
                  <c:v>7.7442800000000006E-2</c:v>
                </c:pt>
                <c:pt idx="454">
                  <c:v>7.4728199999999995E-2</c:v>
                </c:pt>
                <c:pt idx="455">
                  <c:v>8.0191200000000004E-2</c:v>
                </c:pt>
                <c:pt idx="456">
                  <c:v>0.1492271</c:v>
                </c:pt>
                <c:pt idx="457">
                  <c:v>7.4254200000000006E-2</c:v>
                </c:pt>
                <c:pt idx="458">
                  <c:v>8.2881899999999994E-2</c:v>
                </c:pt>
                <c:pt idx="459">
                  <c:v>8.1368899999999994E-2</c:v>
                </c:pt>
                <c:pt idx="460">
                  <c:v>7.56463E-2</c:v>
                </c:pt>
                <c:pt idx="461">
                  <c:v>8.4511199999999995E-2</c:v>
                </c:pt>
                <c:pt idx="462">
                  <c:v>8.2805100000000006E-2</c:v>
                </c:pt>
                <c:pt idx="463">
                  <c:v>8.0386200000000005E-2</c:v>
                </c:pt>
                <c:pt idx="464">
                  <c:v>7.6210399999999998E-2</c:v>
                </c:pt>
                <c:pt idx="465">
                  <c:v>7.8992999999999994E-2</c:v>
                </c:pt>
                <c:pt idx="466">
                  <c:v>0.1123229</c:v>
                </c:pt>
                <c:pt idx="467">
                  <c:v>0.11610529999999999</c:v>
                </c:pt>
                <c:pt idx="468">
                  <c:v>8.1104200000000001E-2</c:v>
                </c:pt>
                <c:pt idx="469">
                  <c:v>8.2019499999999995E-2</c:v>
                </c:pt>
                <c:pt idx="470">
                  <c:v>9.6782900000000005E-2</c:v>
                </c:pt>
                <c:pt idx="471">
                  <c:v>8.93071E-2</c:v>
                </c:pt>
                <c:pt idx="472">
                  <c:v>8.0298700000000001E-2</c:v>
                </c:pt>
                <c:pt idx="473">
                  <c:v>8.2178699999999993E-2</c:v>
                </c:pt>
                <c:pt idx="474">
                  <c:v>8.9979000000000003E-2</c:v>
                </c:pt>
                <c:pt idx="475">
                  <c:v>9.3599000000000002E-2</c:v>
                </c:pt>
                <c:pt idx="476">
                  <c:v>8.5786399999999999E-2</c:v>
                </c:pt>
                <c:pt idx="477">
                  <c:v>8.0499899999999999E-2</c:v>
                </c:pt>
                <c:pt idx="478">
                  <c:v>8.0710500000000004E-2</c:v>
                </c:pt>
                <c:pt idx="479">
                  <c:v>7.8209500000000001E-2</c:v>
                </c:pt>
                <c:pt idx="480">
                  <c:v>7.8933299999999998E-2</c:v>
                </c:pt>
                <c:pt idx="481">
                  <c:v>8.2643900000000006E-2</c:v>
                </c:pt>
                <c:pt idx="482">
                  <c:v>8.0335799999999999E-2</c:v>
                </c:pt>
                <c:pt idx="483">
                  <c:v>8.5067000000000004E-2</c:v>
                </c:pt>
                <c:pt idx="484">
                  <c:v>8.4379999999999997E-2</c:v>
                </c:pt>
                <c:pt idx="485">
                  <c:v>8.1559000000000006E-2</c:v>
                </c:pt>
                <c:pt idx="486">
                  <c:v>9.91007E-2</c:v>
                </c:pt>
                <c:pt idx="487">
                  <c:v>7.9533699999999999E-2</c:v>
                </c:pt>
                <c:pt idx="488">
                  <c:v>8.18242E-2</c:v>
                </c:pt>
                <c:pt idx="489">
                  <c:v>8.1030900000000003E-2</c:v>
                </c:pt>
                <c:pt idx="490">
                  <c:v>8.0729999999999996E-2</c:v>
                </c:pt>
                <c:pt idx="491">
                  <c:v>0.1124568</c:v>
                </c:pt>
                <c:pt idx="492">
                  <c:v>8.3171899999999993E-2</c:v>
                </c:pt>
                <c:pt idx="493">
                  <c:v>7.99652E-2</c:v>
                </c:pt>
                <c:pt idx="494">
                  <c:v>8.35095E-2</c:v>
                </c:pt>
                <c:pt idx="495">
                  <c:v>8.9056300000000005E-2</c:v>
                </c:pt>
                <c:pt idx="496">
                  <c:v>9.1439000000000006E-2</c:v>
                </c:pt>
                <c:pt idx="497">
                  <c:v>8.4467500000000001E-2</c:v>
                </c:pt>
                <c:pt idx="498">
                  <c:v>8.2338099999999997E-2</c:v>
                </c:pt>
                <c:pt idx="499">
                  <c:v>8.2633100000000001E-2</c:v>
                </c:pt>
                <c:pt idx="500">
                  <c:v>8.4010699999999994E-2</c:v>
                </c:pt>
                <c:pt idx="501">
                  <c:v>8.9852699999999994E-2</c:v>
                </c:pt>
                <c:pt idx="502">
                  <c:v>0.1021922</c:v>
                </c:pt>
                <c:pt idx="503">
                  <c:v>8.2490800000000003E-2</c:v>
                </c:pt>
                <c:pt idx="504">
                  <c:v>8.3285100000000001E-2</c:v>
                </c:pt>
                <c:pt idx="505">
                  <c:v>8.3271200000000004E-2</c:v>
                </c:pt>
                <c:pt idx="506">
                  <c:v>8.7283100000000002E-2</c:v>
                </c:pt>
                <c:pt idx="507">
                  <c:v>9.2792100000000002E-2</c:v>
                </c:pt>
                <c:pt idx="508">
                  <c:v>8.4207199999999996E-2</c:v>
                </c:pt>
                <c:pt idx="509">
                  <c:v>9.4103199999999998E-2</c:v>
                </c:pt>
                <c:pt idx="510">
                  <c:v>8.9956300000000003E-2</c:v>
                </c:pt>
                <c:pt idx="511">
                  <c:v>8.4240700000000002E-2</c:v>
                </c:pt>
                <c:pt idx="512">
                  <c:v>8.1106200000000003E-2</c:v>
                </c:pt>
                <c:pt idx="513">
                  <c:v>0.14204159999999999</c:v>
                </c:pt>
                <c:pt idx="514">
                  <c:v>8.57546E-2</c:v>
                </c:pt>
                <c:pt idx="515">
                  <c:v>8.4921499999999997E-2</c:v>
                </c:pt>
                <c:pt idx="516">
                  <c:v>8.2581799999999997E-2</c:v>
                </c:pt>
                <c:pt idx="517">
                  <c:v>8.7383000000000002E-2</c:v>
                </c:pt>
                <c:pt idx="518">
                  <c:v>8.8379299999999994E-2</c:v>
                </c:pt>
                <c:pt idx="519">
                  <c:v>9.6698300000000001E-2</c:v>
                </c:pt>
                <c:pt idx="520">
                  <c:v>0.13602349999999999</c:v>
                </c:pt>
                <c:pt idx="521">
                  <c:v>8.4354200000000004E-2</c:v>
                </c:pt>
                <c:pt idx="522">
                  <c:v>0.125472</c:v>
                </c:pt>
                <c:pt idx="523">
                  <c:v>8.7493100000000004E-2</c:v>
                </c:pt>
                <c:pt idx="524">
                  <c:v>8.6590799999999996E-2</c:v>
                </c:pt>
                <c:pt idx="525">
                  <c:v>8.63931E-2</c:v>
                </c:pt>
                <c:pt idx="526">
                  <c:v>0.1024318</c:v>
                </c:pt>
                <c:pt idx="527">
                  <c:v>8.1211000000000005E-2</c:v>
                </c:pt>
                <c:pt idx="528">
                  <c:v>0.12746959999999999</c:v>
                </c:pt>
                <c:pt idx="529">
                  <c:v>8.9080800000000002E-2</c:v>
                </c:pt>
                <c:pt idx="530">
                  <c:v>8.0592200000000003E-2</c:v>
                </c:pt>
                <c:pt idx="531">
                  <c:v>9.2191400000000007E-2</c:v>
                </c:pt>
                <c:pt idx="532">
                  <c:v>8.6930999999999994E-2</c:v>
                </c:pt>
                <c:pt idx="533">
                  <c:v>7.9829700000000003E-2</c:v>
                </c:pt>
                <c:pt idx="534">
                  <c:v>8.5718900000000001E-2</c:v>
                </c:pt>
                <c:pt idx="535">
                  <c:v>8.1512899999999999E-2</c:v>
                </c:pt>
                <c:pt idx="536">
                  <c:v>8.1758399999999995E-2</c:v>
                </c:pt>
                <c:pt idx="537">
                  <c:v>8.1918199999999997E-2</c:v>
                </c:pt>
                <c:pt idx="538">
                  <c:v>8.4425E-2</c:v>
                </c:pt>
                <c:pt idx="539">
                  <c:v>8.3338599999999999E-2</c:v>
                </c:pt>
                <c:pt idx="540">
                  <c:v>8.5273699999999994E-2</c:v>
                </c:pt>
                <c:pt idx="541">
                  <c:v>8.3127499999999993E-2</c:v>
                </c:pt>
                <c:pt idx="542">
                  <c:v>8.9441000000000007E-2</c:v>
                </c:pt>
                <c:pt idx="543">
                  <c:v>8.2774100000000003E-2</c:v>
                </c:pt>
                <c:pt idx="544">
                  <c:v>8.6873099999999995E-2</c:v>
                </c:pt>
                <c:pt idx="545">
                  <c:v>8.6116700000000004E-2</c:v>
                </c:pt>
                <c:pt idx="546">
                  <c:v>8.4929500000000005E-2</c:v>
                </c:pt>
                <c:pt idx="547">
                  <c:v>8.0282300000000001E-2</c:v>
                </c:pt>
                <c:pt idx="548">
                  <c:v>8.33208E-2</c:v>
                </c:pt>
                <c:pt idx="549">
                  <c:v>0.20770079999999999</c:v>
                </c:pt>
                <c:pt idx="550">
                  <c:v>0.1067685</c:v>
                </c:pt>
                <c:pt idx="551">
                  <c:v>0.11934060000000001</c:v>
                </c:pt>
                <c:pt idx="552">
                  <c:v>0.1076865</c:v>
                </c:pt>
                <c:pt idx="553">
                  <c:v>0.1206265</c:v>
                </c:pt>
                <c:pt idx="554">
                  <c:v>0.16811970000000001</c:v>
                </c:pt>
                <c:pt idx="555">
                  <c:v>0.1041525</c:v>
                </c:pt>
                <c:pt idx="556">
                  <c:v>8.7289400000000003E-2</c:v>
                </c:pt>
                <c:pt idx="557">
                  <c:v>9.6448300000000001E-2</c:v>
                </c:pt>
                <c:pt idx="558">
                  <c:v>9.6950900000000007E-2</c:v>
                </c:pt>
                <c:pt idx="559">
                  <c:v>8.4766900000000006E-2</c:v>
                </c:pt>
                <c:pt idx="560">
                  <c:v>8.0927499999999999E-2</c:v>
                </c:pt>
                <c:pt idx="561">
                  <c:v>8.0458600000000005E-2</c:v>
                </c:pt>
                <c:pt idx="562">
                  <c:v>8.2821400000000003E-2</c:v>
                </c:pt>
                <c:pt idx="563">
                  <c:v>8.2578700000000005E-2</c:v>
                </c:pt>
                <c:pt idx="564">
                  <c:v>8.4752400000000006E-2</c:v>
                </c:pt>
                <c:pt idx="565">
                  <c:v>8.1234500000000001E-2</c:v>
                </c:pt>
                <c:pt idx="566">
                  <c:v>8.9491100000000004E-2</c:v>
                </c:pt>
                <c:pt idx="567">
                  <c:v>8.4271499999999999E-2</c:v>
                </c:pt>
                <c:pt idx="568">
                  <c:v>8.9976200000000006E-2</c:v>
                </c:pt>
                <c:pt idx="569">
                  <c:v>8.1917900000000002E-2</c:v>
                </c:pt>
                <c:pt idx="570">
                  <c:v>8.4709999999999994E-2</c:v>
                </c:pt>
                <c:pt idx="571">
                  <c:v>8.50027E-2</c:v>
                </c:pt>
                <c:pt idx="572">
                  <c:v>8.3105899999999996E-2</c:v>
                </c:pt>
                <c:pt idx="573">
                  <c:v>8.2300799999999993E-2</c:v>
                </c:pt>
                <c:pt idx="574">
                  <c:v>0.11541419999999999</c:v>
                </c:pt>
                <c:pt idx="575">
                  <c:v>8.6334400000000006E-2</c:v>
                </c:pt>
                <c:pt idx="576">
                  <c:v>8.7627300000000005E-2</c:v>
                </c:pt>
                <c:pt idx="577">
                  <c:v>8.7946200000000002E-2</c:v>
                </c:pt>
                <c:pt idx="578">
                  <c:v>8.2310300000000003E-2</c:v>
                </c:pt>
                <c:pt idx="579">
                  <c:v>9.2419399999999999E-2</c:v>
                </c:pt>
                <c:pt idx="580">
                  <c:v>8.5977499999999998E-2</c:v>
                </c:pt>
                <c:pt idx="581">
                  <c:v>0.10434499999999999</c:v>
                </c:pt>
                <c:pt idx="582">
                  <c:v>0.1092523</c:v>
                </c:pt>
                <c:pt idx="583">
                  <c:v>8.1302100000000002E-2</c:v>
                </c:pt>
                <c:pt idx="584">
                  <c:v>8.5423899999999997E-2</c:v>
                </c:pt>
                <c:pt idx="585">
                  <c:v>7.90603E-2</c:v>
                </c:pt>
                <c:pt idx="586">
                  <c:v>8.0177300000000007E-2</c:v>
                </c:pt>
                <c:pt idx="587">
                  <c:v>8.4802799999999998E-2</c:v>
                </c:pt>
                <c:pt idx="588">
                  <c:v>7.8267000000000003E-2</c:v>
                </c:pt>
                <c:pt idx="589">
                  <c:v>7.6160800000000001E-2</c:v>
                </c:pt>
                <c:pt idx="590">
                  <c:v>8.1375600000000006E-2</c:v>
                </c:pt>
                <c:pt idx="591">
                  <c:v>8.2581500000000002E-2</c:v>
                </c:pt>
                <c:pt idx="592">
                  <c:v>9.2447600000000005E-2</c:v>
                </c:pt>
                <c:pt idx="593">
                  <c:v>8.77082E-2</c:v>
                </c:pt>
                <c:pt idx="594">
                  <c:v>7.9553700000000005E-2</c:v>
                </c:pt>
                <c:pt idx="595">
                  <c:v>8.0729099999999998E-2</c:v>
                </c:pt>
                <c:pt idx="596">
                  <c:v>8.3663699999999994E-2</c:v>
                </c:pt>
                <c:pt idx="597">
                  <c:v>7.8115699999999996E-2</c:v>
                </c:pt>
                <c:pt idx="598">
                  <c:v>7.9253199999999996E-2</c:v>
                </c:pt>
                <c:pt idx="599">
                  <c:v>7.9670599999999994E-2</c:v>
                </c:pt>
                <c:pt idx="600">
                  <c:v>8.2646800000000006E-2</c:v>
                </c:pt>
                <c:pt idx="601">
                  <c:v>8.1384999999999999E-2</c:v>
                </c:pt>
                <c:pt idx="602">
                  <c:v>8.0996399999999996E-2</c:v>
                </c:pt>
                <c:pt idx="603">
                  <c:v>8.2849199999999998E-2</c:v>
                </c:pt>
                <c:pt idx="604">
                  <c:v>8.0504400000000004E-2</c:v>
                </c:pt>
                <c:pt idx="605">
                  <c:v>9.1708399999999995E-2</c:v>
                </c:pt>
                <c:pt idx="606">
                  <c:v>8.1347699999999995E-2</c:v>
                </c:pt>
                <c:pt idx="607">
                  <c:v>8.0188400000000007E-2</c:v>
                </c:pt>
                <c:pt idx="608">
                  <c:v>7.77061E-2</c:v>
                </c:pt>
                <c:pt idx="609">
                  <c:v>8.5572300000000004E-2</c:v>
                </c:pt>
                <c:pt idx="610">
                  <c:v>0.1049052</c:v>
                </c:pt>
                <c:pt idx="611">
                  <c:v>9.1169399999999998E-2</c:v>
                </c:pt>
                <c:pt idx="612">
                  <c:v>8.3608500000000002E-2</c:v>
                </c:pt>
                <c:pt idx="613">
                  <c:v>7.9174300000000003E-2</c:v>
                </c:pt>
                <c:pt idx="614">
                  <c:v>7.8359600000000001E-2</c:v>
                </c:pt>
                <c:pt idx="615">
                  <c:v>8.2520399999999994E-2</c:v>
                </c:pt>
                <c:pt idx="616">
                  <c:v>7.6971399999999995E-2</c:v>
                </c:pt>
                <c:pt idx="617">
                  <c:v>7.7548900000000004E-2</c:v>
                </c:pt>
                <c:pt idx="618">
                  <c:v>9.0993699999999997E-2</c:v>
                </c:pt>
                <c:pt idx="619">
                  <c:v>7.9777200000000006E-2</c:v>
                </c:pt>
                <c:pt idx="620">
                  <c:v>8.7487400000000007E-2</c:v>
                </c:pt>
                <c:pt idx="621">
                  <c:v>7.9267400000000002E-2</c:v>
                </c:pt>
                <c:pt idx="622">
                  <c:v>8.20023E-2</c:v>
                </c:pt>
                <c:pt idx="623">
                  <c:v>7.9646499999999995E-2</c:v>
                </c:pt>
                <c:pt idx="624">
                  <c:v>7.9253199999999996E-2</c:v>
                </c:pt>
                <c:pt idx="625">
                  <c:v>8.1017599999999995E-2</c:v>
                </c:pt>
                <c:pt idx="626">
                  <c:v>8.3828899999999998E-2</c:v>
                </c:pt>
                <c:pt idx="627">
                  <c:v>8.4303000000000003E-2</c:v>
                </c:pt>
                <c:pt idx="628">
                  <c:v>8.4180900000000003E-2</c:v>
                </c:pt>
                <c:pt idx="629">
                  <c:v>8.5073700000000002E-2</c:v>
                </c:pt>
                <c:pt idx="630">
                  <c:v>9.1655500000000001E-2</c:v>
                </c:pt>
                <c:pt idx="631">
                  <c:v>9.1151499999999996E-2</c:v>
                </c:pt>
                <c:pt idx="632">
                  <c:v>8.1085500000000005E-2</c:v>
                </c:pt>
                <c:pt idx="633">
                  <c:v>8.2796400000000006E-2</c:v>
                </c:pt>
                <c:pt idx="634">
                  <c:v>0.1676096</c:v>
                </c:pt>
                <c:pt idx="635">
                  <c:v>8.5213700000000003E-2</c:v>
                </c:pt>
                <c:pt idx="636">
                  <c:v>7.9180799999999996E-2</c:v>
                </c:pt>
                <c:pt idx="637">
                  <c:v>9.7630900000000007E-2</c:v>
                </c:pt>
                <c:pt idx="638">
                  <c:v>0.1093121</c:v>
                </c:pt>
                <c:pt idx="639">
                  <c:v>7.9184699999999997E-2</c:v>
                </c:pt>
                <c:pt idx="640">
                  <c:v>7.9614000000000004E-2</c:v>
                </c:pt>
                <c:pt idx="641">
                  <c:v>8.6723599999999998E-2</c:v>
                </c:pt>
                <c:pt idx="642">
                  <c:v>7.7805299999999994E-2</c:v>
                </c:pt>
                <c:pt idx="643">
                  <c:v>9.0467199999999998E-2</c:v>
                </c:pt>
                <c:pt idx="644">
                  <c:v>8.6089899999999997E-2</c:v>
                </c:pt>
                <c:pt idx="645">
                  <c:v>8.3346500000000004E-2</c:v>
                </c:pt>
                <c:pt idx="646">
                  <c:v>0.17917060000000001</c:v>
                </c:pt>
                <c:pt idx="647">
                  <c:v>8.0482600000000001E-2</c:v>
                </c:pt>
                <c:pt idx="648">
                  <c:v>7.9816799999999993E-2</c:v>
                </c:pt>
                <c:pt idx="649">
                  <c:v>8.0643300000000001E-2</c:v>
                </c:pt>
                <c:pt idx="650">
                  <c:v>7.6418E-2</c:v>
                </c:pt>
                <c:pt idx="651">
                  <c:v>8.1508899999999995E-2</c:v>
                </c:pt>
                <c:pt idx="652">
                  <c:v>8.4168099999999996E-2</c:v>
                </c:pt>
                <c:pt idx="653">
                  <c:v>7.8494499999999995E-2</c:v>
                </c:pt>
                <c:pt idx="654">
                  <c:v>7.9613500000000004E-2</c:v>
                </c:pt>
                <c:pt idx="655">
                  <c:v>8.0343499999999998E-2</c:v>
                </c:pt>
                <c:pt idx="656">
                  <c:v>9.0690199999999999E-2</c:v>
                </c:pt>
                <c:pt idx="657">
                  <c:v>8.6544499999999996E-2</c:v>
                </c:pt>
                <c:pt idx="658">
                  <c:v>8.0214400000000005E-2</c:v>
                </c:pt>
                <c:pt idx="659">
                  <c:v>8.0166799999999996E-2</c:v>
                </c:pt>
                <c:pt idx="660">
                  <c:v>8.1829799999999994E-2</c:v>
                </c:pt>
                <c:pt idx="661">
                  <c:v>8.3921599999999999E-2</c:v>
                </c:pt>
                <c:pt idx="662">
                  <c:v>7.8660300000000002E-2</c:v>
                </c:pt>
                <c:pt idx="663">
                  <c:v>8.4760299999999997E-2</c:v>
                </c:pt>
                <c:pt idx="664">
                  <c:v>0.1113971</c:v>
                </c:pt>
                <c:pt idx="665">
                  <c:v>8.6322099999999999E-2</c:v>
                </c:pt>
                <c:pt idx="666">
                  <c:v>0.1188188</c:v>
                </c:pt>
                <c:pt idx="667">
                  <c:v>8.2205100000000003E-2</c:v>
                </c:pt>
                <c:pt idx="668">
                  <c:v>9.71051E-2</c:v>
                </c:pt>
                <c:pt idx="669">
                  <c:v>8.2077600000000001E-2</c:v>
                </c:pt>
                <c:pt idx="670">
                  <c:v>8.0210100000000006E-2</c:v>
                </c:pt>
                <c:pt idx="671">
                  <c:v>8.4135199999999993E-2</c:v>
                </c:pt>
                <c:pt idx="672">
                  <c:v>8.1113900000000003E-2</c:v>
                </c:pt>
                <c:pt idx="673">
                  <c:v>7.9873200000000005E-2</c:v>
                </c:pt>
                <c:pt idx="674">
                  <c:v>8.0848100000000006E-2</c:v>
                </c:pt>
                <c:pt idx="675">
                  <c:v>8.1320199999999995E-2</c:v>
                </c:pt>
                <c:pt idx="676">
                  <c:v>7.8600299999999998E-2</c:v>
                </c:pt>
                <c:pt idx="677">
                  <c:v>7.9680000000000001E-2</c:v>
                </c:pt>
                <c:pt idx="678">
                  <c:v>0.107474</c:v>
                </c:pt>
                <c:pt idx="679">
                  <c:v>8.0198800000000001E-2</c:v>
                </c:pt>
                <c:pt idx="680">
                  <c:v>8.3389199999999997E-2</c:v>
                </c:pt>
                <c:pt idx="681">
                  <c:v>8.1916799999999998E-2</c:v>
                </c:pt>
                <c:pt idx="682">
                  <c:v>8.6771699999999993E-2</c:v>
                </c:pt>
                <c:pt idx="683">
                  <c:v>8.2460099999999995E-2</c:v>
                </c:pt>
                <c:pt idx="684">
                  <c:v>8.0097699999999994E-2</c:v>
                </c:pt>
                <c:pt idx="685">
                  <c:v>8.1378300000000001E-2</c:v>
                </c:pt>
                <c:pt idx="686">
                  <c:v>8.24873E-2</c:v>
                </c:pt>
                <c:pt idx="687">
                  <c:v>8.3537500000000001E-2</c:v>
                </c:pt>
                <c:pt idx="688">
                  <c:v>7.8233899999999995E-2</c:v>
                </c:pt>
                <c:pt idx="689">
                  <c:v>8.3058000000000007E-2</c:v>
                </c:pt>
                <c:pt idx="690">
                  <c:v>8.3148899999999998E-2</c:v>
                </c:pt>
                <c:pt idx="691">
                  <c:v>8.8685299999999995E-2</c:v>
                </c:pt>
                <c:pt idx="692">
                  <c:v>8.4551899999999999E-2</c:v>
                </c:pt>
                <c:pt idx="693">
                  <c:v>8.0808000000000005E-2</c:v>
                </c:pt>
                <c:pt idx="694">
                  <c:v>0.1114883</c:v>
                </c:pt>
                <c:pt idx="695">
                  <c:v>0.14723890000000001</c:v>
                </c:pt>
                <c:pt idx="696">
                  <c:v>8.2994600000000002E-2</c:v>
                </c:pt>
                <c:pt idx="697">
                  <c:v>8.2860299999999998E-2</c:v>
                </c:pt>
                <c:pt idx="698">
                  <c:v>8.4205600000000005E-2</c:v>
                </c:pt>
                <c:pt idx="699">
                  <c:v>8.2702600000000001E-2</c:v>
                </c:pt>
                <c:pt idx="700">
                  <c:v>8.5932900000000007E-2</c:v>
                </c:pt>
                <c:pt idx="701">
                  <c:v>8.1005999999999995E-2</c:v>
                </c:pt>
                <c:pt idx="702">
                  <c:v>8.2818199999999995E-2</c:v>
                </c:pt>
                <c:pt idx="703">
                  <c:v>8.1381300000000004E-2</c:v>
                </c:pt>
                <c:pt idx="704">
                  <c:v>8.2916299999999998E-2</c:v>
                </c:pt>
                <c:pt idx="705">
                  <c:v>8.2384299999999994E-2</c:v>
                </c:pt>
                <c:pt idx="706">
                  <c:v>8.3790900000000001E-2</c:v>
                </c:pt>
                <c:pt idx="707">
                  <c:v>9.1644100000000006E-2</c:v>
                </c:pt>
                <c:pt idx="708">
                  <c:v>8.7245799999999998E-2</c:v>
                </c:pt>
                <c:pt idx="709">
                  <c:v>8.0207899999999999E-2</c:v>
                </c:pt>
                <c:pt idx="710">
                  <c:v>8.2025000000000001E-2</c:v>
                </c:pt>
                <c:pt idx="711">
                  <c:v>8.2764900000000002E-2</c:v>
                </c:pt>
                <c:pt idx="712">
                  <c:v>8.2093100000000002E-2</c:v>
                </c:pt>
                <c:pt idx="713">
                  <c:v>8.1376000000000004E-2</c:v>
                </c:pt>
                <c:pt idx="714">
                  <c:v>0.14426149999999999</c:v>
                </c:pt>
                <c:pt idx="715">
                  <c:v>8.3292699999999997E-2</c:v>
                </c:pt>
                <c:pt idx="716">
                  <c:v>0.10741439999999999</c:v>
                </c:pt>
                <c:pt idx="717">
                  <c:v>8.6918400000000007E-2</c:v>
                </c:pt>
                <c:pt idx="718">
                  <c:v>8.1724500000000005E-2</c:v>
                </c:pt>
                <c:pt idx="719">
                  <c:v>9.6306600000000006E-2</c:v>
                </c:pt>
                <c:pt idx="720">
                  <c:v>8.8303099999999995E-2</c:v>
                </c:pt>
                <c:pt idx="721">
                  <c:v>0.10976030000000001</c:v>
                </c:pt>
                <c:pt idx="722">
                  <c:v>8.2435800000000004E-2</c:v>
                </c:pt>
                <c:pt idx="723">
                  <c:v>8.5140400000000005E-2</c:v>
                </c:pt>
                <c:pt idx="724">
                  <c:v>9.1301199999999999E-2</c:v>
                </c:pt>
                <c:pt idx="725">
                  <c:v>8.5344699999999996E-2</c:v>
                </c:pt>
                <c:pt idx="726">
                  <c:v>8.4556599999999996E-2</c:v>
                </c:pt>
                <c:pt idx="727">
                  <c:v>8.7514099999999997E-2</c:v>
                </c:pt>
                <c:pt idx="728">
                  <c:v>8.7433200000000003E-2</c:v>
                </c:pt>
                <c:pt idx="729">
                  <c:v>8.8854199999999994E-2</c:v>
                </c:pt>
                <c:pt idx="730">
                  <c:v>8.6493799999999996E-2</c:v>
                </c:pt>
                <c:pt idx="731">
                  <c:v>8.9152599999999999E-2</c:v>
                </c:pt>
                <c:pt idx="732">
                  <c:v>8.7710200000000002E-2</c:v>
                </c:pt>
                <c:pt idx="733">
                  <c:v>8.1998399999999999E-2</c:v>
                </c:pt>
                <c:pt idx="734">
                  <c:v>0.1703151</c:v>
                </c:pt>
                <c:pt idx="735">
                  <c:v>8.5037600000000005E-2</c:v>
                </c:pt>
                <c:pt idx="736">
                  <c:v>8.2044800000000001E-2</c:v>
                </c:pt>
                <c:pt idx="737">
                  <c:v>0.15616940000000001</c:v>
                </c:pt>
                <c:pt idx="738">
                  <c:v>8.1545599999999996E-2</c:v>
                </c:pt>
                <c:pt idx="739">
                  <c:v>0.1029838</c:v>
                </c:pt>
                <c:pt idx="740">
                  <c:v>8.4801199999999993E-2</c:v>
                </c:pt>
                <c:pt idx="741">
                  <c:v>8.3822300000000002E-2</c:v>
                </c:pt>
                <c:pt idx="742">
                  <c:v>9.1070399999999996E-2</c:v>
                </c:pt>
                <c:pt idx="743">
                  <c:v>9.9677199999999994E-2</c:v>
                </c:pt>
                <c:pt idx="744">
                  <c:v>0.1060127</c:v>
                </c:pt>
                <c:pt idx="745">
                  <c:v>9.1397000000000006E-2</c:v>
                </c:pt>
                <c:pt idx="746">
                  <c:v>8.3921499999999996E-2</c:v>
                </c:pt>
                <c:pt idx="747">
                  <c:v>0.103143</c:v>
                </c:pt>
                <c:pt idx="748">
                  <c:v>0.1375508</c:v>
                </c:pt>
                <c:pt idx="749">
                  <c:v>8.7745600000000007E-2</c:v>
                </c:pt>
                <c:pt idx="750">
                  <c:v>8.3007999999999998E-2</c:v>
                </c:pt>
                <c:pt idx="751">
                  <c:v>9.3937499999999993E-2</c:v>
                </c:pt>
                <c:pt idx="752">
                  <c:v>0.11410090000000001</c:v>
                </c:pt>
                <c:pt idx="753">
                  <c:v>8.9222999999999997E-2</c:v>
                </c:pt>
                <c:pt idx="754">
                  <c:v>0.1256719</c:v>
                </c:pt>
                <c:pt idx="755">
                  <c:v>9.6452800000000005E-2</c:v>
                </c:pt>
                <c:pt idx="756">
                  <c:v>8.4803699999999996E-2</c:v>
                </c:pt>
                <c:pt idx="757">
                  <c:v>8.9944899999999994E-2</c:v>
                </c:pt>
                <c:pt idx="758">
                  <c:v>8.7465200000000007E-2</c:v>
                </c:pt>
                <c:pt idx="759">
                  <c:v>9.1604099999999994E-2</c:v>
                </c:pt>
                <c:pt idx="760">
                  <c:v>8.92791E-2</c:v>
                </c:pt>
                <c:pt idx="761">
                  <c:v>8.4567000000000003E-2</c:v>
                </c:pt>
                <c:pt idx="762">
                  <c:v>8.1412999999999999E-2</c:v>
                </c:pt>
                <c:pt idx="763">
                  <c:v>8.5784299999999994E-2</c:v>
                </c:pt>
                <c:pt idx="764">
                  <c:v>8.3984299999999998E-2</c:v>
                </c:pt>
                <c:pt idx="765">
                  <c:v>9.9392499999999995E-2</c:v>
                </c:pt>
                <c:pt idx="766">
                  <c:v>8.1895599999999999E-2</c:v>
                </c:pt>
                <c:pt idx="767">
                  <c:v>9.2589299999999999E-2</c:v>
                </c:pt>
                <c:pt idx="768">
                  <c:v>8.5220199999999996E-2</c:v>
                </c:pt>
                <c:pt idx="769">
                  <c:v>8.3899799999999997E-2</c:v>
                </c:pt>
                <c:pt idx="770">
                  <c:v>8.7293399999999993E-2</c:v>
                </c:pt>
                <c:pt idx="771">
                  <c:v>8.4593600000000005E-2</c:v>
                </c:pt>
                <c:pt idx="772">
                  <c:v>9.8776699999999995E-2</c:v>
                </c:pt>
                <c:pt idx="773">
                  <c:v>0.1265724</c:v>
                </c:pt>
                <c:pt idx="774">
                  <c:v>8.5369E-2</c:v>
                </c:pt>
                <c:pt idx="775">
                  <c:v>8.6785699999999993E-2</c:v>
                </c:pt>
                <c:pt idx="776">
                  <c:v>8.5018300000000005E-2</c:v>
                </c:pt>
                <c:pt idx="777">
                  <c:v>8.3456299999999997E-2</c:v>
                </c:pt>
                <c:pt idx="778">
                  <c:v>0.16689219999999999</c:v>
                </c:pt>
                <c:pt idx="779">
                  <c:v>8.4576200000000004E-2</c:v>
                </c:pt>
                <c:pt idx="780">
                  <c:v>8.4335599999999997E-2</c:v>
                </c:pt>
                <c:pt idx="781">
                  <c:v>8.1666299999999997E-2</c:v>
                </c:pt>
                <c:pt idx="782">
                  <c:v>8.7791999999999995E-2</c:v>
                </c:pt>
                <c:pt idx="783">
                  <c:v>8.3202999999999999E-2</c:v>
                </c:pt>
                <c:pt idx="784">
                  <c:v>8.3067199999999994E-2</c:v>
                </c:pt>
                <c:pt idx="785">
                  <c:v>8.4422300000000006E-2</c:v>
                </c:pt>
                <c:pt idx="786">
                  <c:v>8.4281999999999996E-2</c:v>
                </c:pt>
                <c:pt idx="787">
                  <c:v>8.6065600000000006E-2</c:v>
                </c:pt>
                <c:pt idx="788">
                  <c:v>8.5509799999999997E-2</c:v>
                </c:pt>
                <c:pt idx="789">
                  <c:v>8.6937100000000003E-2</c:v>
                </c:pt>
                <c:pt idx="790">
                  <c:v>9.1257500000000005E-2</c:v>
                </c:pt>
                <c:pt idx="791">
                  <c:v>8.7140800000000004E-2</c:v>
                </c:pt>
                <c:pt idx="792">
                  <c:v>8.2836800000000002E-2</c:v>
                </c:pt>
                <c:pt idx="793">
                  <c:v>8.1491900000000006E-2</c:v>
                </c:pt>
                <c:pt idx="794">
                  <c:v>8.0628199999999997E-2</c:v>
                </c:pt>
                <c:pt idx="795">
                  <c:v>7.8831200000000004E-2</c:v>
                </c:pt>
                <c:pt idx="796">
                  <c:v>7.89213E-2</c:v>
                </c:pt>
                <c:pt idx="797">
                  <c:v>8.7283200000000005E-2</c:v>
                </c:pt>
                <c:pt idx="798">
                  <c:v>8.4234199999999995E-2</c:v>
                </c:pt>
                <c:pt idx="799">
                  <c:v>7.8281400000000001E-2</c:v>
                </c:pt>
                <c:pt idx="800">
                  <c:v>8.2104899999999995E-2</c:v>
                </c:pt>
                <c:pt idx="801">
                  <c:v>0.12203890000000001</c:v>
                </c:pt>
                <c:pt idx="802">
                  <c:v>8.3072199999999999E-2</c:v>
                </c:pt>
                <c:pt idx="803">
                  <c:v>9.1689900000000005E-2</c:v>
                </c:pt>
                <c:pt idx="804">
                  <c:v>0.13116</c:v>
                </c:pt>
                <c:pt idx="805">
                  <c:v>8.3652799999999999E-2</c:v>
                </c:pt>
                <c:pt idx="806">
                  <c:v>9.4152799999999995E-2</c:v>
                </c:pt>
                <c:pt idx="807">
                  <c:v>8.4790599999999994E-2</c:v>
                </c:pt>
                <c:pt idx="808">
                  <c:v>7.9656900000000003E-2</c:v>
                </c:pt>
                <c:pt idx="809">
                  <c:v>8.3687899999999996E-2</c:v>
                </c:pt>
                <c:pt idx="810">
                  <c:v>8.0111799999999997E-2</c:v>
                </c:pt>
                <c:pt idx="811">
                  <c:v>7.8760499999999997E-2</c:v>
                </c:pt>
                <c:pt idx="812">
                  <c:v>8.0233399999999996E-2</c:v>
                </c:pt>
                <c:pt idx="813">
                  <c:v>0.1095675</c:v>
                </c:pt>
                <c:pt idx="814">
                  <c:v>8.3529699999999998E-2</c:v>
                </c:pt>
                <c:pt idx="815">
                  <c:v>8.9167999999999997E-2</c:v>
                </c:pt>
                <c:pt idx="816">
                  <c:v>8.3056699999999997E-2</c:v>
                </c:pt>
                <c:pt idx="817">
                  <c:v>7.8382199999999999E-2</c:v>
                </c:pt>
                <c:pt idx="818">
                  <c:v>7.72867E-2</c:v>
                </c:pt>
                <c:pt idx="819">
                  <c:v>8.1990599999999997E-2</c:v>
                </c:pt>
                <c:pt idx="820">
                  <c:v>7.6397599999999996E-2</c:v>
                </c:pt>
                <c:pt idx="821">
                  <c:v>8.0551200000000003E-2</c:v>
                </c:pt>
                <c:pt idx="822">
                  <c:v>8.19439E-2</c:v>
                </c:pt>
                <c:pt idx="823">
                  <c:v>7.5815300000000002E-2</c:v>
                </c:pt>
                <c:pt idx="824">
                  <c:v>7.6575900000000002E-2</c:v>
                </c:pt>
                <c:pt idx="825">
                  <c:v>8.2911600000000002E-2</c:v>
                </c:pt>
                <c:pt idx="826">
                  <c:v>7.8074000000000005E-2</c:v>
                </c:pt>
                <c:pt idx="827">
                  <c:v>8.3483100000000005E-2</c:v>
                </c:pt>
                <c:pt idx="828">
                  <c:v>7.8017299999999998E-2</c:v>
                </c:pt>
                <c:pt idx="829">
                  <c:v>0.10117130000000001</c:v>
                </c:pt>
                <c:pt idx="830">
                  <c:v>0.14100080000000001</c:v>
                </c:pt>
                <c:pt idx="831">
                  <c:v>7.8770699999999999E-2</c:v>
                </c:pt>
                <c:pt idx="832">
                  <c:v>8.2703499999999999E-2</c:v>
                </c:pt>
                <c:pt idx="833">
                  <c:v>7.79469E-2</c:v>
                </c:pt>
                <c:pt idx="834">
                  <c:v>8.0132800000000004E-2</c:v>
                </c:pt>
                <c:pt idx="835">
                  <c:v>0.1052381</c:v>
                </c:pt>
                <c:pt idx="836">
                  <c:v>0.1150708</c:v>
                </c:pt>
                <c:pt idx="837">
                  <c:v>8.3940100000000004E-2</c:v>
                </c:pt>
                <c:pt idx="838">
                  <c:v>7.8610799999999995E-2</c:v>
                </c:pt>
                <c:pt idx="839">
                  <c:v>8.0074000000000006E-2</c:v>
                </c:pt>
                <c:pt idx="840">
                  <c:v>8.0147800000000005E-2</c:v>
                </c:pt>
                <c:pt idx="841">
                  <c:v>9.0250300000000006E-2</c:v>
                </c:pt>
                <c:pt idx="842">
                  <c:v>8.8545700000000005E-2</c:v>
                </c:pt>
                <c:pt idx="843">
                  <c:v>8.1916799999999998E-2</c:v>
                </c:pt>
                <c:pt idx="844">
                  <c:v>8.23348E-2</c:v>
                </c:pt>
                <c:pt idx="845">
                  <c:v>8.0345100000000003E-2</c:v>
                </c:pt>
                <c:pt idx="846">
                  <c:v>8.37339E-2</c:v>
                </c:pt>
                <c:pt idx="847">
                  <c:v>7.9508700000000002E-2</c:v>
                </c:pt>
                <c:pt idx="848">
                  <c:v>8.54298E-2</c:v>
                </c:pt>
                <c:pt idx="849">
                  <c:v>8.0920400000000003E-2</c:v>
                </c:pt>
                <c:pt idx="850">
                  <c:v>7.9430700000000007E-2</c:v>
                </c:pt>
                <c:pt idx="851">
                  <c:v>7.7318899999999996E-2</c:v>
                </c:pt>
                <c:pt idx="852">
                  <c:v>8.1455399999999997E-2</c:v>
                </c:pt>
                <c:pt idx="853">
                  <c:v>0.11016910000000001</c:v>
                </c:pt>
                <c:pt idx="854">
                  <c:v>0.12975880000000001</c:v>
                </c:pt>
                <c:pt idx="855">
                  <c:v>8.3034999999999998E-2</c:v>
                </c:pt>
                <c:pt idx="856">
                  <c:v>9.8334400000000002E-2</c:v>
                </c:pt>
                <c:pt idx="857">
                  <c:v>9.4768000000000005E-2</c:v>
                </c:pt>
                <c:pt idx="858">
                  <c:v>0.1105314</c:v>
                </c:pt>
                <c:pt idx="859">
                  <c:v>0.1012049</c:v>
                </c:pt>
                <c:pt idx="860">
                  <c:v>8.1763799999999998E-2</c:v>
                </c:pt>
                <c:pt idx="861">
                  <c:v>7.8819E-2</c:v>
                </c:pt>
                <c:pt idx="862">
                  <c:v>7.9472500000000001E-2</c:v>
                </c:pt>
                <c:pt idx="863">
                  <c:v>7.7498800000000007E-2</c:v>
                </c:pt>
                <c:pt idx="864">
                  <c:v>8.3966799999999994E-2</c:v>
                </c:pt>
                <c:pt idx="865">
                  <c:v>8.2364599999999996E-2</c:v>
                </c:pt>
                <c:pt idx="866">
                  <c:v>8.7620000000000003E-2</c:v>
                </c:pt>
                <c:pt idx="867">
                  <c:v>7.9981499999999997E-2</c:v>
                </c:pt>
                <c:pt idx="868">
                  <c:v>8.4312100000000001E-2</c:v>
                </c:pt>
                <c:pt idx="869">
                  <c:v>0.17324609999999999</c:v>
                </c:pt>
                <c:pt idx="870">
                  <c:v>8.3226300000000003E-2</c:v>
                </c:pt>
                <c:pt idx="871">
                  <c:v>7.9064700000000002E-2</c:v>
                </c:pt>
                <c:pt idx="872">
                  <c:v>8.1973299999999999E-2</c:v>
                </c:pt>
                <c:pt idx="873">
                  <c:v>9.5841800000000005E-2</c:v>
                </c:pt>
                <c:pt idx="874">
                  <c:v>9.91451E-2</c:v>
                </c:pt>
                <c:pt idx="875">
                  <c:v>0.19892360000000001</c:v>
                </c:pt>
                <c:pt idx="876">
                  <c:v>0.12425609999999999</c:v>
                </c:pt>
                <c:pt idx="877">
                  <c:v>0.18093790000000001</c:v>
                </c:pt>
                <c:pt idx="878">
                  <c:v>0.1093784</c:v>
                </c:pt>
                <c:pt idx="879">
                  <c:v>0.15293970000000001</c:v>
                </c:pt>
                <c:pt idx="880">
                  <c:v>0.13003709999999999</c:v>
                </c:pt>
                <c:pt idx="881">
                  <c:v>0.1270877</c:v>
                </c:pt>
                <c:pt idx="882">
                  <c:v>0.1019205</c:v>
                </c:pt>
                <c:pt idx="883">
                  <c:v>9.5734399999999997E-2</c:v>
                </c:pt>
                <c:pt idx="884">
                  <c:v>8.9337600000000003E-2</c:v>
                </c:pt>
                <c:pt idx="885">
                  <c:v>7.9279299999999997E-2</c:v>
                </c:pt>
                <c:pt idx="886">
                  <c:v>0.11619699999999999</c:v>
                </c:pt>
                <c:pt idx="887">
                  <c:v>0.11061</c:v>
                </c:pt>
                <c:pt idx="888">
                  <c:v>8.3736199999999997E-2</c:v>
                </c:pt>
                <c:pt idx="889">
                  <c:v>8.2274700000000006E-2</c:v>
                </c:pt>
                <c:pt idx="890">
                  <c:v>8.2414399999999999E-2</c:v>
                </c:pt>
                <c:pt idx="891">
                  <c:v>9.6112500000000003E-2</c:v>
                </c:pt>
                <c:pt idx="892">
                  <c:v>8.0125000000000002E-2</c:v>
                </c:pt>
                <c:pt idx="893">
                  <c:v>8.09864E-2</c:v>
                </c:pt>
                <c:pt idx="894">
                  <c:v>0.1042391</c:v>
                </c:pt>
                <c:pt idx="895">
                  <c:v>9.3411400000000006E-2</c:v>
                </c:pt>
                <c:pt idx="896">
                  <c:v>9.2967300000000003E-2</c:v>
                </c:pt>
                <c:pt idx="897">
                  <c:v>8.4251699999999999E-2</c:v>
                </c:pt>
                <c:pt idx="898">
                  <c:v>8.6236999999999994E-2</c:v>
                </c:pt>
                <c:pt idx="899">
                  <c:v>0.1506555</c:v>
                </c:pt>
                <c:pt idx="900">
                  <c:v>8.4207599999999994E-2</c:v>
                </c:pt>
                <c:pt idx="901">
                  <c:v>8.0960000000000004E-2</c:v>
                </c:pt>
                <c:pt idx="902">
                  <c:v>8.3446999999999993E-2</c:v>
                </c:pt>
                <c:pt idx="903">
                  <c:v>0.11073819999999999</c:v>
                </c:pt>
                <c:pt idx="904">
                  <c:v>8.0672199999999999E-2</c:v>
                </c:pt>
                <c:pt idx="905">
                  <c:v>9.2200699999999997E-2</c:v>
                </c:pt>
                <c:pt idx="906">
                  <c:v>9.7457199999999994E-2</c:v>
                </c:pt>
                <c:pt idx="907">
                  <c:v>8.9342299999999999E-2</c:v>
                </c:pt>
                <c:pt idx="908">
                  <c:v>8.12142E-2</c:v>
                </c:pt>
                <c:pt idx="909">
                  <c:v>8.4197300000000003E-2</c:v>
                </c:pt>
                <c:pt idx="910">
                  <c:v>8.3816199999999993E-2</c:v>
                </c:pt>
                <c:pt idx="911">
                  <c:v>0.15723870000000001</c:v>
                </c:pt>
                <c:pt idx="912">
                  <c:v>8.6166199999999998E-2</c:v>
                </c:pt>
                <c:pt idx="913">
                  <c:v>8.3191699999999993E-2</c:v>
                </c:pt>
                <c:pt idx="914">
                  <c:v>0.22076370000000001</c:v>
                </c:pt>
                <c:pt idx="915">
                  <c:v>8.1389500000000004E-2</c:v>
                </c:pt>
                <c:pt idx="916">
                  <c:v>8.3688100000000001E-2</c:v>
                </c:pt>
                <c:pt idx="917">
                  <c:v>8.0896200000000001E-2</c:v>
                </c:pt>
                <c:pt idx="918">
                  <c:v>8.1614800000000001E-2</c:v>
                </c:pt>
                <c:pt idx="919">
                  <c:v>8.3452299999999993E-2</c:v>
                </c:pt>
                <c:pt idx="920">
                  <c:v>8.0926899999999996E-2</c:v>
                </c:pt>
                <c:pt idx="921">
                  <c:v>8.0470399999999997E-2</c:v>
                </c:pt>
                <c:pt idx="922">
                  <c:v>9.06005E-2</c:v>
                </c:pt>
                <c:pt idx="923">
                  <c:v>8.8181700000000002E-2</c:v>
                </c:pt>
                <c:pt idx="924">
                  <c:v>8.2605200000000004E-2</c:v>
                </c:pt>
                <c:pt idx="925">
                  <c:v>8.3494799999999994E-2</c:v>
                </c:pt>
                <c:pt idx="926">
                  <c:v>8.1349599999999994E-2</c:v>
                </c:pt>
                <c:pt idx="927">
                  <c:v>8.4314700000000006E-2</c:v>
                </c:pt>
                <c:pt idx="928">
                  <c:v>8.2500199999999996E-2</c:v>
                </c:pt>
                <c:pt idx="929">
                  <c:v>8.9904600000000001E-2</c:v>
                </c:pt>
                <c:pt idx="930">
                  <c:v>8.55461E-2</c:v>
                </c:pt>
                <c:pt idx="931">
                  <c:v>8.7428099999999995E-2</c:v>
                </c:pt>
                <c:pt idx="932">
                  <c:v>8.9212399999999997E-2</c:v>
                </c:pt>
                <c:pt idx="933">
                  <c:v>0.12938079999999999</c:v>
                </c:pt>
                <c:pt idx="934">
                  <c:v>8.3301100000000003E-2</c:v>
                </c:pt>
                <c:pt idx="935">
                  <c:v>8.6470000000000005E-2</c:v>
                </c:pt>
                <c:pt idx="936">
                  <c:v>8.3422200000000002E-2</c:v>
                </c:pt>
                <c:pt idx="937">
                  <c:v>8.9139899999999994E-2</c:v>
                </c:pt>
                <c:pt idx="938">
                  <c:v>8.6589299999999994E-2</c:v>
                </c:pt>
                <c:pt idx="939">
                  <c:v>8.2088599999999998E-2</c:v>
                </c:pt>
                <c:pt idx="940">
                  <c:v>8.7580599999999995E-2</c:v>
                </c:pt>
                <c:pt idx="941">
                  <c:v>8.3667400000000003E-2</c:v>
                </c:pt>
                <c:pt idx="942">
                  <c:v>8.04309E-2</c:v>
                </c:pt>
                <c:pt idx="943">
                  <c:v>9.0024000000000007E-2</c:v>
                </c:pt>
                <c:pt idx="944">
                  <c:v>9.2733499999999996E-2</c:v>
                </c:pt>
                <c:pt idx="945">
                  <c:v>8.3779500000000007E-2</c:v>
                </c:pt>
                <c:pt idx="946">
                  <c:v>8.2857600000000003E-2</c:v>
                </c:pt>
                <c:pt idx="947">
                  <c:v>9.2009499999999994E-2</c:v>
                </c:pt>
                <c:pt idx="948">
                  <c:v>8.6729000000000001E-2</c:v>
                </c:pt>
                <c:pt idx="949">
                  <c:v>8.6001599999999997E-2</c:v>
                </c:pt>
                <c:pt idx="950">
                  <c:v>8.2847900000000002E-2</c:v>
                </c:pt>
                <c:pt idx="951">
                  <c:v>8.5561799999999993E-2</c:v>
                </c:pt>
                <c:pt idx="952">
                  <c:v>8.1453399999999995E-2</c:v>
                </c:pt>
                <c:pt idx="953">
                  <c:v>8.0731800000000006E-2</c:v>
                </c:pt>
                <c:pt idx="954">
                  <c:v>8.3683599999999997E-2</c:v>
                </c:pt>
                <c:pt idx="955">
                  <c:v>8.2963300000000004E-2</c:v>
                </c:pt>
                <c:pt idx="956">
                  <c:v>8.3626000000000006E-2</c:v>
                </c:pt>
                <c:pt idx="957">
                  <c:v>8.8047899999999998E-2</c:v>
                </c:pt>
                <c:pt idx="958">
                  <c:v>8.5358500000000004E-2</c:v>
                </c:pt>
                <c:pt idx="959">
                  <c:v>0.1462734</c:v>
                </c:pt>
                <c:pt idx="960">
                  <c:v>0.18441260000000001</c:v>
                </c:pt>
                <c:pt idx="961">
                  <c:v>8.6384299999999997E-2</c:v>
                </c:pt>
                <c:pt idx="962">
                  <c:v>8.2457500000000003E-2</c:v>
                </c:pt>
                <c:pt idx="963">
                  <c:v>7.9862000000000002E-2</c:v>
                </c:pt>
                <c:pt idx="964">
                  <c:v>8.5627700000000001E-2</c:v>
                </c:pt>
                <c:pt idx="965">
                  <c:v>8.2287899999999997E-2</c:v>
                </c:pt>
                <c:pt idx="966">
                  <c:v>8.07171E-2</c:v>
                </c:pt>
                <c:pt idx="967">
                  <c:v>8.3699200000000001E-2</c:v>
                </c:pt>
                <c:pt idx="968">
                  <c:v>8.3495E-2</c:v>
                </c:pt>
                <c:pt idx="969">
                  <c:v>7.9763399999999998E-2</c:v>
                </c:pt>
                <c:pt idx="970">
                  <c:v>8.3515300000000001E-2</c:v>
                </c:pt>
                <c:pt idx="971">
                  <c:v>8.1059599999999996E-2</c:v>
                </c:pt>
                <c:pt idx="972">
                  <c:v>8.8500300000000004E-2</c:v>
                </c:pt>
                <c:pt idx="973">
                  <c:v>8.8377999999999998E-2</c:v>
                </c:pt>
                <c:pt idx="974">
                  <c:v>8.66315E-2</c:v>
                </c:pt>
                <c:pt idx="975">
                  <c:v>8.2645999999999997E-2</c:v>
                </c:pt>
                <c:pt idx="976">
                  <c:v>8.6540000000000006E-2</c:v>
                </c:pt>
                <c:pt idx="977">
                  <c:v>9.4769999999999993E-2</c:v>
                </c:pt>
                <c:pt idx="978">
                  <c:v>8.8273000000000004E-2</c:v>
                </c:pt>
                <c:pt idx="979">
                  <c:v>9.0362799999999993E-2</c:v>
                </c:pt>
                <c:pt idx="980">
                  <c:v>8.6352999999999999E-2</c:v>
                </c:pt>
                <c:pt idx="981">
                  <c:v>8.5296899999999995E-2</c:v>
                </c:pt>
                <c:pt idx="982">
                  <c:v>8.3012199999999994E-2</c:v>
                </c:pt>
                <c:pt idx="983">
                  <c:v>8.5523199999999994E-2</c:v>
                </c:pt>
                <c:pt idx="984">
                  <c:v>9.2184600000000005E-2</c:v>
                </c:pt>
                <c:pt idx="985">
                  <c:v>8.9184100000000002E-2</c:v>
                </c:pt>
                <c:pt idx="986">
                  <c:v>8.5244899999999998E-2</c:v>
                </c:pt>
                <c:pt idx="987">
                  <c:v>9.9530199999999999E-2</c:v>
                </c:pt>
                <c:pt idx="988">
                  <c:v>0.13917299999999999</c:v>
                </c:pt>
                <c:pt idx="989">
                  <c:v>8.7582800000000002E-2</c:v>
                </c:pt>
                <c:pt idx="990">
                  <c:v>8.4659499999999999E-2</c:v>
                </c:pt>
                <c:pt idx="991">
                  <c:v>8.4009500000000001E-2</c:v>
                </c:pt>
                <c:pt idx="992">
                  <c:v>8.9714799999999997E-2</c:v>
                </c:pt>
                <c:pt idx="993">
                  <c:v>9.1511999999999996E-2</c:v>
                </c:pt>
                <c:pt idx="994">
                  <c:v>8.55017E-2</c:v>
                </c:pt>
                <c:pt idx="995">
                  <c:v>8.8284500000000002E-2</c:v>
                </c:pt>
                <c:pt idx="996">
                  <c:v>8.4600300000000003E-2</c:v>
                </c:pt>
                <c:pt idx="997">
                  <c:v>8.9037199999999997E-2</c:v>
                </c:pt>
                <c:pt idx="998">
                  <c:v>8.3447900000000005E-2</c:v>
                </c:pt>
                <c:pt idx="999">
                  <c:v>8.2839099999999999E-2</c:v>
                </c:pt>
                <c:pt idx="1000">
                  <c:v>8.0842399999999995E-2</c:v>
                </c:pt>
                <c:pt idx="1001">
                  <c:v>0.28189219999999998</c:v>
                </c:pt>
                <c:pt idx="1002">
                  <c:v>0.26643509999999998</c:v>
                </c:pt>
                <c:pt idx="1003">
                  <c:v>0.18529409999999999</c:v>
                </c:pt>
                <c:pt idx="1004">
                  <c:v>0.222112</c:v>
                </c:pt>
                <c:pt idx="1005">
                  <c:v>0.20430380000000001</c:v>
                </c:pt>
                <c:pt idx="1006">
                  <c:v>0.19273190000000001</c:v>
                </c:pt>
                <c:pt idx="1007">
                  <c:v>0.23441100000000001</c:v>
                </c:pt>
                <c:pt idx="1008">
                  <c:v>0.24606210000000001</c:v>
                </c:pt>
                <c:pt idx="1009">
                  <c:v>0.18960450000000001</c:v>
                </c:pt>
                <c:pt idx="1010">
                  <c:v>0.1959437</c:v>
                </c:pt>
                <c:pt idx="1011">
                  <c:v>0.29933530000000003</c:v>
                </c:pt>
                <c:pt idx="1012">
                  <c:v>0.21863779999999999</c:v>
                </c:pt>
                <c:pt idx="1013">
                  <c:v>0.2169267</c:v>
                </c:pt>
                <c:pt idx="1014">
                  <c:v>0.1852384</c:v>
                </c:pt>
                <c:pt idx="1015">
                  <c:v>0.23681930000000001</c:v>
                </c:pt>
                <c:pt idx="1016">
                  <c:v>0.18264150000000001</c:v>
                </c:pt>
                <c:pt idx="1017">
                  <c:v>0.19988030000000001</c:v>
                </c:pt>
                <c:pt idx="1018">
                  <c:v>0.2270683</c:v>
                </c:pt>
                <c:pt idx="1019">
                  <c:v>0.17517060000000001</c:v>
                </c:pt>
                <c:pt idx="1020">
                  <c:v>0.19740079999999999</c:v>
                </c:pt>
                <c:pt idx="1021">
                  <c:v>0.1913792</c:v>
                </c:pt>
                <c:pt idx="1022">
                  <c:v>0.19808690000000001</c:v>
                </c:pt>
                <c:pt idx="1023">
                  <c:v>0.18121719999999999</c:v>
                </c:pt>
                <c:pt idx="1024">
                  <c:v>0.23266539999999999</c:v>
                </c:pt>
                <c:pt idx="1025">
                  <c:v>0.1853149</c:v>
                </c:pt>
                <c:pt idx="1026">
                  <c:v>0.1845437</c:v>
                </c:pt>
                <c:pt idx="1027">
                  <c:v>0.18558089999999999</c:v>
                </c:pt>
                <c:pt idx="1028">
                  <c:v>0.28044809999999998</c:v>
                </c:pt>
                <c:pt idx="1029">
                  <c:v>0.21821199999999999</c:v>
                </c:pt>
                <c:pt idx="1030">
                  <c:v>0.2031115</c:v>
                </c:pt>
                <c:pt idx="1031">
                  <c:v>0.1831091</c:v>
                </c:pt>
                <c:pt idx="1032">
                  <c:v>0.1914216</c:v>
                </c:pt>
                <c:pt idx="1033">
                  <c:v>0.22883590000000001</c:v>
                </c:pt>
                <c:pt idx="1034">
                  <c:v>0.18464639999999999</c:v>
                </c:pt>
                <c:pt idx="1035">
                  <c:v>0.32232870000000002</c:v>
                </c:pt>
                <c:pt idx="1036">
                  <c:v>0.24152709999999999</c:v>
                </c:pt>
                <c:pt idx="1037">
                  <c:v>0.184668</c:v>
                </c:pt>
                <c:pt idx="1038">
                  <c:v>0.28273369999999998</c:v>
                </c:pt>
                <c:pt idx="1039">
                  <c:v>0.23406170000000001</c:v>
                </c:pt>
                <c:pt idx="1040">
                  <c:v>0.1748304</c:v>
                </c:pt>
                <c:pt idx="1041">
                  <c:v>0.18090890000000001</c:v>
                </c:pt>
                <c:pt idx="1042">
                  <c:v>0.18024670000000001</c:v>
                </c:pt>
                <c:pt idx="1043">
                  <c:v>0.18097240000000001</c:v>
                </c:pt>
                <c:pt idx="1044">
                  <c:v>0.17490790000000001</c:v>
                </c:pt>
                <c:pt idx="1045">
                  <c:v>0.18277660000000001</c:v>
                </c:pt>
                <c:pt idx="1046">
                  <c:v>0.1720904</c:v>
                </c:pt>
                <c:pt idx="1047">
                  <c:v>0.18557899999999999</c:v>
                </c:pt>
                <c:pt idx="1048">
                  <c:v>0.18042759999999999</c:v>
                </c:pt>
                <c:pt idx="1049">
                  <c:v>0.18379480000000001</c:v>
                </c:pt>
                <c:pt idx="1050">
                  <c:v>0.17208100000000001</c:v>
                </c:pt>
                <c:pt idx="1051">
                  <c:v>0.21143529999999999</c:v>
                </c:pt>
                <c:pt idx="1052">
                  <c:v>0.1810706</c:v>
                </c:pt>
                <c:pt idx="1053">
                  <c:v>0.19206799999999999</c:v>
                </c:pt>
                <c:pt idx="1054">
                  <c:v>0.1769326</c:v>
                </c:pt>
                <c:pt idx="1055">
                  <c:v>0.18648190000000001</c:v>
                </c:pt>
                <c:pt idx="1056">
                  <c:v>0.1836846</c:v>
                </c:pt>
                <c:pt idx="1057">
                  <c:v>0.19533049999999999</c:v>
                </c:pt>
                <c:pt idx="1058">
                  <c:v>0.2320884</c:v>
                </c:pt>
                <c:pt idx="1059">
                  <c:v>0.19345570000000001</c:v>
                </c:pt>
                <c:pt idx="1060">
                  <c:v>0.27690589999999998</c:v>
                </c:pt>
                <c:pt idx="1061">
                  <c:v>0.21615180000000001</c:v>
                </c:pt>
                <c:pt idx="1062">
                  <c:v>0.2142675</c:v>
                </c:pt>
                <c:pt idx="1063">
                  <c:v>0.24554490000000001</c:v>
                </c:pt>
                <c:pt idx="1064">
                  <c:v>0.1777735</c:v>
                </c:pt>
                <c:pt idx="1065">
                  <c:v>0.17810580000000001</c:v>
                </c:pt>
                <c:pt idx="1066">
                  <c:v>0.17900830000000001</c:v>
                </c:pt>
                <c:pt idx="1067">
                  <c:v>0.1799962</c:v>
                </c:pt>
                <c:pt idx="1068">
                  <c:v>0.22174859999999999</c:v>
                </c:pt>
                <c:pt idx="1069">
                  <c:v>0.1773766</c:v>
                </c:pt>
                <c:pt idx="1070">
                  <c:v>0.1786951</c:v>
                </c:pt>
                <c:pt idx="1071">
                  <c:v>0.17148540000000001</c:v>
                </c:pt>
                <c:pt idx="1072">
                  <c:v>0.1750515</c:v>
                </c:pt>
                <c:pt idx="1073">
                  <c:v>0.17250219999999999</c:v>
                </c:pt>
                <c:pt idx="1074">
                  <c:v>0.21125910000000001</c:v>
                </c:pt>
                <c:pt idx="1075">
                  <c:v>0.2095716</c:v>
                </c:pt>
                <c:pt idx="1076">
                  <c:v>0.17916779999999999</c:v>
                </c:pt>
                <c:pt idx="1077">
                  <c:v>0.18160009999999999</c:v>
                </c:pt>
                <c:pt idx="1078">
                  <c:v>0.1832058</c:v>
                </c:pt>
                <c:pt idx="1079">
                  <c:v>0.18251200000000001</c:v>
                </c:pt>
                <c:pt idx="1080">
                  <c:v>0.18345220000000001</c:v>
                </c:pt>
                <c:pt idx="1081">
                  <c:v>0.19175690000000001</c:v>
                </c:pt>
                <c:pt idx="1082">
                  <c:v>0.18739790000000001</c:v>
                </c:pt>
                <c:pt idx="1083">
                  <c:v>0.18785540000000001</c:v>
                </c:pt>
                <c:pt idx="1084">
                  <c:v>0.18918389999999999</c:v>
                </c:pt>
                <c:pt idx="1085">
                  <c:v>0.1888764</c:v>
                </c:pt>
                <c:pt idx="1086">
                  <c:v>0.28480450000000002</c:v>
                </c:pt>
                <c:pt idx="1087">
                  <c:v>0.22199769999999999</c:v>
                </c:pt>
                <c:pt idx="1088">
                  <c:v>0.1745892</c:v>
                </c:pt>
                <c:pt idx="1089">
                  <c:v>0.17846880000000001</c:v>
                </c:pt>
                <c:pt idx="1090">
                  <c:v>0.17792340000000001</c:v>
                </c:pt>
                <c:pt idx="1091">
                  <c:v>0.18088660000000001</c:v>
                </c:pt>
                <c:pt idx="1092">
                  <c:v>0.263845</c:v>
                </c:pt>
                <c:pt idx="1093">
                  <c:v>0.22989490000000001</c:v>
                </c:pt>
                <c:pt idx="1094">
                  <c:v>0.18445739999999999</c:v>
                </c:pt>
                <c:pt idx="1095">
                  <c:v>0.1837907</c:v>
                </c:pt>
                <c:pt idx="1096">
                  <c:v>0.17794470000000001</c:v>
                </c:pt>
                <c:pt idx="1097">
                  <c:v>0.204348</c:v>
                </c:pt>
                <c:pt idx="1098">
                  <c:v>0.2347862</c:v>
                </c:pt>
                <c:pt idx="1099">
                  <c:v>0.19051370000000001</c:v>
                </c:pt>
                <c:pt idx="1100">
                  <c:v>0.26533879999999999</c:v>
                </c:pt>
                <c:pt idx="1101">
                  <c:v>0.18730759999999999</c:v>
                </c:pt>
                <c:pt idx="1102">
                  <c:v>0.19248009999999999</c:v>
                </c:pt>
                <c:pt idx="1103">
                  <c:v>0.24627840000000001</c:v>
                </c:pt>
                <c:pt idx="1104">
                  <c:v>0.19786280000000001</c:v>
                </c:pt>
                <c:pt idx="1105">
                  <c:v>0.1907507</c:v>
                </c:pt>
                <c:pt idx="1106">
                  <c:v>0.22857910000000001</c:v>
                </c:pt>
                <c:pt idx="1107">
                  <c:v>0.22456139999999999</c:v>
                </c:pt>
                <c:pt idx="1108">
                  <c:v>0.19334509999999999</c:v>
                </c:pt>
                <c:pt idx="1109">
                  <c:v>0.2166527</c:v>
                </c:pt>
                <c:pt idx="1110">
                  <c:v>0.27618500000000001</c:v>
                </c:pt>
                <c:pt idx="1111">
                  <c:v>0.2075254</c:v>
                </c:pt>
                <c:pt idx="1112">
                  <c:v>0.18570619999999999</c:v>
                </c:pt>
                <c:pt idx="1113">
                  <c:v>0.23467940000000001</c:v>
                </c:pt>
                <c:pt idx="1114">
                  <c:v>0.18208379999999999</c:v>
                </c:pt>
                <c:pt idx="1115">
                  <c:v>0.2584206</c:v>
                </c:pt>
                <c:pt idx="1116">
                  <c:v>0.1810909</c:v>
                </c:pt>
                <c:pt idx="1117">
                  <c:v>0.19430829999999999</c:v>
                </c:pt>
                <c:pt idx="1118">
                  <c:v>0.1916486</c:v>
                </c:pt>
                <c:pt idx="1119">
                  <c:v>0.23951639999999999</c:v>
                </c:pt>
                <c:pt idx="1120">
                  <c:v>0.18005699999999999</c:v>
                </c:pt>
                <c:pt idx="1121">
                  <c:v>0.20346500000000001</c:v>
                </c:pt>
                <c:pt idx="1122">
                  <c:v>0.20222000000000001</c:v>
                </c:pt>
                <c:pt idx="1123">
                  <c:v>0.17815159999999999</c:v>
                </c:pt>
                <c:pt idx="1124">
                  <c:v>0.18354380000000001</c:v>
                </c:pt>
                <c:pt idx="1125">
                  <c:v>0.2105495</c:v>
                </c:pt>
                <c:pt idx="1126">
                  <c:v>0.21791170000000001</c:v>
                </c:pt>
                <c:pt idx="1127">
                  <c:v>0.1803237</c:v>
                </c:pt>
                <c:pt idx="1128">
                  <c:v>0.21504039999999999</c:v>
                </c:pt>
                <c:pt idx="1129">
                  <c:v>0.21981319999999999</c:v>
                </c:pt>
                <c:pt idx="1130">
                  <c:v>0.18009240000000001</c:v>
                </c:pt>
                <c:pt idx="1131">
                  <c:v>0.17431070000000001</c:v>
                </c:pt>
                <c:pt idx="1132">
                  <c:v>0.18052979999999999</c:v>
                </c:pt>
                <c:pt idx="1133">
                  <c:v>0.17064670000000001</c:v>
                </c:pt>
                <c:pt idx="1134">
                  <c:v>0.17934220000000001</c:v>
                </c:pt>
                <c:pt idx="1135">
                  <c:v>0.1990749</c:v>
                </c:pt>
                <c:pt idx="1136">
                  <c:v>0.17916299999999999</c:v>
                </c:pt>
                <c:pt idx="1137">
                  <c:v>0.18098880000000001</c:v>
                </c:pt>
                <c:pt idx="1138">
                  <c:v>0.17939150000000001</c:v>
                </c:pt>
                <c:pt idx="1139">
                  <c:v>0.17792530000000001</c:v>
                </c:pt>
                <c:pt idx="1140">
                  <c:v>0.17428160000000001</c:v>
                </c:pt>
                <c:pt idx="1141">
                  <c:v>0.1767512</c:v>
                </c:pt>
                <c:pt idx="1142">
                  <c:v>0.19138050000000001</c:v>
                </c:pt>
                <c:pt idx="1143">
                  <c:v>0.1809373</c:v>
                </c:pt>
                <c:pt idx="1144">
                  <c:v>0.1739772</c:v>
                </c:pt>
                <c:pt idx="1145">
                  <c:v>0.1803553</c:v>
                </c:pt>
                <c:pt idx="1146">
                  <c:v>0.17868220000000001</c:v>
                </c:pt>
                <c:pt idx="1147">
                  <c:v>0.18426870000000001</c:v>
                </c:pt>
                <c:pt idx="1148">
                  <c:v>0.18253720000000001</c:v>
                </c:pt>
                <c:pt idx="1149">
                  <c:v>0.18794569999999999</c:v>
                </c:pt>
                <c:pt idx="1150">
                  <c:v>0.21105460000000001</c:v>
                </c:pt>
                <c:pt idx="1151">
                  <c:v>0.1801363</c:v>
                </c:pt>
                <c:pt idx="1152">
                  <c:v>0.26014549999999997</c:v>
                </c:pt>
                <c:pt idx="1153">
                  <c:v>0.16988529999999999</c:v>
                </c:pt>
                <c:pt idx="1154">
                  <c:v>0.21258569999999999</c:v>
                </c:pt>
                <c:pt idx="1155">
                  <c:v>0.16918340000000001</c:v>
                </c:pt>
                <c:pt idx="1156">
                  <c:v>0.1756654</c:v>
                </c:pt>
                <c:pt idx="1157">
                  <c:v>0.17563029999999999</c:v>
                </c:pt>
                <c:pt idx="1158">
                  <c:v>0.17463799999999999</c:v>
                </c:pt>
                <c:pt idx="1159">
                  <c:v>0.18551400000000001</c:v>
                </c:pt>
                <c:pt idx="1160">
                  <c:v>0.18480050000000001</c:v>
                </c:pt>
                <c:pt idx="1161">
                  <c:v>0.19319839999999999</c:v>
                </c:pt>
                <c:pt idx="1162">
                  <c:v>0.2336829</c:v>
                </c:pt>
                <c:pt idx="1163">
                  <c:v>0.20234530000000001</c:v>
                </c:pt>
                <c:pt idx="1164">
                  <c:v>0.18846470000000001</c:v>
                </c:pt>
                <c:pt idx="1165">
                  <c:v>0.17878459999999999</c:v>
                </c:pt>
                <c:pt idx="1166">
                  <c:v>0.18935959999999999</c:v>
                </c:pt>
                <c:pt idx="1167">
                  <c:v>0.17338490000000001</c:v>
                </c:pt>
                <c:pt idx="1168">
                  <c:v>0.17563790000000001</c:v>
                </c:pt>
                <c:pt idx="1169">
                  <c:v>0.17863329999999999</c:v>
                </c:pt>
                <c:pt idx="1170">
                  <c:v>0.19475509999999999</c:v>
                </c:pt>
                <c:pt idx="1171">
                  <c:v>0.17866480000000001</c:v>
                </c:pt>
                <c:pt idx="1172">
                  <c:v>0.17486450000000001</c:v>
                </c:pt>
                <c:pt idx="1173">
                  <c:v>0.18068149999999999</c:v>
                </c:pt>
                <c:pt idx="1174">
                  <c:v>0.17805000000000001</c:v>
                </c:pt>
                <c:pt idx="1175">
                  <c:v>0.1730883</c:v>
                </c:pt>
                <c:pt idx="1176">
                  <c:v>0.22492200000000001</c:v>
                </c:pt>
                <c:pt idx="1177">
                  <c:v>0.1833987</c:v>
                </c:pt>
                <c:pt idx="1178">
                  <c:v>0.18620919999999999</c:v>
                </c:pt>
                <c:pt idx="1179">
                  <c:v>0.23398749999999999</c:v>
                </c:pt>
                <c:pt idx="1180">
                  <c:v>0.2379078</c:v>
                </c:pt>
                <c:pt idx="1181">
                  <c:v>0.2316503</c:v>
                </c:pt>
                <c:pt idx="1182">
                  <c:v>0.24135390000000001</c:v>
                </c:pt>
                <c:pt idx="1183">
                  <c:v>0.18286060000000001</c:v>
                </c:pt>
                <c:pt idx="1184">
                  <c:v>0.17997250000000001</c:v>
                </c:pt>
                <c:pt idx="1185">
                  <c:v>0.26815220000000001</c:v>
                </c:pt>
                <c:pt idx="1186">
                  <c:v>0.27769749999999999</c:v>
                </c:pt>
                <c:pt idx="1187">
                  <c:v>0.25548520000000002</c:v>
                </c:pt>
                <c:pt idx="1188">
                  <c:v>0.2110718</c:v>
                </c:pt>
                <c:pt idx="1189">
                  <c:v>0.1767388</c:v>
                </c:pt>
                <c:pt idx="1190">
                  <c:v>0.1759734</c:v>
                </c:pt>
                <c:pt idx="1191">
                  <c:v>0.1682621</c:v>
                </c:pt>
                <c:pt idx="1192">
                  <c:v>0.1726211</c:v>
                </c:pt>
                <c:pt idx="1193">
                  <c:v>0.1834837</c:v>
                </c:pt>
                <c:pt idx="1194">
                  <c:v>0.16778199999999999</c:v>
                </c:pt>
                <c:pt idx="1195">
                  <c:v>0.16763529999999999</c:v>
                </c:pt>
                <c:pt idx="1196">
                  <c:v>0.17501269999999999</c:v>
                </c:pt>
                <c:pt idx="1197">
                  <c:v>0.17047109999999999</c:v>
                </c:pt>
                <c:pt idx="1198">
                  <c:v>0.2241572</c:v>
                </c:pt>
                <c:pt idx="1199">
                  <c:v>0.19622419999999999</c:v>
                </c:pt>
                <c:pt idx="1200">
                  <c:v>0.18646499999999999</c:v>
                </c:pt>
                <c:pt idx="1201">
                  <c:v>0.1771297</c:v>
                </c:pt>
                <c:pt idx="1202">
                  <c:v>0.1966125</c:v>
                </c:pt>
                <c:pt idx="1203">
                  <c:v>0.17593780000000001</c:v>
                </c:pt>
                <c:pt idx="1204">
                  <c:v>0.1785668</c:v>
                </c:pt>
                <c:pt idx="1205">
                  <c:v>0.17127049999999999</c:v>
                </c:pt>
                <c:pt idx="1206">
                  <c:v>0.1778053</c:v>
                </c:pt>
                <c:pt idx="1207">
                  <c:v>0.18788260000000001</c:v>
                </c:pt>
                <c:pt idx="1208">
                  <c:v>0.17653940000000001</c:v>
                </c:pt>
                <c:pt idx="1209">
                  <c:v>0.17306949999999999</c:v>
                </c:pt>
                <c:pt idx="1210">
                  <c:v>0.17889340000000001</c:v>
                </c:pt>
                <c:pt idx="1211">
                  <c:v>0.17590810000000001</c:v>
                </c:pt>
                <c:pt idx="1212">
                  <c:v>0.17826939999999999</c:v>
                </c:pt>
                <c:pt idx="1213">
                  <c:v>0.21046329999999999</c:v>
                </c:pt>
                <c:pt idx="1214">
                  <c:v>0.25323560000000001</c:v>
                </c:pt>
                <c:pt idx="1215">
                  <c:v>0.19226760000000001</c:v>
                </c:pt>
                <c:pt idx="1216">
                  <c:v>0.1773614</c:v>
                </c:pt>
                <c:pt idx="1217">
                  <c:v>0.1692961</c:v>
                </c:pt>
                <c:pt idx="1218">
                  <c:v>0.17919270000000001</c:v>
                </c:pt>
                <c:pt idx="1219">
                  <c:v>0.221861</c:v>
                </c:pt>
                <c:pt idx="1220">
                  <c:v>0.17504990000000001</c:v>
                </c:pt>
                <c:pt idx="1221">
                  <c:v>0.16996829999999999</c:v>
                </c:pt>
                <c:pt idx="1222">
                  <c:v>0.1723034</c:v>
                </c:pt>
                <c:pt idx="1223">
                  <c:v>0.17784079999999999</c:v>
                </c:pt>
                <c:pt idx="1224">
                  <c:v>0.17355000000000001</c:v>
                </c:pt>
                <c:pt idx="1225">
                  <c:v>0.19372600000000001</c:v>
                </c:pt>
                <c:pt idx="1226">
                  <c:v>0.17704610000000001</c:v>
                </c:pt>
                <c:pt idx="1227">
                  <c:v>0.274254</c:v>
                </c:pt>
                <c:pt idx="1228">
                  <c:v>0.212862</c:v>
                </c:pt>
                <c:pt idx="1229">
                  <c:v>0.1752631</c:v>
                </c:pt>
                <c:pt idx="1230">
                  <c:v>0.2156642</c:v>
                </c:pt>
                <c:pt idx="1231">
                  <c:v>0.23016710000000001</c:v>
                </c:pt>
                <c:pt idx="1232">
                  <c:v>0.17132049999999999</c:v>
                </c:pt>
                <c:pt idx="1233">
                  <c:v>0.17317109999999999</c:v>
                </c:pt>
                <c:pt idx="1234">
                  <c:v>0.17493249999999999</c:v>
                </c:pt>
                <c:pt idx="1235">
                  <c:v>0.2053307</c:v>
                </c:pt>
                <c:pt idx="1236">
                  <c:v>0.19060540000000001</c:v>
                </c:pt>
                <c:pt idx="1237">
                  <c:v>0.23888300000000001</c:v>
                </c:pt>
                <c:pt idx="1238">
                  <c:v>0.17306160000000001</c:v>
                </c:pt>
                <c:pt idx="1239">
                  <c:v>0.20669570000000001</c:v>
                </c:pt>
                <c:pt idx="1240">
                  <c:v>0.2349871</c:v>
                </c:pt>
                <c:pt idx="1241">
                  <c:v>0.25216559999999999</c:v>
                </c:pt>
                <c:pt idx="1242">
                  <c:v>0.1647383</c:v>
                </c:pt>
                <c:pt idx="1243">
                  <c:v>0.17227880000000001</c:v>
                </c:pt>
                <c:pt idx="1244">
                  <c:v>0.16391600000000001</c:v>
                </c:pt>
                <c:pt idx="1245">
                  <c:v>0.19858880000000001</c:v>
                </c:pt>
                <c:pt idx="1246">
                  <c:v>0.1752676</c:v>
                </c:pt>
                <c:pt idx="1247">
                  <c:v>0.16814029999999999</c:v>
                </c:pt>
                <c:pt idx="1248">
                  <c:v>0.1890058</c:v>
                </c:pt>
                <c:pt idx="1249">
                  <c:v>0.2103254</c:v>
                </c:pt>
                <c:pt idx="1250">
                  <c:v>0.2286308</c:v>
                </c:pt>
                <c:pt idx="1251">
                  <c:v>0.18306819999999999</c:v>
                </c:pt>
                <c:pt idx="1252">
                  <c:v>0.1810465</c:v>
                </c:pt>
                <c:pt idx="1253">
                  <c:v>0.1767215</c:v>
                </c:pt>
                <c:pt idx="1254">
                  <c:v>0.1749743</c:v>
                </c:pt>
                <c:pt idx="1255">
                  <c:v>0.1713044</c:v>
                </c:pt>
                <c:pt idx="1256">
                  <c:v>0.18041879999999999</c:v>
                </c:pt>
                <c:pt idx="1257">
                  <c:v>0.1731105</c:v>
                </c:pt>
                <c:pt idx="1258">
                  <c:v>0.1688499</c:v>
                </c:pt>
                <c:pt idx="1259">
                  <c:v>0.19772139999999999</c:v>
                </c:pt>
                <c:pt idx="1260">
                  <c:v>0.19775680000000001</c:v>
                </c:pt>
                <c:pt idx="1261">
                  <c:v>0.18793070000000001</c:v>
                </c:pt>
                <c:pt idx="1262">
                  <c:v>0.1856226</c:v>
                </c:pt>
                <c:pt idx="1263">
                  <c:v>0.17948729999999999</c:v>
                </c:pt>
                <c:pt idx="1264">
                  <c:v>0.17629800000000001</c:v>
                </c:pt>
                <c:pt idx="1265">
                  <c:v>0.1927721</c:v>
                </c:pt>
                <c:pt idx="1266">
                  <c:v>0.35326439999999998</c:v>
                </c:pt>
                <c:pt idx="1267">
                  <c:v>0.18332039999999999</c:v>
                </c:pt>
                <c:pt idx="1268">
                  <c:v>0.24321419999999999</c:v>
                </c:pt>
                <c:pt idx="1269">
                  <c:v>0.17307249999999999</c:v>
                </c:pt>
                <c:pt idx="1270">
                  <c:v>0.1728423</c:v>
                </c:pt>
                <c:pt idx="1271">
                  <c:v>0.1882355</c:v>
                </c:pt>
                <c:pt idx="1272">
                  <c:v>0.2723467</c:v>
                </c:pt>
                <c:pt idx="1273">
                  <c:v>0.17500669999999999</c:v>
                </c:pt>
                <c:pt idx="1274">
                  <c:v>0.17415720000000001</c:v>
                </c:pt>
                <c:pt idx="1275">
                  <c:v>0.2104491</c:v>
                </c:pt>
                <c:pt idx="1276">
                  <c:v>0.18673129999999999</c:v>
                </c:pt>
                <c:pt idx="1277">
                  <c:v>0.1921426</c:v>
                </c:pt>
                <c:pt idx="1278">
                  <c:v>0.1782282</c:v>
                </c:pt>
                <c:pt idx="1279">
                  <c:v>0.18700420000000001</c:v>
                </c:pt>
                <c:pt idx="1280">
                  <c:v>0.17858180000000001</c:v>
                </c:pt>
                <c:pt idx="1281">
                  <c:v>0.18528919999999999</c:v>
                </c:pt>
                <c:pt idx="1282">
                  <c:v>0.18163670000000001</c:v>
                </c:pt>
                <c:pt idx="1283">
                  <c:v>0.1959168</c:v>
                </c:pt>
                <c:pt idx="1284">
                  <c:v>0.17949989999999999</c:v>
                </c:pt>
                <c:pt idx="1285">
                  <c:v>0.215833</c:v>
                </c:pt>
                <c:pt idx="1286">
                  <c:v>0.18066409999999999</c:v>
                </c:pt>
                <c:pt idx="1287">
                  <c:v>0.2246138</c:v>
                </c:pt>
                <c:pt idx="1288">
                  <c:v>0.23503669999999999</c:v>
                </c:pt>
                <c:pt idx="1289">
                  <c:v>0.17058860000000001</c:v>
                </c:pt>
                <c:pt idx="1290">
                  <c:v>0.18132329999999999</c:v>
                </c:pt>
                <c:pt idx="1291">
                  <c:v>0.2718527</c:v>
                </c:pt>
                <c:pt idx="1292">
                  <c:v>0.17774509999999999</c:v>
                </c:pt>
                <c:pt idx="1293">
                  <c:v>0.24453710000000001</c:v>
                </c:pt>
                <c:pt idx="1294">
                  <c:v>0.2497057</c:v>
                </c:pt>
                <c:pt idx="1295">
                  <c:v>0.25086599999999998</c:v>
                </c:pt>
                <c:pt idx="1296">
                  <c:v>0.17172219999999999</c:v>
                </c:pt>
                <c:pt idx="1297">
                  <c:v>0.1709243</c:v>
                </c:pt>
                <c:pt idx="1298">
                  <c:v>0.17099230000000001</c:v>
                </c:pt>
                <c:pt idx="1299">
                  <c:v>0.17201230000000001</c:v>
                </c:pt>
                <c:pt idx="1300">
                  <c:v>0.16964299999999999</c:v>
                </c:pt>
                <c:pt idx="1301">
                  <c:v>0.17654810000000001</c:v>
                </c:pt>
                <c:pt idx="1302">
                  <c:v>0.16984779999999999</c:v>
                </c:pt>
                <c:pt idx="1303">
                  <c:v>0.16947000000000001</c:v>
                </c:pt>
                <c:pt idx="1304">
                  <c:v>0.1697862</c:v>
                </c:pt>
                <c:pt idx="1305">
                  <c:v>0.2406539</c:v>
                </c:pt>
                <c:pt idx="1306">
                  <c:v>0.18871299999999999</c:v>
                </c:pt>
                <c:pt idx="1307">
                  <c:v>0.1710585</c:v>
                </c:pt>
                <c:pt idx="1308">
                  <c:v>0.16871249999999999</c:v>
                </c:pt>
                <c:pt idx="1309">
                  <c:v>0.21090719999999999</c:v>
                </c:pt>
                <c:pt idx="1310">
                  <c:v>0.18112719999999999</c:v>
                </c:pt>
                <c:pt idx="1311">
                  <c:v>0.1877732</c:v>
                </c:pt>
                <c:pt idx="1312">
                  <c:v>0.17009440000000001</c:v>
                </c:pt>
                <c:pt idx="1313">
                  <c:v>0.1817087</c:v>
                </c:pt>
                <c:pt idx="1314">
                  <c:v>0.17824019999999999</c:v>
                </c:pt>
                <c:pt idx="1315">
                  <c:v>0.1831855</c:v>
                </c:pt>
                <c:pt idx="1316">
                  <c:v>0.2131123</c:v>
                </c:pt>
                <c:pt idx="1317">
                  <c:v>0.2375756</c:v>
                </c:pt>
                <c:pt idx="1318">
                  <c:v>0.2106982</c:v>
                </c:pt>
                <c:pt idx="1319">
                  <c:v>0.22955909999999999</c:v>
                </c:pt>
                <c:pt idx="1320">
                  <c:v>0.17232259999999999</c:v>
                </c:pt>
                <c:pt idx="1321">
                  <c:v>0.17715500000000001</c:v>
                </c:pt>
                <c:pt idx="1322">
                  <c:v>0.16894439999999999</c:v>
                </c:pt>
                <c:pt idx="1323">
                  <c:v>0.1724329</c:v>
                </c:pt>
                <c:pt idx="1324">
                  <c:v>0.17309959999999999</c:v>
                </c:pt>
                <c:pt idx="1325">
                  <c:v>0.17365520000000001</c:v>
                </c:pt>
                <c:pt idx="1326">
                  <c:v>0.1711298</c:v>
                </c:pt>
                <c:pt idx="1327">
                  <c:v>0.17762339999999999</c:v>
                </c:pt>
                <c:pt idx="1328">
                  <c:v>0.21858169999999999</c:v>
                </c:pt>
                <c:pt idx="1329">
                  <c:v>0.16982</c:v>
                </c:pt>
                <c:pt idx="1330">
                  <c:v>0.2492085</c:v>
                </c:pt>
                <c:pt idx="1331">
                  <c:v>0.254803</c:v>
                </c:pt>
                <c:pt idx="1332">
                  <c:v>0.17707690000000001</c:v>
                </c:pt>
                <c:pt idx="1333">
                  <c:v>0.20920630000000001</c:v>
                </c:pt>
                <c:pt idx="1334">
                  <c:v>0.3198204</c:v>
                </c:pt>
                <c:pt idx="1335">
                  <c:v>0.28528540000000002</c:v>
                </c:pt>
                <c:pt idx="1336">
                  <c:v>0.27768549999999997</c:v>
                </c:pt>
                <c:pt idx="1337">
                  <c:v>0.25646940000000001</c:v>
                </c:pt>
                <c:pt idx="1338">
                  <c:v>0.2317591</c:v>
                </c:pt>
                <c:pt idx="1339">
                  <c:v>0.1841045</c:v>
                </c:pt>
                <c:pt idx="1340">
                  <c:v>0.33415620000000001</c:v>
                </c:pt>
                <c:pt idx="1341">
                  <c:v>0.185111</c:v>
                </c:pt>
                <c:pt idx="1342">
                  <c:v>0.18344299999999999</c:v>
                </c:pt>
                <c:pt idx="1343">
                  <c:v>0.2221805</c:v>
                </c:pt>
                <c:pt idx="1344">
                  <c:v>0.18512120000000001</c:v>
                </c:pt>
                <c:pt idx="1345">
                  <c:v>0.18133250000000001</c:v>
                </c:pt>
                <c:pt idx="1346">
                  <c:v>0.1773728</c:v>
                </c:pt>
                <c:pt idx="1347">
                  <c:v>0.18641759999999999</c:v>
                </c:pt>
                <c:pt idx="1348">
                  <c:v>0.17605100000000001</c:v>
                </c:pt>
                <c:pt idx="1349">
                  <c:v>0.1813092</c:v>
                </c:pt>
                <c:pt idx="1350">
                  <c:v>0.1903367</c:v>
                </c:pt>
                <c:pt idx="1351">
                  <c:v>0.20844879999999999</c:v>
                </c:pt>
                <c:pt idx="1352">
                  <c:v>0.1660343</c:v>
                </c:pt>
                <c:pt idx="1353">
                  <c:v>0.17746290000000001</c:v>
                </c:pt>
                <c:pt idx="1354">
                  <c:v>0.17065630000000001</c:v>
                </c:pt>
                <c:pt idx="1355">
                  <c:v>0.1743722</c:v>
                </c:pt>
                <c:pt idx="1356">
                  <c:v>0.17192850000000001</c:v>
                </c:pt>
                <c:pt idx="1357">
                  <c:v>0.18084990000000001</c:v>
                </c:pt>
                <c:pt idx="1358">
                  <c:v>0.17657310000000001</c:v>
                </c:pt>
                <c:pt idx="1359">
                  <c:v>0.17897840000000001</c:v>
                </c:pt>
                <c:pt idx="1360">
                  <c:v>0.17731710000000001</c:v>
                </c:pt>
                <c:pt idx="1361">
                  <c:v>0.1844557</c:v>
                </c:pt>
                <c:pt idx="1362">
                  <c:v>0.19097639999999999</c:v>
                </c:pt>
                <c:pt idx="1363">
                  <c:v>0.27141530000000003</c:v>
                </c:pt>
                <c:pt idx="1364">
                  <c:v>0.28912890000000002</c:v>
                </c:pt>
                <c:pt idx="1365">
                  <c:v>0.3363448</c:v>
                </c:pt>
                <c:pt idx="1366">
                  <c:v>0.21397869999999999</c:v>
                </c:pt>
                <c:pt idx="1367">
                  <c:v>0.24511350000000001</c:v>
                </c:pt>
                <c:pt idx="1368">
                  <c:v>0.28736660000000003</c:v>
                </c:pt>
                <c:pt idx="1369">
                  <c:v>0.22530230000000001</c:v>
                </c:pt>
                <c:pt idx="1370">
                  <c:v>0.21744730000000001</c:v>
                </c:pt>
                <c:pt idx="1371">
                  <c:v>0.29824499999999998</c:v>
                </c:pt>
                <c:pt idx="1372">
                  <c:v>0.33155000000000001</c:v>
                </c:pt>
                <c:pt idx="1373">
                  <c:v>0.23649980000000001</c:v>
                </c:pt>
                <c:pt idx="1374">
                  <c:v>0.21458369999999999</c:v>
                </c:pt>
                <c:pt idx="1375">
                  <c:v>0.22923850000000001</c:v>
                </c:pt>
                <c:pt idx="1376">
                  <c:v>0.25618269999999999</c:v>
                </c:pt>
                <c:pt idx="1377">
                  <c:v>0.18884909999999999</c:v>
                </c:pt>
                <c:pt idx="1378">
                  <c:v>0.1976955</c:v>
                </c:pt>
                <c:pt idx="1379">
                  <c:v>0.2029869</c:v>
                </c:pt>
                <c:pt idx="1380">
                  <c:v>0.17899329999999999</c:v>
                </c:pt>
                <c:pt idx="1381">
                  <c:v>0.1770555</c:v>
                </c:pt>
                <c:pt idx="1382">
                  <c:v>0.18022869999999999</c:v>
                </c:pt>
                <c:pt idx="1383">
                  <c:v>0.1881031</c:v>
                </c:pt>
                <c:pt idx="1384">
                  <c:v>0.17960590000000001</c:v>
                </c:pt>
                <c:pt idx="1385">
                  <c:v>0.1793748</c:v>
                </c:pt>
                <c:pt idx="1386">
                  <c:v>0.17867079999999999</c:v>
                </c:pt>
                <c:pt idx="1387">
                  <c:v>0.1797744</c:v>
                </c:pt>
                <c:pt idx="1388">
                  <c:v>0.23219980000000001</c:v>
                </c:pt>
                <c:pt idx="1389">
                  <c:v>0.18176610000000001</c:v>
                </c:pt>
                <c:pt idx="1390">
                  <c:v>0.1848726</c:v>
                </c:pt>
                <c:pt idx="1391">
                  <c:v>0.18392149999999999</c:v>
                </c:pt>
                <c:pt idx="1392">
                  <c:v>0.211975</c:v>
                </c:pt>
                <c:pt idx="1393">
                  <c:v>0.24515880000000001</c:v>
                </c:pt>
                <c:pt idx="1394">
                  <c:v>0.19199060000000001</c:v>
                </c:pt>
                <c:pt idx="1395">
                  <c:v>0.18041509999999999</c:v>
                </c:pt>
                <c:pt idx="1396">
                  <c:v>0.1873678</c:v>
                </c:pt>
                <c:pt idx="1397">
                  <c:v>0.20565890000000001</c:v>
                </c:pt>
                <c:pt idx="1398">
                  <c:v>0.26168540000000001</c:v>
                </c:pt>
                <c:pt idx="1399">
                  <c:v>0.1765505</c:v>
                </c:pt>
                <c:pt idx="1400">
                  <c:v>0.17620150000000001</c:v>
                </c:pt>
                <c:pt idx="1401">
                  <c:v>0.18705240000000001</c:v>
                </c:pt>
                <c:pt idx="1402">
                  <c:v>0.22014410000000001</c:v>
                </c:pt>
                <c:pt idx="1403">
                  <c:v>0.24487400000000001</c:v>
                </c:pt>
                <c:pt idx="1404">
                  <c:v>0.17834530000000001</c:v>
                </c:pt>
                <c:pt idx="1405">
                  <c:v>0.1909769</c:v>
                </c:pt>
                <c:pt idx="1406">
                  <c:v>0.3207044</c:v>
                </c:pt>
                <c:pt idx="1407">
                  <c:v>0.17312359999999999</c:v>
                </c:pt>
                <c:pt idx="1408">
                  <c:v>0.17363509999999999</c:v>
                </c:pt>
                <c:pt idx="1409">
                  <c:v>0.26438460000000003</c:v>
                </c:pt>
                <c:pt idx="1410">
                  <c:v>0.3665371</c:v>
                </c:pt>
                <c:pt idx="1411">
                  <c:v>0.37782949999999998</c:v>
                </c:pt>
                <c:pt idx="1412">
                  <c:v>0.40829729999999997</c:v>
                </c:pt>
                <c:pt idx="1413">
                  <c:v>0.40005170000000001</c:v>
                </c:pt>
                <c:pt idx="1414">
                  <c:v>0.34995409999999999</c:v>
                </c:pt>
                <c:pt idx="1415">
                  <c:v>0.3134016</c:v>
                </c:pt>
                <c:pt idx="1416">
                  <c:v>0.31406980000000001</c:v>
                </c:pt>
                <c:pt idx="1417">
                  <c:v>0.3360629</c:v>
                </c:pt>
                <c:pt idx="1418">
                  <c:v>0.34349639999999998</c:v>
                </c:pt>
                <c:pt idx="1419">
                  <c:v>0.31082080000000001</c:v>
                </c:pt>
                <c:pt idx="1420">
                  <c:v>0.30684529999999999</c:v>
                </c:pt>
                <c:pt idx="1421">
                  <c:v>0.3602088</c:v>
                </c:pt>
                <c:pt idx="1422">
                  <c:v>0.3152549</c:v>
                </c:pt>
                <c:pt idx="1423">
                  <c:v>0.37788189999999999</c:v>
                </c:pt>
                <c:pt idx="1424">
                  <c:v>0.2986589</c:v>
                </c:pt>
                <c:pt idx="1425">
                  <c:v>0.38718649999999999</c:v>
                </c:pt>
                <c:pt idx="1426">
                  <c:v>0.36380600000000002</c:v>
                </c:pt>
                <c:pt idx="1427">
                  <c:v>0.31028480000000003</c:v>
                </c:pt>
                <c:pt idx="1428">
                  <c:v>0.30315360000000002</c:v>
                </c:pt>
                <c:pt idx="1429">
                  <c:v>0.36578880000000003</c:v>
                </c:pt>
                <c:pt idx="1430">
                  <c:v>0.3012435</c:v>
                </c:pt>
                <c:pt idx="1431">
                  <c:v>0.25953330000000002</c:v>
                </c:pt>
                <c:pt idx="1432">
                  <c:v>0.26219490000000001</c:v>
                </c:pt>
                <c:pt idx="1433">
                  <c:v>0.18080660000000001</c:v>
                </c:pt>
                <c:pt idx="1434">
                  <c:v>0.20719560000000001</c:v>
                </c:pt>
                <c:pt idx="1435">
                  <c:v>0.1882375</c:v>
                </c:pt>
                <c:pt idx="1436">
                  <c:v>0.2587448</c:v>
                </c:pt>
                <c:pt idx="1437">
                  <c:v>0.1722505</c:v>
                </c:pt>
                <c:pt idx="1438">
                  <c:v>0.25154369999999998</c:v>
                </c:pt>
                <c:pt idx="1439">
                  <c:v>0.3880403</c:v>
                </c:pt>
                <c:pt idx="1440">
                  <c:v>0.38496399999999997</c:v>
                </c:pt>
                <c:pt idx="1441">
                  <c:v>0.36453940000000001</c:v>
                </c:pt>
                <c:pt idx="1442">
                  <c:v>0.4334577</c:v>
                </c:pt>
                <c:pt idx="1443">
                  <c:v>0.4535342</c:v>
                </c:pt>
                <c:pt idx="1444">
                  <c:v>0.36687019999999998</c:v>
                </c:pt>
                <c:pt idx="1445">
                  <c:v>0.38690760000000002</c:v>
                </c:pt>
                <c:pt idx="1446">
                  <c:v>0.22836200000000001</c:v>
                </c:pt>
                <c:pt idx="1447">
                  <c:v>0.2144501</c:v>
                </c:pt>
                <c:pt idx="1448">
                  <c:v>0.25999529999999998</c:v>
                </c:pt>
                <c:pt idx="1449">
                  <c:v>0.26632450000000002</c:v>
                </c:pt>
                <c:pt idx="1450">
                  <c:v>0.31641829999999999</c:v>
                </c:pt>
                <c:pt idx="1451">
                  <c:v>0.1931832</c:v>
                </c:pt>
                <c:pt idx="1452">
                  <c:v>0.1982391</c:v>
                </c:pt>
                <c:pt idx="1453">
                  <c:v>0.29810569999999997</c:v>
                </c:pt>
                <c:pt idx="1454">
                  <c:v>0.2624319</c:v>
                </c:pt>
                <c:pt idx="1455">
                  <c:v>0.25455499999999998</c:v>
                </c:pt>
                <c:pt idx="1456">
                  <c:v>0.19510720000000001</c:v>
                </c:pt>
                <c:pt idx="1457">
                  <c:v>0.26487129999999998</c:v>
                </c:pt>
                <c:pt idx="1458">
                  <c:v>0.29393170000000002</c:v>
                </c:pt>
                <c:pt idx="1459">
                  <c:v>0.27097250000000001</c:v>
                </c:pt>
                <c:pt idx="1460">
                  <c:v>0.43928909999999999</c:v>
                </c:pt>
                <c:pt idx="1461">
                  <c:v>0.303346</c:v>
                </c:pt>
                <c:pt idx="1462">
                  <c:v>0.27761069999999999</c:v>
                </c:pt>
                <c:pt idx="1463">
                  <c:v>0.24976229999999999</c:v>
                </c:pt>
                <c:pt idx="1464">
                  <c:v>0.25251580000000001</c:v>
                </c:pt>
                <c:pt idx="1465">
                  <c:v>0.23086400000000001</c:v>
                </c:pt>
                <c:pt idx="1466">
                  <c:v>0.2537587</c:v>
                </c:pt>
                <c:pt idx="1467">
                  <c:v>0.36368549999999999</c:v>
                </c:pt>
                <c:pt idx="1468">
                  <c:v>0.24760450000000001</c:v>
                </c:pt>
                <c:pt idx="1469">
                  <c:v>0.18902389999999999</c:v>
                </c:pt>
                <c:pt idx="1470">
                  <c:v>0.28873769999999999</c:v>
                </c:pt>
                <c:pt idx="1471">
                  <c:v>0.1965644</c:v>
                </c:pt>
                <c:pt idx="1472">
                  <c:v>0.30260219999999999</c:v>
                </c:pt>
                <c:pt idx="1473">
                  <c:v>0.21238309999999999</c:v>
                </c:pt>
                <c:pt idx="1474">
                  <c:v>0.20541290000000001</c:v>
                </c:pt>
                <c:pt idx="1475">
                  <c:v>0.20148669999999999</c:v>
                </c:pt>
                <c:pt idx="1476">
                  <c:v>0.3527265</c:v>
                </c:pt>
                <c:pt idx="1477">
                  <c:v>0.28859079999999998</c:v>
                </c:pt>
                <c:pt idx="1478">
                  <c:v>0.1882778</c:v>
                </c:pt>
                <c:pt idx="1479">
                  <c:v>0.28744579999999997</c:v>
                </c:pt>
                <c:pt idx="1480">
                  <c:v>0.2978615</c:v>
                </c:pt>
                <c:pt idx="1481">
                  <c:v>0.33836349999999998</c:v>
                </c:pt>
                <c:pt idx="1482">
                  <c:v>0.3327754</c:v>
                </c:pt>
                <c:pt idx="1483">
                  <c:v>0.2633453</c:v>
                </c:pt>
                <c:pt idx="1484">
                  <c:v>0.18439320000000001</c:v>
                </c:pt>
                <c:pt idx="1485">
                  <c:v>0.15696660000000001</c:v>
                </c:pt>
                <c:pt idx="1486">
                  <c:v>0.158083</c:v>
                </c:pt>
                <c:pt idx="1487">
                  <c:v>0.28123120000000001</c:v>
                </c:pt>
                <c:pt idx="1488">
                  <c:v>0.40725800000000001</c:v>
                </c:pt>
                <c:pt idx="1489">
                  <c:v>0.27289089999999999</c:v>
                </c:pt>
                <c:pt idx="1490">
                  <c:v>0.26352049999999999</c:v>
                </c:pt>
                <c:pt idx="1491">
                  <c:v>0.2557507</c:v>
                </c:pt>
                <c:pt idx="1492">
                  <c:v>0.23050809999999999</c:v>
                </c:pt>
                <c:pt idx="1493">
                  <c:v>0.26795380000000002</c:v>
                </c:pt>
                <c:pt idx="1494">
                  <c:v>0.41080739999999999</c:v>
                </c:pt>
                <c:pt idx="1495">
                  <c:v>0.29635260000000002</c:v>
                </c:pt>
                <c:pt idx="1496">
                  <c:v>0.3303314</c:v>
                </c:pt>
                <c:pt idx="1497">
                  <c:v>0.40895559999999997</c:v>
                </c:pt>
                <c:pt idx="1498">
                  <c:v>0.41891319999999999</c:v>
                </c:pt>
                <c:pt idx="1499">
                  <c:v>0.31721490000000002</c:v>
                </c:pt>
                <c:pt idx="1500">
                  <c:v>0.33578819999999998</c:v>
                </c:pt>
                <c:pt idx="1501">
                  <c:v>0.63684830000000003</c:v>
                </c:pt>
                <c:pt idx="1502">
                  <c:v>0.56611040000000001</c:v>
                </c:pt>
                <c:pt idx="1503">
                  <c:v>0.5906148</c:v>
                </c:pt>
                <c:pt idx="1504">
                  <c:v>0.63825399999999999</c:v>
                </c:pt>
                <c:pt idx="1505">
                  <c:v>0.55348280000000005</c:v>
                </c:pt>
                <c:pt idx="1506">
                  <c:v>0.66680669999999997</c:v>
                </c:pt>
                <c:pt idx="1507">
                  <c:v>0.4866645</c:v>
                </c:pt>
                <c:pt idx="1508">
                  <c:v>0.47072960000000003</c:v>
                </c:pt>
                <c:pt idx="1509">
                  <c:v>0.41725640000000003</c:v>
                </c:pt>
                <c:pt idx="1510">
                  <c:v>0.41729820000000001</c:v>
                </c:pt>
                <c:pt idx="1511">
                  <c:v>0.4679953</c:v>
                </c:pt>
                <c:pt idx="1512">
                  <c:v>0.45264300000000002</c:v>
                </c:pt>
                <c:pt idx="1513">
                  <c:v>0.52111600000000002</c:v>
                </c:pt>
                <c:pt idx="1514">
                  <c:v>0.54700939999999998</c:v>
                </c:pt>
                <c:pt idx="1515">
                  <c:v>0.60988419999999999</c:v>
                </c:pt>
                <c:pt idx="1516">
                  <c:v>0.54061749999999997</c:v>
                </c:pt>
                <c:pt idx="1517">
                  <c:v>0.53163099999999996</c:v>
                </c:pt>
                <c:pt idx="1518">
                  <c:v>0.65428980000000003</c:v>
                </c:pt>
                <c:pt idx="1519">
                  <c:v>0.58245000000000002</c:v>
                </c:pt>
                <c:pt idx="1520">
                  <c:v>0.49478080000000002</c:v>
                </c:pt>
                <c:pt idx="1521">
                  <c:v>0.70523159999999996</c:v>
                </c:pt>
                <c:pt idx="1522">
                  <c:v>0.50321590000000005</c:v>
                </c:pt>
                <c:pt idx="1523">
                  <c:v>0.57622589999999996</c:v>
                </c:pt>
                <c:pt idx="1524">
                  <c:v>0.59098740000000005</c:v>
                </c:pt>
                <c:pt idx="1525">
                  <c:v>0.62572369999999999</c:v>
                </c:pt>
                <c:pt idx="1526">
                  <c:v>0.64626879999999998</c:v>
                </c:pt>
                <c:pt idx="1527">
                  <c:v>0.80125539999999995</c:v>
                </c:pt>
                <c:pt idx="1528">
                  <c:v>0.51105690000000004</c:v>
                </c:pt>
                <c:pt idx="1529">
                  <c:v>0.50769229999999999</c:v>
                </c:pt>
                <c:pt idx="1530">
                  <c:v>0.53944119999999995</c:v>
                </c:pt>
                <c:pt idx="1531">
                  <c:v>0.54556289999999996</c:v>
                </c:pt>
                <c:pt idx="1532">
                  <c:v>0.71750270000000005</c:v>
                </c:pt>
                <c:pt idx="1533">
                  <c:v>0.66272830000000005</c:v>
                </c:pt>
                <c:pt idx="1534">
                  <c:v>0.78541539999999999</c:v>
                </c:pt>
                <c:pt idx="1535">
                  <c:v>0.60129440000000001</c:v>
                </c:pt>
                <c:pt idx="1536">
                  <c:v>0.58669020000000005</c:v>
                </c:pt>
                <c:pt idx="1537">
                  <c:v>0.5560853</c:v>
                </c:pt>
                <c:pt idx="1538">
                  <c:v>0.56606339999999999</c:v>
                </c:pt>
                <c:pt idx="1539">
                  <c:v>0.5993986</c:v>
                </c:pt>
                <c:pt idx="1540">
                  <c:v>0.63169660000000005</c:v>
                </c:pt>
                <c:pt idx="1541">
                  <c:v>0.63562149999999995</c:v>
                </c:pt>
                <c:pt idx="1542">
                  <c:v>0.53593400000000002</c:v>
                </c:pt>
                <c:pt idx="1543">
                  <c:v>0.69791400000000003</c:v>
                </c:pt>
                <c:pt idx="1544">
                  <c:v>0.51629780000000003</c:v>
                </c:pt>
                <c:pt idx="1545">
                  <c:v>0.56104520000000002</c:v>
                </c:pt>
                <c:pt idx="1546">
                  <c:v>0.59384369999999997</c:v>
                </c:pt>
                <c:pt idx="1547">
                  <c:v>0.55935349999999995</c:v>
                </c:pt>
                <c:pt idx="1548">
                  <c:v>0.69967429999999997</c:v>
                </c:pt>
                <c:pt idx="1549">
                  <c:v>0.59432359999999995</c:v>
                </c:pt>
                <c:pt idx="1550">
                  <c:v>0.43592649999999999</c:v>
                </c:pt>
                <c:pt idx="1551">
                  <c:v>0.4495325</c:v>
                </c:pt>
                <c:pt idx="1552">
                  <c:v>0.52225650000000001</c:v>
                </c:pt>
                <c:pt idx="1553">
                  <c:v>0.56928699999999999</c:v>
                </c:pt>
                <c:pt idx="1554">
                  <c:v>0.55380220000000002</c:v>
                </c:pt>
                <c:pt idx="1555">
                  <c:v>0.71119659999999996</c:v>
                </c:pt>
                <c:pt idx="1556">
                  <c:v>0.61579030000000001</c:v>
                </c:pt>
                <c:pt idx="1557">
                  <c:v>0.48280869999999998</c:v>
                </c:pt>
                <c:pt idx="1558">
                  <c:v>0.48580820000000002</c:v>
                </c:pt>
                <c:pt idx="1559">
                  <c:v>0.50161239999999996</c:v>
                </c:pt>
                <c:pt idx="1560">
                  <c:v>0.54649999999999999</c:v>
                </c:pt>
                <c:pt idx="1561">
                  <c:v>0.49956260000000002</c:v>
                </c:pt>
                <c:pt idx="1562">
                  <c:v>0.62698489999999996</c:v>
                </c:pt>
                <c:pt idx="1563">
                  <c:v>0.56999880000000003</c:v>
                </c:pt>
                <c:pt idx="1564">
                  <c:v>0.56262820000000002</c:v>
                </c:pt>
                <c:pt idx="1565">
                  <c:v>0.65018629999999999</c:v>
                </c:pt>
                <c:pt idx="1566">
                  <c:v>0.60728749999999998</c:v>
                </c:pt>
                <c:pt idx="1567">
                  <c:v>0.68265410000000004</c:v>
                </c:pt>
                <c:pt idx="1568">
                  <c:v>0.51685669999999995</c:v>
                </c:pt>
                <c:pt idx="1569">
                  <c:v>0.77181920000000004</c:v>
                </c:pt>
                <c:pt idx="1570">
                  <c:v>0.4868246</c:v>
                </c:pt>
                <c:pt idx="1571">
                  <c:v>0.47809309999999999</c:v>
                </c:pt>
                <c:pt idx="1572">
                  <c:v>0.54688190000000003</c:v>
                </c:pt>
                <c:pt idx="1573">
                  <c:v>0.55916010000000005</c:v>
                </c:pt>
                <c:pt idx="1574">
                  <c:v>0.49011640000000001</c:v>
                </c:pt>
                <c:pt idx="1575">
                  <c:v>0.46228560000000002</c:v>
                </c:pt>
                <c:pt idx="1576">
                  <c:v>0.54102260000000002</c:v>
                </c:pt>
                <c:pt idx="1577">
                  <c:v>0.76639800000000002</c:v>
                </c:pt>
                <c:pt idx="1578">
                  <c:v>0.62723479999999998</c:v>
                </c:pt>
                <c:pt idx="1579">
                  <c:v>0.7157268</c:v>
                </c:pt>
                <c:pt idx="1580">
                  <c:v>0.52524760000000004</c:v>
                </c:pt>
                <c:pt idx="1581">
                  <c:v>0.47587230000000003</c:v>
                </c:pt>
                <c:pt idx="1582">
                  <c:v>0.63449060000000002</c:v>
                </c:pt>
                <c:pt idx="1583">
                  <c:v>0.45365810000000001</c:v>
                </c:pt>
                <c:pt idx="1584">
                  <c:v>0.49128929999999998</c:v>
                </c:pt>
                <c:pt idx="1585">
                  <c:v>0.37334270000000003</c:v>
                </c:pt>
                <c:pt idx="1586">
                  <c:v>0.40196150000000003</c:v>
                </c:pt>
                <c:pt idx="1587">
                  <c:v>0.37106040000000001</c:v>
                </c:pt>
                <c:pt idx="1588">
                  <c:v>0.46111489999999999</c:v>
                </c:pt>
                <c:pt idx="1589">
                  <c:v>0.40827720000000001</c:v>
                </c:pt>
                <c:pt idx="1590">
                  <c:v>0.39279150000000002</c:v>
                </c:pt>
                <c:pt idx="1591">
                  <c:v>0.46650550000000002</c:v>
                </c:pt>
                <c:pt idx="1592">
                  <c:v>0.37410110000000002</c:v>
                </c:pt>
                <c:pt idx="1593">
                  <c:v>0.42199320000000001</c:v>
                </c:pt>
                <c:pt idx="1594">
                  <c:v>0.43176589999999998</c:v>
                </c:pt>
                <c:pt idx="1595">
                  <c:v>0.532385</c:v>
                </c:pt>
                <c:pt idx="1596">
                  <c:v>0.38507249999999998</c:v>
                </c:pt>
                <c:pt idx="1597">
                  <c:v>0.43354379999999998</c:v>
                </c:pt>
                <c:pt idx="1598">
                  <c:v>0.4341276</c:v>
                </c:pt>
                <c:pt idx="1599">
                  <c:v>0.5331572</c:v>
                </c:pt>
                <c:pt idx="1600">
                  <c:v>0.48336089999999998</c:v>
                </c:pt>
                <c:pt idx="1601">
                  <c:v>0.4120163</c:v>
                </c:pt>
                <c:pt idx="1602">
                  <c:v>0.45176119999999997</c:v>
                </c:pt>
                <c:pt idx="1603">
                  <c:v>0.5324856</c:v>
                </c:pt>
                <c:pt idx="1604">
                  <c:v>0.47369420000000001</c:v>
                </c:pt>
                <c:pt idx="1605">
                  <c:v>0.42189539999999998</c:v>
                </c:pt>
                <c:pt idx="1606">
                  <c:v>0.35591289999999998</c:v>
                </c:pt>
                <c:pt idx="1607">
                  <c:v>0.38683509999999999</c:v>
                </c:pt>
                <c:pt idx="1608">
                  <c:v>0.37198949999999997</c:v>
                </c:pt>
                <c:pt idx="1609">
                  <c:v>0.43263689999999999</c:v>
                </c:pt>
                <c:pt idx="1610">
                  <c:v>0.44174649999999999</c:v>
                </c:pt>
                <c:pt idx="1611">
                  <c:v>0.46952329999999998</c:v>
                </c:pt>
                <c:pt idx="1612">
                  <c:v>0.5318465</c:v>
                </c:pt>
                <c:pt idx="1613">
                  <c:v>0.40696359999999998</c:v>
                </c:pt>
                <c:pt idx="1614">
                  <c:v>0.41159479999999998</c:v>
                </c:pt>
                <c:pt idx="1615">
                  <c:v>0.55360569999999998</c:v>
                </c:pt>
                <c:pt idx="1616">
                  <c:v>0.42859320000000001</c:v>
                </c:pt>
                <c:pt idx="1617">
                  <c:v>0.47649910000000001</c:v>
                </c:pt>
                <c:pt idx="1618">
                  <c:v>0.47427200000000003</c:v>
                </c:pt>
                <c:pt idx="1619">
                  <c:v>0.70945130000000001</c:v>
                </c:pt>
                <c:pt idx="1620">
                  <c:v>0.60640360000000004</c:v>
                </c:pt>
                <c:pt idx="1621">
                  <c:v>0.4363262</c:v>
                </c:pt>
                <c:pt idx="1622">
                  <c:v>0.40939059999999999</c:v>
                </c:pt>
                <c:pt idx="1623">
                  <c:v>0.55224700000000004</c:v>
                </c:pt>
                <c:pt idx="1624">
                  <c:v>0.41036</c:v>
                </c:pt>
                <c:pt idx="1625">
                  <c:v>0.44618790000000003</c:v>
                </c:pt>
                <c:pt idx="1626">
                  <c:v>0.36569590000000002</c:v>
                </c:pt>
                <c:pt idx="1627">
                  <c:v>0.45857759999999997</c:v>
                </c:pt>
                <c:pt idx="1628">
                  <c:v>0.41595789999999999</c:v>
                </c:pt>
                <c:pt idx="1629">
                  <c:v>0.50756089999999998</c:v>
                </c:pt>
                <c:pt idx="1630">
                  <c:v>0.3986307</c:v>
                </c:pt>
                <c:pt idx="1631">
                  <c:v>0.42753629999999998</c:v>
                </c:pt>
                <c:pt idx="1632">
                  <c:v>0.56020239999999999</c:v>
                </c:pt>
                <c:pt idx="1633">
                  <c:v>0.53643200000000002</c:v>
                </c:pt>
                <c:pt idx="1634">
                  <c:v>0.45622940000000001</c:v>
                </c:pt>
                <c:pt idx="1635">
                  <c:v>0.50375479999999995</c:v>
                </c:pt>
                <c:pt idx="1636">
                  <c:v>0.47064289999999998</c:v>
                </c:pt>
                <c:pt idx="1637">
                  <c:v>0.54925489999999999</c:v>
                </c:pt>
                <c:pt idx="1638">
                  <c:v>0.40915390000000001</c:v>
                </c:pt>
                <c:pt idx="1639">
                  <c:v>0.49594959999999999</c:v>
                </c:pt>
                <c:pt idx="1640">
                  <c:v>0.56298150000000002</c:v>
                </c:pt>
                <c:pt idx="1641">
                  <c:v>0.52831799999999995</c:v>
                </c:pt>
                <c:pt idx="1642">
                  <c:v>0.44532040000000001</c:v>
                </c:pt>
                <c:pt idx="1643">
                  <c:v>0.44736860000000001</c:v>
                </c:pt>
                <c:pt idx="1644">
                  <c:v>0.38758969999999998</c:v>
                </c:pt>
                <c:pt idx="1645">
                  <c:v>0.23821510000000001</c:v>
                </c:pt>
                <c:pt idx="1646">
                  <c:v>0.51627920000000005</c:v>
                </c:pt>
                <c:pt idx="1647">
                  <c:v>0.46271139999999999</c:v>
                </c:pt>
                <c:pt idx="1648">
                  <c:v>0.37581300000000001</c:v>
                </c:pt>
                <c:pt idx="1649">
                  <c:v>0.3825945</c:v>
                </c:pt>
                <c:pt idx="1650">
                  <c:v>0.35475390000000001</c:v>
                </c:pt>
                <c:pt idx="1651">
                  <c:v>0.52366769999999996</c:v>
                </c:pt>
                <c:pt idx="1652">
                  <c:v>0.73687550000000002</c:v>
                </c:pt>
                <c:pt idx="1653">
                  <c:v>0.41559069999999998</c:v>
                </c:pt>
                <c:pt idx="1654">
                  <c:v>0.38741680000000001</c:v>
                </c:pt>
                <c:pt idx="1655">
                  <c:v>0.52180040000000005</c:v>
                </c:pt>
                <c:pt idx="1656">
                  <c:v>0.4281836</c:v>
                </c:pt>
                <c:pt idx="1657">
                  <c:v>0.42032730000000001</c:v>
                </c:pt>
                <c:pt idx="1658">
                  <c:v>0.34377809999999998</c:v>
                </c:pt>
                <c:pt idx="1659">
                  <c:v>0.34448250000000002</c:v>
                </c:pt>
                <c:pt idx="1660">
                  <c:v>0.3504311</c:v>
                </c:pt>
                <c:pt idx="1661">
                  <c:v>0.38194699999999998</c:v>
                </c:pt>
                <c:pt idx="1662">
                  <c:v>0.35569119999999999</c:v>
                </c:pt>
                <c:pt idx="1663">
                  <c:v>0.38928849999999998</c:v>
                </c:pt>
                <c:pt idx="1664">
                  <c:v>0.35882969999999997</c:v>
                </c:pt>
                <c:pt idx="1665">
                  <c:v>0.54166069999999999</c:v>
                </c:pt>
                <c:pt idx="1666">
                  <c:v>0.41412559999999998</c:v>
                </c:pt>
                <c:pt idx="1667">
                  <c:v>0.34070739999999999</c:v>
                </c:pt>
                <c:pt idx="1668">
                  <c:v>0.390291</c:v>
                </c:pt>
                <c:pt idx="1669">
                  <c:v>0.3447229</c:v>
                </c:pt>
                <c:pt idx="1670">
                  <c:v>0.42203629999999998</c:v>
                </c:pt>
                <c:pt idx="1671">
                  <c:v>0.3707472</c:v>
                </c:pt>
                <c:pt idx="1672">
                  <c:v>0.44797029999999999</c:v>
                </c:pt>
                <c:pt idx="1673">
                  <c:v>0.46507280000000001</c:v>
                </c:pt>
                <c:pt idx="1674">
                  <c:v>0.78519850000000002</c:v>
                </c:pt>
                <c:pt idx="1675">
                  <c:v>0.34732639999999998</c:v>
                </c:pt>
                <c:pt idx="1676">
                  <c:v>0.35027619999999998</c:v>
                </c:pt>
                <c:pt idx="1677">
                  <c:v>0.3881212</c:v>
                </c:pt>
                <c:pt idx="1678">
                  <c:v>0.3411091</c:v>
                </c:pt>
                <c:pt idx="1679">
                  <c:v>0.40880539999999999</c:v>
                </c:pt>
                <c:pt idx="1680">
                  <c:v>0.34351080000000001</c:v>
                </c:pt>
                <c:pt idx="1681">
                  <c:v>0.38705329999999999</c:v>
                </c:pt>
                <c:pt idx="1682">
                  <c:v>0.51439330000000005</c:v>
                </c:pt>
                <c:pt idx="1683">
                  <c:v>0.47215289999999999</c:v>
                </c:pt>
                <c:pt idx="1684">
                  <c:v>0.3830307</c:v>
                </c:pt>
                <c:pt idx="1685">
                  <c:v>0.3810886</c:v>
                </c:pt>
                <c:pt idx="1686">
                  <c:v>0.38637480000000002</c:v>
                </c:pt>
                <c:pt idx="1687">
                  <c:v>0.39078740000000001</c:v>
                </c:pt>
                <c:pt idx="1688">
                  <c:v>0.45007829999999999</c:v>
                </c:pt>
                <c:pt idx="1689">
                  <c:v>0.42236570000000001</c:v>
                </c:pt>
                <c:pt idx="1690">
                  <c:v>0.52286929999999998</c:v>
                </c:pt>
                <c:pt idx="1691">
                  <c:v>0.38876749999999999</c:v>
                </c:pt>
                <c:pt idx="1692">
                  <c:v>0.38909939999999998</c:v>
                </c:pt>
                <c:pt idx="1693">
                  <c:v>0.35614099999999999</c:v>
                </c:pt>
                <c:pt idx="1694">
                  <c:v>0.55487520000000001</c:v>
                </c:pt>
                <c:pt idx="1695">
                  <c:v>0.42368529999999999</c:v>
                </c:pt>
                <c:pt idx="1696">
                  <c:v>0.41188000000000002</c:v>
                </c:pt>
                <c:pt idx="1697">
                  <c:v>0.3489913</c:v>
                </c:pt>
                <c:pt idx="1698">
                  <c:v>0.41636770000000001</c:v>
                </c:pt>
                <c:pt idx="1699">
                  <c:v>0.36737690000000001</c:v>
                </c:pt>
                <c:pt idx="1700">
                  <c:v>0.3741852</c:v>
                </c:pt>
                <c:pt idx="1701">
                  <c:v>0.48877310000000002</c:v>
                </c:pt>
                <c:pt idx="1702">
                  <c:v>0.34283590000000003</c:v>
                </c:pt>
                <c:pt idx="1703">
                  <c:v>0.34254800000000002</c:v>
                </c:pt>
                <c:pt idx="1704">
                  <c:v>0.39736270000000001</c:v>
                </c:pt>
                <c:pt idx="1705">
                  <c:v>0.35172320000000001</c:v>
                </c:pt>
                <c:pt idx="1706">
                  <c:v>0.40613349999999998</c:v>
                </c:pt>
                <c:pt idx="1707">
                  <c:v>0.34433340000000001</c:v>
                </c:pt>
                <c:pt idx="1708">
                  <c:v>0.35648540000000001</c:v>
                </c:pt>
                <c:pt idx="1709">
                  <c:v>0.46806199999999998</c:v>
                </c:pt>
                <c:pt idx="1710">
                  <c:v>0.62109999999999999</c:v>
                </c:pt>
                <c:pt idx="1711">
                  <c:v>0.35978779999999999</c:v>
                </c:pt>
                <c:pt idx="1712">
                  <c:v>0.39166600000000001</c:v>
                </c:pt>
                <c:pt idx="1713">
                  <c:v>0.39247710000000002</c:v>
                </c:pt>
                <c:pt idx="1714">
                  <c:v>0.3716042</c:v>
                </c:pt>
                <c:pt idx="1715">
                  <c:v>0.35670499999999999</c:v>
                </c:pt>
                <c:pt idx="1716">
                  <c:v>0.35971900000000001</c:v>
                </c:pt>
                <c:pt idx="1717">
                  <c:v>0.34464240000000002</c:v>
                </c:pt>
                <c:pt idx="1718">
                  <c:v>0.35276770000000002</c:v>
                </c:pt>
                <c:pt idx="1719">
                  <c:v>0.36669040000000003</c:v>
                </c:pt>
                <c:pt idx="1720">
                  <c:v>0.418321</c:v>
                </c:pt>
                <c:pt idx="1721">
                  <c:v>0.35944999999999999</c:v>
                </c:pt>
                <c:pt idx="1722">
                  <c:v>0.36829519999999999</c:v>
                </c:pt>
                <c:pt idx="1723">
                  <c:v>0.34593620000000003</c:v>
                </c:pt>
                <c:pt idx="1724">
                  <c:v>0.35640749999999999</c:v>
                </c:pt>
                <c:pt idx="1725">
                  <c:v>0.42598999999999998</c:v>
                </c:pt>
                <c:pt idx="1726">
                  <c:v>0.350439</c:v>
                </c:pt>
                <c:pt idx="1727">
                  <c:v>0.35817520000000003</c:v>
                </c:pt>
                <c:pt idx="1728">
                  <c:v>0.35387819999999998</c:v>
                </c:pt>
                <c:pt idx="1729">
                  <c:v>0.35806660000000001</c:v>
                </c:pt>
                <c:pt idx="1730">
                  <c:v>0.40672720000000001</c:v>
                </c:pt>
                <c:pt idx="1731">
                  <c:v>0.44404250000000001</c:v>
                </c:pt>
                <c:pt idx="1732">
                  <c:v>0.35259669999999999</c:v>
                </c:pt>
                <c:pt idx="1733">
                  <c:v>0.35273880000000002</c:v>
                </c:pt>
                <c:pt idx="1734">
                  <c:v>0.37007250000000003</c:v>
                </c:pt>
                <c:pt idx="1735">
                  <c:v>0.46049060000000003</c:v>
                </c:pt>
                <c:pt idx="1736">
                  <c:v>0.36854170000000003</c:v>
                </c:pt>
                <c:pt idx="1737">
                  <c:v>0.34464149999999999</c:v>
                </c:pt>
                <c:pt idx="1738">
                  <c:v>0.35091939999999999</c:v>
                </c:pt>
                <c:pt idx="1739">
                  <c:v>0.4015688</c:v>
                </c:pt>
                <c:pt idx="1740">
                  <c:v>0.3547129</c:v>
                </c:pt>
                <c:pt idx="1741">
                  <c:v>0.39947860000000002</c:v>
                </c:pt>
                <c:pt idx="1742">
                  <c:v>0.35431859999999998</c:v>
                </c:pt>
                <c:pt idx="1743">
                  <c:v>0.36270229999999998</c:v>
                </c:pt>
                <c:pt idx="1744">
                  <c:v>0.4438358</c:v>
                </c:pt>
                <c:pt idx="1745">
                  <c:v>0.35283579999999998</c:v>
                </c:pt>
                <c:pt idx="1746">
                  <c:v>0.43593779999999999</c:v>
                </c:pt>
                <c:pt idx="1747">
                  <c:v>0.35804659999999999</c:v>
                </c:pt>
                <c:pt idx="1748">
                  <c:v>0.42740010000000001</c:v>
                </c:pt>
                <c:pt idx="1749">
                  <c:v>0.38927040000000002</c:v>
                </c:pt>
                <c:pt idx="1750">
                  <c:v>0.35590690000000003</c:v>
                </c:pt>
                <c:pt idx="1751">
                  <c:v>0.3421361</c:v>
                </c:pt>
                <c:pt idx="1752">
                  <c:v>0.4087191</c:v>
                </c:pt>
                <c:pt idx="1753">
                  <c:v>0.4480421</c:v>
                </c:pt>
                <c:pt idx="1754">
                  <c:v>0.35765560000000002</c:v>
                </c:pt>
                <c:pt idx="1755">
                  <c:v>0.34824840000000001</c:v>
                </c:pt>
                <c:pt idx="1756">
                  <c:v>0.37826320000000002</c:v>
                </c:pt>
                <c:pt idx="1757">
                  <c:v>0.3876541</c:v>
                </c:pt>
                <c:pt idx="1758">
                  <c:v>0.42392819999999998</c:v>
                </c:pt>
                <c:pt idx="1759">
                  <c:v>0.37468089999999998</c:v>
                </c:pt>
                <c:pt idx="1760">
                  <c:v>0.35669230000000002</c:v>
                </c:pt>
                <c:pt idx="1761">
                  <c:v>0.38378970000000001</c:v>
                </c:pt>
                <c:pt idx="1762">
                  <c:v>0.34640910000000003</c:v>
                </c:pt>
                <c:pt idx="1763">
                  <c:v>0.4211782</c:v>
                </c:pt>
                <c:pt idx="1764">
                  <c:v>0.34869109999999998</c:v>
                </c:pt>
                <c:pt idx="1765">
                  <c:v>0.35517840000000001</c:v>
                </c:pt>
                <c:pt idx="1766">
                  <c:v>0.35743079999999999</c:v>
                </c:pt>
                <c:pt idx="1767">
                  <c:v>0.65650850000000005</c:v>
                </c:pt>
                <c:pt idx="1768">
                  <c:v>0.37706479999999998</c:v>
                </c:pt>
                <c:pt idx="1769">
                  <c:v>0.33856710000000001</c:v>
                </c:pt>
                <c:pt idx="1770">
                  <c:v>0.35243170000000001</c:v>
                </c:pt>
                <c:pt idx="1771">
                  <c:v>0.4663062</c:v>
                </c:pt>
                <c:pt idx="1772">
                  <c:v>0.5557628</c:v>
                </c:pt>
                <c:pt idx="1773">
                  <c:v>0.56070109999999995</c:v>
                </c:pt>
                <c:pt idx="1774">
                  <c:v>0.41991909999999999</c:v>
                </c:pt>
                <c:pt idx="1775">
                  <c:v>0.42531669999999999</c:v>
                </c:pt>
                <c:pt idx="1776">
                  <c:v>0.51780839999999995</c:v>
                </c:pt>
                <c:pt idx="1777">
                  <c:v>0.3699866</c:v>
                </c:pt>
                <c:pt idx="1778">
                  <c:v>0.44513320000000001</c:v>
                </c:pt>
                <c:pt idx="1779">
                  <c:v>0.33344760000000001</c:v>
                </c:pt>
                <c:pt idx="1780">
                  <c:v>0.35228920000000002</c:v>
                </c:pt>
                <c:pt idx="1781">
                  <c:v>0.38954230000000001</c:v>
                </c:pt>
                <c:pt idx="1782">
                  <c:v>0.3317618</c:v>
                </c:pt>
                <c:pt idx="1783">
                  <c:v>0.35154340000000001</c:v>
                </c:pt>
                <c:pt idx="1784">
                  <c:v>0.34814879999999998</c:v>
                </c:pt>
                <c:pt idx="1785">
                  <c:v>0.3426149</c:v>
                </c:pt>
                <c:pt idx="1786">
                  <c:v>0.42385240000000002</c:v>
                </c:pt>
                <c:pt idx="1787">
                  <c:v>0.4273805</c:v>
                </c:pt>
                <c:pt idx="1788">
                  <c:v>0.3854476</c:v>
                </c:pt>
                <c:pt idx="1789">
                  <c:v>0.33557599999999999</c:v>
                </c:pt>
                <c:pt idx="1790">
                  <c:v>0.35041070000000002</c:v>
                </c:pt>
                <c:pt idx="1791">
                  <c:v>0.37385010000000002</c:v>
                </c:pt>
                <c:pt idx="1792">
                  <c:v>0.34537220000000002</c:v>
                </c:pt>
                <c:pt idx="1793">
                  <c:v>0.34396700000000002</c:v>
                </c:pt>
                <c:pt idx="1794">
                  <c:v>0.39458840000000001</c:v>
                </c:pt>
                <c:pt idx="1795">
                  <c:v>0.34041830000000001</c:v>
                </c:pt>
                <c:pt idx="1796">
                  <c:v>0.3644503</c:v>
                </c:pt>
                <c:pt idx="1797">
                  <c:v>0.35525699999999999</c:v>
                </c:pt>
                <c:pt idx="1798">
                  <c:v>0.47563689999999997</c:v>
                </c:pt>
                <c:pt idx="1799">
                  <c:v>0.33408379999999999</c:v>
                </c:pt>
                <c:pt idx="1800">
                  <c:v>0.33975430000000001</c:v>
                </c:pt>
                <c:pt idx="1801">
                  <c:v>0.39356550000000001</c:v>
                </c:pt>
                <c:pt idx="1802">
                  <c:v>0.40115719999999999</c:v>
                </c:pt>
                <c:pt idx="1803">
                  <c:v>0.35672900000000002</c:v>
                </c:pt>
                <c:pt idx="1804">
                  <c:v>0.35155459999999999</c:v>
                </c:pt>
                <c:pt idx="1805">
                  <c:v>0.34667530000000002</c:v>
                </c:pt>
                <c:pt idx="1806">
                  <c:v>0.48725069999999998</c:v>
                </c:pt>
                <c:pt idx="1807">
                  <c:v>0.37475890000000001</c:v>
                </c:pt>
                <c:pt idx="1808">
                  <c:v>0.35323349999999998</c:v>
                </c:pt>
                <c:pt idx="1809">
                  <c:v>0.33918219999999999</c:v>
                </c:pt>
                <c:pt idx="1810">
                  <c:v>0.33840480000000001</c:v>
                </c:pt>
                <c:pt idx="1811">
                  <c:v>0.38821509999999998</c:v>
                </c:pt>
                <c:pt idx="1812">
                  <c:v>0.42444690000000002</c:v>
                </c:pt>
                <c:pt idx="1813">
                  <c:v>0.45087050000000001</c:v>
                </c:pt>
                <c:pt idx="1814">
                  <c:v>0.34853499999999998</c:v>
                </c:pt>
                <c:pt idx="1815">
                  <c:v>0.40459610000000001</c:v>
                </c:pt>
                <c:pt idx="1816">
                  <c:v>0.43134270000000002</c:v>
                </c:pt>
                <c:pt idx="1817">
                  <c:v>0.35151060000000001</c:v>
                </c:pt>
                <c:pt idx="1818">
                  <c:v>0.35711209999999999</c:v>
                </c:pt>
                <c:pt idx="1819">
                  <c:v>0.41968230000000001</c:v>
                </c:pt>
                <c:pt idx="1820">
                  <c:v>0.38152799999999998</c:v>
                </c:pt>
                <c:pt idx="1821">
                  <c:v>0.34376459999999998</c:v>
                </c:pt>
                <c:pt idx="1822">
                  <c:v>0.34567700000000001</c:v>
                </c:pt>
                <c:pt idx="1823">
                  <c:v>0.35559780000000002</c:v>
                </c:pt>
                <c:pt idx="1824">
                  <c:v>0.35794949999999998</c:v>
                </c:pt>
                <c:pt idx="1825">
                  <c:v>0.39794590000000002</c:v>
                </c:pt>
                <c:pt idx="1826">
                  <c:v>0.36113620000000002</c:v>
                </c:pt>
                <c:pt idx="1827">
                  <c:v>0.34613670000000002</c:v>
                </c:pt>
                <c:pt idx="1828">
                  <c:v>0.35351589999999999</c:v>
                </c:pt>
                <c:pt idx="1829">
                  <c:v>0.3549561</c:v>
                </c:pt>
                <c:pt idx="1830">
                  <c:v>0.49045539999999999</c:v>
                </c:pt>
                <c:pt idx="1831">
                  <c:v>0.34316479999999999</c:v>
                </c:pt>
                <c:pt idx="1832">
                  <c:v>0.33795459999999999</c:v>
                </c:pt>
                <c:pt idx="1833">
                  <c:v>0.34421410000000002</c:v>
                </c:pt>
                <c:pt idx="1834">
                  <c:v>0.43814940000000002</c:v>
                </c:pt>
                <c:pt idx="1835">
                  <c:v>0.38541520000000001</c:v>
                </c:pt>
                <c:pt idx="1836">
                  <c:v>0.3459855</c:v>
                </c:pt>
                <c:pt idx="1837">
                  <c:v>0.45058100000000001</c:v>
                </c:pt>
                <c:pt idx="1838">
                  <c:v>0.3434006</c:v>
                </c:pt>
                <c:pt idx="1839">
                  <c:v>0.35615019999999997</c:v>
                </c:pt>
                <c:pt idx="1840">
                  <c:v>0.4144313</c:v>
                </c:pt>
                <c:pt idx="1841">
                  <c:v>0.4158676</c:v>
                </c:pt>
                <c:pt idx="1842">
                  <c:v>0.37782840000000001</c:v>
                </c:pt>
                <c:pt idx="1843">
                  <c:v>0.4607097</c:v>
                </c:pt>
                <c:pt idx="1844">
                  <c:v>0.43254049999999999</c:v>
                </c:pt>
                <c:pt idx="1845">
                  <c:v>0.3531782</c:v>
                </c:pt>
                <c:pt idx="1846">
                  <c:v>0.54289989999999999</c:v>
                </c:pt>
                <c:pt idx="1847">
                  <c:v>0.34640019999999999</c:v>
                </c:pt>
                <c:pt idx="1848">
                  <c:v>0.34083869999999999</c:v>
                </c:pt>
                <c:pt idx="1849">
                  <c:v>0.3804766</c:v>
                </c:pt>
                <c:pt idx="1850">
                  <c:v>0.35271799999999998</c:v>
                </c:pt>
                <c:pt idx="1851">
                  <c:v>0.42424499999999998</c:v>
                </c:pt>
                <c:pt idx="1852">
                  <c:v>0.44410440000000001</c:v>
                </c:pt>
                <c:pt idx="1853">
                  <c:v>0.44246190000000002</c:v>
                </c:pt>
                <c:pt idx="1854">
                  <c:v>0.37913849999999999</c:v>
                </c:pt>
                <c:pt idx="1855">
                  <c:v>0.37375969999999997</c:v>
                </c:pt>
                <c:pt idx="1856">
                  <c:v>0.39293990000000001</c:v>
                </c:pt>
                <c:pt idx="1857">
                  <c:v>0.37574069999999998</c:v>
                </c:pt>
                <c:pt idx="1858">
                  <c:v>0.58155509999999999</c:v>
                </c:pt>
                <c:pt idx="1859">
                  <c:v>0.35877150000000002</c:v>
                </c:pt>
                <c:pt idx="1860">
                  <c:v>0.33499889999999999</c:v>
                </c:pt>
                <c:pt idx="1861">
                  <c:v>0.39118550000000002</c:v>
                </c:pt>
                <c:pt idx="1862">
                  <c:v>0.35707299999999997</c:v>
                </c:pt>
                <c:pt idx="1863">
                  <c:v>0.35412120000000002</c:v>
                </c:pt>
                <c:pt idx="1864">
                  <c:v>0.3463715</c:v>
                </c:pt>
                <c:pt idx="1865">
                  <c:v>0.34392679999999998</c:v>
                </c:pt>
                <c:pt idx="1866">
                  <c:v>0.40433999999999998</c:v>
                </c:pt>
                <c:pt idx="1867">
                  <c:v>0.39929999999999999</c:v>
                </c:pt>
                <c:pt idx="1868">
                  <c:v>0.46240179999999997</c:v>
                </c:pt>
                <c:pt idx="1869">
                  <c:v>0.36512339999999999</c:v>
                </c:pt>
                <c:pt idx="1870">
                  <c:v>0.38786340000000002</c:v>
                </c:pt>
                <c:pt idx="1871">
                  <c:v>0.3723149</c:v>
                </c:pt>
                <c:pt idx="1872">
                  <c:v>0.3791563</c:v>
                </c:pt>
                <c:pt idx="1873">
                  <c:v>0.33815210000000001</c:v>
                </c:pt>
                <c:pt idx="1874">
                  <c:v>0.41914360000000001</c:v>
                </c:pt>
                <c:pt idx="1875">
                  <c:v>0.33815260000000003</c:v>
                </c:pt>
                <c:pt idx="1876">
                  <c:v>0.46324739999999998</c:v>
                </c:pt>
                <c:pt idx="1877">
                  <c:v>0.3805327</c:v>
                </c:pt>
                <c:pt idx="1878">
                  <c:v>0.33924520000000002</c:v>
                </c:pt>
                <c:pt idx="1879">
                  <c:v>0.42627219999999999</c:v>
                </c:pt>
                <c:pt idx="1880">
                  <c:v>0.34805039999999998</c:v>
                </c:pt>
                <c:pt idx="1881">
                  <c:v>0.35537180000000002</c:v>
                </c:pt>
                <c:pt idx="1882">
                  <c:v>0.39254689999999998</c:v>
                </c:pt>
                <c:pt idx="1883">
                  <c:v>0.33853420000000001</c:v>
                </c:pt>
                <c:pt idx="1884">
                  <c:v>0.34208509999999998</c:v>
                </c:pt>
                <c:pt idx="1885">
                  <c:v>0.34385589999999999</c:v>
                </c:pt>
                <c:pt idx="1886">
                  <c:v>0.35699609999999998</c:v>
                </c:pt>
                <c:pt idx="1887">
                  <c:v>0.36211670000000001</c:v>
                </c:pt>
                <c:pt idx="1888">
                  <c:v>0.34631960000000001</c:v>
                </c:pt>
                <c:pt idx="1889">
                  <c:v>0.34199629999999998</c:v>
                </c:pt>
                <c:pt idx="1890">
                  <c:v>0.42324070000000003</c:v>
                </c:pt>
                <c:pt idx="1891">
                  <c:v>0.3575333</c:v>
                </c:pt>
                <c:pt idx="1892">
                  <c:v>0.41792790000000002</c:v>
                </c:pt>
                <c:pt idx="1893">
                  <c:v>0.35546610000000001</c:v>
                </c:pt>
                <c:pt idx="1894">
                  <c:v>0.34012419999999999</c:v>
                </c:pt>
                <c:pt idx="1895">
                  <c:v>0.35548469999999999</c:v>
                </c:pt>
                <c:pt idx="1896">
                  <c:v>0.37404949999999998</c:v>
                </c:pt>
                <c:pt idx="1897">
                  <c:v>0.38730880000000001</c:v>
                </c:pt>
                <c:pt idx="1898">
                  <c:v>0.34151359999999997</c:v>
                </c:pt>
                <c:pt idx="1899">
                  <c:v>0.35265800000000003</c:v>
                </c:pt>
                <c:pt idx="1900">
                  <c:v>0.51229590000000003</c:v>
                </c:pt>
                <c:pt idx="1901">
                  <c:v>0.53910100000000005</c:v>
                </c:pt>
                <c:pt idx="1902">
                  <c:v>0.37591819999999998</c:v>
                </c:pt>
                <c:pt idx="1903">
                  <c:v>0.42965189999999998</c:v>
                </c:pt>
                <c:pt idx="1904">
                  <c:v>0.34603279999999997</c:v>
                </c:pt>
                <c:pt idx="1905">
                  <c:v>0.3991056</c:v>
                </c:pt>
                <c:pt idx="1906">
                  <c:v>0.37994929999999999</c:v>
                </c:pt>
                <c:pt idx="1907">
                  <c:v>0.34570709999999999</c:v>
                </c:pt>
                <c:pt idx="1908">
                  <c:v>0.35189150000000002</c:v>
                </c:pt>
                <c:pt idx="1909">
                  <c:v>0.34686080000000002</c:v>
                </c:pt>
                <c:pt idx="1910">
                  <c:v>0.37755870000000002</c:v>
                </c:pt>
                <c:pt idx="1911">
                  <c:v>0.42225790000000002</c:v>
                </c:pt>
                <c:pt idx="1912">
                  <c:v>0.34760059999999998</c:v>
                </c:pt>
                <c:pt idx="1913">
                  <c:v>0.44646599999999997</c:v>
                </c:pt>
                <c:pt idx="1914">
                  <c:v>0.35298550000000001</c:v>
                </c:pt>
                <c:pt idx="1915">
                  <c:v>0.43813530000000001</c:v>
                </c:pt>
                <c:pt idx="1916">
                  <c:v>0.39412809999999998</c:v>
                </c:pt>
                <c:pt idx="1917">
                  <c:v>0.35116950000000002</c:v>
                </c:pt>
                <c:pt idx="1918">
                  <c:v>0.3852893</c:v>
                </c:pt>
                <c:pt idx="1919">
                  <c:v>0.36199989999999999</c:v>
                </c:pt>
                <c:pt idx="1920">
                  <c:v>0.39823839999999999</c:v>
                </c:pt>
                <c:pt idx="1921">
                  <c:v>0.36082219999999998</c:v>
                </c:pt>
                <c:pt idx="1922">
                  <c:v>0.34869670000000003</c:v>
                </c:pt>
                <c:pt idx="1923">
                  <c:v>0.36101860000000002</c:v>
                </c:pt>
                <c:pt idx="1924">
                  <c:v>0.46301940000000003</c:v>
                </c:pt>
                <c:pt idx="1925">
                  <c:v>0.40302189999999999</c:v>
                </c:pt>
                <c:pt idx="1926">
                  <c:v>0.34743800000000002</c:v>
                </c:pt>
                <c:pt idx="1927">
                  <c:v>0.3575045</c:v>
                </c:pt>
                <c:pt idx="1928">
                  <c:v>0.35739969999999999</c:v>
                </c:pt>
                <c:pt idx="1929">
                  <c:v>0.44272899999999998</c:v>
                </c:pt>
                <c:pt idx="1930">
                  <c:v>0.44378109999999998</c:v>
                </c:pt>
                <c:pt idx="1931">
                  <c:v>0.43505670000000002</c:v>
                </c:pt>
                <c:pt idx="1932">
                  <c:v>0.38661649999999997</c:v>
                </c:pt>
                <c:pt idx="1933">
                  <c:v>0.49410110000000002</c:v>
                </c:pt>
                <c:pt idx="1934">
                  <c:v>0.39557680000000001</c:v>
                </c:pt>
                <c:pt idx="1935">
                  <c:v>0.46952579999999999</c:v>
                </c:pt>
                <c:pt idx="1936">
                  <c:v>0.3357289</c:v>
                </c:pt>
                <c:pt idx="1937">
                  <c:v>0.3443968</c:v>
                </c:pt>
                <c:pt idx="1938">
                  <c:v>0.35303600000000002</c:v>
                </c:pt>
                <c:pt idx="1939">
                  <c:v>0.3445782</c:v>
                </c:pt>
                <c:pt idx="1940">
                  <c:v>0.36598639999999999</c:v>
                </c:pt>
                <c:pt idx="1941">
                  <c:v>0.34461140000000001</c:v>
                </c:pt>
                <c:pt idx="1942">
                  <c:v>0.34975909999999999</c:v>
                </c:pt>
                <c:pt idx="1943">
                  <c:v>0.45402490000000001</c:v>
                </c:pt>
                <c:pt idx="1944">
                  <c:v>0.4093929</c:v>
                </c:pt>
                <c:pt idx="1945">
                  <c:v>0.4806317</c:v>
                </c:pt>
                <c:pt idx="1946">
                  <c:v>0.46129969999999998</c:v>
                </c:pt>
                <c:pt idx="1947">
                  <c:v>0.35991020000000001</c:v>
                </c:pt>
                <c:pt idx="1948">
                  <c:v>0.40419290000000002</c:v>
                </c:pt>
                <c:pt idx="1949">
                  <c:v>0.38685199999999997</c:v>
                </c:pt>
                <c:pt idx="1950">
                  <c:v>0.34531079999999997</c:v>
                </c:pt>
                <c:pt idx="1951">
                  <c:v>0.34366720000000001</c:v>
                </c:pt>
                <c:pt idx="1952">
                  <c:v>0.37135560000000001</c:v>
                </c:pt>
                <c:pt idx="1953">
                  <c:v>0.34372950000000002</c:v>
                </c:pt>
                <c:pt idx="1954">
                  <c:v>0.3568615</c:v>
                </c:pt>
                <c:pt idx="1955">
                  <c:v>0.38720929999999998</c:v>
                </c:pt>
                <c:pt idx="1956">
                  <c:v>0.35890100000000003</c:v>
                </c:pt>
                <c:pt idx="1957">
                  <c:v>0.3646046</c:v>
                </c:pt>
                <c:pt idx="1958">
                  <c:v>0.50947290000000001</c:v>
                </c:pt>
                <c:pt idx="1959">
                  <c:v>0.34941529999999998</c:v>
                </c:pt>
                <c:pt idx="1960">
                  <c:v>0.3414432</c:v>
                </c:pt>
                <c:pt idx="1961">
                  <c:v>0.3641952</c:v>
                </c:pt>
                <c:pt idx="1962">
                  <c:v>0.36078379999999999</c:v>
                </c:pt>
                <c:pt idx="1963">
                  <c:v>0.37451259999999997</c:v>
                </c:pt>
                <c:pt idx="1964">
                  <c:v>0.36026760000000002</c:v>
                </c:pt>
                <c:pt idx="1965">
                  <c:v>0.39377649999999997</c:v>
                </c:pt>
                <c:pt idx="1966">
                  <c:v>0.34655829999999999</c:v>
                </c:pt>
                <c:pt idx="1967">
                  <c:v>0.3723514</c:v>
                </c:pt>
                <c:pt idx="1968">
                  <c:v>0.38599640000000002</c:v>
                </c:pt>
                <c:pt idx="1969">
                  <c:v>0.34818359999999998</c:v>
                </c:pt>
                <c:pt idx="1970">
                  <c:v>0.34822520000000001</c:v>
                </c:pt>
                <c:pt idx="1971">
                  <c:v>0.34755429999999998</c:v>
                </c:pt>
                <c:pt idx="1972">
                  <c:v>0.40245920000000002</c:v>
                </c:pt>
                <c:pt idx="1973">
                  <c:v>0.35759990000000003</c:v>
                </c:pt>
                <c:pt idx="1974">
                  <c:v>0.35958269999999998</c:v>
                </c:pt>
                <c:pt idx="1975">
                  <c:v>0.3529757</c:v>
                </c:pt>
                <c:pt idx="1976">
                  <c:v>0.42793809999999999</c:v>
                </c:pt>
                <c:pt idx="1977">
                  <c:v>0.40346320000000002</c:v>
                </c:pt>
                <c:pt idx="1978">
                  <c:v>0.34489330000000001</c:v>
                </c:pt>
                <c:pt idx="1979">
                  <c:v>0.39429370000000002</c:v>
                </c:pt>
                <c:pt idx="1980">
                  <c:v>0.35284019999999999</c:v>
                </c:pt>
                <c:pt idx="1981">
                  <c:v>0.35555769999999998</c:v>
                </c:pt>
                <c:pt idx="1982">
                  <c:v>0.4377569</c:v>
                </c:pt>
                <c:pt idx="1983">
                  <c:v>0.35609449999999998</c:v>
                </c:pt>
                <c:pt idx="1984">
                  <c:v>0.34462759999999998</c:v>
                </c:pt>
                <c:pt idx="1985">
                  <c:v>0.3553326</c:v>
                </c:pt>
                <c:pt idx="1986">
                  <c:v>0.35418680000000002</c:v>
                </c:pt>
                <c:pt idx="1987">
                  <c:v>0.39382919999999999</c:v>
                </c:pt>
                <c:pt idx="1988">
                  <c:v>0.4323417</c:v>
                </c:pt>
                <c:pt idx="1989">
                  <c:v>0.41920590000000002</c:v>
                </c:pt>
                <c:pt idx="1990">
                  <c:v>0.36038599999999998</c:v>
                </c:pt>
                <c:pt idx="1991">
                  <c:v>0.37583080000000002</c:v>
                </c:pt>
                <c:pt idx="1992">
                  <c:v>0.38093830000000001</c:v>
                </c:pt>
                <c:pt idx="1993">
                  <c:v>0.35067949999999998</c:v>
                </c:pt>
                <c:pt idx="1994">
                  <c:v>0.3493927</c:v>
                </c:pt>
                <c:pt idx="1995">
                  <c:v>0.3528443</c:v>
                </c:pt>
                <c:pt idx="1996">
                  <c:v>0.3734981</c:v>
                </c:pt>
                <c:pt idx="1997">
                  <c:v>0.38721030000000001</c:v>
                </c:pt>
                <c:pt idx="1998">
                  <c:v>0.36783139999999998</c:v>
                </c:pt>
                <c:pt idx="1999">
                  <c:v>0.35638920000000002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097-4045-961F-AE968DB702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4907216"/>
        <c:axId val="674907696"/>
      </c:lineChart>
      <c:catAx>
        <c:axId val="6749072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74907696"/>
        <c:crosses val="autoZero"/>
        <c:auto val="1"/>
        <c:lblAlgn val="ctr"/>
        <c:lblOffset val="100"/>
        <c:noMultiLvlLbl val="0"/>
      </c:catAx>
      <c:valAx>
        <c:axId val="6749076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67490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800" baseline="0" dirty="0"/>
              <a:t>Total Processing Time</a:t>
            </a:r>
            <a:endParaRPr lang="zh-TW" altLang="en-US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Times'!$K$1</c:f>
              <c:strCache>
                <c:ptCount val="1"/>
                <c:pt idx="0">
                  <c:v>POC(ms)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Times'!$K$2:$K$2001</c:f>
              <c:numCache>
                <c:formatCode>General</c:formatCode>
                <c:ptCount val="2000"/>
                <c:pt idx="0">
                  <c:v>16.054400000000001</c:v>
                </c:pt>
                <c:pt idx="1">
                  <c:v>7.9732999999999992</c:v>
                </c:pt>
                <c:pt idx="2">
                  <c:v>8.6650000000000009</c:v>
                </c:pt>
                <c:pt idx="3">
                  <c:v>13.147499999999999</c:v>
                </c:pt>
                <c:pt idx="4">
                  <c:v>20.4481</c:v>
                </c:pt>
                <c:pt idx="5">
                  <c:v>19.801500000000001</c:v>
                </c:pt>
                <c:pt idx="6">
                  <c:v>10.058</c:v>
                </c:pt>
                <c:pt idx="7">
                  <c:v>11.8363</c:v>
                </c:pt>
                <c:pt idx="8">
                  <c:v>11.1027</c:v>
                </c:pt>
                <c:pt idx="9">
                  <c:v>11.007100000000001</c:v>
                </c:pt>
                <c:pt idx="10">
                  <c:v>9.5759999999999987</c:v>
                </c:pt>
                <c:pt idx="11">
                  <c:v>9.2749000000000006</c:v>
                </c:pt>
                <c:pt idx="12">
                  <c:v>10.386899999999999</c:v>
                </c:pt>
                <c:pt idx="13">
                  <c:v>9.4146999999999998</c:v>
                </c:pt>
                <c:pt idx="14">
                  <c:v>18.001999999999999</c:v>
                </c:pt>
                <c:pt idx="15">
                  <c:v>19.279999999999998</c:v>
                </c:pt>
                <c:pt idx="16">
                  <c:v>10.4206</c:v>
                </c:pt>
                <c:pt idx="17">
                  <c:v>11.034000000000001</c:v>
                </c:pt>
                <c:pt idx="18">
                  <c:v>9.7582999999999984</c:v>
                </c:pt>
                <c:pt idx="19">
                  <c:v>9.8236999999999988</c:v>
                </c:pt>
                <c:pt idx="20">
                  <c:v>16.513999999999999</c:v>
                </c:pt>
                <c:pt idx="21">
                  <c:v>7.7470000000000008</c:v>
                </c:pt>
                <c:pt idx="22">
                  <c:v>11.8142</c:v>
                </c:pt>
                <c:pt idx="23">
                  <c:v>13.513900000000001</c:v>
                </c:pt>
                <c:pt idx="24">
                  <c:v>13.110899999999999</c:v>
                </c:pt>
                <c:pt idx="25">
                  <c:v>12.2264</c:v>
                </c:pt>
                <c:pt idx="26">
                  <c:v>11.1045</c:v>
                </c:pt>
                <c:pt idx="27">
                  <c:v>8.6832000000000011</c:v>
                </c:pt>
                <c:pt idx="28">
                  <c:v>10.414100000000001</c:v>
                </c:pt>
                <c:pt idx="29">
                  <c:v>16.566700000000001</c:v>
                </c:pt>
                <c:pt idx="30">
                  <c:v>22.103000000000002</c:v>
                </c:pt>
                <c:pt idx="31">
                  <c:v>24.551600000000001</c:v>
                </c:pt>
                <c:pt idx="32">
                  <c:v>41.013099999999994</c:v>
                </c:pt>
                <c:pt idx="33">
                  <c:v>19.012</c:v>
                </c:pt>
                <c:pt idx="34">
                  <c:v>13.1035</c:v>
                </c:pt>
                <c:pt idx="35">
                  <c:v>12.57</c:v>
                </c:pt>
                <c:pt idx="36">
                  <c:v>12.2614</c:v>
                </c:pt>
                <c:pt idx="37">
                  <c:v>18.2911</c:v>
                </c:pt>
                <c:pt idx="38">
                  <c:v>20.506</c:v>
                </c:pt>
                <c:pt idx="39">
                  <c:v>20.3309</c:v>
                </c:pt>
                <c:pt idx="40">
                  <c:v>25.343700000000002</c:v>
                </c:pt>
                <c:pt idx="41">
                  <c:v>24.179099999999998</c:v>
                </c:pt>
                <c:pt idx="42">
                  <c:v>36.0839</c:v>
                </c:pt>
                <c:pt idx="43">
                  <c:v>33.933100000000003</c:v>
                </c:pt>
                <c:pt idx="44">
                  <c:v>29.822800000000001</c:v>
                </c:pt>
                <c:pt idx="45">
                  <c:v>18.5122</c:v>
                </c:pt>
                <c:pt idx="46">
                  <c:v>34.946400000000004</c:v>
                </c:pt>
                <c:pt idx="47">
                  <c:v>20.347100000000001</c:v>
                </c:pt>
                <c:pt idx="48">
                  <c:v>17.724699999999999</c:v>
                </c:pt>
                <c:pt idx="49">
                  <c:v>16.720400000000001</c:v>
                </c:pt>
                <c:pt idx="50">
                  <c:v>16.4025</c:v>
                </c:pt>
                <c:pt idx="51">
                  <c:v>20.805899999999998</c:v>
                </c:pt>
                <c:pt idx="52">
                  <c:v>27.424500000000002</c:v>
                </c:pt>
                <c:pt idx="53">
                  <c:v>29.133699999999997</c:v>
                </c:pt>
                <c:pt idx="54">
                  <c:v>35.723799999999997</c:v>
                </c:pt>
                <c:pt idx="55">
                  <c:v>33.387300000000003</c:v>
                </c:pt>
                <c:pt idx="56">
                  <c:v>19.556000000000001</c:v>
                </c:pt>
                <c:pt idx="57">
                  <c:v>29.9923</c:v>
                </c:pt>
                <c:pt idx="58">
                  <c:v>22.255500000000001</c:v>
                </c:pt>
                <c:pt idx="59">
                  <c:v>20.959299999999999</c:v>
                </c:pt>
                <c:pt idx="60">
                  <c:v>24.278000000000002</c:v>
                </c:pt>
                <c:pt idx="61">
                  <c:v>19.060099999999998</c:v>
                </c:pt>
                <c:pt idx="62">
                  <c:v>51.426899999999996</c:v>
                </c:pt>
                <c:pt idx="63">
                  <c:v>23.333199999999998</c:v>
                </c:pt>
                <c:pt idx="64">
                  <c:v>16.853400000000001</c:v>
                </c:pt>
                <c:pt idx="65">
                  <c:v>22.596899999999998</c:v>
                </c:pt>
                <c:pt idx="66">
                  <c:v>23.141999999999999</c:v>
                </c:pt>
                <c:pt idx="67">
                  <c:v>29.262699999999999</c:v>
                </c:pt>
                <c:pt idx="68">
                  <c:v>24.164499999999997</c:v>
                </c:pt>
                <c:pt idx="69">
                  <c:v>29.216200000000001</c:v>
                </c:pt>
                <c:pt idx="70">
                  <c:v>30.727600000000002</c:v>
                </c:pt>
                <c:pt idx="71">
                  <c:v>20.0593</c:v>
                </c:pt>
                <c:pt idx="72">
                  <c:v>23.568100000000001</c:v>
                </c:pt>
                <c:pt idx="73">
                  <c:v>28.334800000000001</c:v>
                </c:pt>
                <c:pt idx="74">
                  <c:v>20.601100000000002</c:v>
                </c:pt>
                <c:pt idx="75">
                  <c:v>26.3583</c:v>
                </c:pt>
                <c:pt idx="76">
                  <c:v>28.997800000000002</c:v>
                </c:pt>
                <c:pt idx="77">
                  <c:v>21.013000000000002</c:v>
                </c:pt>
                <c:pt idx="78">
                  <c:v>24.86</c:v>
                </c:pt>
                <c:pt idx="79">
                  <c:v>23.932400000000001</c:v>
                </c:pt>
                <c:pt idx="80">
                  <c:v>46.0212</c:v>
                </c:pt>
                <c:pt idx="81">
                  <c:v>27.116</c:v>
                </c:pt>
                <c:pt idx="82">
                  <c:v>22.8504</c:v>
                </c:pt>
                <c:pt idx="83">
                  <c:v>21.571400000000001</c:v>
                </c:pt>
                <c:pt idx="84">
                  <c:v>41.359699999999997</c:v>
                </c:pt>
                <c:pt idx="85">
                  <c:v>32.354099999999995</c:v>
                </c:pt>
                <c:pt idx="86">
                  <c:v>26.449100000000001</c:v>
                </c:pt>
                <c:pt idx="87">
                  <c:v>16.980499999999999</c:v>
                </c:pt>
                <c:pt idx="88">
                  <c:v>25.688200000000002</c:v>
                </c:pt>
                <c:pt idx="89">
                  <c:v>22.561399999999999</c:v>
                </c:pt>
                <c:pt idx="90">
                  <c:v>28.2334</c:v>
                </c:pt>
                <c:pt idx="91">
                  <c:v>19.237500000000001</c:v>
                </c:pt>
                <c:pt idx="92">
                  <c:v>27.221599999999999</c:v>
                </c:pt>
                <c:pt idx="93">
                  <c:v>27.740399999999998</c:v>
                </c:pt>
                <c:pt idx="94">
                  <c:v>43.882200000000005</c:v>
                </c:pt>
                <c:pt idx="95">
                  <c:v>28.132300000000001</c:v>
                </c:pt>
                <c:pt idx="96">
                  <c:v>38.721199999999996</c:v>
                </c:pt>
                <c:pt idx="97">
                  <c:v>34.730800000000002</c:v>
                </c:pt>
                <c:pt idx="98">
                  <c:v>27.224499999999999</c:v>
                </c:pt>
                <c:pt idx="99">
                  <c:v>25.838900000000002</c:v>
                </c:pt>
                <c:pt idx="100">
                  <c:v>31.515300000000003</c:v>
                </c:pt>
                <c:pt idx="101">
                  <c:v>23.655700000000003</c:v>
                </c:pt>
                <c:pt idx="102">
                  <c:v>38.744599999999998</c:v>
                </c:pt>
                <c:pt idx="103">
                  <c:v>35.120400000000004</c:v>
                </c:pt>
                <c:pt idx="104">
                  <c:v>21.676199999999998</c:v>
                </c:pt>
                <c:pt idx="105">
                  <c:v>25.449200000000001</c:v>
                </c:pt>
                <c:pt idx="106">
                  <c:v>25.846399999999999</c:v>
                </c:pt>
                <c:pt idx="107">
                  <c:v>25.4084</c:v>
                </c:pt>
                <c:pt idx="108">
                  <c:v>24.6538</c:v>
                </c:pt>
                <c:pt idx="109">
                  <c:v>25.352599999999999</c:v>
                </c:pt>
                <c:pt idx="110">
                  <c:v>37.1006</c:v>
                </c:pt>
                <c:pt idx="111">
                  <c:v>39.535499999999999</c:v>
                </c:pt>
                <c:pt idx="112">
                  <c:v>38.471699999999998</c:v>
                </c:pt>
                <c:pt idx="113">
                  <c:v>39.9298</c:v>
                </c:pt>
                <c:pt idx="114">
                  <c:v>48.306399999999996</c:v>
                </c:pt>
                <c:pt idx="115">
                  <c:v>41.299500000000002</c:v>
                </c:pt>
                <c:pt idx="116">
                  <c:v>43.879399999999997</c:v>
                </c:pt>
                <c:pt idx="117">
                  <c:v>40.456199999999995</c:v>
                </c:pt>
                <c:pt idx="118">
                  <c:v>35.337699999999998</c:v>
                </c:pt>
                <c:pt idx="119">
                  <c:v>45.803100000000001</c:v>
                </c:pt>
                <c:pt idx="120">
                  <c:v>35.007999999999996</c:v>
                </c:pt>
                <c:pt idx="121">
                  <c:v>32.462600000000002</c:v>
                </c:pt>
                <c:pt idx="122">
                  <c:v>25.619</c:v>
                </c:pt>
                <c:pt idx="123">
                  <c:v>36.692700000000002</c:v>
                </c:pt>
                <c:pt idx="124">
                  <c:v>37.634</c:v>
                </c:pt>
                <c:pt idx="125">
                  <c:v>39.925699999999999</c:v>
                </c:pt>
                <c:pt idx="126">
                  <c:v>63.7181</c:v>
                </c:pt>
                <c:pt idx="127">
                  <c:v>86.848799999999997</c:v>
                </c:pt>
                <c:pt idx="128">
                  <c:v>40.722800000000007</c:v>
                </c:pt>
                <c:pt idx="129">
                  <c:v>31.829700000000003</c:v>
                </c:pt>
                <c:pt idx="130">
                  <c:v>38.883000000000003</c:v>
                </c:pt>
                <c:pt idx="131">
                  <c:v>30.871500000000001</c:v>
                </c:pt>
                <c:pt idx="132">
                  <c:v>25.980599999999999</c:v>
                </c:pt>
                <c:pt idx="133">
                  <c:v>25.795999999999999</c:v>
                </c:pt>
                <c:pt idx="134">
                  <c:v>27.825099999999999</c:v>
                </c:pt>
                <c:pt idx="135">
                  <c:v>26.0518</c:v>
                </c:pt>
                <c:pt idx="136">
                  <c:v>29.222000000000001</c:v>
                </c:pt>
                <c:pt idx="137">
                  <c:v>26.7865</c:v>
                </c:pt>
                <c:pt idx="138">
                  <c:v>46.740200000000002</c:v>
                </c:pt>
                <c:pt idx="139">
                  <c:v>35.551000000000002</c:v>
                </c:pt>
                <c:pt idx="140">
                  <c:v>52.785199999999996</c:v>
                </c:pt>
                <c:pt idx="141">
                  <c:v>46.441000000000003</c:v>
                </c:pt>
                <c:pt idx="142">
                  <c:v>45.521899999999995</c:v>
                </c:pt>
                <c:pt idx="143">
                  <c:v>32.0627</c:v>
                </c:pt>
                <c:pt idx="144">
                  <c:v>32.637799999999999</c:v>
                </c:pt>
                <c:pt idx="145">
                  <c:v>32.758600000000001</c:v>
                </c:pt>
                <c:pt idx="146">
                  <c:v>28.668499999999998</c:v>
                </c:pt>
                <c:pt idx="147">
                  <c:v>27.628699999999998</c:v>
                </c:pt>
                <c:pt idx="148">
                  <c:v>48.717100000000002</c:v>
                </c:pt>
                <c:pt idx="149">
                  <c:v>30.330099999999998</c:v>
                </c:pt>
                <c:pt idx="150">
                  <c:v>29.139000000000003</c:v>
                </c:pt>
                <c:pt idx="151">
                  <c:v>28.842600000000001</c:v>
                </c:pt>
                <c:pt idx="152">
                  <c:v>29.8459</c:v>
                </c:pt>
                <c:pt idx="153">
                  <c:v>27.866499999999998</c:v>
                </c:pt>
                <c:pt idx="154">
                  <c:v>44.805499999999995</c:v>
                </c:pt>
                <c:pt idx="155">
                  <c:v>32.940799999999996</c:v>
                </c:pt>
                <c:pt idx="156">
                  <c:v>34.829599999999999</c:v>
                </c:pt>
                <c:pt idx="157">
                  <c:v>32.444300000000005</c:v>
                </c:pt>
                <c:pt idx="158">
                  <c:v>34.270899999999997</c:v>
                </c:pt>
                <c:pt idx="159">
                  <c:v>29.2438</c:v>
                </c:pt>
                <c:pt idx="160">
                  <c:v>35.9465</c:v>
                </c:pt>
                <c:pt idx="161">
                  <c:v>33.080100000000002</c:v>
                </c:pt>
                <c:pt idx="162">
                  <c:v>30.464200000000002</c:v>
                </c:pt>
                <c:pt idx="163">
                  <c:v>34.842100000000002</c:v>
                </c:pt>
                <c:pt idx="164">
                  <c:v>33.529400000000003</c:v>
                </c:pt>
                <c:pt idx="165">
                  <c:v>30.514400000000002</c:v>
                </c:pt>
                <c:pt idx="166">
                  <c:v>29.939599999999999</c:v>
                </c:pt>
                <c:pt idx="167">
                  <c:v>34.427300000000002</c:v>
                </c:pt>
                <c:pt idx="168">
                  <c:v>32.189</c:v>
                </c:pt>
                <c:pt idx="169">
                  <c:v>49.613</c:v>
                </c:pt>
                <c:pt idx="170">
                  <c:v>47.253</c:v>
                </c:pt>
                <c:pt idx="171">
                  <c:v>32.313300000000005</c:v>
                </c:pt>
                <c:pt idx="172">
                  <c:v>40.479900000000001</c:v>
                </c:pt>
                <c:pt idx="173">
                  <c:v>37.785699999999999</c:v>
                </c:pt>
                <c:pt idx="174">
                  <c:v>56.291699999999999</c:v>
                </c:pt>
                <c:pt idx="175">
                  <c:v>44.091999999999999</c:v>
                </c:pt>
                <c:pt idx="176">
                  <c:v>45.9251</c:v>
                </c:pt>
                <c:pt idx="177">
                  <c:v>43.466799999999999</c:v>
                </c:pt>
                <c:pt idx="178">
                  <c:v>45.688899999999997</c:v>
                </c:pt>
                <c:pt idx="179">
                  <c:v>48.010100000000001</c:v>
                </c:pt>
                <c:pt idx="180">
                  <c:v>42.464799999999997</c:v>
                </c:pt>
                <c:pt idx="181">
                  <c:v>38.911099999999998</c:v>
                </c:pt>
                <c:pt idx="182">
                  <c:v>50.558999999999997</c:v>
                </c:pt>
                <c:pt idx="183">
                  <c:v>47.3352</c:v>
                </c:pt>
                <c:pt idx="184">
                  <c:v>47.849600000000002</c:v>
                </c:pt>
                <c:pt idx="185">
                  <c:v>40.661999999999999</c:v>
                </c:pt>
                <c:pt idx="186">
                  <c:v>37.153100000000002</c:v>
                </c:pt>
                <c:pt idx="187">
                  <c:v>40.465200000000003</c:v>
                </c:pt>
                <c:pt idx="188">
                  <c:v>42.409700000000001</c:v>
                </c:pt>
                <c:pt idx="189">
                  <c:v>54.061</c:v>
                </c:pt>
                <c:pt idx="190">
                  <c:v>47.401400000000002</c:v>
                </c:pt>
                <c:pt idx="191">
                  <c:v>36.329599999999999</c:v>
                </c:pt>
                <c:pt idx="192">
                  <c:v>52.381999999999998</c:v>
                </c:pt>
                <c:pt idx="193">
                  <c:v>36.058</c:v>
                </c:pt>
                <c:pt idx="194">
                  <c:v>36.382899999999999</c:v>
                </c:pt>
                <c:pt idx="195">
                  <c:v>36.673299999999998</c:v>
                </c:pt>
                <c:pt idx="196">
                  <c:v>38.740700000000004</c:v>
                </c:pt>
                <c:pt idx="197">
                  <c:v>44.987699999999997</c:v>
                </c:pt>
                <c:pt idx="198">
                  <c:v>50.176199999999994</c:v>
                </c:pt>
                <c:pt idx="199">
                  <c:v>48.940899999999999</c:v>
                </c:pt>
                <c:pt idx="200">
                  <c:v>47.648999999999994</c:v>
                </c:pt>
                <c:pt idx="201">
                  <c:v>70.110399999999998</c:v>
                </c:pt>
                <c:pt idx="202">
                  <c:v>73.483699999999999</c:v>
                </c:pt>
                <c:pt idx="203">
                  <c:v>54.281299999999995</c:v>
                </c:pt>
                <c:pt idx="204">
                  <c:v>44.7744</c:v>
                </c:pt>
                <c:pt idx="205">
                  <c:v>38.345700000000001</c:v>
                </c:pt>
                <c:pt idx="206">
                  <c:v>39.233600000000003</c:v>
                </c:pt>
                <c:pt idx="207">
                  <c:v>40.171699999999994</c:v>
                </c:pt>
                <c:pt idx="208">
                  <c:v>79.599600000000009</c:v>
                </c:pt>
                <c:pt idx="209">
                  <c:v>56.728500000000004</c:v>
                </c:pt>
                <c:pt idx="210">
                  <c:v>53.796799999999998</c:v>
                </c:pt>
                <c:pt idx="211">
                  <c:v>51.999299999999998</c:v>
                </c:pt>
                <c:pt idx="212">
                  <c:v>60.290100000000002</c:v>
                </c:pt>
                <c:pt idx="213">
                  <c:v>63.851199999999999</c:v>
                </c:pt>
                <c:pt idx="214">
                  <c:v>56.169899999999998</c:v>
                </c:pt>
                <c:pt idx="215">
                  <c:v>42.9253</c:v>
                </c:pt>
                <c:pt idx="216">
                  <c:v>58.891600000000004</c:v>
                </c:pt>
                <c:pt idx="217">
                  <c:v>53.162700000000001</c:v>
                </c:pt>
                <c:pt idx="218">
                  <c:v>49.060899999999997</c:v>
                </c:pt>
                <c:pt idx="219">
                  <c:v>53.593200000000003</c:v>
                </c:pt>
                <c:pt idx="220">
                  <c:v>44.524800000000006</c:v>
                </c:pt>
                <c:pt idx="221">
                  <c:v>52.712799999999994</c:v>
                </c:pt>
                <c:pt idx="222">
                  <c:v>63.478699999999996</c:v>
                </c:pt>
                <c:pt idx="223">
                  <c:v>75.856999999999999</c:v>
                </c:pt>
                <c:pt idx="224">
                  <c:v>44.070499999999996</c:v>
                </c:pt>
                <c:pt idx="225">
                  <c:v>72.259799999999998</c:v>
                </c:pt>
                <c:pt idx="226">
                  <c:v>48.164000000000001</c:v>
                </c:pt>
                <c:pt idx="227">
                  <c:v>50.302399999999999</c:v>
                </c:pt>
                <c:pt idx="228">
                  <c:v>51.189400000000006</c:v>
                </c:pt>
                <c:pt idx="229">
                  <c:v>49.474700000000006</c:v>
                </c:pt>
                <c:pt idx="230">
                  <c:v>48.410000000000004</c:v>
                </c:pt>
                <c:pt idx="231">
                  <c:v>42.136299999999999</c:v>
                </c:pt>
                <c:pt idx="232">
                  <c:v>53.100300000000004</c:v>
                </c:pt>
                <c:pt idx="233">
                  <c:v>44.419699999999999</c:v>
                </c:pt>
                <c:pt idx="234">
                  <c:v>43.567900000000002</c:v>
                </c:pt>
                <c:pt idx="235">
                  <c:v>47.506500000000003</c:v>
                </c:pt>
                <c:pt idx="236">
                  <c:v>44.028400000000005</c:v>
                </c:pt>
                <c:pt idx="237">
                  <c:v>46.647300000000001</c:v>
                </c:pt>
                <c:pt idx="238">
                  <c:v>42.894500000000001</c:v>
                </c:pt>
                <c:pt idx="239">
                  <c:v>45.775700000000001</c:v>
                </c:pt>
                <c:pt idx="240">
                  <c:v>44.811399999999999</c:v>
                </c:pt>
                <c:pt idx="241">
                  <c:v>43.878100000000003</c:v>
                </c:pt>
                <c:pt idx="242">
                  <c:v>46.626099999999994</c:v>
                </c:pt>
                <c:pt idx="243">
                  <c:v>48.792400000000001</c:v>
                </c:pt>
                <c:pt idx="244">
                  <c:v>43.892599999999995</c:v>
                </c:pt>
                <c:pt idx="245">
                  <c:v>47.2545</c:v>
                </c:pt>
                <c:pt idx="246">
                  <c:v>46.617899999999999</c:v>
                </c:pt>
                <c:pt idx="247">
                  <c:v>44.978200000000001</c:v>
                </c:pt>
                <c:pt idx="248">
                  <c:v>49.559199999999997</c:v>
                </c:pt>
                <c:pt idx="249">
                  <c:v>76.779899999999998</c:v>
                </c:pt>
                <c:pt idx="250">
                  <c:v>61.037500000000001</c:v>
                </c:pt>
                <c:pt idx="251">
                  <c:v>48.273600000000002</c:v>
                </c:pt>
                <c:pt idx="252">
                  <c:v>47.333300000000001</c:v>
                </c:pt>
                <c:pt idx="253">
                  <c:v>48.051600000000001</c:v>
                </c:pt>
                <c:pt idx="254">
                  <c:v>47.147500000000001</c:v>
                </c:pt>
                <c:pt idx="255">
                  <c:v>48.527000000000001</c:v>
                </c:pt>
                <c:pt idx="256">
                  <c:v>48.368899999999996</c:v>
                </c:pt>
                <c:pt idx="257">
                  <c:v>53.737899999999996</c:v>
                </c:pt>
                <c:pt idx="258">
                  <c:v>82.3904</c:v>
                </c:pt>
                <c:pt idx="259">
                  <c:v>56.164299999999997</c:v>
                </c:pt>
                <c:pt idx="260">
                  <c:v>52.926099999999998</c:v>
                </c:pt>
                <c:pt idx="261">
                  <c:v>54.591999999999999</c:v>
                </c:pt>
                <c:pt idx="262">
                  <c:v>54.908799999999999</c:v>
                </c:pt>
                <c:pt idx="263">
                  <c:v>49.343400000000003</c:v>
                </c:pt>
                <c:pt idx="264">
                  <c:v>61.757199999999997</c:v>
                </c:pt>
                <c:pt idx="265">
                  <c:v>54.672400000000003</c:v>
                </c:pt>
                <c:pt idx="266">
                  <c:v>51.771999999999998</c:v>
                </c:pt>
                <c:pt idx="267">
                  <c:v>54.435699999999997</c:v>
                </c:pt>
                <c:pt idx="268">
                  <c:v>71.886899999999997</c:v>
                </c:pt>
                <c:pt idx="269">
                  <c:v>69.160700000000006</c:v>
                </c:pt>
                <c:pt idx="270">
                  <c:v>52.441099999999999</c:v>
                </c:pt>
                <c:pt idx="271">
                  <c:v>56.195599999999999</c:v>
                </c:pt>
                <c:pt idx="272">
                  <c:v>53.962899999999998</c:v>
                </c:pt>
                <c:pt idx="273">
                  <c:v>51.142899999999997</c:v>
                </c:pt>
                <c:pt idx="274">
                  <c:v>55.011200000000002</c:v>
                </c:pt>
                <c:pt idx="275">
                  <c:v>66.369399999999999</c:v>
                </c:pt>
                <c:pt idx="276">
                  <c:v>91.10029999999999</c:v>
                </c:pt>
                <c:pt idx="277">
                  <c:v>81.7804</c:v>
                </c:pt>
                <c:pt idx="278">
                  <c:v>75.9084</c:v>
                </c:pt>
                <c:pt idx="279">
                  <c:v>72.099099999999993</c:v>
                </c:pt>
                <c:pt idx="280">
                  <c:v>95.976500000000001</c:v>
                </c:pt>
                <c:pt idx="281">
                  <c:v>87.645600000000002</c:v>
                </c:pt>
                <c:pt idx="282">
                  <c:v>92.278000000000006</c:v>
                </c:pt>
                <c:pt idx="283">
                  <c:v>92.5989</c:v>
                </c:pt>
                <c:pt idx="284">
                  <c:v>131.4768</c:v>
                </c:pt>
                <c:pt idx="285">
                  <c:v>79.176599999999993</c:v>
                </c:pt>
                <c:pt idx="286">
                  <c:v>129.64490000000001</c:v>
                </c:pt>
                <c:pt idx="287">
                  <c:v>165.46169999999998</c:v>
                </c:pt>
                <c:pt idx="288">
                  <c:v>115.46080000000001</c:v>
                </c:pt>
                <c:pt idx="289">
                  <c:v>99.352499999999992</c:v>
                </c:pt>
                <c:pt idx="290">
                  <c:v>91.218599999999995</c:v>
                </c:pt>
                <c:pt idx="291">
                  <c:v>81.4495</c:v>
                </c:pt>
                <c:pt idx="292">
                  <c:v>67.785600000000002</c:v>
                </c:pt>
                <c:pt idx="293">
                  <c:v>56.027799999999999</c:v>
                </c:pt>
                <c:pt idx="294">
                  <c:v>74.216800000000006</c:v>
                </c:pt>
                <c:pt idx="295">
                  <c:v>55.006700000000002</c:v>
                </c:pt>
                <c:pt idx="296">
                  <c:v>81.475400000000008</c:v>
                </c:pt>
                <c:pt idx="297">
                  <c:v>52.491099999999996</c:v>
                </c:pt>
                <c:pt idx="298">
                  <c:v>72.285399999999996</c:v>
                </c:pt>
                <c:pt idx="299">
                  <c:v>54.553699999999999</c:v>
                </c:pt>
                <c:pt idx="300">
                  <c:v>58.384599999999999</c:v>
                </c:pt>
                <c:pt idx="301">
                  <c:v>55.817400000000006</c:v>
                </c:pt>
                <c:pt idx="302">
                  <c:v>67.606499999999997</c:v>
                </c:pt>
                <c:pt idx="303">
                  <c:v>57.355000000000004</c:v>
                </c:pt>
                <c:pt idx="304">
                  <c:v>55.945</c:v>
                </c:pt>
                <c:pt idx="305">
                  <c:v>56.459000000000003</c:v>
                </c:pt>
                <c:pt idx="306">
                  <c:v>65.4328</c:v>
                </c:pt>
                <c:pt idx="307">
                  <c:v>61.478499999999997</c:v>
                </c:pt>
                <c:pt idx="308">
                  <c:v>69.823999999999998</c:v>
                </c:pt>
                <c:pt idx="309">
                  <c:v>57.001899999999999</c:v>
                </c:pt>
                <c:pt idx="310">
                  <c:v>61.612200000000001</c:v>
                </c:pt>
                <c:pt idx="311">
                  <c:v>60.449000000000005</c:v>
                </c:pt>
                <c:pt idx="312">
                  <c:v>73.484800000000007</c:v>
                </c:pt>
                <c:pt idx="313">
                  <c:v>61.507300000000001</c:v>
                </c:pt>
                <c:pt idx="314">
                  <c:v>67.713099999999997</c:v>
                </c:pt>
                <c:pt idx="315">
                  <c:v>58.079100000000004</c:v>
                </c:pt>
                <c:pt idx="316">
                  <c:v>62.214600000000004</c:v>
                </c:pt>
                <c:pt idx="317">
                  <c:v>79.326800000000006</c:v>
                </c:pt>
                <c:pt idx="318">
                  <c:v>99.871499999999997</c:v>
                </c:pt>
                <c:pt idx="319">
                  <c:v>62.872300000000003</c:v>
                </c:pt>
                <c:pt idx="320">
                  <c:v>58.506099999999996</c:v>
                </c:pt>
                <c:pt idx="321">
                  <c:v>58.079799999999999</c:v>
                </c:pt>
                <c:pt idx="322">
                  <c:v>85.119600000000005</c:v>
                </c:pt>
                <c:pt idx="323">
                  <c:v>75.608499999999992</c:v>
                </c:pt>
                <c:pt idx="324">
                  <c:v>60.484299999999998</c:v>
                </c:pt>
                <c:pt idx="325">
                  <c:v>65.229400000000012</c:v>
                </c:pt>
                <c:pt idx="326">
                  <c:v>68.558499999999995</c:v>
                </c:pt>
                <c:pt idx="327">
                  <c:v>72.967099999999988</c:v>
                </c:pt>
                <c:pt idx="328">
                  <c:v>79.445499999999996</c:v>
                </c:pt>
                <c:pt idx="329">
                  <c:v>100.75919999999999</c:v>
                </c:pt>
                <c:pt idx="330">
                  <c:v>65.662099999999995</c:v>
                </c:pt>
                <c:pt idx="331">
                  <c:v>73.676500000000004</c:v>
                </c:pt>
                <c:pt idx="332">
                  <c:v>61.629799999999996</c:v>
                </c:pt>
                <c:pt idx="333">
                  <c:v>61.509399999999999</c:v>
                </c:pt>
                <c:pt idx="334">
                  <c:v>61.625999999999998</c:v>
                </c:pt>
                <c:pt idx="335">
                  <c:v>66.083199999999991</c:v>
                </c:pt>
                <c:pt idx="336">
                  <c:v>63.853599999999993</c:v>
                </c:pt>
                <c:pt idx="337">
                  <c:v>62.334699999999998</c:v>
                </c:pt>
                <c:pt idx="338">
                  <c:v>70.337499999999991</c:v>
                </c:pt>
                <c:pt idx="339">
                  <c:v>67.077600000000004</c:v>
                </c:pt>
                <c:pt idx="340">
                  <c:v>67.293400000000005</c:v>
                </c:pt>
                <c:pt idx="341">
                  <c:v>81.000699999999995</c:v>
                </c:pt>
                <c:pt idx="342">
                  <c:v>66.799800000000005</c:v>
                </c:pt>
                <c:pt idx="343">
                  <c:v>77.197900000000004</c:v>
                </c:pt>
                <c:pt idx="344">
                  <c:v>88.615799999999993</c:v>
                </c:pt>
                <c:pt idx="345">
                  <c:v>77.701800000000006</c:v>
                </c:pt>
                <c:pt idx="346">
                  <c:v>66.241399999999999</c:v>
                </c:pt>
                <c:pt idx="347">
                  <c:v>68.25</c:v>
                </c:pt>
                <c:pt idx="348">
                  <c:v>73.367800000000003</c:v>
                </c:pt>
                <c:pt idx="349">
                  <c:v>70.8596</c:v>
                </c:pt>
                <c:pt idx="350">
                  <c:v>67.766599999999997</c:v>
                </c:pt>
                <c:pt idx="351">
                  <c:v>79.415599999999998</c:v>
                </c:pt>
                <c:pt idx="352">
                  <c:v>89.973300000000009</c:v>
                </c:pt>
                <c:pt idx="353">
                  <c:v>63.208399999999997</c:v>
                </c:pt>
                <c:pt idx="354">
                  <c:v>115.16200000000001</c:v>
                </c:pt>
                <c:pt idx="355">
                  <c:v>79.202200000000005</c:v>
                </c:pt>
                <c:pt idx="356">
                  <c:v>79.255300000000005</c:v>
                </c:pt>
                <c:pt idx="357">
                  <c:v>67.096199999999996</c:v>
                </c:pt>
                <c:pt idx="358">
                  <c:v>85.684100000000001</c:v>
                </c:pt>
                <c:pt idx="359">
                  <c:v>79.394000000000005</c:v>
                </c:pt>
                <c:pt idx="360">
                  <c:v>74.154300000000006</c:v>
                </c:pt>
                <c:pt idx="361">
                  <c:v>67.906300000000002</c:v>
                </c:pt>
                <c:pt idx="362">
                  <c:v>106.47790000000001</c:v>
                </c:pt>
                <c:pt idx="363">
                  <c:v>73.5672</c:v>
                </c:pt>
                <c:pt idx="364">
                  <c:v>73.775199999999998</c:v>
                </c:pt>
                <c:pt idx="365">
                  <c:v>70.597200000000001</c:v>
                </c:pt>
                <c:pt idx="366">
                  <c:v>72.97059999999999</c:v>
                </c:pt>
                <c:pt idx="367">
                  <c:v>69.538899999999998</c:v>
                </c:pt>
                <c:pt idx="368">
                  <c:v>67.785700000000006</c:v>
                </c:pt>
                <c:pt idx="369">
                  <c:v>97.898200000000003</c:v>
                </c:pt>
                <c:pt idx="370">
                  <c:v>85.11290000000001</c:v>
                </c:pt>
                <c:pt idx="371">
                  <c:v>66.700800000000001</c:v>
                </c:pt>
                <c:pt idx="372">
                  <c:v>70.367799999999988</c:v>
                </c:pt>
                <c:pt idx="373">
                  <c:v>88.423000000000002</c:v>
                </c:pt>
                <c:pt idx="374">
                  <c:v>98.774699999999996</c:v>
                </c:pt>
                <c:pt idx="375">
                  <c:v>98.219899999999996</c:v>
                </c:pt>
                <c:pt idx="376">
                  <c:v>73.705000000000013</c:v>
                </c:pt>
                <c:pt idx="377">
                  <c:v>86.42519999999999</c:v>
                </c:pt>
                <c:pt idx="378">
                  <c:v>59.327800000000003</c:v>
                </c:pt>
                <c:pt idx="379">
                  <c:v>70.138400000000004</c:v>
                </c:pt>
                <c:pt idx="380">
                  <c:v>89.831299999999999</c:v>
                </c:pt>
                <c:pt idx="381">
                  <c:v>63.997599999999998</c:v>
                </c:pt>
                <c:pt idx="382">
                  <c:v>72.19</c:v>
                </c:pt>
                <c:pt idx="383">
                  <c:v>126.00639999999999</c:v>
                </c:pt>
                <c:pt idx="384">
                  <c:v>74.122900000000001</c:v>
                </c:pt>
                <c:pt idx="385">
                  <c:v>84.899799999999999</c:v>
                </c:pt>
                <c:pt idx="386">
                  <c:v>77.83189999999999</c:v>
                </c:pt>
                <c:pt idx="387">
                  <c:v>91.5124</c:v>
                </c:pt>
                <c:pt idx="388">
                  <c:v>66.9422</c:v>
                </c:pt>
                <c:pt idx="389">
                  <c:v>70.927300000000002</c:v>
                </c:pt>
                <c:pt idx="390">
                  <c:v>66.518799999999999</c:v>
                </c:pt>
                <c:pt idx="391">
                  <c:v>66.6173</c:v>
                </c:pt>
                <c:pt idx="392">
                  <c:v>65.633200000000002</c:v>
                </c:pt>
                <c:pt idx="393">
                  <c:v>75.078800000000001</c:v>
                </c:pt>
                <c:pt idx="394">
                  <c:v>65.429100000000005</c:v>
                </c:pt>
                <c:pt idx="395">
                  <c:v>69.607100000000003</c:v>
                </c:pt>
                <c:pt idx="396">
                  <c:v>68.207300000000004</c:v>
                </c:pt>
                <c:pt idx="397">
                  <c:v>96.741699999999994</c:v>
                </c:pt>
                <c:pt idx="398">
                  <c:v>68.108000000000004</c:v>
                </c:pt>
                <c:pt idx="399">
                  <c:v>67.503199999999993</c:v>
                </c:pt>
                <c:pt idx="400">
                  <c:v>71.915700000000001</c:v>
                </c:pt>
                <c:pt idx="401">
                  <c:v>87.637599999999992</c:v>
                </c:pt>
                <c:pt idx="402">
                  <c:v>135.33080000000001</c:v>
                </c:pt>
                <c:pt idx="403">
                  <c:v>86.027699999999996</c:v>
                </c:pt>
                <c:pt idx="404">
                  <c:v>67.105899999999991</c:v>
                </c:pt>
                <c:pt idx="405">
                  <c:v>71.663899999999998</c:v>
                </c:pt>
                <c:pt idx="406">
                  <c:v>78.397099999999995</c:v>
                </c:pt>
                <c:pt idx="407">
                  <c:v>69.108000000000004</c:v>
                </c:pt>
                <c:pt idx="408">
                  <c:v>70.06750000000001</c:v>
                </c:pt>
                <c:pt idx="409">
                  <c:v>65.877700000000004</c:v>
                </c:pt>
                <c:pt idx="410">
                  <c:v>73.263599999999997</c:v>
                </c:pt>
                <c:pt idx="411">
                  <c:v>69.126199999999997</c:v>
                </c:pt>
                <c:pt idx="412">
                  <c:v>69.997500000000002</c:v>
                </c:pt>
                <c:pt idx="413">
                  <c:v>69.131700000000009</c:v>
                </c:pt>
                <c:pt idx="414">
                  <c:v>69.982900000000001</c:v>
                </c:pt>
                <c:pt idx="415">
                  <c:v>78.9345</c:v>
                </c:pt>
                <c:pt idx="416">
                  <c:v>88.6798</c:v>
                </c:pt>
                <c:pt idx="417">
                  <c:v>76.695999999999998</c:v>
                </c:pt>
                <c:pt idx="418">
                  <c:v>71.6357</c:v>
                </c:pt>
                <c:pt idx="419">
                  <c:v>68.991</c:v>
                </c:pt>
                <c:pt idx="420">
                  <c:v>67.883299999999991</c:v>
                </c:pt>
                <c:pt idx="421">
                  <c:v>69.570099999999996</c:v>
                </c:pt>
                <c:pt idx="422">
                  <c:v>69.1614</c:v>
                </c:pt>
                <c:pt idx="423">
                  <c:v>74.087700000000012</c:v>
                </c:pt>
                <c:pt idx="424">
                  <c:v>73.085599999999999</c:v>
                </c:pt>
                <c:pt idx="425">
                  <c:v>75.184699999999992</c:v>
                </c:pt>
                <c:pt idx="426">
                  <c:v>76.166200000000003</c:v>
                </c:pt>
                <c:pt idx="427">
                  <c:v>115.9465</c:v>
                </c:pt>
                <c:pt idx="428">
                  <c:v>76.277500000000003</c:v>
                </c:pt>
                <c:pt idx="429">
                  <c:v>76.418599999999998</c:v>
                </c:pt>
                <c:pt idx="430">
                  <c:v>78.014499999999998</c:v>
                </c:pt>
                <c:pt idx="431">
                  <c:v>101.9392</c:v>
                </c:pt>
                <c:pt idx="432">
                  <c:v>73.975200000000001</c:v>
                </c:pt>
                <c:pt idx="433">
                  <c:v>75.692899999999995</c:v>
                </c:pt>
                <c:pt idx="434">
                  <c:v>75.369900000000001</c:v>
                </c:pt>
                <c:pt idx="435">
                  <c:v>75.607599999999991</c:v>
                </c:pt>
                <c:pt idx="436">
                  <c:v>78.648700000000005</c:v>
                </c:pt>
                <c:pt idx="437">
                  <c:v>73.074799999999996</c:v>
                </c:pt>
                <c:pt idx="438">
                  <c:v>72.396699999999996</c:v>
                </c:pt>
                <c:pt idx="439">
                  <c:v>72.585599999999999</c:v>
                </c:pt>
                <c:pt idx="440">
                  <c:v>71.3001</c:v>
                </c:pt>
                <c:pt idx="441">
                  <c:v>72.731799999999993</c:v>
                </c:pt>
                <c:pt idx="442">
                  <c:v>76.622399999999999</c:v>
                </c:pt>
                <c:pt idx="443">
                  <c:v>81.680600000000013</c:v>
                </c:pt>
                <c:pt idx="444">
                  <c:v>73.081499999999991</c:v>
                </c:pt>
                <c:pt idx="445">
                  <c:v>92.189599999999999</c:v>
                </c:pt>
                <c:pt idx="446">
                  <c:v>128.45490000000001</c:v>
                </c:pt>
                <c:pt idx="447">
                  <c:v>77.33850000000001</c:v>
                </c:pt>
                <c:pt idx="448">
                  <c:v>74.112099999999998</c:v>
                </c:pt>
                <c:pt idx="449">
                  <c:v>76.757500000000007</c:v>
                </c:pt>
                <c:pt idx="450">
                  <c:v>72.781999999999996</c:v>
                </c:pt>
                <c:pt idx="451">
                  <c:v>76.2624</c:v>
                </c:pt>
                <c:pt idx="452">
                  <c:v>74.478200000000001</c:v>
                </c:pt>
                <c:pt idx="453">
                  <c:v>77.442800000000005</c:v>
                </c:pt>
                <c:pt idx="454">
                  <c:v>74.728200000000001</c:v>
                </c:pt>
                <c:pt idx="455">
                  <c:v>80.191200000000009</c:v>
                </c:pt>
                <c:pt idx="456">
                  <c:v>149.22710000000001</c:v>
                </c:pt>
                <c:pt idx="457">
                  <c:v>74.254200000000012</c:v>
                </c:pt>
                <c:pt idx="458">
                  <c:v>82.881899999999987</c:v>
                </c:pt>
                <c:pt idx="459">
                  <c:v>81.368899999999996</c:v>
                </c:pt>
                <c:pt idx="460">
                  <c:v>75.646299999999997</c:v>
                </c:pt>
                <c:pt idx="461">
                  <c:v>84.511199999999988</c:v>
                </c:pt>
                <c:pt idx="462">
                  <c:v>82.80510000000001</c:v>
                </c:pt>
                <c:pt idx="463">
                  <c:v>80.386200000000002</c:v>
                </c:pt>
                <c:pt idx="464">
                  <c:v>76.210399999999993</c:v>
                </c:pt>
                <c:pt idx="465">
                  <c:v>78.992999999999995</c:v>
                </c:pt>
                <c:pt idx="466">
                  <c:v>112.3229</c:v>
                </c:pt>
                <c:pt idx="467">
                  <c:v>116.1053</c:v>
                </c:pt>
                <c:pt idx="468">
                  <c:v>81.104200000000006</c:v>
                </c:pt>
                <c:pt idx="469">
                  <c:v>82.019499999999994</c:v>
                </c:pt>
                <c:pt idx="470">
                  <c:v>96.782900000000012</c:v>
                </c:pt>
                <c:pt idx="471">
                  <c:v>89.307100000000005</c:v>
                </c:pt>
                <c:pt idx="472">
                  <c:v>80.298699999999997</c:v>
                </c:pt>
                <c:pt idx="473">
                  <c:v>82.178699999999992</c:v>
                </c:pt>
                <c:pt idx="474">
                  <c:v>89.978999999999999</c:v>
                </c:pt>
                <c:pt idx="475">
                  <c:v>93.599000000000004</c:v>
                </c:pt>
                <c:pt idx="476">
                  <c:v>85.7864</c:v>
                </c:pt>
                <c:pt idx="477">
                  <c:v>80.499899999999997</c:v>
                </c:pt>
                <c:pt idx="478">
                  <c:v>80.71050000000001</c:v>
                </c:pt>
                <c:pt idx="479">
                  <c:v>78.209500000000006</c:v>
                </c:pt>
                <c:pt idx="480">
                  <c:v>78.933300000000003</c:v>
                </c:pt>
                <c:pt idx="481">
                  <c:v>82.643900000000002</c:v>
                </c:pt>
                <c:pt idx="482">
                  <c:v>80.335799999999992</c:v>
                </c:pt>
                <c:pt idx="483">
                  <c:v>85.067000000000007</c:v>
                </c:pt>
                <c:pt idx="484">
                  <c:v>84.38</c:v>
                </c:pt>
                <c:pt idx="485">
                  <c:v>81.559000000000012</c:v>
                </c:pt>
                <c:pt idx="486">
                  <c:v>99.100700000000003</c:v>
                </c:pt>
                <c:pt idx="487">
                  <c:v>79.533699999999996</c:v>
                </c:pt>
                <c:pt idx="488">
                  <c:v>81.824200000000005</c:v>
                </c:pt>
                <c:pt idx="489">
                  <c:v>81.030900000000003</c:v>
                </c:pt>
                <c:pt idx="490">
                  <c:v>80.72999999999999</c:v>
                </c:pt>
                <c:pt idx="491">
                  <c:v>112.4568</c:v>
                </c:pt>
                <c:pt idx="492">
                  <c:v>83.171899999999994</c:v>
                </c:pt>
                <c:pt idx="493">
                  <c:v>79.965199999999996</c:v>
                </c:pt>
                <c:pt idx="494">
                  <c:v>83.509500000000003</c:v>
                </c:pt>
                <c:pt idx="495">
                  <c:v>89.056300000000007</c:v>
                </c:pt>
                <c:pt idx="496">
                  <c:v>91.439000000000007</c:v>
                </c:pt>
                <c:pt idx="497">
                  <c:v>84.467500000000001</c:v>
                </c:pt>
                <c:pt idx="498">
                  <c:v>82.338099999999997</c:v>
                </c:pt>
                <c:pt idx="499">
                  <c:v>82.633099999999999</c:v>
                </c:pt>
                <c:pt idx="500">
                  <c:v>84.0107</c:v>
                </c:pt>
                <c:pt idx="501">
                  <c:v>89.852699999999999</c:v>
                </c:pt>
                <c:pt idx="502">
                  <c:v>102.1922</c:v>
                </c:pt>
                <c:pt idx="503">
                  <c:v>82.490800000000007</c:v>
                </c:pt>
                <c:pt idx="504">
                  <c:v>83.2851</c:v>
                </c:pt>
                <c:pt idx="505">
                  <c:v>83.271200000000007</c:v>
                </c:pt>
                <c:pt idx="506">
                  <c:v>87.283100000000005</c:v>
                </c:pt>
                <c:pt idx="507">
                  <c:v>92.792100000000005</c:v>
                </c:pt>
                <c:pt idx="508">
                  <c:v>84.2072</c:v>
                </c:pt>
                <c:pt idx="509">
                  <c:v>94.103200000000001</c:v>
                </c:pt>
                <c:pt idx="510">
                  <c:v>89.956299999999999</c:v>
                </c:pt>
                <c:pt idx="511">
                  <c:v>84.240700000000004</c:v>
                </c:pt>
                <c:pt idx="512">
                  <c:v>81.106200000000001</c:v>
                </c:pt>
                <c:pt idx="513">
                  <c:v>142.04159999999999</c:v>
                </c:pt>
                <c:pt idx="514">
                  <c:v>85.754599999999996</c:v>
                </c:pt>
                <c:pt idx="515">
                  <c:v>84.921499999999995</c:v>
                </c:pt>
                <c:pt idx="516">
                  <c:v>82.581800000000001</c:v>
                </c:pt>
                <c:pt idx="517">
                  <c:v>87.382999999999996</c:v>
                </c:pt>
                <c:pt idx="518">
                  <c:v>88.379300000000001</c:v>
                </c:pt>
                <c:pt idx="519">
                  <c:v>96.698300000000003</c:v>
                </c:pt>
                <c:pt idx="520">
                  <c:v>136.02349999999998</c:v>
                </c:pt>
                <c:pt idx="521">
                  <c:v>84.354200000000006</c:v>
                </c:pt>
                <c:pt idx="522">
                  <c:v>125.47199999999999</c:v>
                </c:pt>
                <c:pt idx="523">
                  <c:v>87.493099999999998</c:v>
                </c:pt>
                <c:pt idx="524">
                  <c:v>86.590800000000002</c:v>
                </c:pt>
                <c:pt idx="525">
                  <c:v>86.393100000000004</c:v>
                </c:pt>
                <c:pt idx="526">
                  <c:v>102.43180000000001</c:v>
                </c:pt>
                <c:pt idx="527">
                  <c:v>81.210999999999999</c:v>
                </c:pt>
                <c:pt idx="528">
                  <c:v>127.46959999999999</c:v>
                </c:pt>
                <c:pt idx="529">
                  <c:v>89.080799999999996</c:v>
                </c:pt>
                <c:pt idx="530">
                  <c:v>80.592200000000005</c:v>
                </c:pt>
                <c:pt idx="531">
                  <c:v>92.191400000000002</c:v>
                </c:pt>
                <c:pt idx="532">
                  <c:v>86.930999999999997</c:v>
                </c:pt>
                <c:pt idx="533">
                  <c:v>79.829700000000003</c:v>
                </c:pt>
                <c:pt idx="534">
                  <c:v>85.718900000000005</c:v>
                </c:pt>
                <c:pt idx="535">
                  <c:v>81.512900000000002</c:v>
                </c:pt>
                <c:pt idx="536">
                  <c:v>81.758399999999995</c:v>
                </c:pt>
                <c:pt idx="537">
                  <c:v>81.918199999999999</c:v>
                </c:pt>
                <c:pt idx="538">
                  <c:v>84.424999999999997</c:v>
                </c:pt>
                <c:pt idx="539">
                  <c:v>83.3386</c:v>
                </c:pt>
                <c:pt idx="540">
                  <c:v>85.273699999999991</c:v>
                </c:pt>
                <c:pt idx="541">
                  <c:v>83.127499999999998</c:v>
                </c:pt>
                <c:pt idx="542">
                  <c:v>89.441000000000003</c:v>
                </c:pt>
                <c:pt idx="543">
                  <c:v>82.774100000000004</c:v>
                </c:pt>
                <c:pt idx="544">
                  <c:v>86.873099999999994</c:v>
                </c:pt>
                <c:pt idx="545">
                  <c:v>86.116700000000009</c:v>
                </c:pt>
                <c:pt idx="546">
                  <c:v>84.929500000000004</c:v>
                </c:pt>
                <c:pt idx="547">
                  <c:v>80.282300000000006</c:v>
                </c:pt>
                <c:pt idx="548">
                  <c:v>83.320800000000006</c:v>
                </c:pt>
                <c:pt idx="549">
                  <c:v>207.70079999999999</c:v>
                </c:pt>
                <c:pt idx="550">
                  <c:v>106.7685</c:v>
                </c:pt>
                <c:pt idx="551">
                  <c:v>119.34060000000001</c:v>
                </c:pt>
                <c:pt idx="552">
                  <c:v>107.68650000000001</c:v>
                </c:pt>
                <c:pt idx="553">
                  <c:v>120.62649999999999</c:v>
                </c:pt>
                <c:pt idx="554">
                  <c:v>168.11970000000002</c:v>
                </c:pt>
                <c:pt idx="555">
                  <c:v>104.15249999999999</c:v>
                </c:pt>
                <c:pt idx="556">
                  <c:v>87.289400000000001</c:v>
                </c:pt>
                <c:pt idx="557">
                  <c:v>96.448300000000003</c:v>
                </c:pt>
                <c:pt idx="558">
                  <c:v>96.950900000000004</c:v>
                </c:pt>
                <c:pt idx="559">
                  <c:v>84.766900000000007</c:v>
                </c:pt>
                <c:pt idx="560">
                  <c:v>80.927499999999995</c:v>
                </c:pt>
                <c:pt idx="561">
                  <c:v>80.458600000000004</c:v>
                </c:pt>
                <c:pt idx="562">
                  <c:v>82.821399999999997</c:v>
                </c:pt>
                <c:pt idx="563">
                  <c:v>82.578699999999998</c:v>
                </c:pt>
                <c:pt idx="564">
                  <c:v>84.752400000000009</c:v>
                </c:pt>
                <c:pt idx="565">
                  <c:v>81.234499999999997</c:v>
                </c:pt>
                <c:pt idx="566">
                  <c:v>89.491100000000003</c:v>
                </c:pt>
                <c:pt idx="567">
                  <c:v>84.271500000000003</c:v>
                </c:pt>
                <c:pt idx="568">
                  <c:v>89.976200000000006</c:v>
                </c:pt>
                <c:pt idx="569">
                  <c:v>81.917900000000003</c:v>
                </c:pt>
                <c:pt idx="570">
                  <c:v>84.71</c:v>
                </c:pt>
                <c:pt idx="571">
                  <c:v>85.002700000000004</c:v>
                </c:pt>
                <c:pt idx="572">
                  <c:v>83.105899999999991</c:v>
                </c:pt>
                <c:pt idx="573">
                  <c:v>82.300799999999995</c:v>
                </c:pt>
                <c:pt idx="574">
                  <c:v>115.41419999999999</c:v>
                </c:pt>
                <c:pt idx="575">
                  <c:v>86.334400000000002</c:v>
                </c:pt>
                <c:pt idx="576">
                  <c:v>87.627300000000005</c:v>
                </c:pt>
                <c:pt idx="577">
                  <c:v>87.946200000000005</c:v>
                </c:pt>
                <c:pt idx="578">
                  <c:v>82.310299999999998</c:v>
                </c:pt>
                <c:pt idx="579">
                  <c:v>92.419399999999996</c:v>
                </c:pt>
                <c:pt idx="580">
                  <c:v>85.977499999999992</c:v>
                </c:pt>
                <c:pt idx="581">
                  <c:v>104.345</c:v>
                </c:pt>
                <c:pt idx="582">
                  <c:v>109.25229999999999</c:v>
                </c:pt>
                <c:pt idx="583">
                  <c:v>81.302099999999996</c:v>
                </c:pt>
                <c:pt idx="584">
                  <c:v>85.423900000000003</c:v>
                </c:pt>
                <c:pt idx="585">
                  <c:v>79.060299999999998</c:v>
                </c:pt>
                <c:pt idx="586">
                  <c:v>80.177300000000002</c:v>
                </c:pt>
                <c:pt idx="587">
                  <c:v>84.802799999999991</c:v>
                </c:pt>
                <c:pt idx="588">
                  <c:v>78.26700000000001</c:v>
                </c:pt>
                <c:pt idx="589">
                  <c:v>76.160799999999995</c:v>
                </c:pt>
                <c:pt idx="590">
                  <c:v>81.375600000000006</c:v>
                </c:pt>
                <c:pt idx="591">
                  <c:v>82.581500000000005</c:v>
                </c:pt>
                <c:pt idx="592">
                  <c:v>92.447600000000008</c:v>
                </c:pt>
                <c:pt idx="593">
                  <c:v>87.708200000000005</c:v>
                </c:pt>
                <c:pt idx="594">
                  <c:v>79.553700000000006</c:v>
                </c:pt>
                <c:pt idx="595">
                  <c:v>80.729100000000003</c:v>
                </c:pt>
                <c:pt idx="596">
                  <c:v>83.663699999999992</c:v>
                </c:pt>
                <c:pt idx="597">
                  <c:v>78.11569999999999</c:v>
                </c:pt>
                <c:pt idx="598">
                  <c:v>79.253199999999993</c:v>
                </c:pt>
                <c:pt idx="599">
                  <c:v>79.670599999999993</c:v>
                </c:pt>
                <c:pt idx="600">
                  <c:v>82.646800000000013</c:v>
                </c:pt>
                <c:pt idx="601">
                  <c:v>81.385000000000005</c:v>
                </c:pt>
                <c:pt idx="602">
                  <c:v>80.996399999999994</c:v>
                </c:pt>
                <c:pt idx="603">
                  <c:v>82.849199999999996</c:v>
                </c:pt>
                <c:pt idx="604">
                  <c:v>80.504400000000004</c:v>
                </c:pt>
                <c:pt idx="605">
                  <c:v>91.708399999999997</c:v>
                </c:pt>
                <c:pt idx="606">
                  <c:v>81.347699999999989</c:v>
                </c:pt>
                <c:pt idx="607">
                  <c:v>80.188400000000001</c:v>
                </c:pt>
                <c:pt idx="608">
                  <c:v>77.706100000000006</c:v>
                </c:pt>
                <c:pt idx="609">
                  <c:v>85.572299999999998</c:v>
                </c:pt>
                <c:pt idx="610">
                  <c:v>104.90520000000001</c:v>
                </c:pt>
                <c:pt idx="611">
                  <c:v>91.169399999999996</c:v>
                </c:pt>
                <c:pt idx="612">
                  <c:v>83.608500000000006</c:v>
                </c:pt>
                <c:pt idx="613">
                  <c:v>79.174300000000002</c:v>
                </c:pt>
                <c:pt idx="614">
                  <c:v>78.3596</c:v>
                </c:pt>
                <c:pt idx="615">
                  <c:v>82.520399999999995</c:v>
                </c:pt>
                <c:pt idx="616">
                  <c:v>76.971399999999988</c:v>
                </c:pt>
                <c:pt idx="617">
                  <c:v>77.548900000000003</c:v>
                </c:pt>
                <c:pt idx="618">
                  <c:v>90.99369999999999</c:v>
                </c:pt>
                <c:pt idx="619">
                  <c:v>79.777200000000008</c:v>
                </c:pt>
                <c:pt idx="620">
                  <c:v>87.487400000000008</c:v>
                </c:pt>
                <c:pt idx="621">
                  <c:v>79.267399999999995</c:v>
                </c:pt>
                <c:pt idx="622">
                  <c:v>82.002300000000005</c:v>
                </c:pt>
                <c:pt idx="623">
                  <c:v>79.646499999999989</c:v>
                </c:pt>
                <c:pt idx="624">
                  <c:v>79.253199999999993</c:v>
                </c:pt>
                <c:pt idx="625">
                  <c:v>81.017600000000002</c:v>
                </c:pt>
                <c:pt idx="626">
                  <c:v>83.828900000000004</c:v>
                </c:pt>
                <c:pt idx="627">
                  <c:v>84.302999999999997</c:v>
                </c:pt>
                <c:pt idx="628">
                  <c:v>84.180900000000008</c:v>
                </c:pt>
                <c:pt idx="629">
                  <c:v>85.073700000000002</c:v>
                </c:pt>
                <c:pt idx="630">
                  <c:v>91.655500000000004</c:v>
                </c:pt>
                <c:pt idx="631">
                  <c:v>91.151499999999999</c:v>
                </c:pt>
                <c:pt idx="632">
                  <c:v>81.08550000000001</c:v>
                </c:pt>
                <c:pt idx="633">
                  <c:v>82.796400000000006</c:v>
                </c:pt>
                <c:pt idx="634">
                  <c:v>167.6096</c:v>
                </c:pt>
                <c:pt idx="635">
                  <c:v>85.213700000000003</c:v>
                </c:pt>
                <c:pt idx="636">
                  <c:v>79.180799999999991</c:v>
                </c:pt>
                <c:pt idx="637">
                  <c:v>97.630900000000011</c:v>
                </c:pt>
                <c:pt idx="638">
                  <c:v>109.3121</c:v>
                </c:pt>
                <c:pt idx="639">
                  <c:v>79.184699999999992</c:v>
                </c:pt>
                <c:pt idx="640">
                  <c:v>79.614000000000004</c:v>
                </c:pt>
                <c:pt idx="641">
                  <c:v>86.723600000000005</c:v>
                </c:pt>
                <c:pt idx="642">
                  <c:v>77.805299999999988</c:v>
                </c:pt>
                <c:pt idx="643">
                  <c:v>90.467199999999991</c:v>
                </c:pt>
                <c:pt idx="644">
                  <c:v>86.0899</c:v>
                </c:pt>
                <c:pt idx="645">
                  <c:v>83.346500000000006</c:v>
                </c:pt>
                <c:pt idx="646">
                  <c:v>179.17060000000001</c:v>
                </c:pt>
                <c:pt idx="647">
                  <c:v>80.482600000000005</c:v>
                </c:pt>
                <c:pt idx="648">
                  <c:v>79.816799999999986</c:v>
                </c:pt>
                <c:pt idx="649">
                  <c:v>80.643299999999996</c:v>
                </c:pt>
                <c:pt idx="650">
                  <c:v>76.418000000000006</c:v>
                </c:pt>
                <c:pt idx="651">
                  <c:v>81.508899999999997</c:v>
                </c:pt>
                <c:pt idx="652">
                  <c:v>84.168099999999995</c:v>
                </c:pt>
                <c:pt idx="653">
                  <c:v>78.494499999999988</c:v>
                </c:pt>
                <c:pt idx="654">
                  <c:v>79.613500000000002</c:v>
                </c:pt>
                <c:pt idx="655">
                  <c:v>80.343499999999992</c:v>
                </c:pt>
                <c:pt idx="656">
                  <c:v>90.690200000000004</c:v>
                </c:pt>
                <c:pt idx="657">
                  <c:v>86.544499999999999</c:v>
                </c:pt>
                <c:pt idx="658">
                  <c:v>80.214400000000012</c:v>
                </c:pt>
                <c:pt idx="659">
                  <c:v>80.166799999999995</c:v>
                </c:pt>
                <c:pt idx="660">
                  <c:v>81.829799999999992</c:v>
                </c:pt>
                <c:pt idx="661">
                  <c:v>83.921599999999998</c:v>
                </c:pt>
                <c:pt idx="662">
                  <c:v>78.660300000000007</c:v>
                </c:pt>
                <c:pt idx="663">
                  <c:v>84.760300000000001</c:v>
                </c:pt>
                <c:pt idx="664">
                  <c:v>111.39709999999999</c:v>
                </c:pt>
                <c:pt idx="665">
                  <c:v>86.322099999999992</c:v>
                </c:pt>
                <c:pt idx="666">
                  <c:v>118.8188</c:v>
                </c:pt>
                <c:pt idx="667">
                  <c:v>82.205100000000002</c:v>
                </c:pt>
                <c:pt idx="668">
                  <c:v>97.105099999999993</c:v>
                </c:pt>
                <c:pt idx="669">
                  <c:v>82.077600000000004</c:v>
                </c:pt>
                <c:pt idx="670">
                  <c:v>80.210100000000011</c:v>
                </c:pt>
                <c:pt idx="671">
                  <c:v>84.135199999999998</c:v>
                </c:pt>
                <c:pt idx="672">
                  <c:v>81.113900000000001</c:v>
                </c:pt>
                <c:pt idx="673">
                  <c:v>79.873200000000011</c:v>
                </c:pt>
                <c:pt idx="674">
                  <c:v>80.848100000000002</c:v>
                </c:pt>
                <c:pt idx="675">
                  <c:v>81.3202</c:v>
                </c:pt>
                <c:pt idx="676">
                  <c:v>78.600300000000004</c:v>
                </c:pt>
                <c:pt idx="677">
                  <c:v>79.680000000000007</c:v>
                </c:pt>
                <c:pt idx="678">
                  <c:v>107.474</c:v>
                </c:pt>
                <c:pt idx="679">
                  <c:v>80.198800000000006</c:v>
                </c:pt>
                <c:pt idx="680">
                  <c:v>83.389200000000002</c:v>
                </c:pt>
                <c:pt idx="681">
                  <c:v>81.916799999999995</c:v>
                </c:pt>
                <c:pt idx="682">
                  <c:v>86.771699999999996</c:v>
                </c:pt>
                <c:pt idx="683">
                  <c:v>82.460099999999997</c:v>
                </c:pt>
                <c:pt idx="684">
                  <c:v>80.097699999999989</c:v>
                </c:pt>
                <c:pt idx="685">
                  <c:v>81.378299999999996</c:v>
                </c:pt>
                <c:pt idx="686">
                  <c:v>82.487300000000005</c:v>
                </c:pt>
                <c:pt idx="687">
                  <c:v>83.537499999999994</c:v>
                </c:pt>
                <c:pt idx="688">
                  <c:v>78.233899999999991</c:v>
                </c:pt>
                <c:pt idx="689">
                  <c:v>83.058000000000007</c:v>
                </c:pt>
                <c:pt idx="690">
                  <c:v>83.148899999999998</c:v>
                </c:pt>
                <c:pt idx="691">
                  <c:v>88.685299999999998</c:v>
                </c:pt>
                <c:pt idx="692">
                  <c:v>84.551900000000003</c:v>
                </c:pt>
                <c:pt idx="693">
                  <c:v>80.808000000000007</c:v>
                </c:pt>
                <c:pt idx="694">
                  <c:v>111.4883</c:v>
                </c:pt>
                <c:pt idx="695">
                  <c:v>147.2389</c:v>
                </c:pt>
                <c:pt idx="696">
                  <c:v>82.994600000000005</c:v>
                </c:pt>
                <c:pt idx="697">
                  <c:v>82.860299999999995</c:v>
                </c:pt>
                <c:pt idx="698">
                  <c:v>84.205600000000004</c:v>
                </c:pt>
                <c:pt idx="699">
                  <c:v>82.702600000000004</c:v>
                </c:pt>
                <c:pt idx="700">
                  <c:v>85.932900000000004</c:v>
                </c:pt>
                <c:pt idx="701">
                  <c:v>81.006</c:v>
                </c:pt>
                <c:pt idx="702">
                  <c:v>82.81819999999999</c:v>
                </c:pt>
                <c:pt idx="703">
                  <c:v>81.38130000000001</c:v>
                </c:pt>
                <c:pt idx="704">
                  <c:v>82.916299999999993</c:v>
                </c:pt>
                <c:pt idx="705">
                  <c:v>82.384299999999996</c:v>
                </c:pt>
                <c:pt idx="706">
                  <c:v>83.790900000000008</c:v>
                </c:pt>
                <c:pt idx="707">
                  <c:v>91.644100000000009</c:v>
                </c:pt>
                <c:pt idx="708">
                  <c:v>87.245800000000003</c:v>
                </c:pt>
                <c:pt idx="709">
                  <c:v>80.207899999999995</c:v>
                </c:pt>
                <c:pt idx="710">
                  <c:v>82.025000000000006</c:v>
                </c:pt>
                <c:pt idx="711">
                  <c:v>82.764899999999997</c:v>
                </c:pt>
                <c:pt idx="712">
                  <c:v>82.093100000000007</c:v>
                </c:pt>
                <c:pt idx="713">
                  <c:v>81.376000000000005</c:v>
                </c:pt>
                <c:pt idx="714">
                  <c:v>144.26149999999998</c:v>
                </c:pt>
                <c:pt idx="715">
                  <c:v>83.292699999999996</c:v>
                </c:pt>
                <c:pt idx="716">
                  <c:v>107.41439999999999</c:v>
                </c:pt>
                <c:pt idx="717">
                  <c:v>86.918400000000005</c:v>
                </c:pt>
                <c:pt idx="718">
                  <c:v>81.724500000000006</c:v>
                </c:pt>
                <c:pt idx="719">
                  <c:v>96.306600000000003</c:v>
                </c:pt>
                <c:pt idx="720">
                  <c:v>88.303100000000001</c:v>
                </c:pt>
                <c:pt idx="721">
                  <c:v>109.7603</c:v>
                </c:pt>
                <c:pt idx="722">
                  <c:v>82.4358</c:v>
                </c:pt>
                <c:pt idx="723">
                  <c:v>85.1404</c:v>
                </c:pt>
                <c:pt idx="724">
                  <c:v>91.301199999999994</c:v>
                </c:pt>
                <c:pt idx="725">
                  <c:v>85.344699999999989</c:v>
                </c:pt>
                <c:pt idx="726">
                  <c:v>84.556599999999989</c:v>
                </c:pt>
                <c:pt idx="727">
                  <c:v>87.514099999999999</c:v>
                </c:pt>
                <c:pt idx="728">
                  <c:v>87.433199999999999</c:v>
                </c:pt>
                <c:pt idx="729">
                  <c:v>88.854199999999992</c:v>
                </c:pt>
                <c:pt idx="730">
                  <c:v>86.493799999999993</c:v>
                </c:pt>
                <c:pt idx="731">
                  <c:v>89.152599999999993</c:v>
                </c:pt>
                <c:pt idx="732">
                  <c:v>87.7102</c:v>
                </c:pt>
                <c:pt idx="733">
                  <c:v>81.998400000000004</c:v>
                </c:pt>
                <c:pt idx="734">
                  <c:v>170.3151</c:v>
                </c:pt>
                <c:pt idx="735">
                  <c:v>85.037600000000012</c:v>
                </c:pt>
                <c:pt idx="736">
                  <c:v>82.044799999999995</c:v>
                </c:pt>
                <c:pt idx="737">
                  <c:v>156.16940000000002</c:v>
                </c:pt>
                <c:pt idx="738">
                  <c:v>81.545599999999993</c:v>
                </c:pt>
                <c:pt idx="739">
                  <c:v>102.9838</c:v>
                </c:pt>
                <c:pt idx="740">
                  <c:v>84.801199999999994</c:v>
                </c:pt>
                <c:pt idx="741">
                  <c:v>83.822299999999998</c:v>
                </c:pt>
                <c:pt idx="742">
                  <c:v>91.070399999999992</c:v>
                </c:pt>
                <c:pt idx="743">
                  <c:v>99.677199999999999</c:v>
                </c:pt>
                <c:pt idx="744">
                  <c:v>106.0127</c:v>
                </c:pt>
                <c:pt idx="745">
                  <c:v>91.397000000000006</c:v>
                </c:pt>
                <c:pt idx="746">
                  <c:v>83.921499999999995</c:v>
                </c:pt>
                <c:pt idx="747">
                  <c:v>103.143</c:v>
                </c:pt>
                <c:pt idx="748">
                  <c:v>137.55080000000001</c:v>
                </c:pt>
                <c:pt idx="749">
                  <c:v>87.74560000000001</c:v>
                </c:pt>
                <c:pt idx="750">
                  <c:v>83.007999999999996</c:v>
                </c:pt>
                <c:pt idx="751">
                  <c:v>93.9375</c:v>
                </c:pt>
                <c:pt idx="752">
                  <c:v>114.10090000000001</c:v>
                </c:pt>
                <c:pt idx="753">
                  <c:v>89.222999999999999</c:v>
                </c:pt>
                <c:pt idx="754">
                  <c:v>125.67190000000001</c:v>
                </c:pt>
                <c:pt idx="755">
                  <c:v>96.452800000000011</c:v>
                </c:pt>
                <c:pt idx="756">
                  <c:v>84.803699999999992</c:v>
                </c:pt>
                <c:pt idx="757">
                  <c:v>89.94489999999999</c:v>
                </c:pt>
                <c:pt idx="758">
                  <c:v>87.46520000000001</c:v>
                </c:pt>
                <c:pt idx="759">
                  <c:v>91.604099999999988</c:v>
                </c:pt>
                <c:pt idx="760">
                  <c:v>89.2791</c:v>
                </c:pt>
                <c:pt idx="761">
                  <c:v>84.567000000000007</c:v>
                </c:pt>
                <c:pt idx="762">
                  <c:v>81.412999999999997</c:v>
                </c:pt>
                <c:pt idx="763">
                  <c:v>85.784299999999988</c:v>
                </c:pt>
                <c:pt idx="764">
                  <c:v>83.984300000000005</c:v>
                </c:pt>
                <c:pt idx="765">
                  <c:v>99.392499999999998</c:v>
                </c:pt>
                <c:pt idx="766">
                  <c:v>81.895600000000002</c:v>
                </c:pt>
                <c:pt idx="767">
                  <c:v>92.589299999999994</c:v>
                </c:pt>
                <c:pt idx="768">
                  <c:v>85.220199999999991</c:v>
                </c:pt>
                <c:pt idx="769">
                  <c:v>83.899799999999999</c:v>
                </c:pt>
                <c:pt idx="770">
                  <c:v>87.293399999999991</c:v>
                </c:pt>
                <c:pt idx="771">
                  <c:v>84.593600000000009</c:v>
                </c:pt>
                <c:pt idx="772">
                  <c:v>98.776699999999991</c:v>
                </c:pt>
                <c:pt idx="773">
                  <c:v>126.5724</c:v>
                </c:pt>
                <c:pt idx="774">
                  <c:v>85.369</c:v>
                </c:pt>
                <c:pt idx="775">
                  <c:v>86.785699999999991</c:v>
                </c:pt>
                <c:pt idx="776">
                  <c:v>85.018300000000011</c:v>
                </c:pt>
                <c:pt idx="777">
                  <c:v>83.456299999999999</c:v>
                </c:pt>
                <c:pt idx="778">
                  <c:v>166.8922</c:v>
                </c:pt>
                <c:pt idx="779">
                  <c:v>84.5762</c:v>
                </c:pt>
                <c:pt idx="780">
                  <c:v>84.335599999999999</c:v>
                </c:pt>
                <c:pt idx="781">
                  <c:v>81.666299999999993</c:v>
                </c:pt>
                <c:pt idx="782">
                  <c:v>87.792000000000002</c:v>
                </c:pt>
                <c:pt idx="783">
                  <c:v>83.203000000000003</c:v>
                </c:pt>
                <c:pt idx="784">
                  <c:v>83.0672</c:v>
                </c:pt>
                <c:pt idx="785">
                  <c:v>84.422300000000007</c:v>
                </c:pt>
                <c:pt idx="786">
                  <c:v>84.281999999999996</c:v>
                </c:pt>
                <c:pt idx="787">
                  <c:v>86.065600000000003</c:v>
                </c:pt>
                <c:pt idx="788">
                  <c:v>85.509799999999998</c:v>
                </c:pt>
                <c:pt idx="789">
                  <c:v>86.937100000000001</c:v>
                </c:pt>
                <c:pt idx="790">
                  <c:v>91.257500000000007</c:v>
                </c:pt>
                <c:pt idx="791">
                  <c:v>87.140799999999999</c:v>
                </c:pt>
                <c:pt idx="792">
                  <c:v>82.836799999999997</c:v>
                </c:pt>
                <c:pt idx="793">
                  <c:v>81.491900000000001</c:v>
                </c:pt>
                <c:pt idx="794">
                  <c:v>80.628199999999993</c:v>
                </c:pt>
                <c:pt idx="795">
                  <c:v>78.83120000000001</c:v>
                </c:pt>
                <c:pt idx="796">
                  <c:v>78.921300000000002</c:v>
                </c:pt>
                <c:pt idx="797">
                  <c:v>87.283200000000008</c:v>
                </c:pt>
                <c:pt idx="798">
                  <c:v>84.234200000000001</c:v>
                </c:pt>
                <c:pt idx="799">
                  <c:v>78.281400000000005</c:v>
                </c:pt>
                <c:pt idx="800">
                  <c:v>82.104900000000001</c:v>
                </c:pt>
                <c:pt idx="801">
                  <c:v>122.03890000000001</c:v>
                </c:pt>
                <c:pt idx="802">
                  <c:v>83.072199999999995</c:v>
                </c:pt>
                <c:pt idx="803">
                  <c:v>91.689900000000009</c:v>
                </c:pt>
                <c:pt idx="804">
                  <c:v>131.16</c:v>
                </c:pt>
                <c:pt idx="805">
                  <c:v>83.652799999999999</c:v>
                </c:pt>
                <c:pt idx="806">
                  <c:v>94.152799999999999</c:v>
                </c:pt>
                <c:pt idx="807">
                  <c:v>84.790599999999998</c:v>
                </c:pt>
                <c:pt idx="808">
                  <c:v>79.656900000000007</c:v>
                </c:pt>
                <c:pt idx="809">
                  <c:v>83.687899999999999</c:v>
                </c:pt>
                <c:pt idx="810">
                  <c:v>80.111800000000002</c:v>
                </c:pt>
                <c:pt idx="811">
                  <c:v>78.760499999999993</c:v>
                </c:pt>
                <c:pt idx="812">
                  <c:v>80.233400000000003</c:v>
                </c:pt>
                <c:pt idx="813">
                  <c:v>109.5675</c:v>
                </c:pt>
                <c:pt idx="814">
                  <c:v>83.529700000000005</c:v>
                </c:pt>
                <c:pt idx="815">
                  <c:v>89.167999999999992</c:v>
                </c:pt>
                <c:pt idx="816">
                  <c:v>83.056699999999992</c:v>
                </c:pt>
                <c:pt idx="817">
                  <c:v>78.382199999999997</c:v>
                </c:pt>
                <c:pt idx="818">
                  <c:v>77.286699999999996</c:v>
                </c:pt>
                <c:pt idx="819">
                  <c:v>81.990600000000001</c:v>
                </c:pt>
                <c:pt idx="820">
                  <c:v>76.397599999999997</c:v>
                </c:pt>
                <c:pt idx="821">
                  <c:v>80.551200000000009</c:v>
                </c:pt>
                <c:pt idx="822">
                  <c:v>81.943899999999999</c:v>
                </c:pt>
                <c:pt idx="823">
                  <c:v>75.815300000000008</c:v>
                </c:pt>
                <c:pt idx="824">
                  <c:v>76.575900000000004</c:v>
                </c:pt>
                <c:pt idx="825">
                  <c:v>82.911600000000007</c:v>
                </c:pt>
                <c:pt idx="826">
                  <c:v>78.073999999999998</c:v>
                </c:pt>
                <c:pt idx="827">
                  <c:v>83.483100000000007</c:v>
                </c:pt>
                <c:pt idx="828">
                  <c:v>78.017299999999992</c:v>
                </c:pt>
                <c:pt idx="829">
                  <c:v>101.1713</c:v>
                </c:pt>
                <c:pt idx="830">
                  <c:v>141.0008</c:v>
                </c:pt>
                <c:pt idx="831">
                  <c:v>78.770700000000005</c:v>
                </c:pt>
                <c:pt idx="832">
                  <c:v>82.703500000000005</c:v>
                </c:pt>
                <c:pt idx="833">
                  <c:v>77.946899999999999</c:v>
                </c:pt>
                <c:pt idx="834">
                  <c:v>80.132800000000003</c:v>
                </c:pt>
                <c:pt idx="835">
                  <c:v>105.2381</c:v>
                </c:pt>
                <c:pt idx="836">
                  <c:v>115.07080000000001</c:v>
                </c:pt>
                <c:pt idx="837">
                  <c:v>83.940100000000001</c:v>
                </c:pt>
                <c:pt idx="838">
                  <c:v>78.610799999999998</c:v>
                </c:pt>
                <c:pt idx="839">
                  <c:v>80.074000000000012</c:v>
                </c:pt>
                <c:pt idx="840">
                  <c:v>80.147800000000004</c:v>
                </c:pt>
                <c:pt idx="841">
                  <c:v>90.25030000000001</c:v>
                </c:pt>
                <c:pt idx="842">
                  <c:v>88.545700000000011</c:v>
                </c:pt>
                <c:pt idx="843">
                  <c:v>81.916799999999995</c:v>
                </c:pt>
                <c:pt idx="844">
                  <c:v>82.334800000000001</c:v>
                </c:pt>
                <c:pt idx="845">
                  <c:v>80.345100000000002</c:v>
                </c:pt>
                <c:pt idx="846">
                  <c:v>83.733900000000006</c:v>
                </c:pt>
                <c:pt idx="847">
                  <c:v>79.508700000000005</c:v>
                </c:pt>
                <c:pt idx="848">
                  <c:v>85.4298</c:v>
                </c:pt>
                <c:pt idx="849">
                  <c:v>80.920400000000001</c:v>
                </c:pt>
                <c:pt idx="850">
                  <c:v>79.430700000000002</c:v>
                </c:pt>
                <c:pt idx="851">
                  <c:v>77.318899999999999</c:v>
                </c:pt>
                <c:pt idx="852">
                  <c:v>81.455399999999997</c:v>
                </c:pt>
                <c:pt idx="853">
                  <c:v>110.1691</c:v>
                </c:pt>
                <c:pt idx="854">
                  <c:v>129.75880000000001</c:v>
                </c:pt>
                <c:pt idx="855">
                  <c:v>83.034999999999997</c:v>
                </c:pt>
                <c:pt idx="856">
                  <c:v>98.334400000000002</c:v>
                </c:pt>
                <c:pt idx="857">
                  <c:v>94.768000000000001</c:v>
                </c:pt>
                <c:pt idx="858">
                  <c:v>110.5314</c:v>
                </c:pt>
                <c:pt idx="859">
                  <c:v>101.20489999999999</c:v>
                </c:pt>
                <c:pt idx="860">
                  <c:v>81.763800000000003</c:v>
                </c:pt>
                <c:pt idx="861">
                  <c:v>78.819000000000003</c:v>
                </c:pt>
                <c:pt idx="862">
                  <c:v>79.472499999999997</c:v>
                </c:pt>
                <c:pt idx="863">
                  <c:v>77.498800000000003</c:v>
                </c:pt>
                <c:pt idx="864">
                  <c:v>83.966799999999992</c:v>
                </c:pt>
                <c:pt idx="865">
                  <c:v>82.364599999999996</c:v>
                </c:pt>
                <c:pt idx="866">
                  <c:v>87.62</c:v>
                </c:pt>
                <c:pt idx="867">
                  <c:v>79.981499999999997</c:v>
                </c:pt>
                <c:pt idx="868">
                  <c:v>84.312100000000001</c:v>
                </c:pt>
                <c:pt idx="869">
                  <c:v>173.24609999999998</c:v>
                </c:pt>
                <c:pt idx="870">
                  <c:v>83.226300000000009</c:v>
                </c:pt>
                <c:pt idx="871">
                  <c:v>79.064700000000002</c:v>
                </c:pt>
                <c:pt idx="872">
                  <c:v>81.973299999999995</c:v>
                </c:pt>
                <c:pt idx="873">
                  <c:v>95.841800000000006</c:v>
                </c:pt>
                <c:pt idx="874">
                  <c:v>99.145099999999999</c:v>
                </c:pt>
                <c:pt idx="875">
                  <c:v>198.92359999999999</c:v>
                </c:pt>
                <c:pt idx="876">
                  <c:v>124.25609999999999</c:v>
                </c:pt>
                <c:pt idx="877">
                  <c:v>180.93790000000001</c:v>
                </c:pt>
                <c:pt idx="878">
                  <c:v>109.3784</c:v>
                </c:pt>
                <c:pt idx="879">
                  <c:v>152.93970000000002</c:v>
                </c:pt>
                <c:pt idx="880">
                  <c:v>130.03709999999998</c:v>
                </c:pt>
                <c:pt idx="881">
                  <c:v>127.0877</c:v>
                </c:pt>
                <c:pt idx="882">
                  <c:v>101.9205</c:v>
                </c:pt>
                <c:pt idx="883">
                  <c:v>95.734399999999994</c:v>
                </c:pt>
                <c:pt idx="884">
                  <c:v>89.337600000000009</c:v>
                </c:pt>
                <c:pt idx="885">
                  <c:v>79.279299999999992</c:v>
                </c:pt>
                <c:pt idx="886">
                  <c:v>116.19699999999999</c:v>
                </c:pt>
                <c:pt idx="887">
                  <c:v>110.61</c:v>
                </c:pt>
                <c:pt idx="888">
                  <c:v>83.736199999999997</c:v>
                </c:pt>
                <c:pt idx="889">
                  <c:v>82.27470000000001</c:v>
                </c:pt>
                <c:pt idx="890">
                  <c:v>82.414400000000001</c:v>
                </c:pt>
                <c:pt idx="891">
                  <c:v>96.112499999999997</c:v>
                </c:pt>
                <c:pt idx="892">
                  <c:v>80.125</c:v>
                </c:pt>
                <c:pt idx="893">
                  <c:v>80.986400000000003</c:v>
                </c:pt>
                <c:pt idx="894">
                  <c:v>104.23910000000001</c:v>
                </c:pt>
                <c:pt idx="895">
                  <c:v>93.4114</c:v>
                </c:pt>
                <c:pt idx="896">
                  <c:v>92.967300000000009</c:v>
                </c:pt>
                <c:pt idx="897">
                  <c:v>84.2517</c:v>
                </c:pt>
                <c:pt idx="898">
                  <c:v>86.236999999999995</c:v>
                </c:pt>
                <c:pt idx="899">
                  <c:v>150.65549999999999</c:v>
                </c:pt>
                <c:pt idx="900">
                  <c:v>84.207599999999999</c:v>
                </c:pt>
                <c:pt idx="901">
                  <c:v>80.960000000000008</c:v>
                </c:pt>
                <c:pt idx="902">
                  <c:v>83.446999999999989</c:v>
                </c:pt>
                <c:pt idx="903">
                  <c:v>110.73819999999999</c:v>
                </c:pt>
                <c:pt idx="904">
                  <c:v>80.672200000000004</c:v>
                </c:pt>
                <c:pt idx="905">
                  <c:v>92.200699999999998</c:v>
                </c:pt>
                <c:pt idx="906">
                  <c:v>97.4572</c:v>
                </c:pt>
                <c:pt idx="907">
                  <c:v>89.342299999999994</c:v>
                </c:pt>
                <c:pt idx="908">
                  <c:v>81.214200000000005</c:v>
                </c:pt>
                <c:pt idx="909">
                  <c:v>84.197299999999998</c:v>
                </c:pt>
                <c:pt idx="910">
                  <c:v>83.816199999999995</c:v>
                </c:pt>
                <c:pt idx="911">
                  <c:v>157.23870000000002</c:v>
                </c:pt>
                <c:pt idx="912">
                  <c:v>86.166200000000003</c:v>
                </c:pt>
                <c:pt idx="913">
                  <c:v>83.191699999999997</c:v>
                </c:pt>
                <c:pt idx="914">
                  <c:v>220.7637</c:v>
                </c:pt>
                <c:pt idx="915">
                  <c:v>81.389499999999998</c:v>
                </c:pt>
                <c:pt idx="916">
                  <c:v>83.688100000000006</c:v>
                </c:pt>
                <c:pt idx="917">
                  <c:v>80.896200000000007</c:v>
                </c:pt>
                <c:pt idx="918">
                  <c:v>81.614800000000002</c:v>
                </c:pt>
                <c:pt idx="919">
                  <c:v>83.452299999999994</c:v>
                </c:pt>
                <c:pt idx="920">
                  <c:v>80.926899999999989</c:v>
                </c:pt>
                <c:pt idx="921">
                  <c:v>80.470399999999998</c:v>
                </c:pt>
                <c:pt idx="922">
                  <c:v>90.600499999999997</c:v>
                </c:pt>
                <c:pt idx="923">
                  <c:v>88.181700000000006</c:v>
                </c:pt>
                <c:pt idx="924">
                  <c:v>82.605200000000011</c:v>
                </c:pt>
                <c:pt idx="925">
                  <c:v>83.494799999999998</c:v>
                </c:pt>
                <c:pt idx="926">
                  <c:v>81.349599999999995</c:v>
                </c:pt>
                <c:pt idx="927">
                  <c:v>84.314700000000002</c:v>
                </c:pt>
                <c:pt idx="928">
                  <c:v>82.500199999999992</c:v>
                </c:pt>
                <c:pt idx="929">
                  <c:v>89.904600000000002</c:v>
                </c:pt>
                <c:pt idx="930">
                  <c:v>85.546099999999996</c:v>
                </c:pt>
                <c:pt idx="931">
                  <c:v>87.428100000000001</c:v>
                </c:pt>
                <c:pt idx="932">
                  <c:v>89.212400000000002</c:v>
                </c:pt>
                <c:pt idx="933">
                  <c:v>129.38079999999999</c:v>
                </c:pt>
                <c:pt idx="934">
                  <c:v>83.301100000000005</c:v>
                </c:pt>
                <c:pt idx="935">
                  <c:v>86.47</c:v>
                </c:pt>
                <c:pt idx="936">
                  <c:v>83.422200000000004</c:v>
                </c:pt>
                <c:pt idx="937">
                  <c:v>89.139899999999997</c:v>
                </c:pt>
                <c:pt idx="938">
                  <c:v>86.589299999999994</c:v>
                </c:pt>
                <c:pt idx="939">
                  <c:v>82.0886</c:v>
                </c:pt>
                <c:pt idx="940">
                  <c:v>87.58059999999999</c:v>
                </c:pt>
                <c:pt idx="941">
                  <c:v>83.667400000000001</c:v>
                </c:pt>
                <c:pt idx="942">
                  <c:v>80.430899999999994</c:v>
                </c:pt>
                <c:pt idx="943">
                  <c:v>90.024000000000001</c:v>
                </c:pt>
                <c:pt idx="944">
                  <c:v>92.733499999999992</c:v>
                </c:pt>
                <c:pt idx="945">
                  <c:v>83.779500000000013</c:v>
                </c:pt>
                <c:pt idx="946">
                  <c:v>82.857600000000005</c:v>
                </c:pt>
                <c:pt idx="947">
                  <c:v>92.009499999999989</c:v>
                </c:pt>
                <c:pt idx="948">
                  <c:v>86.728999999999999</c:v>
                </c:pt>
                <c:pt idx="949">
                  <c:v>86.001599999999996</c:v>
                </c:pt>
                <c:pt idx="950">
                  <c:v>82.847899999999996</c:v>
                </c:pt>
                <c:pt idx="951">
                  <c:v>85.561799999999991</c:v>
                </c:pt>
                <c:pt idx="952">
                  <c:v>81.453400000000002</c:v>
                </c:pt>
                <c:pt idx="953">
                  <c:v>80.731800000000007</c:v>
                </c:pt>
                <c:pt idx="954">
                  <c:v>83.683599999999998</c:v>
                </c:pt>
                <c:pt idx="955">
                  <c:v>82.963300000000004</c:v>
                </c:pt>
                <c:pt idx="956">
                  <c:v>83.626000000000005</c:v>
                </c:pt>
                <c:pt idx="957">
                  <c:v>88.047899999999998</c:v>
                </c:pt>
                <c:pt idx="958">
                  <c:v>85.358500000000006</c:v>
                </c:pt>
                <c:pt idx="959">
                  <c:v>146.27340000000001</c:v>
                </c:pt>
                <c:pt idx="960">
                  <c:v>184.4126</c:v>
                </c:pt>
                <c:pt idx="961">
                  <c:v>86.384299999999996</c:v>
                </c:pt>
                <c:pt idx="962">
                  <c:v>82.457499999999996</c:v>
                </c:pt>
                <c:pt idx="963">
                  <c:v>79.862000000000009</c:v>
                </c:pt>
                <c:pt idx="964">
                  <c:v>85.627700000000004</c:v>
                </c:pt>
                <c:pt idx="965">
                  <c:v>82.287899999999993</c:v>
                </c:pt>
                <c:pt idx="966">
                  <c:v>80.717100000000002</c:v>
                </c:pt>
                <c:pt idx="967">
                  <c:v>83.699200000000005</c:v>
                </c:pt>
                <c:pt idx="968">
                  <c:v>83.495000000000005</c:v>
                </c:pt>
                <c:pt idx="969">
                  <c:v>79.763400000000004</c:v>
                </c:pt>
                <c:pt idx="970">
                  <c:v>83.515299999999996</c:v>
                </c:pt>
                <c:pt idx="971">
                  <c:v>81.059599999999989</c:v>
                </c:pt>
                <c:pt idx="972">
                  <c:v>88.50030000000001</c:v>
                </c:pt>
                <c:pt idx="973">
                  <c:v>88.378</c:v>
                </c:pt>
                <c:pt idx="974">
                  <c:v>86.631500000000003</c:v>
                </c:pt>
                <c:pt idx="975">
                  <c:v>82.646000000000001</c:v>
                </c:pt>
                <c:pt idx="976">
                  <c:v>86.54</c:v>
                </c:pt>
                <c:pt idx="977">
                  <c:v>94.77</c:v>
                </c:pt>
                <c:pt idx="978">
                  <c:v>88.27300000000001</c:v>
                </c:pt>
                <c:pt idx="979">
                  <c:v>90.362799999999993</c:v>
                </c:pt>
                <c:pt idx="980">
                  <c:v>86.352999999999994</c:v>
                </c:pt>
                <c:pt idx="981">
                  <c:v>85.296899999999994</c:v>
                </c:pt>
                <c:pt idx="982">
                  <c:v>83.012199999999993</c:v>
                </c:pt>
                <c:pt idx="983">
                  <c:v>85.523199999999989</c:v>
                </c:pt>
                <c:pt idx="984">
                  <c:v>92.184600000000003</c:v>
                </c:pt>
                <c:pt idx="985">
                  <c:v>89.184100000000001</c:v>
                </c:pt>
                <c:pt idx="986">
                  <c:v>85.244900000000001</c:v>
                </c:pt>
                <c:pt idx="987">
                  <c:v>99.530199999999994</c:v>
                </c:pt>
                <c:pt idx="988">
                  <c:v>139.173</c:v>
                </c:pt>
                <c:pt idx="989">
                  <c:v>87.582800000000006</c:v>
                </c:pt>
                <c:pt idx="990">
                  <c:v>84.659499999999994</c:v>
                </c:pt>
                <c:pt idx="991">
                  <c:v>84.009500000000003</c:v>
                </c:pt>
                <c:pt idx="992">
                  <c:v>89.714799999999997</c:v>
                </c:pt>
                <c:pt idx="993">
                  <c:v>91.512</c:v>
                </c:pt>
                <c:pt idx="994">
                  <c:v>85.5017</c:v>
                </c:pt>
                <c:pt idx="995">
                  <c:v>88.284500000000008</c:v>
                </c:pt>
                <c:pt idx="996">
                  <c:v>84.600300000000004</c:v>
                </c:pt>
                <c:pt idx="997">
                  <c:v>89.037199999999999</c:v>
                </c:pt>
                <c:pt idx="998">
                  <c:v>83.447900000000004</c:v>
                </c:pt>
                <c:pt idx="999">
                  <c:v>82.839100000000002</c:v>
                </c:pt>
                <c:pt idx="1000">
                  <c:v>80.842399999999998</c:v>
                </c:pt>
                <c:pt idx="1001">
                  <c:v>281.8922</c:v>
                </c:pt>
                <c:pt idx="1002">
                  <c:v>266.43509999999998</c:v>
                </c:pt>
                <c:pt idx="1003">
                  <c:v>185.29409999999999</c:v>
                </c:pt>
                <c:pt idx="1004">
                  <c:v>222.11199999999999</c:v>
                </c:pt>
                <c:pt idx="1005">
                  <c:v>204.3038</c:v>
                </c:pt>
                <c:pt idx="1006">
                  <c:v>192.73190000000002</c:v>
                </c:pt>
                <c:pt idx="1007">
                  <c:v>234.411</c:v>
                </c:pt>
                <c:pt idx="1008">
                  <c:v>246.06210000000002</c:v>
                </c:pt>
                <c:pt idx="1009">
                  <c:v>189.6045</c:v>
                </c:pt>
                <c:pt idx="1010">
                  <c:v>195.94370000000001</c:v>
                </c:pt>
                <c:pt idx="1011">
                  <c:v>299.33530000000002</c:v>
                </c:pt>
                <c:pt idx="1012">
                  <c:v>218.6378</c:v>
                </c:pt>
                <c:pt idx="1013">
                  <c:v>216.92670000000001</c:v>
                </c:pt>
                <c:pt idx="1014">
                  <c:v>185.23839999999998</c:v>
                </c:pt>
                <c:pt idx="1015">
                  <c:v>236.8193</c:v>
                </c:pt>
                <c:pt idx="1016">
                  <c:v>182.64150000000001</c:v>
                </c:pt>
                <c:pt idx="1017">
                  <c:v>199.88030000000001</c:v>
                </c:pt>
                <c:pt idx="1018">
                  <c:v>227.06829999999999</c:v>
                </c:pt>
                <c:pt idx="1019">
                  <c:v>175.17060000000001</c:v>
                </c:pt>
                <c:pt idx="1020">
                  <c:v>197.40079999999998</c:v>
                </c:pt>
                <c:pt idx="1021">
                  <c:v>191.3792</c:v>
                </c:pt>
                <c:pt idx="1022">
                  <c:v>198.08690000000001</c:v>
                </c:pt>
                <c:pt idx="1023">
                  <c:v>181.21719999999999</c:v>
                </c:pt>
                <c:pt idx="1024">
                  <c:v>232.66540000000001</c:v>
                </c:pt>
                <c:pt idx="1025">
                  <c:v>185.31489999999999</c:v>
                </c:pt>
                <c:pt idx="1026">
                  <c:v>184.5437</c:v>
                </c:pt>
                <c:pt idx="1027">
                  <c:v>185.58089999999999</c:v>
                </c:pt>
                <c:pt idx="1028">
                  <c:v>280.44809999999995</c:v>
                </c:pt>
                <c:pt idx="1029">
                  <c:v>218.21199999999999</c:v>
                </c:pt>
                <c:pt idx="1030">
                  <c:v>203.11150000000001</c:v>
                </c:pt>
                <c:pt idx="1031">
                  <c:v>183.10909999999998</c:v>
                </c:pt>
                <c:pt idx="1032">
                  <c:v>191.42159999999998</c:v>
                </c:pt>
                <c:pt idx="1033">
                  <c:v>228.83590000000001</c:v>
                </c:pt>
                <c:pt idx="1034">
                  <c:v>184.6464</c:v>
                </c:pt>
                <c:pt idx="1035">
                  <c:v>322.32870000000003</c:v>
                </c:pt>
                <c:pt idx="1036">
                  <c:v>241.52709999999999</c:v>
                </c:pt>
                <c:pt idx="1037">
                  <c:v>184.66800000000001</c:v>
                </c:pt>
                <c:pt idx="1038">
                  <c:v>282.7337</c:v>
                </c:pt>
                <c:pt idx="1039">
                  <c:v>234.0617</c:v>
                </c:pt>
                <c:pt idx="1040">
                  <c:v>174.8304</c:v>
                </c:pt>
                <c:pt idx="1041">
                  <c:v>180.90890000000002</c:v>
                </c:pt>
                <c:pt idx="1042">
                  <c:v>180.2467</c:v>
                </c:pt>
                <c:pt idx="1043">
                  <c:v>180.97239999999999</c:v>
                </c:pt>
                <c:pt idx="1044">
                  <c:v>174.90790000000001</c:v>
                </c:pt>
                <c:pt idx="1045">
                  <c:v>182.7766</c:v>
                </c:pt>
                <c:pt idx="1046">
                  <c:v>172.09040000000002</c:v>
                </c:pt>
                <c:pt idx="1047">
                  <c:v>185.57900000000001</c:v>
                </c:pt>
                <c:pt idx="1048">
                  <c:v>180.42759999999998</c:v>
                </c:pt>
                <c:pt idx="1049">
                  <c:v>183.79480000000001</c:v>
                </c:pt>
                <c:pt idx="1050">
                  <c:v>172.08100000000002</c:v>
                </c:pt>
                <c:pt idx="1051">
                  <c:v>211.43529999999998</c:v>
                </c:pt>
                <c:pt idx="1052">
                  <c:v>181.07059999999998</c:v>
                </c:pt>
                <c:pt idx="1053">
                  <c:v>192.06799999999998</c:v>
                </c:pt>
                <c:pt idx="1054">
                  <c:v>176.93260000000001</c:v>
                </c:pt>
                <c:pt idx="1055">
                  <c:v>186.4819</c:v>
                </c:pt>
                <c:pt idx="1056">
                  <c:v>183.68460000000002</c:v>
                </c:pt>
                <c:pt idx="1057">
                  <c:v>195.3305</c:v>
                </c:pt>
                <c:pt idx="1058">
                  <c:v>232.08840000000001</c:v>
                </c:pt>
                <c:pt idx="1059">
                  <c:v>193.45570000000001</c:v>
                </c:pt>
                <c:pt idx="1060">
                  <c:v>276.90589999999997</c:v>
                </c:pt>
                <c:pt idx="1061">
                  <c:v>216.15180000000001</c:v>
                </c:pt>
                <c:pt idx="1062">
                  <c:v>214.26750000000001</c:v>
                </c:pt>
                <c:pt idx="1063">
                  <c:v>245.54490000000001</c:v>
                </c:pt>
                <c:pt idx="1064">
                  <c:v>177.77350000000001</c:v>
                </c:pt>
                <c:pt idx="1065">
                  <c:v>178.10580000000002</c:v>
                </c:pt>
                <c:pt idx="1066">
                  <c:v>179.00830000000002</c:v>
                </c:pt>
                <c:pt idx="1067">
                  <c:v>179.99619999999999</c:v>
                </c:pt>
                <c:pt idx="1068">
                  <c:v>221.74859999999998</c:v>
                </c:pt>
                <c:pt idx="1069">
                  <c:v>177.3766</c:v>
                </c:pt>
                <c:pt idx="1070">
                  <c:v>178.6951</c:v>
                </c:pt>
                <c:pt idx="1071">
                  <c:v>171.4854</c:v>
                </c:pt>
                <c:pt idx="1072">
                  <c:v>175.0515</c:v>
                </c:pt>
                <c:pt idx="1073">
                  <c:v>172.50219999999999</c:v>
                </c:pt>
                <c:pt idx="1074">
                  <c:v>211.25910000000002</c:v>
                </c:pt>
                <c:pt idx="1075">
                  <c:v>209.57159999999999</c:v>
                </c:pt>
                <c:pt idx="1076">
                  <c:v>179.1678</c:v>
                </c:pt>
                <c:pt idx="1077">
                  <c:v>181.6001</c:v>
                </c:pt>
                <c:pt idx="1078">
                  <c:v>183.20580000000001</c:v>
                </c:pt>
                <c:pt idx="1079">
                  <c:v>182.512</c:v>
                </c:pt>
                <c:pt idx="1080">
                  <c:v>183.4522</c:v>
                </c:pt>
                <c:pt idx="1081">
                  <c:v>191.7569</c:v>
                </c:pt>
                <c:pt idx="1082">
                  <c:v>187.39789999999999</c:v>
                </c:pt>
                <c:pt idx="1083">
                  <c:v>187.8554</c:v>
                </c:pt>
                <c:pt idx="1084">
                  <c:v>189.18389999999999</c:v>
                </c:pt>
                <c:pt idx="1085">
                  <c:v>188.87639999999999</c:v>
                </c:pt>
                <c:pt idx="1086">
                  <c:v>284.80450000000002</c:v>
                </c:pt>
                <c:pt idx="1087">
                  <c:v>221.99769999999998</c:v>
                </c:pt>
                <c:pt idx="1088">
                  <c:v>174.58920000000001</c:v>
                </c:pt>
                <c:pt idx="1089">
                  <c:v>178.46880000000002</c:v>
                </c:pt>
                <c:pt idx="1090">
                  <c:v>177.92340000000002</c:v>
                </c:pt>
                <c:pt idx="1091">
                  <c:v>180.88660000000002</c:v>
                </c:pt>
                <c:pt idx="1092">
                  <c:v>263.84499999999997</c:v>
                </c:pt>
                <c:pt idx="1093">
                  <c:v>229.89490000000001</c:v>
                </c:pt>
                <c:pt idx="1094">
                  <c:v>184.45740000000001</c:v>
                </c:pt>
                <c:pt idx="1095">
                  <c:v>183.79070000000002</c:v>
                </c:pt>
                <c:pt idx="1096">
                  <c:v>177.94470000000001</c:v>
                </c:pt>
                <c:pt idx="1097">
                  <c:v>204.34800000000001</c:v>
                </c:pt>
                <c:pt idx="1098">
                  <c:v>234.78620000000001</c:v>
                </c:pt>
                <c:pt idx="1099">
                  <c:v>190.5137</c:v>
                </c:pt>
                <c:pt idx="1100">
                  <c:v>265.33879999999999</c:v>
                </c:pt>
                <c:pt idx="1101">
                  <c:v>187.30759999999998</c:v>
                </c:pt>
                <c:pt idx="1102">
                  <c:v>192.48009999999999</c:v>
                </c:pt>
                <c:pt idx="1103">
                  <c:v>246.2784</c:v>
                </c:pt>
                <c:pt idx="1104">
                  <c:v>197.86279999999999</c:v>
                </c:pt>
                <c:pt idx="1105">
                  <c:v>190.75069999999999</c:v>
                </c:pt>
                <c:pt idx="1106">
                  <c:v>228.57910000000001</c:v>
                </c:pt>
                <c:pt idx="1107">
                  <c:v>224.56139999999999</c:v>
                </c:pt>
                <c:pt idx="1108">
                  <c:v>193.3451</c:v>
                </c:pt>
                <c:pt idx="1109">
                  <c:v>216.65270000000001</c:v>
                </c:pt>
                <c:pt idx="1110">
                  <c:v>276.185</c:v>
                </c:pt>
                <c:pt idx="1111">
                  <c:v>207.52539999999999</c:v>
                </c:pt>
                <c:pt idx="1112">
                  <c:v>185.7062</c:v>
                </c:pt>
                <c:pt idx="1113">
                  <c:v>234.67940000000002</c:v>
                </c:pt>
                <c:pt idx="1114">
                  <c:v>182.0838</c:v>
                </c:pt>
                <c:pt idx="1115">
                  <c:v>258.42059999999998</c:v>
                </c:pt>
                <c:pt idx="1116">
                  <c:v>181.0909</c:v>
                </c:pt>
                <c:pt idx="1117">
                  <c:v>194.3083</c:v>
                </c:pt>
                <c:pt idx="1118">
                  <c:v>191.64860000000002</c:v>
                </c:pt>
                <c:pt idx="1119">
                  <c:v>239.5164</c:v>
                </c:pt>
                <c:pt idx="1120">
                  <c:v>180.05699999999999</c:v>
                </c:pt>
                <c:pt idx="1121">
                  <c:v>203.465</c:v>
                </c:pt>
                <c:pt idx="1122">
                  <c:v>202.22</c:v>
                </c:pt>
                <c:pt idx="1123">
                  <c:v>178.1516</c:v>
                </c:pt>
                <c:pt idx="1124">
                  <c:v>183.5438</c:v>
                </c:pt>
                <c:pt idx="1125">
                  <c:v>210.54949999999999</c:v>
                </c:pt>
                <c:pt idx="1126">
                  <c:v>217.91170000000002</c:v>
                </c:pt>
                <c:pt idx="1127">
                  <c:v>180.3237</c:v>
                </c:pt>
                <c:pt idx="1128">
                  <c:v>215.04040000000001</c:v>
                </c:pt>
                <c:pt idx="1129">
                  <c:v>219.81319999999999</c:v>
                </c:pt>
                <c:pt idx="1130">
                  <c:v>180.09240000000003</c:v>
                </c:pt>
                <c:pt idx="1131">
                  <c:v>174.31070000000003</c:v>
                </c:pt>
                <c:pt idx="1132">
                  <c:v>180.52979999999999</c:v>
                </c:pt>
                <c:pt idx="1133">
                  <c:v>170.64670000000001</c:v>
                </c:pt>
                <c:pt idx="1134">
                  <c:v>179.34220000000002</c:v>
                </c:pt>
                <c:pt idx="1135">
                  <c:v>199.07489999999999</c:v>
                </c:pt>
                <c:pt idx="1136">
                  <c:v>179.16299999999998</c:v>
                </c:pt>
                <c:pt idx="1137">
                  <c:v>180.9888</c:v>
                </c:pt>
                <c:pt idx="1138">
                  <c:v>179.39150000000001</c:v>
                </c:pt>
                <c:pt idx="1139">
                  <c:v>177.92530000000002</c:v>
                </c:pt>
                <c:pt idx="1140">
                  <c:v>174.2816</c:v>
                </c:pt>
                <c:pt idx="1141">
                  <c:v>176.75119999999998</c:v>
                </c:pt>
                <c:pt idx="1142">
                  <c:v>191.38050000000001</c:v>
                </c:pt>
                <c:pt idx="1143">
                  <c:v>180.93729999999999</c:v>
                </c:pt>
                <c:pt idx="1144">
                  <c:v>173.97720000000001</c:v>
                </c:pt>
                <c:pt idx="1145">
                  <c:v>180.3553</c:v>
                </c:pt>
                <c:pt idx="1146">
                  <c:v>178.68220000000002</c:v>
                </c:pt>
                <c:pt idx="1147">
                  <c:v>184.2687</c:v>
                </c:pt>
                <c:pt idx="1148">
                  <c:v>182.53720000000001</c:v>
                </c:pt>
                <c:pt idx="1149">
                  <c:v>187.94569999999999</c:v>
                </c:pt>
                <c:pt idx="1150">
                  <c:v>211.05460000000002</c:v>
                </c:pt>
                <c:pt idx="1151">
                  <c:v>180.13630000000001</c:v>
                </c:pt>
                <c:pt idx="1152">
                  <c:v>260.14549999999997</c:v>
                </c:pt>
                <c:pt idx="1153">
                  <c:v>169.8853</c:v>
                </c:pt>
                <c:pt idx="1154">
                  <c:v>212.58569999999997</c:v>
                </c:pt>
                <c:pt idx="1155">
                  <c:v>169.18340000000001</c:v>
                </c:pt>
                <c:pt idx="1156">
                  <c:v>175.66540000000001</c:v>
                </c:pt>
                <c:pt idx="1157">
                  <c:v>175.63029999999998</c:v>
                </c:pt>
                <c:pt idx="1158">
                  <c:v>174.63799999999998</c:v>
                </c:pt>
                <c:pt idx="1159">
                  <c:v>185.51400000000001</c:v>
                </c:pt>
                <c:pt idx="1160">
                  <c:v>184.8005</c:v>
                </c:pt>
                <c:pt idx="1161">
                  <c:v>193.19839999999999</c:v>
                </c:pt>
                <c:pt idx="1162">
                  <c:v>233.68289999999999</c:v>
                </c:pt>
                <c:pt idx="1163">
                  <c:v>202.34530000000001</c:v>
                </c:pt>
                <c:pt idx="1164">
                  <c:v>188.46470000000002</c:v>
                </c:pt>
                <c:pt idx="1165">
                  <c:v>178.78459999999998</c:v>
                </c:pt>
                <c:pt idx="1166">
                  <c:v>189.3596</c:v>
                </c:pt>
                <c:pt idx="1167">
                  <c:v>173.38490000000002</c:v>
                </c:pt>
                <c:pt idx="1168">
                  <c:v>175.6379</c:v>
                </c:pt>
                <c:pt idx="1169">
                  <c:v>178.63329999999999</c:v>
                </c:pt>
                <c:pt idx="1170">
                  <c:v>194.7551</c:v>
                </c:pt>
                <c:pt idx="1171">
                  <c:v>178.66480000000001</c:v>
                </c:pt>
                <c:pt idx="1172">
                  <c:v>174.86449999999999</c:v>
                </c:pt>
                <c:pt idx="1173">
                  <c:v>180.6815</c:v>
                </c:pt>
                <c:pt idx="1174">
                  <c:v>178.05</c:v>
                </c:pt>
                <c:pt idx="1175">
                  <c:v>173.0883</c:v>
                </c:pt>
                <c:pt idx="1176">
                  <c:v>224.922</c:v>
                </c:pt>
                <c:pt idx="1177">
                  <c:v>183.39869999999999</c:v>
                </c:pt>
                <c:pt idx="1178">
                  <c:v>186.20919999999998</c:v>
                </c:pt>
                <c:pt idx="1179">
                  <c:v>233.98749999999998</c:v>
                </c:pt>
                <c:pt idx="1180">
                  <c:v>237.90780000000001</c:v>
                </c:pt>
                <c:pt idx="1181">
                  <c:v>231.65030000000002</c:v>
                </c:pt>
                <c:pt idx="1182">
                  <c:v>241.35390000000001</c:v>
                </c:pt>
                <c:pt idx="1183">
                  <c:v>182.86060000000001</c:v>
                </c:pt>
                <c:pt idx="1184">
                  <c:v>179.9725</c:v>
                </c:pt>
                <c:pt idx="1185">
                  <c:v>268.15219999999999</c:v>
                </c:pt>
                <c:pt idx="1186">
                  <c:v>277.69749999999999</c:v>
                </c:pt>
                <c:pt idx="1187">
                  <c:v>255.48520000000002</c:v>
                </c:pt>
                <c:pt idx="1188">
                  <c:v>211.0718</c:v>
                </c:pt>
                <c:pt idx="1189">
                  <c:v>176.7388</c:v>
                </c:pt>
                <c:pt idx="1190">
                  <c:v>175.9734</c:v>
                </c:pt>
                <c:pt idx="1191">
                  <c:v>168.2621</c:v>
                </c:pt>
                <c:pt idx="1192">
                  <c:v>172.62110000000001</c:v>
                </c:pt>
                <c:pt idx="1193">
                  <c:v>183.4837</c:v>
                </c:pt>
                <c:pt idx="1194">
                  <c:v>167.78199999999998</c:v>
                </c:pt>
                <c:pt idx="1195">
                  <c:v>167.6353</c:v>
                </c:pt>
                <c:pt idx="1196">
                  <c:v>175.0127</c:v>
                </c:pt>
                <c:pt idx="1197">
                  <c:v>170.47109999999998</c:v>
                </c:pt>
                <c:pt idx="1198">
                  <c:v>224.15719999999999</c:v>
                </c:pt>
                <c:pt idx="1199">
                  <c:v>196.2242</c:v>
                </c:pt>
                <c:pt idx="1200">
                  <c:v>186.465</c:v>
                </c:pt>
                <c:pt idx="1201">
                  <c:v>177.12970000000001</c:v>
                </c:pt>
                <c:pt idx="1202">
                  <c:v>196.61249999999998</c:v>
                </c:pt>
                <c:pt idx="1203">
                  <c:v>175.93780000000001</c:v>
                </c:pt>
                <c:pt idx="1204">
                  <c:v>178.5668</c:v>
                </c:pt>
                <c:pt idx="1205">
                  <c:v>171.2705</c:v>
                </c:pt>
                <c:pt idx="1206">
                  <c:v>177.80529999999999</c:v>
                </c:pt>
                <c:pt idx="1207">
                  <c:v>187.88260000000002</c:v>
                </c:pt>
                <c:pt idx="1208">
                  <c:v>176.5394</c:v>
                </c:pt>
                <c:pt idx="1209">
                  <c:v>173.06949999999998</c:v>
                </c:pt>
                <c:pt idx="1210">
                  <c:v>178.89340000000001</c:v>
                </c:pt>
                <c:pt idx="1211">
                  <c:v>175.90810000000002</c:v>
                </c:pt>
                <c:pt idx="1212">
                  <c:v>178.26939999999999</c:v>
                </c:pt>
                <c:pt idx="1213">
                  <c:v>210.4633</c:v>
                </c:pt>
                <c:pt idx="1214">
                  <c:v>253.23560000000001</c:v>
                </c:pt>
                <c:pt idx="1215">
                  <c:v>192.26760000000002</c:v>
                </c:pt>
                <c:pt idx="1216">
                  <c:v>177.3614</c:v>
                </c:pt>
                <c:pt idx="1217">
                  <c:v>169.2961</c:v>
                </c:pt>
                <c:pt idx="1218">
                  <c:v>179.1927</c:v>
                </c:pt>
                <c:pt idx="1219">
                  <c:v>221.86099999999999</c:v>
                </c:pt>
                <c:pt idx="1220">
                  <c:v>175.04990000000001</c:v>
                </c:pt>
                <c:pt idx="1221">
                  <c:v>169.9683</c:v>
                </c:pt>
                <c:pt idx="1222">
                  <c:v>172.30339999999998</c:v>
                </c:pt>
                <c:pt idx="1223">
                  <c:v>177.8408</c:v>
                </c:pt>
                <c:pt idx="1224">
                  <c:v>173.55</c:v>
                </c:pt>
                <c:pt idx="1225">
                  <c:v>193.726</c:v>
                </c:pt>
                <c:pt idx="1226">
                  <c:v>177.04610000000002</c:v>
                </c:pt>
                <c:pt idx="1227">
                  <c:v>274.25400000000002</c:v>
                </c:pt>
                <c:pt idx="1228">
                  <c:v>212.86199999999999</c:v>
                </c:pt>
                <c:pt idx="1229">
                  <c:v>175.26310000000001</c:v>
                </c:pt>
                <c:pt idx="1230">
                  <c:v>215.66419999999999</c:v>
                </c:pt>
                <c:pt idx="1231">
                  <c:v>230.1671</c:v>
                </c:pt>
                <c:pt idx="1232">
                  <c:v>171.32049999999998</c:v>
                </c:pt>
                <c:pt idx="1233">
                  <c:v>173.1711</c:v>
                </c:pt>
                <c:pt idx="1234">
                  <c:v>174.9325</c:v>
                </c:pt>
                <c:pt idx="1235">
                  <c:v>205.33070000000001</c:v>
                </c:pt>
                <c:pt idx="1236">
                  <c:v>190.6054</c:v>
                </c:pt>
                <c:pt idx="1237">
                  <c:v>238.88300000000001</c:v>
                </c:pt>
                <c:pt idx="1238">
                  <c:v>173.0616</c:v>
                </c:pt>
                <c:pt idx="1239">
                  <c:v>206.69570000000002</c:v>
                </c:pt>
                <c:pt idx="1240">
                  <c:v>234.9871</c:v>
                </c:pt>
                <c:pt idx="1241">
                  <c:v>252.16559999999998</c:v>
                </c:pt>
                <c:pt idx="1242">
                  <c:v>164.73830000000001</c:v>
                </c:pt>
                <c:pt idx="1243">
                  <c:v>172.27880000000002</c:v>
                </c:pt>
                <c:pt idx="1244">
                  <c:v>163.916</c:v>
                </c:pt>
                <c:pt idx="1245">
                  <c:v>198.58880000000002</c:v>
                </c:pt>
                <c:pt idx="1246">
                  <c:v>175.26759999999999</c:v>
                </c:pt>
                <c:pt idx="1247">
                  <c:v>168.1403</c:v>
                </c:pt>
                <c:pt idx="1248">
                  <c:v>189.00579999999999</c:v>
                </c:pt>
                <c:pt idx="1249">
                  <c:v>210.3254</c:v>
                </c:pt>
                <c:pt idx="1250">
                  <c:v>228.63079999999999</c:v>
                </c:pt>
                <c:pt idx="1251">
                  <c:v>183.06819999999999</c:v>
                </c:pt>
                <c:pt idx="1252">
                  <c:v>181.04650000000001</c:v>
                </c:pt>
                <c:pt idx="1253">
                  <c:v>176.72149999999999</c:v>
                </c:pt>
                <c:pt idx="1254">
                  <c:v>174.9743</c:v>
                </c:pt>
                <c:pt idx="1255">
                  <c:v>171.30439999999999</c:v>
                </c:pt>
                <c:pt idx="1256">
                  <c:v>180.41879999999998</c:v>
                </c:pt>
                <c:pt idx="1257">
                  <c:v>173.1105</c:v>
                </c:pt>
                <c:pt idx="1258">
                  <c:v>168.84989999999999</c:v>
                </c:pt>
                <c:pt idx="1259">
                  <c:v>197.72139999999999</c:v>
                </c:pt>
                <c:pt idx="1260">
                  <c:v>197.7568</c:v>
                </c:pt>
                <c:pt idx="1261">
                  <c:v>187.9307</c:v>
                </c:pt>
                <c:pt idx="1262">
                  <c:v>185.62260000000001</c:v>
                </c:pt>
                <c:pt idx="1263">
                  <c:v>179.48729999999998</c:v>
                </c:pt>
                <c:pt idx="1264">
                  <c:v>176.298</c:v>
                </c:pt>
                <c:pt idx="1265">
                  <c:v>192.77209999999999</c:v>
                </c:pt>
                <c:pt idx="1266">
                  <c:v>353.26439999999997</c:v>
                </c:pt>
                <c:pt idx="1267">
                  <c:v>183.32040000000001</c:v>
                </c:pt>
                <c:pt idx="1268">
                  <c:v>243.21420000000001</c:v>
                </c:pt>
                <c:pt idx="1269">
                  <c:v>173.07249999999999</c:v>
                </c:pt>
                <c:pt idx="1270">
                  <c:v>172.84229999999999</c:v>
                </c:pt>
                <c:pt idx="1271">
                  <c:v>188.2355</c:v>
                </c:pt>
                <c:pt idx="1272">
                  <c:v>272.3467</c:v>
                </c:pt>
                <c:pt idx="1273">
                  <c:v>175.0067</c:v>
                </c:pt>
                <c:pt idx="1274">
                  <c:v>174.15720000000002</c:v>
                </c:pt>
                <c:pt idx="1275">
                  <c:v>210.44909999999999</c:v>
                </c:pt>
                <c:pt idx="1276">
                  <c:v>186.73129999999998</c:v>
                </c:pt>
                <c:pt idx="1277">
                  <c:v>192.14259999999999</c:v>
                </c:pt>
                <c:pt idx="1278">
                  <c:v>178.22820000000002</c:v>
                </c:pt>
                <c:pt idx="1279">
                  <c:v>187.0042</c:v>
                </c:pt>
                <c:pt idx="1280">
                  <c:v>178.58180000000002</c:v>
                </c:pt>
                <c:pt idx="1281">
                  <c:v>185.28919999999999</c:v>
                </c:pt>
                <c:pt idx="1282">
                  <c:v>181.63670000000002</c:v>
                </c:pt>
                <c:pt idx="1283">
                  <c:v>195.91679999999999</c:v>
                </c:pt>
                <c:pt idx="1284">
                  <c:v>179.4999</c:v>
                </c:pt>
                <c:pt idx="1285">
                  <c:v>215.833</c:v>
                </c:pt>
                <c:pt idx="1286">
                  <c:v>180.66409999999999</c:v>
                </c:pt>
                <c:pt idx="1287">
                  <c:v>224.6138</c:v>
                </c:pt>
                <c:pt idx="1288">
                  <c:v>235.0367</c:v>
                </c:pt>
                <c:pt idx="1289">
                  <c:v>170.58860000000001</c:v>
                </c:pt>
                <c:pt idx="1290">
                  <c:v>181.32329999999999</c:v>
                </c:pt>
                <c:pt idx="1291">
                  <c:v>271.85270000000003</c:v>
                </c:pt>
                <c:pt idx="1292">
                  <c:v>177.74509999999998</c:v>
                </c:pt>
                <c:pt idx="1293">
                  <c:v>244.53710000000001</c:v>
                </c:pt>
                <c:pt idx="1294">
                  <c:v>249.70570000000001</c:v>
                </c:pt>
                <c:pt idx="1295">
                  <c:v>250.86599999999999</c:v>
                </c:pt>
                <c:pt idx="1296">
                  <c:v>171.72219999999999</c:v>
                </c:pt>
                <c:pt idx="1297">
                  <c:v>170.92429999999999</c:v>
                </c:pt>
                <c:pt idx="1298">
                  <c:v>170.9923</c:v>
                </c:pt>
                <c:pt idx="1299">
                  <c:v>172.01230000000001</c:v>
                </c:pt>
                <c:pt idx="1300">
                  <c:v>169.643</c:v>
                </c:pt>
                <c:pt idx="1301">
                  <c:v>176.54810000000001</c:v>
                </c:pt>
                <c:pt idx="1302">
                  <c:v>169.84780000000001</c:v>
                </c:pt>
                <c:pt idx="1303">
                  <c:v>169.47</c:v>
                </c:pt>
                <c:pt idx="1304">
                  <c:v>169.78620000000001</c:v>
                </c:pt>
                <c:pt idx="1305">
                  <c:v>240.65389999999999</c:v>
                </c:pt>
                <c:pt idx="1306">
                  <c:v>188.71299999999999</c:v>
                </c:pt>
                <c:pt idx="1307">
                  <c:v>171.05850000000001</c:v>
                </c:pt>
                <c:pt idx="1308">
                  <c:v>168.71249999999998</c:v>
                </c:pt>
                <c:pt idx="1309">
                  <c:v>210.90719999999999</c:v>
                </c:pt>
                <c:pt idx="1310">
                  <c:v>181.12719999999999</c:v>
                </c:pt>
                <c:pt idx="1311">
                  <c:v>187.7732</c:v>
                </c:pt>
                <c:pt idx="1312">
                  <c:v>170.09440000000001</c:v>
                </c:pt>
                <c:pt idx="1313">
                  <c:v>181.70869999999999</c:v>
                </c:pt>
                <c:pt idx="1314">
                  <c:v>178.24019999999999</c:v>
                </c:pt>
                <c:pt idx="1315">
                  <c:v>183.18549999999999</c:v>
                </c:pt>
                <c:pt idx="1316">
                  <c:v>213.1123</c:v>
                </c:pt>
                <c:pt idx="1317">
                  <c:v>237.57560000000001</c:v>
                </c:pt>
                <c:pt idx="1318">
                  <c:v>210.69820000000001</c:v>
                </c:pt>
                <c:pt idx="1319">
                  <c:v>229.5591</c:v>
                </c:pt>
                <c:pt idx="1320">
                  <c:v>172.32259999999999</c:v>
                </c:pt>
                <c:pt idx="1321">
                  <c:v>177.155</c:v>
                </c:pt>
                <c:pt idx="1322">
                  <c:v>168.9444</c:v>
                </c:pt>
                <c:pt idx="1323">
                  <c:v>172.43289999999999</c:v>
                </c:pt>
                <c:pt idx="1324">
                  <c:v>173.09959999999998</c:v>
                </c:pt>
                <c:pt idx="1325">
                  <c:v>173.65520000000001</c:v>
                </c:pt>
                <c:pt idx="1326">
                  <c:v>171.12979999999999</c:v>
                </c:pt>
                <c:pt idx="1327">
                  <c:v>177.62339999999998</c:v>
                </c:pt>
                <c:pt idx="1328">
                  <c:v>218.58169999999998</c:v>
                </c:pt>
                <c:pt idx="1329">
                  <c:v>169.82</c:v>
                </c:pt>
                <c:pt idx="1330">
                  <c:v>249.20849999999999</c:v>
                </c:pt>
                <c:pt idx="1331">
                  <c:v>254.803</c:v>
                </c:pt>
                <c:pt idx="1332">
                  <c:v>177.07690000000002</c:v>
                </c:pt>
                <c:pt idx="1333">
                  <c:v>209.2063</c:v>
                </c:pt>
                <c:pt idx="1334">
                  <c:v>319.82040000000001</c:v>
                </c:pt>
                <c:pt idx="1335">
                  <c:v>285.28540000000004</c:v>
                </c:pt>
                <c:pt idx="1336">
                  <c:v>277.68549999999999</c:v>
                </c:pt>
                <c:pt idx="1337">
                  <c:v>256.46940000000001</c:v>
                </c:pt>
                <c:pt idx="1338">
                  <c:v>231.75909999999999</c:v>
                </c:pt>
                <c:pt idx="1339">
                  <c:v>184.1045</c:v>
                </c:pt>
                <c:pt idx="1340">
                  <c:v>334.15620000000001</c:v>
                </c:pt>
                <c:pt idx="1341">
                  <c:v>185.11099999999999</c:v>
                </c:pt>
                <c:pt idx="1342">
                  <c:v>183.44299999999998</c:v>
                </c:pt>
                <c:pt idx="1343">
                  <c:v>222.18049999999999</c:v>
                </c:pt>
                <c:pt idx="1344">
                  <c:v>185.12120000000002</c:v>
                </c:pt>
                <c:pt idx="1345">
                  <c:v>181.33250000000001</c:v>
                </c:pt>
                <c:pt idx="1346">
                  <c:v>177.37279999999998</c:v>
                </c:pt>
                <c:pt idx="1347">
                  <c:v>186.41759999999999</c:v>
                </c:pt>
                <c:pt idx="1348">
                  <c:v>176.05100000000002</c:v>
                </c:pt>
                <c:pt idx="1349">
                  <c:v>181.3092</c:v>
                </c:pt>
                <c:pt idx="1350">
                  <c:v>190.33670000000001</c:v>
                </c:pt>
                <c:pt idx="1351">
                  <c:v>208.44879999999998</c:v>
                </c:pt>
                <c:pt idx="1352">
                  <c:v>166.0343</c:v>
                </c:pt>
                <c:pt idx="1353">
                  <c:v>177.46290000000002</c:v>
                </c:pt>
                <c:pt idx="1354">
                  <c:v>170.65630000000002</c:v>
                </c:pt>
                <c:pt idx="1355">
                  <c:v>174.37219999999999</c:v>
                </c:pt>
                <c:pt idx="1356">
                  <c:v>171.92850000000001</c:v>
                </c:pt>
                <c:pt idx="1357">
                  <c:v>180.84990000000002</c:v>
                </c:pt>
                <c:pt idx="1358">
                  <c:v>176.57310000000001</c:v>
                </c:pt>
                <c:pt idx="1359">
                  <c:v>178.97840000000002</c:v>
                </c:pt>
                <c:pt idx="1360">
                  <c:v>177.31710000000001</c:v>
                </c:pt>
                <c:pt idx="1361">
                  <c:v>184.45570000000001</c:v>
                </c:pt>
                <c:pt idx="1362">
                  <c:v>190.97639999999998</c:v>
                </c:pt>
                <c:pt idx="1363">
                  <c:v>271.4153</c:v>
                </c:pt>
                <c:pt idx="1364">
                  <c:v>289.12890000000004</c:v>
                </c:pt>
                <c:pt idx="1365">
                  <c:v>336.34480000000002</c:v>
                </c:pt>
                <c:pt idx="1366">
                  <c:v>213.9787</c:v>
                </c:pt>
                <c:pt idx="1367">
                  <c:v>245.11350000000002</c:v>
                </c:pt>
                <c:pt idx="1368">
                  <c:v>287.36660000000001</c:v>
                </c:pt>
                <c:pt idx="1369">
                  <c:v>225.3023</c:v>
                </c:pt>
                <c:pt idx="1370">
                  <c:v>217.44730000000001</c:v>
                </c:pt>
                <c:pt idx="1371">
                  <c:v>298.245</c:v>
                </c:pt>
                <c:pt idx="1372">
                  <c:v>331.55</c:v>
                </c:pt>
                <c:pt idx="1373">
                  <c:v>236.49980000000002</c:v>
                </c:pt>
                <c:pt idx="1374">
                  <c:v>214.58369999999999</c:v>
                </c:pt>
                <c:pt idx="1375">
                  <c:v>229.23850000000002</c:v>
                </c:pt>
                <c:pt idx="1376">
                  <c:v>256.18270000000001</c:v>
                </c:pt>
                <c:pt idx="1377">
                  <c:v>188.84909999999999</c:v>
                </c:pt>
                <c:pt idx="1378">
                  <c:v>197.69550000000001</c:v>
                </c:pt>
                <c:pt idx="1379">
                  <c:v>202.98689999999999</c:v>
                </c:pt>
                <c:pt idx="1380">
                  <c:v>178.9933</c:v>
                </c:pt>
                <c:pt idx="1381">
                  <c:v>177.05549999999999</c:v>
                </c:pt>
                <c:pt idx="1382">
                  <c:v>180.2287</c:v>
                </c:pt>
                <c:pt idx="1383">
                  <c:v>188.10309999999998</c:v>
                </c:pt>
                <c:pt idx="1384">
                  <c:v>179.60590000000002</c:v>
                </c:pt>
                <c:pt idx="1385">
                  <c:v>179.37479999999999</c:v>
                </c:pt>
                <c:pt idx="1386">
                  <c:v>178.67079999999999</c:v>
                </c:pt>
                <c:pt idx="1387">
                  <c:v>179.77440000000001</c:v>
                </c:pt>
                <c:pt idx="1388">
                  <c:v>232.19980000000001</c:v>
                </c:pt>
                <c:pt idx="1389">
                  <c:v>181.76610000000002</c:v>
                </c:pt>
                <c:pt idx="1390">
                  <c:v>184.87260000000001</c:v>
                </c:pt>
                <c:pt idx="1391">
                  <c:v>183.92149999999998</c:v>
                </c:pt>
                <c:pt idx="1392">
                  <c:v>211.97499999999999</c:v>
                </c:pt>
                <c:pt idx="1393">
                  <c:v>245.15880000000001</c:v>
                </c:pt>
                <c:pt idx="1394">
                  <c:v>191.9906</c:v>
                </c:pt>
                <c:pt idx="1395">
                  <c:v>180.4151</c:v>
                </c:pt>
                <c:pt idx="1396">
                  <c:v>187.36779999999999</c:v>
                </c:pt>
                <c:pt idx="1397">
                  <c:v>205.65890000000002</c:v>
                </c:pt>
                <c:pt idx="1398">
                  <c:v>261.68540000000002</c:v>
                </c:pt>
                <c:pt idx="1399">
                  <c:v>176.5505</c:v>
                </c:pt>
                <c:pt idx="1400">
                  <c:v>176.20150000000001</c:v>
                </c:pt>
                <c:pt idx="1401">
                  <c:v>187.05240000000001</c:v>
                </c:pt>
                <c:pt idx="1402">
                  <c:v>220.14410000000001</c:v>
                </c:pt>
                <c:pt idx="1403">
                  <c:v>244.874</c:v>
                </c:pt>
                <c:pt idx="1404">
                  <c:v>178.34530000000001</c:v>
                </c:pt>
                <c:pt idx="1405">
                  <c:v>190.9769</c:v>
                </c:pt>
                <c:pt idx="1406">
                  <c:v>320.70440000000002</c:v>
                </c:pt>
                <c:pt idx="1407">
                  <c:v>173.12359999999998</c:v>
                </c:pt>
                <c:pt idx="1408">
                  <c:v>173.63509999999999</c:v>
                </c:pt>
                <c:pt idx="1409">
                  <c:v>264.38460000000003</c:v>
                </c:pt>
                <c:pt idx="1410">
                  <c:v>366.53710000000001</c:v>
                </c:pt>
                <c:pt idx="1411">
                  <c:v>377.8295</c:v>
                </c:pt>
                <c:pt idx="1412">
                  <c:v>408.29729999999995</c:v>
                </c:pt>
                <c:pt idx="1413">
                  <c:v>400.05169999999998</c:v>
                </c:pt>
                <c:pt idx="1414">
                  <c:v>349.95409999999998</c:v>
                </c:pt>
                <c:pt idx="1415">
                  <c:v>313.40160000000003</c:v>
                </c:pt>
                <c:pt idx="1416">
                  <c:v>314.06979999999999</c:v>
                </c:pt>
                <c:pt idx="1417">
                  <c:v>336.06290000000001</c:v>
                </c:pt>
                <c:pt idx="1418">
                  <c:v>343.49639999999999</c:v>
                </c:pt>
                <c:pt idx="1419">
                  <c:v>310.82080000000002</c:v>
                </c:pt>
                <c:pt idx="1420">
                  <c:v>306.84530000000001</c:v>
                </c:pt>
                <c:pt idx="1421">
                  <c:v>360.2088</c:v>
                </c:pt>
                <c:pt idx="1422">
                  <c:v>315.25490000000002</c:v>
                </c:pt>
                <c:pt idx="1423">
                  <c:v>377.88189999999997</c:v>
                </c:pt>
                <c:pt idx="1424">
                  <c:v>298.65890000000002</c:v>
                </c:pt>
                <c:pt idx="1425">
                  <c:v>387.18649999999997</c:v>
                </c:pt>
                <c:pt idx="1426">
                  <c:v>363.80600000000004</c:v>
                </c:pt>
                <c:pt idx="1427">
                  <c:v>310.28480000000002</c:v>
                </c:pt>
                <c:pt idx="1428">
                  <c:v>303.15360000000004</c:v>
                </c:pt>
                <c:pt idx="1429">
                  <c:v>365.78880000000004</c:v>
                </c:pt>
                <c:pt idx="1430">
                  <c:v>301.24349999999998</c:v>
                </c:pt>
                <c:pt idx="1431">
                  <c:v>259.5333</c:v>
                </c:pt>
                <c:pt idx="1432">
                  <c:v>262.19490000000002</c:v>
                </c:pt>
                <c:pt idx="1433">
                  <c:v>180.8066</c:v>
                </c:pt>
                <c:pt idx="1434">
                  <c:v>207.19560000000001</c:v>
                </c:pt>
                <c:pt idx="1435">
                  <c:v>188.23750000000001</c:v>
                </c:pt>
                <c:pt idx="1436">
                  <c:v>258.7448</c:v>
                </c:pt>
                <c:pt idx="1437">
                  <c:v>172.25049999999999</c:v>
                </c:pt>
                <c:pt idx="1438">
                  <c:v>251.54369999999997</c:v>
                </c:pt>
                <c:pt idx="1439">
                  <c:v>388.0403</c:v>
                </c:pt>
                <c:pt idx="1440">
                  <c:v>384.964</c:v>
                </c:pt>
                <c:pt idx="1441">
                  <c:v>364.5394</c:v>
                </c:pt>
                <c:pt idx="1442">
                  <c:v>433.45769999999999</c:v>
                </c:pt>
                <c:pt idx="1443">
                  <c:v>453.5342</c:v>
                </c:pt>
                <c:pt idx="1444">
                  <c:v>366.87019999999995</c:v>
                </c:pt>
                <c:pt idx="1445">
                  <c:v>386.9076</c:v>
                </c:pt>
                <c:pt idx="1446">
                  <c:v>228.36200000000002</c:v>
                </c:pt>
                <c:pt idx="1447">
                  <c:v>214.45009999999999</c:v>
                </c:pt>
                <c:pt idx="1448">
                  <c:v>259.99529999999999</c:v>
                </c:pt>
                <c:pt idx="1449">
                  <c:v>266.3245</c:v>
                </c:pt>
                <c:pt idx="1450">
                  <c:v>316.41829999999999</c:v>
                </c:pt>
                <c:pt idx="1451">
                  <c:v>193.1832</c:v>
                </c:pt>
                <c:pt idx="1452">
                  <c:v>198.23910000000001</c:v>
                </c:pt>
                <c:pt idx="1453">
                  <c:v>298.10569999999996</c:v>
                </c:pt>
                <c:pt idx="1454">
                  <c:v>262.43189999999998</c:v>
                </c:pt>
                <c:pt idx="1455">
                  <c:v>254.55499999999998</c:v>
                </c:pt>
                <c:pt idx="1456">
                  <c:v>195.10720000000001</c:v>
                </c:pt>
                <c:pt idx="1457">
                  <c:v>264.87129999999996</c:v>
                </c:pt>
                <c:pt idx="1458">
                  <c:v>293.93170000000003</c:v>
                </c:pt>
                <c:pt idx="1459">
                  <c:v>270.97250000000003</c:v>
                </c:pt>
                <c:pt idx="1460">
                  <c:v>439.28909999999996</c:v>
                </c:pt>
                <c:pt idx="1461">
                  <c:v>303.346</c:v>
                </c:pt>
                <c:pt idx="1462">
                  <c:v>277.61070000000001</c:v>
                </c:pt>
                <c:pt idx="1463">
                  <c:v>249.76229999999998</c:v>
                </c:pt>
                <c:pt idx="1464">
                  <c:v>252.51580000000001</c:v>
                </c:pt>
                <c:pt idx="1465">
                  <c:v>230.864</c:v>
                </c:pt>
                <c:pt idx="1466">
                  <c:v>253.7587</c:v>
                </c:pt>
                <c:pt idx="1467">
                  <c:v>363.68549999999999</c:v>
                </c:pt>
                <c:pt idx="1468">
                  <c:v>247.6045</c:v>
                </c:pt>
                <c:pt idx="1469">
                  <c:v>189.0239</c:v>
                </c:pt>
                <c:pt idx="1470">
                  <c:v>288.73769999999996</c:v>
                </c:pt>
                <c:pt idx="1471">
                  <c:v>196.56440000000001</c:v>
                </c:pt>
                <c:pt idx="1472">
                  <c:v>302.60219999999998</c:v>
                </c:pt>
                <c:pt idx="1473">
                  <c:v>212.38309999999998</c:v>
                </c:pt>
                <c:pt idx="1474">
                  <c:v>205.41290000000001</c:v>
                </c:pt>
                <c:pt idx="1475">
                  <c:v>201.48669999999998</c:v>
                </c:pt>
                <c:pt idx="1476">
                  <c:v>352.72649999999999</c:v>
                </c:pt>
                <c:pt idx="1477">
                  <c:v>288.5908</c:v>
                </c:pt>
                <c:pt idx="1478">
                  <c:v>188.27779999999998</c:v>
                </c:pt>
                <c:pt idx="1479">
                  <c:v>287.44579999999996</c:v>
                </c:pt>
                <c:pt idx="1480">
                  <c:v>297.86149999999998</c:v>
                </c:pt>
                <c:pt idx="1481">
                  <c:v>338.36349999999999</c:v>
                </c:pt>
                <c:pt idx="1482">
                  <c:v>332.77539999999999</c:v>
                </c:pt>
                <c:pt idx="1483">
                  <c:v>263.34530000000001</c:v>
                </c:pt>
                <c:pt idx="1484">
                  <c:v>184.39320000000001</c:v>
                </c:pt>
                <c:pt idx="1485">
                  <c:v>156.9666</c:v>
                </c:pt>
                <c:pt idx="1486">
                  <c:v>158.083</c:v>
                </c:pt>
                <c:pt idx="1487">
                  <c:v>281.2312</c:v>
                </c:pt>
                <c:pt idx="1488">
                  <c:v>407.25799999999998</c:v>
                </c:pt>
                <c:pt idx="1489">
                  <c:v>272.89089999999999</c:v>
                </c:pt>
                <c:pt idx="1490">
                  <c:v>263.52049999999997</c:v>
                </c:pt>
                <c:pt idx="1491">
                  <c:v>255.75069999999999</c:v>
                </c:pt>
                <c:pt idx="1492">
                  <c:v>230.50809999999998</c:v>
                </c:pt>
                <c:pt idx="1493">
                  <c:v>267.9538</c:v>
                </c:pt>
                <c:pt idx="1494">
                  <c:v>410.80739999999997</c:v>
                </c:pt>
                <c:pt idx="1495">
                  <c:v>296.3526</c:v>
                </c:pt>
                <c:pt idx="1496">
                  <c:v>330.33139999999997</c:v>
                </c:pt>
                <c:pt idx="1497">
                  <c:v>408.95559999999995</c:v>
                </c:pt>
                <c:pt idx="1498">
                  <c:v>418.91319999999996</c:v>
                </c:pt>
                <c:pt idx="1499">
                  <c:v>317.2149</c:v>
                </c:pt>
                <c:pt idx="1500">
                  <c:v>335.78819999999996</c:v>
                </c:pt>
                <c:pt idx="1501">
                  <c:v>636.84829999999999</c:v>
                </c:pt>
                <c:pt idx="1502">
                  <c:v>566.11040000000003</c:v>
                </c:pt>
                <c:pt idx="1503">
                  <c:v>590.61479999999995</c:v>
                </c:pt>
                <c:pt idx="1504">
                  <c:v>638.25400000000002</c:v>
                </c:pt>
                <c:pt idx="1505">
                  <c:v>553.4828</c:v>
                </c:pt>
                <c:pt idx="1506">
                  <c:v>666.80669999999998</c:v>
                </c:pt>
                <c:pt idx="1507">
                  <c:v>486.66449999999998</c:v>
                </c:pt>
                <c:pt idx="1508">
                  <c:v>470.7296</c:v>
                </c:pt>
                <c:pt idx="1509">
                  <c:v>417.25640000000004</c:v>
                </c:pt>
                <c:pt idx="1510">
                  <c:v>417.29820000000001</c:v>
                </c:pt>
                <c:pt idx="1511">
                  <c:v>467.99529999999999</c:v>
                </c:pt>
                <c:pt idx="1512">
                  <c:v>452.64300000000003</c:v>
                </c:pt>
                <c:pt idx="1513">
                  <c:v>521.11599999999999</c:v>
                </c:pt>
                <c:pt idx="1514">
                  <c:v>547.00940000000003</c:v>
                </c:pt>
                <c:pt idx="1515">
                  <c:v>609.88419999999996</c:v>
                </c:pt>
                <c:pt idx="1516">
                  <c:v>540.61749999999995</c:v>
                </c:pt>
                <c:pt idx="1517">
                  <c:v>531.63099999999997</c:v>
                </c:pt>
                <c:pt idx="1518">
                  <c:v>654.28980000000001</c:v>
                </c:pt>
                <c:pt idx="1519">
                  <c:v>582.45000000000005</c:v>
                </c:pt>
                <c:pt idx="1520">
                  <c:v>494.7808</c:v>
                </c:pt>
                <c:pt idx="1521">
                  <c:v>705.23159999999996</c:v>
                </c:pt>
                <c:pt idx="1522">
                  <c:v>503.21590000000003</c:v>
                </c:pt>
                <c:pt idx="1523">
                  <c:v>576.22589999999991</c:v>
                </c:pt>
                <c:pt idx="1524">
                  <c:v>590.98740000000009</c:v>
                </c:pt>
                <c:pt idx="1525">
                  <c:v>625.72370000000001</c:v>
                </c:pt>
                <c:pt idx="1526">
                  <c:v>646.26879999999994</c:v>
                </c:pt>
                <c:pt idx="1527">
                  <c:v>801.2553999999999</c:v>
                </c:pt>
                <c:pt idx="1528">
                  <c:v>511.05690000000004</c:v>
                </c:pt>
                <c:pt idx="1529">
                  <c:v>507.69229999999999</c:v>
                </c:pt>
                <c:pt idx="1530">
                  <c:v>539.44119999999998</c:v>
                </c:pt>
                <c:pt idx="1531">
                  <c:v>545.56290000000001</c:v>
                </c:pt>
                <c:pt idx="1532">
                  <c:v>717.5027</c:v>
                </c:pt>
                <c:pt idx="1533">
                  <c:v>662.7283000000001</c:v>
                </c:pt>
                <c:pt idx="1534">
                  <c:v>785.41539999999998</c:v>
                </c:pt>
                <c:pt idx="1535">
                  <c:v>601.2944</c:v>
                </c:pt>
                <c:pt idx="1536">
                  <c:v>586.6902</c:v>
                </c:pt>
                <c:pt idx="1537">
                  <c:v>556.08529999999996</c:v>
                </c:pt>
                <c:pt idx="1538">
                  <c:v>566.0634</c:v>
                </c:pt>
                <c:pt idx="1539">
                  <c:v>599.39859999999999</c:v>
                </c:pt>
                <c:pt idx="1540">
                  <c:v>631.6966000000001</c:v>
                </c:pt>
                <c:pt idx="1541">
                  <c:v>635.62149999999997</c:v>
                </c:pt>
                <c:pt idx="1542">
                  <c:v>535.93399999999997</c:v>
                </c:pt>
                <c:pt idx="1543">
                  <c:v>697.91399999999999</c:v>
                </c:pt>
                <c:pt idx="1544">
                  <c:v>516.29780000000005</c:v>
                </c:pt>
                <c:pt idx="1545">
                  <c:v>561.04520000000002</c:v>
                </c:pt>
                <c:pt idx="1546">
                  <c:v>593.84370000000001</c:v>
                </c:pt>
                <c:pt idx="1547">
                  <c:v>559.35349999999994</c:v>
                </c:pt>
                <c:pt idx="1548">
                  <c:v>699.67430000000002</c:v>
                </c:pt>
                <c:pt idx="1549">
                  <c:v>594.32359999999994</c:v>
                </c:pt>
                <c:pt idx="1550">
                  <c:v>435.92649999999998</c:v>
                </c:pt>
                <c:pt idx="1551">
                  <c:v>449.53250000000003</c:v>
                </c:pt>
                <c:pt idx="1552">
                  <c:v>522.25649999999996</c:v>
                </c:pt>
                <c:pt idx="1553">
                  <c:v>569.28700000000003</c:v>
                </c:pt>
                <c:pt idx="1554">
                  <c:v>553.80219999999997</c:v>
                </c:pt>
                <c:pt idx="1555">
                  <c:v>711.19659999999999</c:v>
                </c:pt>
                <c:pt idx="1556">
                  <c:v>615.7903</c:v>
                </c:pt>
                <c:pt idx="1557">
                  <c:v>482.80869999999999</c:v>
                </c:pt>
                <c:pt idx="1558">
                  <c:v>485.8082</c:v>
                </c:pt>
                <c:pt idx="1559">
                  <c:v>501.61239999999998</c:v>
                </c:pt>
                <c:pt idx="1560">
                  <c:v>546.5</c:v>
                </c:pt>
                <c:pt idx="1561">
                  <c:v>499.56260000000003</c:v>
                </c:pt>
                <c:pt idx="1562">
                  <c:v>626.98489999999993</c:v>
                </c:pt>
                <c:pt idx="1563">
                  <c:v>569.99880000000007</c:v>
                </c:pt>
                <c:pt idx="1564">
                  <c:v>562.62819999999999</c:v>
                </c:pt>
                <c:pt idx="1565">
                  <c:v>650.18629999999996</c:v>
                </c:pt>
                <c:pt idx="1566">
                  <c:v>607.28750000000002</c:v>
                </c:pt>
                <c:pt idx="1567">
                  <c:v>682.65410000000008</c:v>
                </c:pt>
                <c:pt idx="1568">
                  <c:v>516.85669999999993</c:v>
                </c:pt>
                <c:pt idx="1569">
                  <c:v>771.81920000000002</c:v>
                </c:pt>
                <c:pt idx="1570">
                  <c:v>486.82459999999998</c:v>
                </c:pt>
                <c:pt idx="1571">
                  <c:v>478.09309999999999</c:v>
                </c:pt>
                <c:pt idx="1572">
                  <c:v>546.88190000000009</c:v>
                </c:pt>
                <c:pt idx="1573">
                  <c:v>559.16010000000006</c:v>
                </c:pt>
                <c:pt idx="1574">
                  <c:v>490.1164</c:v>
                </c:pt>
                <c:pt idx="1575">
                  <c:v>462.28560000000004</c:v>
                </c:pt>
                <c:pt idx="1576">
                  <c:v>541.02260000000001</c:v>
                </c:pt>
                <c:pt idx="1577">
                  <c:v>766.39800000000002</c:v>
                </c:pt>
                <c:pt idx="1578">
                  <c:v>627.23479999999995</c:v>
                </c:pt>
                <c:pt idx="1579">
                  <c:v>715.72680000000003</c:v>
                </c:pt>
                <c:pt idx="1580">
                  <c:v>525.24760000000003</c:v>
                </c:pt>
                <c:pt idx="1581">
                  <c:v>475.87230000000005</c:v>
                </c:pt>
                <c:pt idx="1582">
                  <c:v>634.49059999999997</c:v>
                </c:pt>
                <c:pt idx="1583">
                  <c:v>453.65809999999999</c:v>
                </c:pt>
                <c:pt idx="1584">
                  <c:v>491.28929999999997</c:v>
                </c:pt>
                <c:pt idx="1585">
                  <c:v>373.34270000000004</c:v>
                </c:pt>
                <c:pt idx="1586">
                  <c:v>401.9615</c:v>
                </c:pt>
                <c:pt idx="1587">
                  <c:v>371.06040000000002</c:v>
                </c:pt>
                <c:pt idx="1588">
                  <c:v>461.11489999999998</c:v>
                </c:pt>
                <c:pt idx="1589">
                  <c:v>408.27719999999999</c:v>
                </c:pt>
                <c:pt idx="1590">
                  <c:v>392.79150000000004</c:v>
                </c:pt>
                <c:pt idx="1591">
                  <c:v>466.50550000000004</c:v>
                </c:pt>
                <c:pt idx="1592">
                  <c:v>374.10110000000003</c:v>
                </c:pt>
                <c:pt idx="1593">
                  <c:v>421.9932</c:v>
                </c:pt>
                <c:pt idx="1594">
                  <c:v>431.76589999999999</c:v>
                </c:pt>
                <c:pt idx="1595">
                  <c:v>532.38499999999999</c:v>
                </c:pt>
                <c:pt idx="1596">
                  <c:v>385.07249999999999</c:v>
                </c:pt>
                <c:pt idx="1597">
                  <c:v>433.54379999999998</c:v>
                </c:pt>
                <c:pt idx="1598">
                  <c:v>434.12760000000003</c:v>
                </c:pt>
                <c:pt idx="1599">
                  <c:v>533.15719999999999</c:v>
                </c:pt>
                <c:pt idx="1600">
                  <c:v>483.36089999999996</c:v>
                </c:pt>
                <c:pt idx="1601">
                  <c:v>412.0163</c:v>
                </c:pt>
                <c:pt idx="1602">
                  <c:v>451.76119999999997</c:v>
                </c:pt>
                <c:pt idx="1603">
                  <c:v>532.48559999999998</c:v>
                </c:pt>
                <c:pt idx="1604">
                  <c:v>473.69420000000002</c:v>
                </c:pt>
                <c:pt idx="1605">
                  <c:v>421.8954</c:v>
                </c:pt>
                <c:pt idx="1606">
                  <c:v>355.91289999999998</c:v>
                </c:pt>
                <c:pt idx="1607">
                  <c:v>386.83510000000001</c:v>
                </c:pt>
                <c:pt idx="1608">
                  <c:v>371.98949999999996</c:v>
                </c:pt>
                <c:pt idx="1609">
                  <c:v>432.63689999999997</c:v>
                </c:pt>
                <c:pt idx="1610">
                  <c:v>441.74649999999997</c:v>
                </c:pt>
                <c:pt idx="1611">
                  <c:v>469.52329999999995</c:v>
                </c:pt>
                <c:pt idx="1612">
                  <c:v>531.84649999999999</c:v>
                </c:pt>
                <c:pt idx="1613">
                  <c:v>406.96359999999999</c:v>
                </c:pt>
                <c:pt idx="1614">
                  <c:v>411.59479999999996</c:v>
                </c:pt>
                <c:pt idx="1615">
                  <c:v>553.60569999999996</c:v>
                </c:pt>
                <c:pt idx="1616">
                  <c:v>428.59320000000002</c:v>
                </c:pt>
                <c:pt idx="1617">
                  <c:v>476.4991</c:v>
                </c:pt>
                <c:pt idx="1618">
                  <c:v>474.27200000000005</c:v>
                </c:pt>
                <c:pt idx="1619">
                  <c:v>709.45130000000006</c:v>
                </c:pt>
                <c:pt idx="1620">
                  <c:v>606.4036000000001</c:v>
                </c:pt>
                <c:pt idx="1621">
                  <c:v>436.32619999999997</c:v>
                </c:pt>
                <c:pt idx="1622">
                  <c:v>409.39060000000001</c:v>
                </c:pt>
                <c:pt idx="1623">
                  <c:v>552.24700000000007</c:v>
                </c:pt>
                <c:pt idx="1624">
                  <c:v>410.36</c:v>
                </c:pt>
                <c:pt idx="1625">
                  <c:v>446.18790000000001</c:v>
                </c:pt>
                <c:pt idx="1626">
                  <c:v>365.69589999999999</c:v>
                </c:pt>
                <c:pt idx="1627">
                  <c:v>458.57759999999996</c:v>
                </c:pt>
                <c:pt idx="1628">
                  <c:v>415.9579</c:v>
                </c:pt>
                <c:pt idx="1629">
                  <c:v>507.5609</c:v>
                </c:pt>
                <c:pt idx="1630">
                  <c:v>398.63069999999999</c:v>
                </c:pt>
                <c:pt idx="1631">
                  <c:v>427.53629999999998</c:v>
                </c:pt>
                <c:pt idx="1632">
                  <c:v>560.20240000000001</c:v>
                </c:pt>
                <c:pt idx="1633">
                  <c:v>536.43200000000002</c:v>
                </c:pt>
                <c:pt idx="1634">
                  <c:v>456.2294</c:v>
                </c:pt>
                <c:pt idx="1635">
                  <c:v>503.75479999999993</c:v>
                </c:pt>
                <c:pt idx="1636">
                  <c:v>470.6429</c:v>
                </c:pt>
                <c:pt idx="1637">
                  <c:v>549.25490000000002</c:v>
                </c:pt>
                <c:pt idx="1638">
                  <c:v>409.15390000000002</c:v>
                </c:pt>
                <c:pt idx="1639">
                  <c:v>495.94959999999998</c:v>
                </c:pt>
                <c:pt idx="1640">
                  <c:v>562.98149999999998</c:v>
                </c:pt>
                <c:pt idx="1641">
                  <c:v>528.31799999999998</c:v>
                </c:pt>
                <c:pt idx="1642">
                  <c:v>445.32040000000001</c:v>
                </c:pt>
                <c:pt idx="1643">
                  <c:v>447.36860000000001</c:v>
                </c:pt>
                <c:pt idx="1644">
                  <c:v>387.58969999999999</c:v>
                </c:pt>
                <c:pt idx="1645">
                  <c:v>238.21510000000001</c:v>
                </c:pt>
                <c:pt idx="1646">
                  <c:v>516.27920000000006</c:v>
                </c:pt>
                <c:pt idx="1647">
                  <c:v>462.71139999999997</c:v>
                </c:pt>
                <c:pt idx="1648">
                  <c:v>375.81299999999999</c:v>
                </c:pt>
                <c:pt idx="1649">
                  <c:v>382.59449999999998</c:v>
                </c:pt>
                <c:pt idx="1650">
                  <c:v>354.75389999999999</c:v>
                </c:pt>
                <c:pt idx="1651">
                  <c:v>523.66769999999997</c:v>
                </c:pt>
                <c:pt idx="1652">
                  <c:v>736.87549999999999</c:v>
                </c:pt>
                <c:pt idx="1653">
                  <c:v>415.59069999999997</c:v>
                </c:pt>
                <c:pt idx="1654">
                  <c:v>387.41680000000002</c:v>
                </c:pt>
                <c:pt idx="1655">
                  <c:v>521.80040000000008</c:v>
                </c:pt>
                <c:pt idx="1656">
                  <c:v>428.18360000000001</c:v>
                </c:pt>
                <c:pt idx="1657">
                  <c:v>420.32730000000004</c:v>
                </c:pt>
                <c:pt idx="1658">
                  <c:v>343.77809999999999</c:v>
                </c:pt>
                <c:pt idx="1659">
                  <c:v>344.48250000000002</c:v>
                </c:pt>
                <c:pt idx="1660">
                  <c:v>350.43110000000001</c:v>
                </c:pt>
                <c:pt idx="1661">
                  <c:v>381.947</c:v>
                </c:pt>
                <c:pt idx="1662">
                  <c:v>355.69119999999998</c:v>
                </c:pt>
                <c:pt idx="1663">
                  <c:v>389.2885</c:v>
                </c:pt>
                <c:pt idx="1664">
                  <c:v>358.82969999999995</c:v>
                </c:pt>
                <c:pt idx="1665">
                  <c:v>541.66070000000002</c:v>
                </c:pt>
                <c:pt idx="1666">
                  <c:v>414.12559999999996</c:v>
                </c:pt>
                <c:pt idx="1667">
                  <c:v>340.70740000000001</c:v>
                </c:pt>
                <c:pt idx="1668">
                  <c:v>390.291</c:v>
                </c:pt>
                <c:pt idx="1669">
                  <c:v>344.72289999999998</c:v>
                </c:pt>
                <c:pt idx="1670">
                  <c:v>422.03629999999998</c:v>
                </c:pt>
                <c:pt idx="1671">
                  <c:v>370.74720000000002</c:v>
                </c:pt>
                <c:pt idx="1672">
                  <c:v>447.97030000000001</c:v>
                </c:pt>
                <c:pt idx="1673">
                  <c:v>465.07280000000003</c:v>
                </c:pt>
                <c:pt idx="1674">
                  <c:v>785.19849999999997</c:v>
                </c:pt>
                <c:pt idx="1675">
                  <c:v>347.32639999999998</c:v>
                </c:pt>
                <c:pt idx="1676">
                  <c:v>350.27619999999996</c:v>
                </c:pt>
                <c:pt idx="1677">
                  <c:v>388.12119999999999</c:v>
                </c:pt>
                <c:pt idx="1678">
                  <c:v>341.10910000000001</c:v>
                </c:pt>
                <c:pt idx="1679">
                  <c:v>408.80539999999996</c:v>
                </c:pt>
                <c:pt idx="1680">
                  <c:v>343.51080000000002</c:v>
                </c:pt>
                <c:pt idx="1681">
                  <c:v>387.05329999999998</c:v>
                </c:pt>
                <c:pt idx="1682">
                  <c:v>514.39330000000007</c:v>
                </c:pt>
                <c:pt idx="1683">
                  <c:v>472.15289999999999</c:v>
                </c:pt>
                <c:pt idx="1684">
                  <c:v>383.03070000000002</c:v>
                </c:pt>
                <c:pt idx="1685">
                  <c:v>381.08859999999999</c:v>
                </c:pt>
                <c:pt idx="1686">
                  <c:v>386.37479999999999</c:v>
                </c:pt>
                <c:pt idx="1687">
                  <c:v>390.78739999999999</c:v>
                </c:pt>
                <c:pt idx="1688">
                  <c:v>450.07830000000001</c:v>
                </c:pt>
                <c:pt idx="1689">
                  <c:v>422.3657</c:v>
                </c:pt>
                <c:pt idx="1690">
                  <c:v>522.86929999999995</c:v>
                </c:pt>
                <c:pt idx="1691">
                  <c:v>388.76749999999998</c:v>
                </c:pt>
                <c:pt idx="1692">
                  <c:v>389.0994</c:v>
                </c:pt>
                <c:pt idx="1693">
                  <c:v>356.14099999999996</c:v>
                </c:pt>
                <c:pt idx="1694">
                  <c:v>554.87520000000006</c:v>
                </c:pt>
                <c:pt idx="1695">
                  <c:v>423.68529999999998</c:v>
                </c:pt>
                <c:pt idx="1696">
                  <c:v>411.88</c:v>
                </c:pt>
                <c:pt idx="1697">
                  <c:v>348.99130000000002</c:v>
                </c:pt>
                <c:pt idx="1698">
                  <c:v>416.36770000000001</c:v>
                </c:pt>
                <c:pt idx="1699">
                  <c:v>367.37689999999998</c:v>
                </c:pt>
                <c:pt idx="1700">
                  <c:v>374.18520000000001</c:v>
                </c:pt>
                <c:pt idx="1701">
                  <c:v>488.7731</c:v>
                </c:pt>
                <c:pt idx="1702">
                  <c:v>342.83590000000004</c:v>
                </c:pt>
                <c:pt idx="1703">
                  <c:v>342.548</c:v>
                </c:pt>
                <c:pt idx="1704">
                  <c:v>397.36270000000002</c:v>
                </c:pt>
                <c:pt idx="1705">
                  <c:v>351.72320000000002</c:v>
                </c:pt>
                <c:pt idx="1706">
                  <c:v>406.13349999999997</c:v>
                </c:pt>
                <c:pt idx="1707">
                  <c:v>344.33339999999998</c:v>
                </c:pt>
                <c:pt idx="1708">
                  <c:v>356.48540000000003</c:v>
                </c:pt>
                <c:pt idx="1709">
                  <c:v>468.06199999999995</c:v>
                </c:pt>
                <c:pt idx="1710">
                  <c:v>621.1</c:v>
                </c:pt>
                <c:pt idx="1711">
                  <c:v>359.7878</c:v>
                </c:pt>
                <c:pt idx="1712">
                  <c:v>391.666</c:v>
                </c:pt>
                <c:pt idx="1713">
                  <c:v>392.47710000000001</c:v>
                </c:pt>
                <c:pt idx="1714">
                  <c:v>371.60419999999999</c:v>
                </c:pt>
                <c:pt idx="1715">
                  <c:v>356.70499999999998</c:v>
                </c:pt>
                <c:pt idx="1716">
                  <c:v>359.71899999999999</c:v>
                </c:pt>
                <c:pt idx="1717">
                  <c:v>344.64240000000001</c:v>
                </c:pt>
                <c:pt idx="1718">
                  <c:v>352.76769999999999</c:v>
                </c:pt>
                <c:pt idx="1719">
                  <c:v>366.69040000000001</c:v>
                </c:pt>
                <c:pt idx="1720">
                  <c:v>418.32100000000003</c:v>
                </c:pt>
                <c:pt idx="1721">
                  <c:v>359.45</c:v>
                </c:pt>
                <c:pt idx="1722">
                  <c:v>368.29519999999997</c:v>
                </c:pt>
                <c:pt idx="1723">
                  <c:v>345.93620000000004</c:v>
                </c:pt>
                <c:pt idx="1724">
                  <c:v>356.40749999999997</c:v>
                </c:pt>
                <c:pt idx="1725">
                  <c:v>425.98999999999995</c:v>
                </c:pt>
                <c:pt idx="1726">
                  <c:v>350.43900000000002</c:v>
                </c:pt>
                <c:pt idx="1727">
                  <c:v>358.17520000000002</c:v>
                </c:pt>
                <c:pt idx="1728">
                  <c:v>353.87819999999999</c:v>
                </c:pt>
                <c:pt idx="1729">
                  <c:v>358.06659999999999</c:v>
                </c:pt>
                <c:pt idx="1730">
                  <c:v>406.72720000000004</c:v>
                </c:pt>
                <c:pt idx="1731">
                  <c:v>444.04250000000002</c:v>
                </c:pt>
                <c:pt idx="1732">
                  <c:v>352.5967</c:v>
                </c:pt>
                <c:pt idx="1733">
                  <c:v>352.73880000000003</c:v>
                </c:pt>
                <c:pt idx="1734">
                  <c:v>370.07250000000005</c:v>
                </c:pt>
                <c:pt idx="1735">
                  <c:v>460.49060000000003</c:v>
                </c:pt>
                <c:pt idx="1736">
                  <c:v>368.54170000000005</c:v>
                </c:pt>
                <c:pt idx="1737">
                  <c:v>344.64150000000001</c:v>
                </c:pt>
                <c:pt idx="1738">
                  <c:v>350.9194</c:v>
                </c:pt>
                <c:pt idx="1739">
                  <c:v>401.56880000000001</c:v>
                </c:pt>
                <c:pt idx="1740">
                  <c:v>354.71289999999999</c:v>
                </c:pt>
                <c:pt idx="1741">
                  <c:v>399.47860000000003</c:v>
                </c:pt>
                <c:pt idx="1742">
                  <c:v>354.3186</c:v>
                </c:pt>
                <c:pt idx="1743">
                  <c:v>362.70229999999998</c:v>
                </c:pt>
                <c:pt idx="1744">
                  <c:v>443.83580000000001</c:v>
                </c:pt>
                <c:pt idx="1745">
                  <c:v>352.83579999999995</c:v>
                </c:pt>
                <c:pt idx="1746">
                  <c:v>435.93779999999998</c:v>
                </c:pt>
                <c:pt idx="1747">
                  <c:v>358.04660000000001</c:v>
                </c:pt>
                <c:pt idx="1748">
                  <c:v>427.40010000000001</c:v>
                </c:pt>
                <c:pt idx="1749">
                  <c:v>389.2704</c:v>
                </c:pt>
                <c:pt idx="1750">
                  <c:v>355.90690000000001</c:v>
                </c:pt>
                <c:pt idx="1751">
                  <c:v>342.1361</c:v>
                </c:pt>
                <c:pt idx="1752">
                  <c:v>408.71910000000003</c:v>
                </c:pt>
                <c:pt idx="1753">
                  <c:v>448.0421</c:v>
                </c:pt>
                <c:pt idx="1754">
                  <c:v>357.65559999999999</c:v>
                </c:pt>
                <c:pt idx="1755">
                  <c:v>348.2484</c:v>
                </c:pt>
                <c:pt idx="1756">
                  <c:v>378.26320000000004</c:v>
                </c:pt>
                <c:pt idx="1757">
                  <c:v>387.65410000000003</c:v>
                </c:pt>
                <c:pt idx="1758">
                  <c:v>423.9282</c:v>
                </c:pt>
                <c:pt idx="1759">
                  <c:v>374.68090000000001</c:v>
                </c:pt>
                <c:pt idx="1760">
                  <c:v>356.69230000000005</c:v>
                </c:pt>
                <c:pt idx="1761">
                  <c:v>383.78970000000004</c:v>
                </c:pt>
                <c:pt idx="1762">
                  <c:v>346.40910000000002</c:v>
                </c:pt>
                <c:pt idx="1763">
                  <c:v>421.1782</c:v>
                </c:pt>
                <c:pt idx="1764">
                  <c:v>348.69109999999995</c:v>
                </c:pt>
                <c:pt idx="1765">
                  <c:v>355.17840000000001</c:v>
                </c:pt>
                <c:pt idx="1766">
                  <c:v>357.43079999999998</c:v>
                </c:pt>
                <c:pt idx="1767">
                  <c:v>656.50850000000003</c:v>
                </c:pt>
                <c:pt idx="1768">
                  <c:v>377.06479999999999</c:v>
                </c:pt>
                <c:pt idx="1769">
                  <c:v>338.56709999999998</c:v>
                </c:pt>
                <c:pt idx="1770">
                  <c:v>352.43170000000003</c:v>
                </c:pt>
                <c:pt idx="1771">
                  <c:v>466.30619999999999</c:v>
                </c:pt>
                <c:pt idx="1772">
                  <c:v>555.76279999999997</c:v>
                </c:pt>
                <c:pt idx="1773">
                  <c:v>560.7011</c:v>
                </c:pt>
                <c:pt idx="1774">
                  <c:v>419.91910000000001</c:v>
                </c:pt>
                <c:pt idx="1775">
                  <c:v>425.31669999999997</c:v>
                </c:pt>
                <c:pt idx="1776">
                  <c:v>517.80839999999989</c:v>
                </c:pt>
                <c:pt idx="1777">
                  <c:v>369.98660000000001</c:v>
                </c:pt>
                <c:pt idx="1778">
                  <c:v>445.13319999999999</c:v>
                </c:pt>
                <c:pt idx="1779">
                  <c:v>333.44760000000002</c:v>
                </c:pt>
                <c:pt idx="1780">
                  <c:v>352.28920000000005</c:v>
                </c:pt>
                <c:pt idx="1781">
                  <c:v>389.54230000000001</c:v>
                </c:pt>
                <c:pt idx="1782">
                  <c:v>331.76179999999999</c:v>
                </c:pt>
                <c:pt idx="1783">
                  <c:v>351.54340000000002</c:v>
                </c:pt>
                <c:pt idx="1784">
                  <c:v>348.14879999999999</c:v>
                </c:pt>
                <c:pt idx="1785">
                  <c:v>342.61489999999998</c:v>
                </c:pt>
                <c:pt idx="1786">
                  <c:v>423.85240000000005</c:v>
                </c:pt>
                <c:pt idx="1787">
                  <c:v>427.38049999999998</c:v>
                </c:pt>
                <c:pt idx="1788">
                  <c:v>385.44760000000002</c:v>
                </c:pt>
                <c:pt idx="1789">
                  <c:v>335.57599999999996</c:v>
                </c:pt>
                <c:pt idx="1790">
                  <c:v>350.41070000000002</c:v>
                </c:pt>
                <c:pt idx="1791">
                  <c:v>373.8501</c:v>
                </c:pt>
                <c:pt idx="1792">
                  <c:v>345.37220000000002</c:v>
                </c:pt>
                <c:pt idx="1793">
                  <c:v>343.96700000000004</c:v>
                </c:pt>
                <c:pt idx="1794">
                  <c:v>394.58839999999998</c:v>
                </c:pt>
                <c:pt idx="1795">
                  <c:v>340.41829999999999</c:v>
                </c:pt>
                <c:pt idx="1796">
                  <c:v>364.45030000000003</c:v>
                </c:pt>
                <c:pt idx="1797">
                  <c:v>355.25700000000001</c:v>
                </c:pt>
                <c:pt idx="1798">
                  <c:v>475.63689999999997</c:v>
                </c:pt>
                <c:pt idx="1799">
                  <c:v>334.0838</c:v>
                </c:pt>
                <c:pt idx="1800">
                  <c:v>339.7543</c:v>
                </c:pt>
                <c:pt idx="1801">
                  <c:v>393.56549999999999</c:v>
                </c:pt>
                <c:pt idx="1802">
                  <c:v>401.15719999999999</c:v>
                </c:pt>
                <c:pt idx="1803">
                  <c:v>356.72900000000004</c:v>
                </c:pt>
                <c:pt idx="1804">
                  <c:v>351.55459999999999</c:v>
                </c:pt>
                <c:pt idx="1805">
                  <c:v>346.67529999999999</c:v>
                </c:pt>
                <c:pt idx="1806">
                  <c:v>487.25069999999999</c:v>
                </c:pt>
                <c:pt idx="1807">
                  <c:v>374.75889999999998</c:v>
                </c:pt>
                <c:pt idx="1808">
                  <c:v>353.23349999999999</c:v>
                </c:pt>
                <c:pt idx="1809">
                  <c:v>339.18219999999997</c:v>
                </c:pt>
                <c:pt idx="1810">
                  <c:v>338.40480000000002</c:v>
                </c:pt>
                <c:pt idx="1811">
                  <c:v>388.21510000000001</c:v>
                </c:pt>
                <c:pt idx="1812">
                  <c:v>424.44690000000003</c:v>
                </c:pt>
                <c:pt idx="1813">
                  <c:v>450.87049999999999</c:v>
                </c:pt>
                <c:pt idx="1814">
                  <c:v>348.53499999999997</c:v>
                </c:pt>
                <c:pt idx="1815">
                  <c:v>404.59610000000004</c:v>
                </c:pt>
                <c:pt idx="1816">
                  <c:v>431.34270000000004</c:v>
                </c:pt>
                <c:pt idx="1817">
                  <c:v>351.51060000000001</c:v>
                </c:pt>
                <c:pt idx="1818">
                  <c:v>357.1121</c:v>
                </c:pt>
                <c:pt idx="1819">
                  <c:v>419.6823</c:v>
                </c:pt>
                <c:pt idx="1820">
                  <c:v>381.52799999999996</c:v>
                </c:pt>
                <c:pt idx="1821">
                  <c:v>343.76459999999997</c:v>
                </c:pt>
                <c:pt idx="1822">
                  <c:v>345.67700000000002</c:v>
                </c:pt>
                <c:pt idx="1823">
                  <c:v>355.59780000000001</c:v>
                </c:pt>
                <c:pt idx="1824">
                  <c:v>357.9495</c:v>
                </c:pt>
                <c:pt idx="1825">
                  <c:v>397.94589999999999</c:v>
                </c:pt>
                <c:pt idx="1826">
                  <c:v>361.13620000000003</c:v>
                </c:pt>
                <c:pt idx="1827">
                  <c:v>346.13670000000002</c:v>
                </c:pt>
                <c:pt idx="1828">
                  <c:v>353.51589999999999</c:v>
                </c:pt>
                <c:pt idx="1829">
                  <c:v>354.95609999999999</c:v>
                </c:pt>
                <c:pt idx="1830">
                  <c:v>490.4554</c:v>
                </c:pt>
                <c:pt idx="1831">
                  <c:v>343.16480000000001</c:v>
                </c:pt>
                <c:pt idx="1832">
                  <c:v>337.95459999999997</c:v>
                </c:pt>
                <c:pt idx="1833">
                  <c:v>344.21410000000003</c:v>
                </c:pt>
                <c:pt idx="1834">
                  <c:v>438.14940000000001</c:v>
                </c:pt>
                <c:pt idx="1835">
                  <c:v>385.41520000000003</c:v>
                </c:pt>
                <c:pt idx="1836">
                  <c:v>345.9855</c:v>
                </c:pt>
                <c:pt idx="1837">
                  <c:v>450.58100000000002</c:v>
                </c:pt>
                <c:pt idx="1838">
                  <c:v>343.4006</c:v>
                </c:pt>
                <c:pt idx="1839">
                  <c:v>356.15019999999998</c:v>
                </c:pt>
                <c:pt idx="1840">
                  <c:v>414.43130000000002</c:v>
                </c:pt>
                <c:pt idx="1841">
                  <c:v>415.86759999999998</c:v>
                </c:pt>
                <c:pt idx="1842">
                  <c:v>377.82839999999999</c:v>
                </c:pt>
                <c:pt idx="1843">
                  <c:v>460.7097</c:v>
                </c:pt>
                <c:pt idx="1844">
                  <c:v>432.54050000000001</c:v>
                </c:pt>
                <c:pt idx="1845">
                  <c:v>353.1782</c:v>
                </c:pt>
                <c:pt idx="1846">
                  <c:v>542.8999</c:v>
                </c:pt>
                <c:pt idx="1847">
                  <c:v>346.40019999999998</c:v>
                </c:pt>
                <c:pt idx="1848">
                  <c:v>340.83870000000002</c:v>
                </c:pt>
                <c:pt idx="1849">
                  <c:v>380.47660000000002</c:v>
                </c:pt>
                <c:pt idx="1850">
                  <c:v>352.71799999999996</c:v>
                </c:pt>
                <c:pt idx="1851">
                  <c:v>424.245</c:v>
                </c:pt>
                <c:pt idx="1852">
                  <c:v>444.1044</c:v>
                </c:pt>
                <c:pt idx="1853">
                  <c:v>442.46190000000001</c:v>
                </c:pt>
                <c:pt idx="1854">
                  <c:v>379.13849999999996</c:v>
                </c:pt>
                <c:pt idx="1855">
                  <c:v>373.75969999999995</c:v>
                </c:pt>
                <c:pt idx="1856">
                  <c:v>392.93990000000002</c:v>
                </c:pt>
                <c:pt idx="1857">
                  <c:v>375.7407</c:v>
                </c:pt>
                <c:pt idx="1858">
                  <c:v>581.55510000000004</c:v>
                </c:pt>
                <c:pt idx="1859">
                  <c:v>358.7715</c:v>
                </c:pt>
                <c:pt idx="1860">
                  <c:v>334.99889999999999</c:v>
                </c:pt>
                <c:pt idx="1861">
                  <c:v>391.18550000000005</c:v>
                </c:pt>
                <c:pt idx="1862">
                  <c:v>357.07299999999998</c:v>
                </c:pt>
                <c:pt idx="1863">
                  <c:v>354.12120000000004</c:v>
                </c:pt>
                <c:pt idx="1864">
                  <c:v>346.37150000000003</c:v>
                </c:pt>
                <c:pt idx="1865">
                  <c:v>343.92679999999996</c:v>
                </c:pt>
                <c:pt idx="1866">
                  <c:v>404.34</c:v>
                </c:pt>
                <c:pt idx="1867">
                  <c:v>399.3</c:v>
                </c:pt>
                <c:pt idx="1868">
                  <c:v>462.40179999999998</c:v>
                </c:pt>
                <c:pt idx="1869">
                  <c:v>365.1234</c:v>
                </c:pt>
                <c:pt idx="1870">
                  <c:v>387.86340000000001</c:v>
                </c:pt>
                <c:pt idx="1871">
                  <c:v>372.31490000000002</c:v>
                </c:pt>
                <c:pt idx="1872">
                  <c:v>379.15629999999999</c:v>
                </c:pt>
                <c:pt idx="1873">
                  <c:v>338.15210000000002</c:v>
                </c:pt>
                <c:pt idx="1874">
                  <c:v>419.14359999999999</c:v>
                </c:pt>
                <c:pt idx="1875">
                  <c:v>338.15260000000001</c:v>
                </c:pt>
                <c:pt idx="1876">
                  <c:v>463.24739999999997</c:v>
                </c:pt>
                <c:pt idx="1877">
                  <c:v>380.53269999999998</c:v>
                </c:pt>
                <c:pt idx="1878">
                  <c:v>339.24520000000001</c:v>
                </c:pt>
                <c:pt idx="1879">
                  <c:v>426.2722</c:v>
                </c:pt>
                <c:pt idx="1880">
                  <c:v>348.05039999999997</c:v>
                </c:pt>
                <c:pt idx="1881">
                  <c:v>355.37180000000001</c:v>
                </c:pt>
                <c:pt idx="1882">
                  <c:v>392.54689999999999</c:v>
                </c:pt>
                <c:pt idx="1883">
                  <c:v>338.5342</c:v>
                </c:pt>
                <c:pt idx="1884">
                  <c:v>342.08509999999995</c:v>
                </c:pt>
                <c:pt idx="1885">
                  <c:v>343.85590000000002</c:v>
                </c:pt>
                <c:pt idx="1886">
                  <c:v>356.99609999999996</c:v>
                </c:pt>
                <c:pt idx="1887">
                  <c:v>362.11670000000004</c:v>
                </c:pt>
                <c:pt idx="1888">
                  <c:v>346.31959999999998</c:v>
                </c:pt>
                <c:pt idx="1889">
                  <c:v>341.99629999999996</c:v>
                </c:pt>
                <c:pt idx="1890">
                  <c:v>423.2407</c:v>
                </c:pt>
                <c:pt idx="1891">
                  <c:v>357.5333</c:v>
                </c:pt>
                <c:pt idx="1892">
                  <c:v>417.92790000000002</c:v>
                </c:pt>
                <c:pt idx="1893">
                  <c:v>355.46609999999998</c:v>
                </c:pt>
                <c:pt idx="1894">
                  <c:v>340.12419999999997</c:v>
                </c:pt>
                <c:pt idx="1895">
                  <c:v>355.48469999999998</c:v>
                </c:pt>
                <c:pt idx="1896">
                  <c:v>374.04949999999997</c:v>
                </c:pt>
                <c:pt idx="1897">
                  <c:v>387.30880000000002</c:v>
                </c:pt>
                <c:pt idx="1898">
                  <c:v>341.5136</c:v>
                </c:pt>
                <c:pt idx="1899">
                  <c:v>352.65800000000002</c:v>
                </c:pt>
                <c:pt idx="1900">
                  <c:v>512.29590000000007</c:v>
                </c:pt>
                <c:pt idx="1901">
                  <c:v>539.101</c:v>
                </c:pt>
                <c:pt idx="1902">
                  <c:v>375.91819999999996</c:v>
                </c:pt>
                <c:pt idx="1903">
                  <c:v>429.65189999999996</c:v>
                </c:pt>
                <c:pt idx="1904">
                  <c:v>346.03279999999995</c:v>
                </c:pt>
                <c:pt idx="1905">
                  <c:v>399.10559999999998</c:v>
                </c:pt>
                <c:pt idx="1906">
                  <c:v>379.94929999999999</c:v>
                </c:pt>
                <c:pt idx="1907">
                  <c:v>345.70709999999997</c:v>
                </c:pt>
                <c:pt idx="1908">
                  <c:v>351.89150000000001</c:v>
                </c:pt>
                <c:pt idx="1909">
                  <c:v>346.86080000000004</c:v>
                </c:pt>
                <c:pt idx="1910">
                  <c:v>377.55870000000004</c:v>
                </c:pt>
                <c:pt idx="1911">
                  <c:v>422.25790000000001</c:v>
                </c:pt>
                <c:pt idx="1912">
                  <c:v>347.60059999999999</c:v>
                </c:pt>
                <c:pt idx="1913">
                  <c:v>446.46599999999995</c:v>
                </c:pt>
                <c:pt idx="1914">
                  <c:v>352.9855</c:v>
                </c:pt>
                <c:pt idx="1915">
                  <c:v>438.13530000000003</c:v>
                </c:pt>
                <c:pt idx="1916">
                  <c:v>394.12809999999996</c:v>
                </c:pt>
                <c:pt idx="1917">
                  <c:v>351.16950000000003</c:v>
                </c:pt>
                <c:pt idx="1918">
                  <c:v>385.28930000000003</c:v>
                </c:pt>
                <c:pt idx="1919">
                  <c:v>361.99989999999997</c:v>
                </c:pt>
                <c:pt idx="1920">
                  <c:v>398.23840000000001</c:v>
                </c:pt>
                <c:pt idx="1921">
                  <c:v>360.82220000000001</c:v>
                </c:pt>
                <c:pt idx="1922">
                  <c:v>348.69670000000002</c:v>
                </c:pt>
                <c:pt idx="1923">
                  <c:v>361.01860000000005</c:v>
                </c:pt>
                <c:pt idx="1924">
                  <c:v>463.01940000000002</c:v>
                </c:pt>
                <c:pt idx="1925">
                  <c:v>403.02190000000002</c:v>
                </c:pt>
                <c:pt idx="1926">
                  <c:v>347.43800000000005</c:v>
                </c:pt>
                <c:pt idx="1927">
                  <c:v>357.50450000000001</c:v>
                </c:pt>
                <c:pt idx="1928">
                  <c:v>357.3997</c:v>
                </c:pt>
                <c:pt idx="1929">
                  <c:v>442.72899999999998</c:v>
                </c:pt>
                <c:pt idx="1930">
                  <c:v>443.78109999999998</c:v>
                </c:pt>
                <c:pt idx="1931">
                  <c:v>435.05670000000003</c:v>
                </c:pt>
                <c:pt idx="1932">
                  <c:v>386.61649999999997</c:v>
                </c:pt>
                <c:pt idx="1933">
                  <c:v>494.10110000000003</c:v>
                </c:pt>
                <c:pt idx="1934">
                  <c:v>395.57679999999999</c:v>
                </c:pt>
                <c:pt idx="1935">
                  <c:v>469.5258</c:v>
                </c:pt>
                <c:pt idx="1936">
                  <c:v>335.72890000000001</c:v>
                </c:pt>
                <c:pt idx="1937">
                  <c:v>344.39679999999998</c:v>
                </c:pt>
                <c:pt idx="1938">
                  <c:v>353.036</c:v>
                </c:pt>
                <c:pt idx="1939">
                  <c:v>344.57819999999998</c:v>
                </c:pt>
                <c:pt idx="1940">
                  <c:v>365.9864</c:v>
                </c:pt>
                <c:pt idx="1941">
                  <c:v>344.6114</c:v>
                </c:pt>
                <c:pt idx="1942">
                  <c:v>349.75909999999999</c:v>
                </c:pt>
                <c:pt idx="1943">
                  <c:v>454.0249</c:v>
                </c:pt>
                <c:pt idx="1944">
                  <c:v>409.3929</c:v>
                </c:pt>
                <c:pt idx="1945">
                  <c:v>480.63170000000002</c:v>
                </c:pt>
                <c:pt idx="1946">
                  <c:v>461.29969999999997</c:v>
                </c:pt>
                <c:pt idx="1947">
                  <c:v>359.91020000000003</c:v>
                </c:pt>
                <c:pt idx="1948">
                  <c:v>404.19290000000001</c:v>
                </c:pt>
                <c:pt idx="1949">
                  <c:v>386.85199999999998</c:v>
                </c:pt>
                <c:pt idx="1950">
                  <c:v>345.31079999999997</c:v>
                </c:pt>
                <c:pt idx="1951">
                  <c:v>343.66719999999998</c:v>
                </c:pt>
                <c:pt idx="1952">
                  <c:v>371.35559999999998</c:v>
                </c:pt>
                <c:pt idx="1953">
                  <c:v>343.72950000000003</c:v>
                </c:pt>
                <c:pt idx="1954">
                  <c:v>356.86149999999998</c:v>
                </c:pt>
                <c:pt idx="1955">
                  <c:v>387.20929999999998</c:v>
                </c:pt>
                <c:pt idx="1956">
                  <c:v>358.90100000000001</c:v>
                </c:pt>
                <c:pt idx="1957">
                  <c:v>364.6046</c:v>
                </c:pt>
                <c:pt idx="1958">
                  <c:v>509.47289999999998</c:v>
                </c:pt>
                <c:pt idx="1959">
                  <c:v>349.4153</c:v>
                </c:pt>
                <c:pt idx="1960">
                  <c:v>341.44319999999999</c:v>
                </c:pt>
                <c:pt idx="1961">
                  <c:v>364.1952</c:v>
                </c:pt>
                <c:pt idx="1962">
                  <c:v>360.78379999999999</c:v>
                </c:pt>
                <c:pt idx="1963">
                  <c:v>374.51259999999996</c:v>
                </c:pt>
                <c:pt idx="1964">
                  <c:v>360.26760000000002</c:v>
                </c:pt>
                <c:pt idx="1965">
                  <c:v>393.7765</c:v>
                </c:pt>
                <c:pt idx="1966">
                  <c:v>346.55829999999997</c:v>
                </c:pt>
                <c:pt idx="1967">
                  <c:v>372.35140000000001</c:v>
                </c:pt>
                <c:pt idx="1968">
                  <c:v>385.99639999999999</c:v>
                </c:pt>
                <c:pt idx="1969">
                  <c:v>348.18359999999996</c:v>
                </c:pt>
                <c:pt idx="1970">
                  <c:v>348.22520000000003</c:v>
                </c:pt>
                <c:pt idx="1971">
                  <c:v>347.55429999999996</c:v>
                </c:pt>
                <c:pt idx="1972">
                  <c:v>402.45920000000001</c:v>
                </c:pt>
                <c:pt idx="1973">
                  <c:v>357.59990000000005</c:v>
                </c:pt>
                <c:pt idx="1974">
                  <c:v>359.58269999999999</c:v>
                </c:pt>
                <c:pt idx="1975">
                  <c:v>352.97570000000002</c:v>
                </c:pt>
                <c:pt idx="1976">
                  <c:v>427.93809999999996</c:v>
                </c:pt>
                <c:pt idx="1977">
                  <c:v>403.46320000000003</c:v>
                </c:pt>
                <c:pt idx="1978">
                  <c:v>344.89330000000001</c:v>
                </c:pt>
                <c:pt idx="1979">
                  <c:v>394.2937</c:v>
                </c:pt>
                <c:pt idx="1980">
                  <c:v>352.84019999999998</c:v>
                </c:pt>
                <c:pt idx="1981">
                  <c:v>355.55769999999995</c:v>
                </c:pt>
                <c:pt idx="1982">
                  <c:v>437.75690000000003</c:v>
                </c:pt>
                <c:pt idx="1983">
                  <c:v>356.09449999999998</c:v>
                </c:pt>
                <c:pt idx="1984">
                  <c:v>344.62759999999997</c:v>
                </c:pt>
                <c:pt idx="1985">
                  <c:v>355.33260000000001</c:v>
                </c:pt>
                <c:pt idx="1986">
                  <c:v>354.18680000000001</c:v>
                </c:pt>
                <c:pt idx="1987">
                  <c:v>393.82920000000001</c:v>
                </c:pt>
                <c:pt idx="1988">
                  <c:v>432.3417</c:v>
                </c:pt>
                <c:pt idx="1989">
                  <c:v>419.20590000000004</c:v>
                </c:pt>
                <c:pt idx="1990">
                  <c:v>360.38599999999997</c:v>
                </c:pt>
                <c:pt idx="1991">
                  <c:v>375.83080000000001</c:v>
                </c:pt>
                <c:pt idx="1992">
                  <c:v>380.93830000000003</c:v>
                </c:pt>
                <c:pt idx="1993">
                  <c:v>350.67949999999996</c:v>
                </c:pt>
                <c:pt idx="1994">
                  <c:v>349.39269999999999</c:v>
                </c:pt>
                <c:pt idx="1995">
                  <c:v>352.84429999999998</c:v>
                </c:pt>
                <c:pt idx="1996">
                  <c:v>373.49810000000002</c:v>
                </c:pt>
                <c:pt idx="1997">
                  <c:v>387.21030000000002</c:v>
                </c:pt>
                <c:pt idx="1998">
                  <c:v>367.83139999999997</c:v>
                </c:pt>
                <c:pt idx="1999">
                  <c:v>356.38920000000002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6C-45A5-B2BB-A1037D394639}"/>
            </c:ext>
          </c:extLst>
        </c:ser>
        <c:ser>
          <c:idx val="1"/>
          <c:order val="1"/>
          <c:tx>
            <c:strRef>
              <c:f>'Order Processing Times'!$L$1</c:f>
              <c:strCache>
                <c:ptCount val="1"/>
                <c:pt idx="0">
                  <c:v>POC tuning - 1 (ms)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Times'!$L$2:$L$2001</c:f>
              <c:numCache>
                <c:formatCode>General</c:formatCode>
                <c:ptCount val="2000"/>
                <c:pt idx="0">
                  <c:v>18.558199999999999</c:v>
                </c:pt>
                <c:pt idx="1">
                  <c:v>8.1115999999999993</c:v>
                </c:pt>
                <c:pt idx="2">
                  <c:v>8.8711000000000002</c:v>
                </c:pt>
                <c:pt idx="3">
                  <c:v>8.4388000000000005</c:v>
                </c:pt>
                <c:pt idx="4">
                  <c:v>11.170199999999999</c:v>
                </c:pt>
                <c:pt idx="5">
                  <c:v>14.009</c:v>
                </c:pt>
                <c:pt idx="6">
                  <c:v>6.7635000000000005</c:v>
                </c:pt>
                <c:pt idx="7">
                  <c:v>9.9245999999999999</c:v>
                </c:pt>
                <c:pt idx="8">
                  <c:v>6.9821</c:v>
                </c:pt>
                <c:pt idx="9">
                  <c:v>8.0518000000000001</c:v>
                </c:pt>
                <c:pt idx="10">
                  <c:v>8.2885000000000009</c:v>
                </c:pt>
                <c:pt idx="11">
                  <c:v>7.9536999999999995</c:v>
                </c:pt>
                <c:pt idx="12">
                  <c:v>5.4476000000000004</c:v>
                </c:pt>
                <c:pt idx="13">
                  <c:v>4.6959999999999997</c:v>
                </c:pt>
                <c:pt idx="14">
                  <c:v>7.2603</c:v>
                </c:pt>
                <c:pt idx="15">
                  <c:v>9.729099999999999</c:v>
                </c:pt>
                <c:pt idx="16">
                  <c:v>9.1096000000000004</c:v>
                </c:pt>
                <c:pt idx="17">
                  <c:v>7.3264999999999993</c:v>
                </c:pt>
                <c:pt idx="18">
                  <c:v>6.3986000000000001</c:v>
                </c:pt>
                <c:pt idx="19">
                  <c:v>3.5238</c:v>
                </c:pt>
                <c:pt idx="20">
                  <c:v>4.6312999999999995</c:v>
                </c:pt>
                <c:pt idx="21">
                  <c:v>5.3696999999999999</c:v>
                </c:pt>
                <c:pt idx="22">
                  <c:v>7.1488999999999994</c:v>
                </c:pt>
                <c:pt idx="23">
                  <c:v>15.8725</c:v>
                </c:pt>
                <c:pt idx="24">
                  <c:v>4.7472000000000003</c:v>
                </c:pt>
                <c:pt idx="25">
                  <c:v>3.7827000000000002</c:v>
                </c:pt>
                <c:pt idx="26">
                  <c:v>5.2598000000000003</c:v>
                </c:pt>
                <c:pt idx="27">
                  <c:v>9.5057000000000009</c:v>
                </c:pt>
                <c:pt idx="28">
                  <c:v>6.3598999999999997</c:v>
                </c:pt>
                <c:pt idx="29">
                  <c:v>6.7095000000000002</c:v>
                </c:pt>
                <c:pt idx="30">
                  <c:v>4.51</c:v>
                </c:pt>
                <c:pt idx="31">
                  <c:v>12.510899999999999</c:v>
                </c:pt>
                <c:pt idx="32">
                  <c:v>5.5840999999999994</c:v>
                </c:pt>
                <c:pt idx="33">
                  <c:v>7.4780000000000006</c:v>
                </c:pt>
                <c:pt idx="34">
                  <c:v>6.3797000000000006</c:v>
                </c:pt>
                <c:pt idx="35">
                  <c:v>6.1966999999999999</c:v>
                </c:pt>
                <c:pt idx="36">
                  <c:v>5.4022999999999994</c:v>
                </c:pt>
                <c:pt idx="37">
                  <c:v>7.4155000000000006</c:v>
                </c:pt>
                <c:pt idx="38">
                  <c:v>4.8545000000000007</c:v>
                </c:pt>
                <c:pt idx="39">
                  <c:v>4.41</c:v>
                </c:pt>
                <c:pt idx="40">
                  <c:v>5.2703999999999995</c:v>
                </c:pt>
                <c:pt idx="41">
                  <c:v>8.1230999999999991</c:v>
                </c:pt>
                <c:pt idx="42">
                  <c:v>7.1006999999999998</c:v>
                </c:pt>
                <c:pt idx="43">
                  <c:v>5.7933000000000003</c:v>
                </c:pt>
                <c:pt idx="44">
                  <c:v>6.431</c:v>
                </c:pt>
                <c:pt idx="45">
                  <c:v>5.5256999999999996</c:v>
                </c:pt>
                <c:pt idx="46">
                  <c:v>5.4798</c:v>
                </c:pt>
                <c:pt idx="47">
                  <c:v>4.7408000000000001</c:v>
                </c:pt>
                <c:pt idx="48">
                  <c:v>5.7616999999999994</c:v>
                </c:pt>
                <c:pt idx="49">
                  <c:v>6.8713000000000006</c:v>
                </c:pt>
                <c:pt idx="50">
                  <c:v>7.7219999999999995</c:v>
                </c:pt>
                <c:pt idx="51">
                  <c:v>7.8968000000000007</c:v>
                </c:pt>
                <c:pt idx="52">
                  <c:v>6.3239000000000001</c:v>
                </c:pt>
                <c:pt idx="53">
                  <c:v>6.2450000000000001</c:v>
                </c:pt>
                <c:pt idx="54">
                  <c:v>26.992599999999999</c:v>
                </c:pt>
                <c:pt idx="55">
                  <c:v>11.996</c:v>
                </c:pt>
                <c:pt idx="56">
                  <c:v>9.916599999999999</c:v>
                </c:pt>
                <c:pt idx="57">
                  <c:v>8.2605000000000004</c:v>
                </c:pt>
                <c:pt idx="58">
                  <c:v>8.2967999999999993</c:v>
                </c:pt>
                <c:pt idx="59">
                  <c:v>8.9702999999999999</c:v>
                </c:pt>
                <c:pt idx="60">
                  <c:v>6.1970000000000001</c:v>
                </c:pt>
                <c:pt idx="61">
                  <c:v>6.1006</c:v>
                </c:pt>
                <c:pt idx="62">
                  <c:v>7.3289</c:v>
                </c:pt>
                <c:pt idx="63">
                  <c:v>5.6398999999999999</c:v>
                </c:pt>
                <c:pt idx="64">
                  <c:v>5.3733000000000004</c:v>
                </c:pt>
                <c:pt idx="65">
                  <c:v>5.4238999999999997</c:v>
                </c:pt>
                <c:pt idx="66">
                  <c:v>5.2465000000000002</c:v>
                </c:pt>
                <c:pt idx="67">
                  <c:v>5.5846</c:v>
                </c:pt>
                <c:pt idx="68">
                  <c:v>5.2281000000000004</c:v>
                </c:pt>
                <c:pt idx="69">
                  <c:v>5.3297999999999996</c:v>
                </c:pt>
                <c:pt idx="70">
                  <c:v>6.4596999999999998</c:v>
                </c:pt>
                <c:pt idx="71">
                  <c:v>7.4053000000000004</c:v>
                </c:pt>
                <c:pt idx="72">
                  <c:v>4.3727999999999998</c:v>
                </c:pt>
                <c:pt idx="73">
                  <c:v>4.9550999999999998</c:v>
                </c:pt>
                <c:pt idx="74">
                  <c:v>4.6359000000000004</c:v>
                </c:pt>
                <c:pt idx="75">
                  <c:v>6.7076000000000002</c:v>
                </c:pt>
                <c:pt idx="76">
                  <c:v>6.5237000000000007</c:v>
                </c:pt>
                <c:pt idx="77">
                  <c:v>5.1225000000000005</c:v>
                </c:pt>
                <c:pt idx="78">
                  <c:v>6.9733999999999998</c:v>
                </c:pt>
                <c:pt idx="79">
                  <c:v>9.2207999999999988</c:v>
                </c:pt>
                <c:pt idx="80">
                  <c:v>6.5966000000000005</c:v>
                </c:pt>
                <c:pt idx="81">
                  <c:v>7.6362000000000005</c:v>
                </c:pt>
                <c:pt idx="82">
                  <c:v>8.8041999999999998</c:v>
                </c:pt>
                <c:pt idx="83">
                  <c:v>6.7039</c:v>
                </c:pt>
                <c:pt idx="84">
                  <c:v>6.3169999999999993</c:v>
                </c:pt>
                <c:pt idx="85">
                  <c:v>7.7936000000000005</c:v>
                </c:pt>
                <c:pt idx="86">
                  <c:v>6.5608000000000004</c:v>
                </c:pt>
                <c:pt idx="87">
                  <c:v>6.8845999999999998</c:v>
                </c:pt>
                <c:pt idx="88">
                  <c:v>5.7574999999999994</c:v>
                </c:pt>
                <c:pt idx="89">
                  <c:v>6.556</c:v>
                </c:pt>
                <c:pt idx="90">
                  <c:v>6.4401000000000002</c:v>
                </c:pt>
                <c:pt idx="91">
                  <c:v>5.5123000000000006</c:v>
                </c:pt>
                <c:pt idx="92">
                  <c:v>5.7185999999999995</c:v>
                </c:pt>
                <c:pt idx="93">
                  <c:v>5.9863</c:v>
                </c:pt>
                <c:pt idx="94">
                  <c:v>4.8878000000000004</c:v>
                </c:pt>
                <c:pt idx="95">
                  <c:v>6.8548</c:v>
                </c:pt>
                <c:pt idx="96">
                  <c:v>7.3444000000000003</c:v>
                </c:pt>
                <c:pt idx="97">
                  <c:v>8.2181999999999995</c:v>
                </c:pt>
                <c:pt idx="98">
                  <c:v>8.2844999999999995</c:v>
                </c:pt>
                <c:pt idx="99">
                  <c:v>8.7486999999999995</c:v>
                </c:pt>
                <c:pt idx="100">
                  <c:v>9.0445999999999991</c:v>
                </c:pt>
                <c:pt idx="101">
                  <c:v>7.2225999999999999</c:v>
                </c:pt>
                <c:pt idx="102">
                  <c:v>6.6375000000000002</c:v>
                </c:pt>
                <c:pt idx="103">
                  <c:v>6.4351000000000003</c:v>
                </c:pt>
                <c:pt idx="104">
                  <c:v>7.8539000000000003</c:v>
                </c:pt>
                <c:pt idx="105">
                  <c:v>7.9314999999999989</c:v>
                </c:pt>
                <c:pt idx="106">
                  <c:v>7.0996999999999995</c:v>
                </c:pt>
                <c:pt idx="107">
                  <c:v>5.3378999999999994</c:v>
                </c:pt>
                <c:pt idx="108">
                  <c:v>7.5316000000000001</c:v>
                </c:pt>
                <c:pt idx="109">
                  <c:v>8.1498000000000008</c:v>
                </c:pt>
                <c:pt idx="110">
                  <c:v>8.0395000000000003</c:v>
                </c:pt>
                <c:pt idx="111">
                  <c:v>6.3041</c:v>
                </c:pt>
                <c:pt idx="112">
                  <c:v>6.2828999999999997</c:v>
                </c:pt>
                <c:pt idx="113">
                  <c:v>22.4329</c:v>
                </c:pt>
                <c:pt idx="114">
                  <c:v>12.976599999999999</c:v>
                </c:pt>
                <c:pt idx="115">
                  <c:v>13.132299999999999</c:v>
                </c:pt>
                <c:pt idx="116">
                  <c:v>5.8158000000000003</c:v>
                </c:pt>
                <c:pt idx="117">
                  <c:v>7.3010000000000002</c:v>
                </c:pt>
                <c:pt idx="118">
                  <c:v>6.9432</c:v>
                </c:pt>
                <c:pt idx="119">
                  <c:v>11.0373</c:v>
                </c:pt>
                <c:pt idx="120">
                  <c:v>7.9745000000000008</c:v>
                </c:pt>
                <c:pt idx="121">
                  <c:v>12.347199999999999</c:v>
                </c:pt>
                <c:pt idx="122">
                  <c:v>8.6669</c:v>
                </c:pt>
                <c:pt idx="123">
                  <c:v>10.240499999999999</c:v>
                </c:pt>
                <c:pt idx="124">
                  <c:v>9.1651000000000007</c:v>
                </c:pt>
                <c:pt idx="125">
                  <c:v>6.9715000000000007</c:v>
                </c:pt>
                <c:pt idx="126">
                  <c:v>7.6120999999999999</c:v>
                </c:pt>
                <c:pt idx="127">
                  <c:v>10.4756</c:v>
                </c:pt>
                <c:pt idx="128">
                  <c:v>10.918699999999999</c:v>
                </c:pt>
                <c:pt idx="129">
                  <c:v>11.645100000000001</c:v>
                </c:pt>
                <c:pt idx="130">
                  <c:v>8.7465000000000011</c:v>
                </c:pt>
                <c:pt idx="131">
                  <c:v>7.8925999999999998</c:v>
                </c:pt>
                <c:pt idx="132">
                  <c:v>8.8827999999999996</c:v>
                </c:pt>
                <c:pt idx="133">
                  <c:v>7.6262999999999996</c:v>
                </c:pt>
                <c:pt idx="134">
                  <c:v>8.1677999999999997</c:v>
                </c:pt>
                <c:pt idx="135">
                  <c:v>7.3049999999999997</c:v>
                </c:pt>
                <c:pt idx="136">
                  <c:v>13.8874</c:v>
                </c:pt>
                <c:pt idx="137">
                  <c:v>10.9443</c:v>
                </c:pt>
                <c:pt idx="138">
                  <c:v>12.238900000000001</c:v>
                </c:pt>
                <c:pt idx="139">
                  <c:v>25.233899999999998</c:v>
                </c:pt>
                <c:pt idx="140">
                  <c:v>24.212299999999999</c:v>
                </c:pt>
                <c:pt idx="141">
                  <c:v>13.450800000000001</c:v>
                </c:pt>
                <c:pt idx="142">
                  <c:v>10.725899999999999</c:v>
                </c:pt>
                <c:pt idx="143">
                  <c:v>9.7240000000000002</c:v>
                </c:pt>
                <c:pt idx="144">
                  <c:v>10.818100000000001</c:v>
                </c:pt>
                <c:pt idx="145">
                  <c:v>9.6547000000000001</c:v>
                </c:pt>
                <c:pt idx="146">
                  <c:v>10.785</c:v>
                </c:pt>
                <c:pt idx="147">
                  <c:v>9.1743000000000006</c:v>
                </c:pt>
                <c:pt idx="148">
                  <c:v>9.4210999999999991</c:v>
                </c:pt>
                <c:pt idx="149">
                  <c:v>6.8490000000000002</c:v>
                </c:pt>
                <c:pt idx="150">
                  <c:v>11.6191</c:v>
                </c:pt>
                <c:pt idx="151">
                  <c:v>16.595400000000001</c:v>
                </c:pt>
                <c:pt idx="152">
                  <c:v>12.216299999999999</c:v>
                </c:pt>
                <c:pt idx="153">
                  <c:v>10.819699999999999</c:v>
                </c:pt>
                <c:pt idx="154">
                  <c:v>10.5549</c:v>
                </c:pt>
                <c:pt idx="155">
                  <c:v>8.7907000000000011</c:v>
                </c:pt>
                <c:pt idx="156">
                  <c:v>13.1288</c:v>
                </c:pt>
                <c:pt idx="157">
                  <c:v>14.2407</c:v>
                </c:pt>
                <c:pt idx="158">
                  <c:v>12.181000000000001</c:v>
                </c:pt>
                <c:pt idx="159">
                  <c:v>10.364699999999999</c:v>
                </c:pt>
                <c:pt idx="160">
                  <c:v>10.3925</c:v>
                </c:pt>
                <c:pt idx="161">
                  <c:v>8.7141999999999999</c:v>
                </c:pt>
                <c:pt idx="162">
                  <c:v>10.2851</c:v>
                </c:pt>
                <c:pt idx="163">
                  <c:v>11.2157</c:v>
                </c:pt>
                <c:pt idx="164">
                  <c:v>11.2872</c:v>
                </c:pt>
                <c:pt idx="165">
                  <c:v>22.3187</c:v>
                </c:pt>
                <c:pt idx="166">
                  <c:v>22.056800000000003</c:v>
                </c:pt>
                <c:pt idx="167">
                  <c:v>19.244600000000002</c:v>
                </c:pt>
                <c:pt idx="168">
                  <c:v>19.046799999999998</c:v>
                </c:pt>
                <c:pt idx="169">
                  <c:v>13.7348</c:v>
                </c:pt>
                <c:pt idx="170">
                  <c:v>10.4298</c:v>
                </c:pt>
                <c:pt idx="171">
                  <c:v>10.7944</c:v>
                </c:pt>
                <c:pt idx="172">
                  <c:v>9.9725000000000001</c:v>
                </c:pt>
                <c:pt idx="173">
                  <c:v>10.117299999999998</c:v>
                </c:pt>
                <c:pt idx="174">
                  <c:v>12.2507</c:v>
                </c:pt>
                <c:pt idx="175">
                  <c:v>13.31</c:v>
                </c:pt>
                <c:pt idx="176">
                  <c:v>11.138199999999999</c:v>
                </c:pt>
                <c:pt idx="177">
                  <c:v>10.7522</c:v>
                </c:pt>
                <c:pt idx="178">
                  <c:v>13.263</c:v>
                </c:pt>
                <c:pt idx="179">
                  <c:v>12.006400000000001</c:v>
                </c:pt>
                <c:pt idx="180">
                  <c:v>13.697100000000001</c:v>
                </c:pt>
                <c:pt idx="181">
                  <c:v>10.6747</c:v>
                </c:pt>
                <c:pt idx="182">
                  <c:v>13.476099999999999</c:v>
                </c:pt>
                <c:pt idx="183">
                  <c:v>18.570399999999999</c:v>
                </c:pt>
                <c:pt idx="184">
                  <c:v>18.135999999999999</c:v>
                </c:pt>
                <c:pt idx="185">
                  <c:v>15.682499999999999</c:v>
                </c:pt>
                <c:pt idx="186">
                  <c:v>13.931600000000001</c:v>
                </c:pt>
                <c:pt idx="187">
                  <c:v>16.8201</c:v>
                </c:pt>
                <c:pt idx="188">
                  <c:v>11.2629</c:v>
                </c:pt>
                <c:pt idx="189">
                  <c:v>12.489500000000001</c:v>
                </c:pt>
                <c:pt idx="190">
                  <c:v>13.976799999999999</c:v>
                </c:pt>
                <c:pt idx="191">
                  <c:v>11.251000000000001</c:v>
                </c:pt>
                <c:pt idx="192">
                  <c:v>9.149799999999999</c:v>
                </c:pt>
                <c:pt idx="193">
                  <c:v>8.6511999999999993</c:v>
                </c:pt>
                <c:pt idx="194">
                  <c:v>11.22</c:v>
                </c:pt>
                <c:pt idx="195">
                  <c:v>12.3703</c:v>
                </c:pt>
                <c:pt idx="196">
                  <c:v>10.033800000000001</c:v>
                </c:pt>
                <c:pt idx="197">
                  <c:v>10.6328</c:v>
                </c:pt>
                <c:pt idx="198">
                  <c:v>10.368799999999998</c:v>
                </c:pt>
                <c:pt idx="199">
                  <c:v>15.4681</c:v>
                </c:pt>
                <c:pt idx="200">
                  <c:v>14.035300000000001</c:v>
                </c:pt>
                <c:pt idx="201">
                  <c:v>16.632899999999999</c:v>
                </c:pt>
                <c:pt idx="202">
                  <c:v>16.315999999999999</c:v>
                </c:pt>
                <c:pt idx="203">
                  <c:v>16.757100000000001</c:v>
                </c:pt>
                <c:pt idx="204">
                  <c:v>15.230799999999999</c:v>
                </c:pt>
                <c:pt idx="205">
                  <c:v>10.679499999999999</c:v>
                </c:pt>
                <c:pt idx="206">
                  <c:v>13.135400000000001</c:v>
                </c:pt>
                <c:pt idx="207">
                  <c:v>10.648199999999999</c:v>
                </c:pt>
                <c:pt idx="208">
                  <c:v>12.8803</c:v>
                </c:pt>
                <c:pt idx="209">
                  <c:v>16.786100000000001</c:v>
                </c:pt>
                <c:pt idx="210">
                  <c:v>11.1875</c:v>
                </c:pt>
                <c:pt idx="211">
                  <c:v>10.105599999999999</c:v>
                </c:pt>
                <c:pt idx="212">
                  <c:v>15.1554</c:v>
                </c:pt>
                <c:pt idx="213">
                  <c:v>14.2468</c:v>
                </c:pt>
                <c:pt idx="214">
                  <c:v>20.825799999999997</c:v>
                </c:pt>
                <c:pt idx="215">
                  <c:v>13.9938</c:v>
                </c:pt>
                <c:pt idx="216">
                  <c:v>10.267099999999999</c:v>
                </c:pt>
                <c:pt idx="217">
                  <c:v>25.806800000000003</c:v>
                </c:pt>
                <c:pt idx="218">
                  <c:v>27.573899999999998</c:v>
                </c:pt>
                <c:pt idx="219">
                  <c:v>14.8146</c:v>
                </c:pt>
                <c:pt idx="220">
                  <c:v>17.509599999999999</c:v>
                </c:pt>
                <c:pt idx="221">
                  <c:v>28.521000000000001</c:v>
                </c:pt>
                <c:pt idx="222">
                  <c:v>16.124600000000001</c:v>
                </c:pt>
                <c:pt idx="223">
                  <c:v>15.113200000000001</c:v>
                </c:pt>
                <c:pt idx="224">
                  <c:v>16.083400000000001</c:v>
                </c:pt>
                <c:pt idx="225">
                  <c:v>22.085100000000001</c:v>
                </c:pt>
                <c:pt idx="226">
                  <c:v>47.435499999999998</c:v>
                </c:pt>
                <c:pt idx="227">
                  <c:v>49.988499999999995</c:v>
                </c:pt>
                <c:pt idx="228">
                  <c:v>14.0406</c:v>
                </c:pt>
                <c:pt idx="229">
                  <c:v>14.027700000000001</c:v>
                </c:pt>
                <c:pt idx="230">
                  <c:v>12.0244</c:v>
                </c:pt>
                <c:pt idx="231">
                  <c:v>14.645</c:v>
                </c:pt>
                <c:pt idx="232">
                  <c:v>17.092099999999999</c:v>
                </c:pt>
                <c:pt idx="233">
                  <c:v>14.937199999999999</c:v>
                </c:pt>
                <c:pt idx="234">
                  <c:v>12.382999999999999</c:v>
                </c:pt>
                <c:pt idx="235">
                  <c:v>10.6296</c:v>
                </c:pt>
                <c:pt idx="236">
                  <c:v>13.328799999999999</c:v>
                </c:pt>
                <c:pt idx="237">
                  <c:v>12.1427</c:v>
                </c:pt>
                <c:pt idx="238">
                  <c:v>11.6576</c:v>
                </c:pt>
                <c:pt idx="239">
                  <c:v>14.6312</c:v>
                </c:pt>
                <c:pt idx="240">
                  <c:v>14.8535</c:v>
                </c:pt>
                <c:pt idx="241">
                  <c:v>20.291499999999999</c:v>
                </c:pt>
                <c:pt idx="242">
                  <c:v>36.095199999999998</c:v>
                </c:pt>
                <c:pt idx="243">
                  <c:v>25.023699999999998</c:v>
                </c:pt>
                <c:pt idx="244">
                  <c:v>13.485300000000001</c:v>
                </c:pt>
                <c:pt idx="245">
                  <c:v>12.4491</c:v>
                </c:pt>
                <c:pt idx="246">
                  <c:v>28.257899999999999</c:v>
                </c:pt>
                <c:pt idx="247">
                  <c:v>39.180700000000002</c:v>
                </c:pt>
                <c:pt idx="248">
                  <c:v>17.793300000000002</c:v>
                </c:pt>
                <c:pt idx="249">
                  <c:v>16.105399999999999</c:v>
                </c:pt>
                <c:pt idx="250">
                  <c:v>11.537699999999999</c:v>
                </c:pt>
                <c:pt idx="251">
                  <c:v>22.212499999999999</c:v>
                </c:pt>
                <c:pt idx="252">
                  <c:v>13.6431</c:v>
                </c:pt>
                <c:pt idx="253">
                  <c:v>15.2057</c:v>
                </c:pt>
                <c:pt idx="254">
                  <c:v>14.2264</c:v>
                </c:pt>
                <c:pt idx="255">
                  <c:v>15.5588</c:v>
                </c:pt>
                <c:pt idx="256">
                  <c:v>12.1244</c:v>
                </c:pt>
                <c:pt idx="257">
                  <c:v>15.505100000000001</c:v>
                </c:pt>
                <c:pt idx="258">
                  <c:v>23.072100000000002</c:v>
                </c:pt>
                <c:pt idx="259">
                  <c:v>19.676099999999998</c:v>
                </c:pt>
                <c:pt idx="260">
                  <c:v>23.5502</c:v>
                </c:pt>
                <c:pt idx="261">
                  <c:v>19.702999999999999</c:v>
                </c:pt>
                <c:pt idx="262">
                  <c:v>21.611499999999999</c:v>
                </c:pt>
                <c:pt idx="263">
                  <c:v>27.846</c:v>
                </c:pt>
                <c:pt idx="264">
                  <c:v>29.8569</c:v>
                </c:pt>
                <c:pt idx="265">
                  <c:v>24.355399999999999</c:v>
                </c:pt>
                <c:pt idx="266">
                  <c:v>37.737399999999994</c:v>
                </c:pt>
                <c:pt idx="267">
                  <c:v>24.0825</c:v>
                </c:pt>
                <c:pt idx="268">
                  <c:v>38.372599999999998</c:v>
                </c:pt>
                <c:pt idx="269">
                  <c:v>24.787400000000002</c:v>
                </c:pt>
                <c:pt idx="270">
                  <c:v>18.7422</c:v>
                </c:pt>
                <c:pt idx="271">
                  <c:v>18.9726</c:v>
                </c:pt>
                <c:pt idx="272">
                  <c:v>29.366199999999999</c:v>
                </c:pt>
                <c:pt idx="273">
                  <c:v>38.512799999999999</c:v>
                </c:pt>
                <c:pt idx="274">
                  <c:v>15.779199999999999</c:v>
                </c:pt>
                <c:pt idx="275">
                  <c:v>13.8971</c:v>
                </c:pt>
                <c:pt idx="276">
                  <c:v>15.523199999999999</c:v>
                </c:pt>
                <c:pt idx="277">
                  <c:v>24.938800000000001</c:v>
                </c:pt>
                <c:pt idx="278">
                  <c:v>30.185700000000001</c:v>
                </c:pt>
                <c:pt idx="279">
                  <c:v>20.208500000000001</c:v>
                </c:pt>
                <c:pt idx="280">
                  <c:v>21.817</c:v>
                </c:pt>
                <c:pt idx="281">
                  <c:v>32.059100000000001</c:v>
                </c:pt>
                <c:pt idx="282">
                  <c:v>15.8378</c:v>
                </c:pt>
                <c:pt idx="283">
                  <c:v>11.893700000000001</c:v>
                </c:pt>
                <c:pt idx="284">
                  <c:v>16.4284</c:v>
                </c:pt>
                <c:pt idx="285">
                  <c:v>15.9429</c:v>
                </c:pt>
                <c:pt idx="286">
                  <c:v>19.112000000000002</c:v>
                </c:pt>
                <c:pt idx="287">
                  <c:v>17.053999999999998</c:v>
                </c:pt>
                <c:pt idx="288">
                  <c:v>14.9597</c:v>
                </c:pt>
                <c:pt idx="289">
                  <c:v>17.094799999999999</c:v>
                </c:pt>
                <c:pt idx="290">
                  <c:v>53.970200000000006</c:v>
                </c:pt>
                <c:pt idx="291">
                  <c:v>20.1175</c:v>
                </c:pt>
                <c:pt idx="292">
                  <c:v>20.2089</c:v>
                </c:pt>
                <c:pt idx="293">
                  <c:v>16.241599999999998</c:v>
                </c:pt>
                <c:pt idx="294">
                  <c:v>11.526399999999999</c:v>
                </c:pt>
                <c:pt idx="295">
                  <c:v>19.066600000000001</c:v>
                </c:pt>
                <c:pt idx="296">
                  <c:v>30.467100000000002</c:v>
                </c:pt>
                <c:pt idx="297">
                  <c:v>26.388500000000001</c:v>
                </c:pt>
                <c:pt idx="298">
                  <c:v>21.000299999999999</c:v>
                </c:pt>
                <c:pt idx="299">
                  <c:v>15.8775</c:v>
                </c:pt>
                <c:pt idx="300">
                  <c:v>17.458600000000001</c:v>
                </c:pt>
                <c:pt idx="301">
                  <c:v>21.0565</c:v>
                </c:pt>
                <c:pt idx="302">
                  <c:v>23.3643</c:v>
                </c:pt>
                <c:pt idx="303">
                  <c:v>17.0503</c:v>
                </c:pt>
                <c:pt idx="304">
                  <c:v>16.808300000000003</c:v>
                </c:pt>
                <c:pt idx="305">
                  <c:v>16.433199999999999</c:v>
                </c:pt>
                <c:pt idx="306">
                  <c:v>13.474399999999999</c:v>
                </c:pt>
                <c:pt idx="307">
                  <c:v>14.8841</c:v>
                </c:pt>
                <c:pt idx="308">
                  <c:v>15.5885</c:v>
                </c:pt>
                <c:pt idx="309">
                  <c:v>16.431500000000003</c:v>
                </c:pt>
                <c:pt idx="310">
                  <c:v>14.187200000000001</c:v>
                </c:pt>
                <c:pt idx="311">
                  <c:v>28.954799999999999</c:v>
                </c:pt>
                <c:pt idx="312">
                  <c:v>24.2485</c:v>
                </c:pt>
                <c:pt idx="313">
                  <c:v>22.544</c:v>
                </c:pt>
                <c:pt idx="314">
                  <c:v>15.597</c:v>
                </c:pt>
                <c:pt idx="315">
                  <c:v>16.412699999999997</c:v>
                </c:pt>
                <c:pt idx="316">
                  <c:v>17.055299999999999</c:v>
                </c:pt>
                <c:pt idx="317">
                  <c:v>25.5472</c:v>
                </c:pt>
                <c:pt idx="318">
                  <c:v>39.320700000000002</c:v>
                </c:pt>
                <c:pt idx="319">
                  <c:v>16.226399999999998</c:v>
                </c:pt>
                <c:pt idx="320">
                  <c:v>26.0991</c:v>
                </c:pt>
                <c:pt idx="321">
                  <c:v>21.8156</c:v>
                </c:pt>
                <c:pt idx="322">
                  <c:v>21.523299999999999</c:v>
                </c:pt>
                <c:pt idx="323">
                  <c:v>20.8184</c:v>
                </c:pt>
                <c:pt idx="324">
                  <c:v>17.090700000000002</c:v>
                </c:pt>
                <c:pt idx="325">
                  <c:v>22.114899999999999</c:v>
                </c:pt>
                <c:pt idx="326">
                  <c:v>24.084900000000001</c:v>
                </c:pt>
                <c:pt idx="327">
                  <c:v>24.186900000000001</c:v>
                </c:pt>
                <c:pt idx="328">
                  <c:v>15.818499999999998</c:v>
                </c:pt>
                <c:pt idx="329">
                  <c:v>13.664900000000001</c:v>
                </c:pt>
                <c:pt idx="330">
                  <c:v>16.980700000000002</c:v>
                </c:pt>
                <c:pt idx="331">
                  <c:v>22.644399999999997</c:v>
                </c:pt>
                <c:pt idx="332">
                  <c:v>26.998200000000001</c:v>
                </c:pt>
                <c:pt idx="333">
                  <c:v>38.8386</c:v>
                </c:pt>
                <c:pt idx="334">
                  <c:v>52.8461</c:v>
                </c:pt>
                <c:pt idx="335">
                  <c:v>45.860199999999999</c:v>
                </c:pt>
                <c:pt idx="336">
                  <c:v>38.9208</c:v>
                </c:pt>
                <c:pt idx="337">
                  <c:v>15.673699999999998</c:v>
                </c:pt>
                <c:pt idx="338">
                  <c:v>16.2653</c:v>
                </c:pt>
                <c:pt idx="339">
                  <c:v>21.324099999999998</c:v>
                </c:pt>
                <c:pt idx="340">
                  <c:v>26.637899999999998</c:v>
                </c:pt>
                <c:pt idx="341">
                  <c:v>23.027700000000003</c:v>
                </c:pt>
                <c:pt idx="342">
                  <c:v>26.781500000000001</c:v>
                </c:pt>
                <c:pt idx="343">
                  <c:v>16.621299999999998</c:v>
                </c:pt>
                <c:pt idx="344">
                  <c:v>18.869400000000002</c:v>
                </c:pt>
                <c:pt idx="345">
                  <c:v>17.328199999999999</c:v>
                </c:pt>
                <c:pt idx="346">
                  <c:v>32.127900000000004</c:v>
                </c:pt>
                <c:pt idx="347">
                  <c:v>23.531400000000001</c:v>
                </c:pt>
                <c:pt idx="348">
                  <c:v>30.172899999999998</c:v>
                </c:pt>
                <c:pt idx="349">
                  <c:v>28.377800000000001</c:v>
                </c:pt>
                <c:pt idx="350">
                  <c:v>24.745699999999999</c:v>
                </c:pt>
                <c:pt idx="351">
                  <c:v>18.528699999999997</c:v>
                </c:pt>
                <c:pt idx="352">
                  <c:v>19.2881</c:v>
                </c:pt>
                <c:pt idx="353">
                  <c:v>28.301400000000001</c:v>
                </c:pt>
                <c:pt idx="354">
                  <c:v>22.639300000000002</c:v>
                </c:pt>
                <c:pt idx="355">
                  <c:v>21.199099999999998</c:v>
                </c:pt>
                <c:pt idx="356">
                  <c:v>21.805600000000002</c:v>
                </c:pt>
                <c:pt idx="357">
                  <c:v>33.0473</c:v>
                </c:pt>
                <c:pt idx="358">
                  <c:v>34.990300000000005</c:v>
                </c:pt>
                <c:pt idx="359">
                  <c:v>27.978999999999999</c:v>
                </c:pt>
                <c:pt idx="360">
                  <c:v>23.7822</c:v>
                </c:pt>
                <c:pt idx="361">
                  <c:v>60.316200000000002</c:v>
                </c:pt>
                <c:pt idx="362">
                  <c:v>19.183499999999999</c:v>
                </c:pt>
                <c:pt idx="363">
                  <c:v>17.111699999999999</c:v>
                </c:pt>
                <c:pt idx="364">
                  <c:v>18.146099999999997</c:v>
                </c:pt>
                <c:pt idx="365">
                  <c:v>17.567699999999999</c:v>
                </c:pt>
                <c:pt idx="366">
                  <c:v>17.827099999999998</c:v>
                </c:pt>
                <c:pt idx="367">
                  <c:v>21.057699999999997</c:v>
                </c:pt>
                <c:pt idx="368">
                  <c:v>17.1875</c:v>
                </c:pt>
                <c:pt idx="369">
                  <c:v>27.209099999999999</c:v>
                </c:pt>
                <c:pt idx="370">
                  <c:v>22.193899999999999</c:v>
                </c:pt>
                <c:pt idx="371">
                  <c:v>16.9636</c:v>
                </c:pt>
                <c:pt idx="372">
                  <c:v>25.101200000000002</c:v>
                </c:pt>
                <c:pt idx="373">
                  <c:v>42.261800000000001</c:v>
                </c:pt>
                <c:pt idx="374">
                  <c:v>26.6143</c:v>
                </c:pt>
                <c:pt idx="375">
                  <c:v>16.727399999999999</c:v>
                </c:pt>
                <c:pt idx="376">
                  <c:v>22.458100000000002</c:v>
                </c:pt>
                <c:pt idx="377">
                  <c:v>42.4587</c:v>
                </c:pt>
                <c:pt idx="378">
                  <c:v>43.010199999999998</c:v>
                </c:pt>
                <c:pt idx="379">
                  <c:v>44.828600000000002</c:v>
                </c:pt>
                <c:pt idx="380">
                  <c:v>44.997500000000002</c:v>
                </c:pt>
                <c:pt idx="381">
                  <c:v>21.438700000000001</c:v>
                </c:pt>
                <c:pt idx="382">
                  <c:v>28.8185</c:v>
                </c:pt>
                <c:pt idx="383">
                  <c:v>25.878700000000002</c:v>
                </c:pt>
                <c:pt idx="384">
                  <c:v>21.001799999999999</c:v>
                </c:pt>
                <c:pt idx="385">
                  <c:v>15.878900000000002</c:v>
                </c:pt>
                <c:pt idx="386">
                  <c:v>19.6281</c:v>
                </c:pt>
                <c:pt idx="387">
                  <c:v>19.581199999999999</c:v>
                </c:pt>
                <c:pt idx="388">
                  <c:v>40.890599999999999</c:v>
                </c:pt>
                <c:pt idx="389">
                  <c:v>33.104300000000002</c:v>
                </c:pt>
                <c:pt idx="390">
                  <c:v>36.4604</c:v>
                </c:pt>
                <c:pt idx="391">
                  <c:v>19.130800000000001</c:v>
                </c:pt>
                <c:pt idx="392">
                  <c:v>23.037100000000002</c:v>
                </c:pt>
                <c:pt idx="393">
                  <c:v>20.3611</c:v>
                </c:pt>
                <c:pt idx="394">
                  <c:v>18.208599999999997</c:v>
                </c:pt>
                <c:pt idx="395">
                  <c:v>20.611599999999999</c:v>
                </c:pt>
                <c:pt idx="396">
                  <c:v>26.293500000000002</c:v>
                </c:pt>
                <c:pt idx="397">
                  <c:v>20.725000000000001</c:v>
                </c:pt>
                <c:pt idx="398">
                  <c:v>25.009499999999999</c:v>
                </c:pt>
                <c:pt idx="399">
                  <c:v>30.857099999999999</c:v>
                </c:pt>
                <c:pt idx="400">
                  <c:v>19.752700000000001</c:v>
                </c:pt>
                <c:pt idx="401">
                  <c:v>23.548099999999998</c:v>
                </c:pt>
                <c:pt idx="402">
                  <c:v>19.613900000000001</c:v>
                </c:pt>
                <c:pt idx="403">
                  <c:v>19.9009</c:v>
                </c:pt>
                <c:pt idx="404">
                  <c:v>33.577000000000005</c:v>
                </c:pt>
                <c:pt idx="405">
                  <c:v>32.135300000000001</c:v>
                </c:pt>
                <c:pt idx="406">
                  <c:v>23.3277</c:v>
                </c:pt>
                <c:pt idx="407">
                  <c:v>21.7151</c:v>
                </c:pt>
                <c:pt idx="408">
                  <c:v>20.305799999999998</c:v>
                </c:pt>
                <c:pt idx="409">
                  <c:v>20.174800000000001</c:v>
                </c:pt>
                <c:pt idx="410">
                  <c:v>22.634799999999998</c:v>
                </c:pt>
                <c:pt idx="411">
                  <c:v>29.095800000000001</c:v>
                </c:pt>
                <c:pt idx="412">
                  <c:v>18.471899999999998</c:v>
                </c:pt>
                <c:pt idx="413">
                  <c:v>19.367700000000003</c:v>
                </c:pt>
                <c:pt idx="414">
                  <c:v>18.1906</c:v>
                </c:pt>
                <c:pt idx="415">
                  <c:v>21.231300000000001</c:v>
                </c:pt>
                <c:pt idx="416">
                  <c:v>22.861499999999999</c:v>
                </c:pt>
                <c:pt idx="417">
                  <c:v>22.335100000000001</c:v>
                </c:pt>
                <c:pt idx="418">
                  <c:v>21.222999999999999</c:v>
                </c:pt>
                <c:pt idx="419">
                  <c:v>42.705500000000001</c:v>
                </c:pt>
                <c:pt idx="420">
                  <c:v>62.148600000000002</c:v>
                </c:pt>
                <c:pt idx="421">
                  <c:v>31.734900000000003</c:v>
                </c:pt>
                <c:pt idx="422">
                  <c:v>55.1143</c:v>
                </c:pt>
                <c:pt idx="423">
                  <c:v>26.1967</c:v>
                </c:pt>
                <c:pt idx="424">
                  <c:v>17.707799999999999</c:v>
                </c:pt>
                <c:pt idx="425">
                  <c:v>19.949499999999997</c:v>
                </c:pt>
                <c:pt idx="426">
                  <c:v>18.6496</c:v>
                </c:pt>
                <c:pt idx="427">
                  <c:v>23.7849</c:v>
                </c:pt>
                <c:pt idx="428">
                  <c:v>22.3887</c:v>
                </c:pt>
                <c:pt idx="429">
                  <c:v>26.977399999999999</c:v>
                </c:pt>
                <c:pt idx="430">
                  <c:v>28.222000000000001</c:v>
                </c:pt>
                <c:pt idx="431">
                  <c:v>21.714500000000001</c:v>
                </c:pt>
                <c:pt idx="432">
                  <c:v>27.1755</c:v>
                </c:pt>
                <c:pt idx="433">
                  <c:v>37.5822</c:v>
                </c:pt>
                <c:pt idx="434">
                  <c:v>46.997299999999996</c:v>
                </c:pt>
                <c:pt idx="435">
                  <c:v>64.934100000000001</c:v>
                </c:pt>
                <c:pt idx="436">
                  <c:v>47.865900000000003</c:v>
                </c:pt>
                <c:pt idx="437">
                  <c:v>23.7395</c:v>
                </c:pt>
                <c:pt idx="438">
                  <c:v>19.095399999999998</c:v>
                </c:pt>
                <c:pt idx="439">
                  <c:v>43.432499999999997</c:v>
                </c:pt>
                <c:pt idx="440">
                  <c:v>30.207599999999999</c:v>
                </c:pt>
                <c:pt idx="441">
                  <c:v>15.831399999999999</c:v>
                </c:pt>
                <c:pt idx="442">
                  <c:v>20.899000000000001</c:v>
                </c:pt>
                <c:pt idx="443">
                  <c:v>22.8612</c:v>
                </c:pt>
                <c:pt idx="444">
                  <c:v>24.458600000000001</c:v>
                </c:pt>
                <c:pt idx="445">
                  <c:v>19.848299999999998</c:v>
                </c:pt>
                <c:pt idx="446">
                  <c:v>20.7042</c:v>
                </c:pt>
                <c:pt idx="447">
                  <c:v>26.637699999999999</c:v>
                </c:pt>
                <c:pt idx="448">
                  <c:v>38.641500000000001</c:v>
                </c:pt>
                <c:pt idx="449">
                  <c:v>26.977600000000002</c:v>
                </c:pt>
                <c:pt idx="450">
                  <c:v>22.945900000000002</c:v>
                </c:pt>
                <c:pt idx="451">
                  <c:v>33.01</c:v>
                </c:pt>
                <c:pt idx="452">
                  <c:v>29.967400000000001</c:v>
                </c:pt>
                <c:pt idx="453">
                  <c:v>24.157899999999998</c:v>
                </c:pt>
                <c:pt idx="454">
                  <c:v>35.789300000000004</c:v>
                </c:pt>
                <c:pt idx="455">
                  <c:v>43.654900000000005</c:v>
                </c:pt>
                <c:pt idx="456">
                  <c:v>22.018599999999999</c:v>
                </c:pt>
                <c:pt idx="457">
                  <c:v>39.419000000000004</c:v>
                </c:pt>
                <c:pt idx="458">
                  <c:v>31.797899999999998</c:v>
                </c:pt>
                <c:pt idx="459">
                  <c:v>21.6738</c:v>
                </c:pt>
                <c:pt idx="460">
                  <c:v>27.739599999999999</c:v>
                </c:pt>
                <c:pt idx="461">
                  <c:v>20.766999999999999</c:v>
                </c:pt>
                <c:pt idx="462">
                  <c:v>22.1861</c:v>
                </c:pt>
                <c:pt idx="463">
                  <c:v>32.278700000000001</c:v>
                </c:pt>
                <c:pt idx="464">
                  <c:v>25.040199999999999</c:v>
                </c:pt>
                <c:pt idx="465">
                  <c:v>22.120100000000001</c:v>
                </c:pt>
                <c:pt idx="466">
                  <c:v>42.629899999999999</c:v>
                </c:pt>
                <c:pt idx="467">
                  <c:v>28.877500000000001</c:v>
                </c:pt>
                <c:pt idx="468">
                  <c:v>35.829100000000004</c:v>
                </c:pt>
                <c:pt idx="469">
                  <c:v>40.325899999999997</c:v>
                </c:pt>
                <c:pt idx="470">
                  <c:v>44.847099999999998</c:v>
                </c:pt>
                <c:pt idx="471">
                  <c:v>37.896899999999995</c:v>
                </c:pt>
                <c:pt idx="472">
                  <c:v>32.882799999999996</c:v>
                </c:pt>
                <c:pt idx="473">
                  <c:v>21.223300000000002</c:v>
                </c:pt>
                <c:pt idx="474">
                  <c:v>22.3813</c:v>
                </c:pt>
                <c:pt idx="475">
                  <c:v>24.896699999999999</c:v>
                </c:pt>
                <c:pt idx="476">
                  <c:v>48.629199999999997</c:v>
                </c:pt>
                <c:pt idx="477">
                  <c:v>35.392099999999999</c:v>
                </c:pt>
                <c:pt idx="478">
                  <c:v>42.264299999999999</c:v>
                </c:pt>
                <c:pt idx="479">
                  <c:v>23.9026</c:v>
                </c:pt>
                <c:pt idx="480">
                  <c:v>28.843600000000002</c:v>
                </c:pt>
                <c:pt idx="481">
                  <c:v>42.550600000000003</c:v>
                </c:pt>
                <c:pt idx="482">
                  <c:v>24.51</c:v>
                </c:pt>
                <c:pt idx="483">
                  <c:v>19.947900000000001</c:v>
                </c:pt>
                <c:pt idx="484">
                  <c:v>26.264499999999998</c:v>
                </c:pt>
                <c:pt idx="485">
                  <c:v>23.442399999999999</c:v>
                </c:pt>
                <c:pt idx="486">
                  <c:v>42.115899999999996</c:v>
                </c:pt>
                <c:pt idx="487">
                  <c:v>32.578999999999994</c:v>
                </c:pt>
                <c:pt idx="488">
                  <c:v>26.824400000000001</c:v>
                </c:pt>
                <c:pt idx="489">
                  <c:v>21.177099999999999</c:v>
                </c:pt>
                <c:pt idx="490">
                  <c:v>21.375900000000001</c:v>
                </c:pt>
                <c:pt idx="491">
                  <c:v>71.637799999999999</c:v>
                </c:pt>
                <c:pt idx="492">
                  <c:v>34.491700000000002</c:v>
                </c:pt>
                <c:pt idx="493">
                  <c:v>22.642200000000003</c:v>
                </c:pt>
                <c:pt idx="494">
                  <c:v>43.548999999999999</c:v>
                </c:pt>
                <c:pt idx="495">
                  <c:v>24.221599999999999</c:v>
                </c:pt>
                <c:pt idx="496">
                  <c:v>25.164099999999998</c:v>
                </c:pt>
                <c:pt idx="497">
                  <c:v>22.957899999999999</c:v>
                </c:pt>
                <c:pt idx="498">
                  <c:v>25.051099999999998</c:v>
                </c:pt>
                <c:pt idx="499">
                  <c:v>26.0959</c:v>
                </c:pt>
                <c:pt idx="500">
                  <c:v>42.990699999999997</c:v>
                </c:pt>
                <c:pt idx="501">
                  <c:v>44.848300000000002</c:v>
                </c:pt>
                <c:pt idx="502">
                  <c:v>43.671900000000001</c:v>
                </c:pt>
                <c:pt idx="503">
                  <c:v>27.084199999999999</c:v>
                </c:pt>
                <c:pt idx="504">
                  <c:v>26.126199999999997</c:v>
                </c:pt>
                <c:pt idx="505">
                  <c:v>32.659599999999998</c:v>
                </c:pt>
                <c:pt idx="506">
                  <c:v>24.3491</c:v>
                </c:pt>
                <c:pt idx="507">
                  <c:v>25.263000000000002</c:v>
                </c:pt>
                <c:pt idx="508">
                  <c:v>31.617000000000001</c:v>
                </c:pt>
                <c:pt idx="509">
                  <c:v>34.218800000000002</c:v>
                </c:pt>
                <c:pt idx="510">
                  <c:v>44.863100000000003</c:v>
                </c:pt>
                <c:pt idx="511">
                  <c:v>36.179200000000002</c:v>
                </c:pt>
                <c:pt idx="512">
                  <c:v>53.804099999999998</c:v>
                </c:pt>
                <c:pt idx="513">
                  <c:v>38.993699999999997</c:v>
                </c:pt>
                <c:pt idx="514">
                  <c:v>35.853900000000003</c:v>
                </c:pt>
                <c:pt idx="515">
                  <c:v>22.722200000000001</c:v>
                </c:pt>
                <c:pt idx="516">
                  <c:v>25.805399999999999</c:v>
                </c:pt>
                <c:pt idx="517">
                  <c:v>23.7608</c:v>
                </c:pt>
                <c:pt idx="518">
                  <c:v>26.040399999999998</c:v>
                </c:pt>
                <c:pt idx="519">
                  <c:v>28.694999999999997</c:v>
                </c:pt>
                <c:pt idx="520">
                  <c:v>25.5839</c:v>
                </c:pt>
                <c:pt idx="521">
                  <c:v>25.780799999999999</c:v>
                </c:pt>
                <c:pt idx="522">
                  <c:v>50.716099999999997</c:v>
                </c:pt>
                <c:pt idx="523">
                  <c:v>26.234400000000001</c:v>
                </c:pt>
                <c:pt idx="524">
                  <c:v>34.9283</c:v>
                </c:pt>
                <c:pt idx="525">
                  <c:v>22.490500000000001</c:v>
                </c:pt>
                <c:pt idx="526">
                  <c:v>34.576999999999998</c:v>
                </c:pt>
                <c:pt idx="527">
                  <c:v>25.502400000000002</c:v>
                </c:pt>
                <c:pt idx="528">
                  <c:v>18.914199999999997</c:v>
                </c:pt>
                <c:pt idx="529">
                  <c:v>23.260300000000001</c:v>
                </c:pt>
                <c:pt idx="530">
                  <c:v>24.9499</c:v>
                </c:pt>
                <c:pt idx="531">
                  <c:v>61.8825</c:v>
                </c:pt>
                <c:pt idx="532">
                  <c:v>50.384699999999995</c:v>
                </c:pt>
                <c:pt idx="533">
                  <c:v>25.825700000000001</c:v>
                </c:pt>
                <c:pt idx="534">
                  <c:v>59.479900000000001</c:v>
                </c:pt>
                <c:pt idx="535">
                  <c:v>30.762699999999999</c:v>
                </c:pt>
                <c:pt idx="536">
                  <c:v>31.652800000000003</c:v>
                </c:pt>
                <c:pt idx="537">
                  <c:v>24.790099999999999</c:v>
                </c:pt>
                <c:pt idx="538">
                  <c:v>22.459099999999999</c:v>
                </c:pt>
                <c:pt idx="539">
                  <c:v>22.020000000000003</c:v>
                </c:pt>
                <c:pt idx="540">
                  <c:v>25.826999999999998</c:v>
                </c:pt>
                <c:pt idx="541">
                  <c:v>21.9724</c:v>
                </c:pt>
                <c:pt idx="542">
                  <c:v>23.289100000000001</c:v>
                </c:pt>
                <c:pt idx="543">
                  <c:v>29.5535</c:v>
                </c:pt>
                <c:pt idx="544">
                  <c:v>24.7544</c:v>
                </c:pt>
                <c:pt idx="545">
                  <c:v>27.446999999999999</c:v>
                </c:pt>
                <c:pt idx="546">
                  <c:v>21.308899999999998</c:v>
                </c:pt>
                <c:pt idx="547">
                  <c:v>29.064499999999999</c:v>
                </c:pt>
                <c:pt idx="548">
                  <c:v>22.104399999999998</c:v>
                </c:pt>
                <c:pt idx="549">
                  <c:v>26.865199999999998</c:v>
                </c:pt>
                <c:pt idx="550">
                  <c:v>46.189399999999999</c:v>
                </c:pt>
                <c:pt idx="551">
                  <c:v>23.873999999999999</c:v>
                </c:pt>
                <c:pt idx="552">
                  <c:v>25.428900000000002</c:v>
                </c:pt>
                <c:pt idx="553">
                  <c:v>52.660800000000002</c:v>
                </c:pt>
                <c:pt idx="554">
                  <c:v>36.815899999999999</c:v>
                </c:pt>
                <c:pt idx="555">
                  <c:v>25.886699999999998</c:v>
                </c:pt>
                <c:pt idx="556">
                  <c:v>21.797899999999998</c:v>
                </c:pt>
                <c:pt idx="557">
                  <c:v>23.1326</c:v>
                </c:pt>
                <c:pt idx="558">
                  <c:v>26.055499999999999</c:v>
                </c:pt>
                <c:pt idx="559">
                  <c:v>32.7806</c:v>
                </c:pt>
                <c:pt idx="560">
                  <c:v>62.058</c:v>
                </c:pt>
                <c:pt idx="561">
                  <c:v>24.865200000000002</c:v>
                </c:pt>
                <c:pt idx="562">
                  <c:v>35.416700000000006</c:v>
                </c:pt>
                <c:pt idx="563">
                  <c:v>22.8461</c:v>
                </c:pt>
                <c:pt idx="564">
                  <c:v>28.317399999999999</c:v>
                </c:pt>
                <c:pt idx="565">
                  <c:v>28.555</c:v>
                </c:pt>
                <c:pt idx="566">
                  <c:v>27.879799999999999</c:v>
                </c:pt>
                <c:pt idx="567">
                  <c:v>25.9222</c:v>
                </c:pt>
                <c:pt idx="568">
                  <c:v>24.8795</c:v>
                </c:pt>
                <c:pt idx="569">
                  <c:v>26.553699999999999</c:v>
                </c:pt>
                <c:pt idx="570">
                  <c:v>23.302099999999999</c:v>
                </c:pt>
                <c:pt idx="571">
                  <c:v>23.9894</c:v>
                </c:pt>
                <c:pt idx="572">
                  <c:v>28.472200000000001</c:v>
                </c:pt>
                <c:pt idx="573">
                  <c:v>34.447800000000001</c:v>
                </c:pt>
                <c:pt idx="574">
                  <c:v>24.070899999999998</c:v>
                </c:pt>
                <c:pt idx="575">
                  <c:v>24.126799999999999</c:v>
                </c:pt>
                <c:pt idx="576">
                  <c:v>30.226099999999999</c:v>
                </c:pt>
                <c:pt idx="577">
                  <c:v>39.691299999999998</c:v>
                </c:pt>
                <c:pt idx="578">
                  <c:v>19.181900000000002</c:v>
                </c:pt>
                <c:pt idx="579">
                  <c:v>50.319500000000005</c:v>
                </c:pt>
                <c:pt idx="580">
                  <c:v>22.046599999999998</c:v>
                </c:pt>
                <c:pt idx="581">
                  <c:v>23.958600000000001</c:v>
                </c:pt>
                <c:pt idx="582">
                  <c:v>40.676400000000001</c:v>
                </c:pt>
                <c:pt idx="583">
                  <c:v>42.071799999999996</c:v>
                </c:pt>
                <c:pt idx="584">
                  <c:v>34.064100000000003</c:v>
                </c:pt>
                <c:pt idx="585">
                  <c:v>32.907699999999998</c:v>
                </c:pt>
                <c:pt idx="586">
                  <c:v>38.971800000000002</c:v>
                </c:pt>
                <c:pt idx="587">
                  <c:v>24.364599999999999</c:v>
                </c:pt>
                <c:pt idx="588">
                  <c:v>43.554900000000004</c:v>
                </c:pt>
                <c:pt idx="589">
                  <c:v>22.529899999999998</c:v>
                </c:pt>
                <c:pt idx="590">
                  <c:v>21.385000000000002</c:v>
                </c:pt>
                <c:pt idx="591">
                  <c:v>26.841299999999997</c:v>
                </c:pt>
                <c:pt idx="592">
                  <c:v>26.487299999999998</c:v>
                </c:pt>
                <c:pt idx="593">
                  <c:v>57.594000000000001</c:v>
                </c:pt>
                <c:pt idx="594">
                  <c:v>55.064500000000002</c:v>
                </c:pt>
                <c:pt idx="595">
                  <c:v>25.491199999999999</c:v>
                </c:pt>
                <c:pt idx="596">
                  <c:v>25.6906</c:v>
                </c:pt>
                <c:pt idx="597">
                  <c:v>36.226500000000001</c:v>
                </c:pt>
                <c:pt idx="598">
                  <c:v>28.5319</c:v>
                </c:pt>
                <c:pt idx="599">
                  <c:v>23.696300000000001</c:v>
                </c:pt>
                <c:pt idx="600">
                  <c:v>22.1831</c:v>
                </c:pt>
                <c:pt idx="601">
                  <c:v>27.130000000000003</c:v>
                </c:pt>
                <c:pt idx="602">
                  <c:v>27.280700000000003</c:v>
                </c:pt>
                <c:pt idx="603">
                  <c:v>24.150399999999998</c:v>
                </c:pt>
                <c:pt idx="604">
                  <c:v>23.3018</c:v>
                </c:pt>
                <c:pt idx="605">
                  <c:v>24.796299999999999</c:v>
                </c:pt>
                <c:pt idx="606">
                  <c:v>21.968</c:v>
                </c:pt>
                <c:pt idx="607">
                  <c:v>22.292400000000001</c:v>
                </c:pt>
                <c:pt idx="608">
                  <c:v>37.432399999999994</c:v>
                </c:pt>
                <c:pt idx="609">
                  <c:v>40.468299999999999</c:v>
                </c:pt>
                <c:pt idx="610">
                  <c:v>26.591100000000001</c:v>
                </c:pt>
                <c:pt idx="611">
                  <c:v>25.108999999999998</c:v>
                </c:pt>
                <c:pt idx="612">
                  <c:v>27.7211</c:v>
                </c:pt>
                <c:pt idx="613">
                  <c:v>24.9605</c:v>
                </c:pt>
                <c:pt idx="614">
                  <c:v>34.852399999999996</c:v>
                </c:pt>
                <c:pt idx="615">
                  <c:v>31.116600000000002</c:v>
                </c:pt>
                <c:pt idx="616">
                  <c:v>25.965800000000002</c:v>
                </c:pt>
                <c:pt idx="617">
                  <c:v>26.441800000000001</c:v>
                </c:pt>
                <c:pt idx="618">
                  <c:v>32.016399999999997</c:v>
                </c:pt>
                <c:pt idx="619">
                  <c:v>32.941800000000001</c:v>
                </c:pt>
                <c:pt idx="620">
                  <c:v>29.347799999999999</c:v>
                </c:pt>
                <c:pt idx="621">
                  <c:v>21.769600000000001</c:v>
                </c:pt>
                <c:pt idx="622">
                  <c:v>36.344099999999997</c:v>
                </c:pt>
                <c:pt idx="623">
                  <c:v>65.39739999999999</c:v>
                </c:pt>
                <c:pt idx="624">
                  <c:v>19.915800000000001</c:v>
                </c:pt>
                <c:pt idx="625">
                  <c:v>27.9696</c:v>
                </c:pt>
                <c:pt idx="626">
                  <c:v>28.554500000000001</c:v>
                </c:pt>
                <c:pt idx="627">
                  <c:v>26.0335</c:v>
                </c:pt>
                <c:pt idx="628">
                  <c:v>33.1813</c:v>
                </c:pt>
                <c:pt idx="629">
                  <c:v>40.234499999999997</c:v>
                </c:pt>
                <c:pt idx="630">
                  <c:v>30.772000000000002</c:v>
                </c:pt>
                <c:pt idx="631">
                  <c:v>34.371899999999997</c:v>
                </c:pt>
                <c:pt idx="632">
                  <c:v>53.125899999999994</c:v>
                </c:pt>
                <c:pt idx="633">
                  <c:v>21.9495</c:v>
                </c:pt>
                <c:pt idx="634">
                  <c:v>41.599600000000002</c:v>
                </c:pt>
                <c:pt idx="635">
                  <c:v>24.865100000000002</c:v>
                </c:pt>
                <c:pt idx="636">
                  <c:v>20.9956</c:v>
                </c:pt>
                <c:pt idx="637">
                  <c:v>47.943199999999997</c:v>
                </c:pt>
                <c:pt idx="638">
                  <c:v>46.574600000000004</c:v>
                </c:pt>
                <c:pt idx="639">
                  <c:v>29.836200000000002</c:v>
                </c:pt>
                <c:pt idx="640">
                  <c:v>24.065799999999999</c:v>
                </c:pt>
                <c:pt idx="641">
                  <c:v>27.8325</c:v>
                </c:pt>
                <c:pt idx="642">
                  <c:v>29.975999999999999</c:v>
                </c:pt>
                <c:pt idx="643">
                  <c:v>32.797899999999998</c:v>
                </c:pt>
                <c:pt idx="644">
                  <c:v>36.207499999999996</c:v>
                </c:pt>
                <c:pt idx="645">
                  <c:v>22.5745</c:v>
                </c:pt>
                <c:pt idx="646">
                  <c:v>33.742899999999999</c:v>
                </c:pt>
                <c:pt idx="647">
                  <c:v>30.849499999999999</c:v>
                </c:pt>
                <c:pt idx="648">
                  <c:v>24.254200000000001</c:v>
                </c:pt>
                <c:pt idx="649">
                  <c:v>29.2667</c:v>
                </c:pt>
                <c:pt idx="650">
                  <c:v>24.274000000000001</c:v>
                </c:pt>
                <c:pt idx="651">
                  <c:v>38.185299999999998</c:v>
                </c:pt>
                <c:pt idx="652">
                  <c:v>59.236400000000003</c:v>
                </c:pt>
                <c:pt idx="653">
                  <c:v>69.474499999999992</c:v>
                </c:pt>
                <c:pt idx="654">
                  <c:v>24.229800000000001</c:v>
                </c:pt>
                <c:pt idx="655">
                  <c:v>34.130200000000002</c:v>
                </c:pt>
                <c:pt idx="656">
                  <c:v>26.380700000000001</c:v>
                </c:pt>
                <c:pt idx="657">
                  <c:v>62.654499999999999</c:v>
                </c:pt>
                <c:pt idx="658">
                  <c:v>45.964999999999996</c:v>
                </c:pt>
                <c:pt idx="659">
                  <c:v>81.351399999999998</c:v>
                </c:pt>
                <c:pt idx="660">
                  <c:v>49.756599999999999</c:v>
                </c:pt>
                <c:pt idx="661">
                  <c:v>50.773499999999999</c:v>
                </c:pt>
                <c:pt idx="662">
                  <c:v>24.262599999999999</c:v>
                </c:pt>
                <c:pt idx="663">
                  <c:v>19.854500000000002</c:v>
                </c:pt>
                <c:pt idx="664">
                  <c:v>31.608700000000002</c:v>
                </c:pt>
                <c:pt idx="665">
                  <c:v>28.439499999999999</c:v>
                </c:pt>
                <c:pt idx="666">
                  <c:v>22.929600000000001</c:v>
                </c:pt>
                <c:pt idx="667">
                  <c:v>18.511599999999998</c:v>
                </c:pt>
                <c:pt idx="668">
                  <c:v>29.769600000000001</c:v>
                </c:pt>
                <c:pt idx="669">
                  <c:v>29.077999999999999</c:v>
                </c:pt>
                <c:pt idx="670">
                  <c:v>27.996600000000001</c:v>
                </c:pt>
                <c:pt idx="671">
                  <c:v>20.770199999999999</c:v>
                </c:pt>
                <c:pt idx="672">
                  <c:v>39.164900000000003</c:v>
                </c:pt>
                <c:pt idx="673">
                  <c:v>32.362900000000003</c:v>
                </c:pt>
                <c:pt idx="674">
                  <c:v>21.226399999999998</c:v>
                </c:pt>
                <c:pt idx="675">
                  <c:v>24.428700000000003</c:v>
                </c:pt>
                <c:pt idx="676">
                  <c:v>25.2437</c:v>
                </c:pt>
                <c:pt idx="677">
                  <c:v>22.165399999999998</c:v>
                </c:pt>
                <c:pt idx="678">
                  <c:v>26.173999999999999</c:v>
                </c:pt>
                <c:pt idx="679">
                  <c:v>25.402799999999999</c:v>
                </c:pt>
                <c:pt idx="680">
                  <c:v>24.8172</c:v>
                </c:pt>
                <c:pt idx="681">
                  <c:v>31.391099999999998</c:v>
                </c:pt>
                <c:pt idx="682">
                  <c:v>35.877099999999999</c:v>
                </c:pt>
                <c:pt idx="683">
                  <c:v>27.0518</c:v>
                </c:pt>
                <c:pt idx="684">
                  <c:v>23.6572</c:v>
                </c:pt>
                <c:pt idx="685">
                  <c:v>37.862300000000005</c:v>
                </c:pt>
                <c:pt idx="686">
                  <c:v>29.980699999999999</c:v>
                </c:pt>
                <c:pt idx="687">
                  <c:v>27.242700000000003</c:v>
                </c:pt>
                <c:pt idx="688">
                  <c:v>51.8872</c:v>
                </c:pt>
                <c:pt idx="689">
                  <c:v>27.902799999999999</c:v>
                </c:pt>
                <c:pt idx="690">
                  <c:v>22.735199999999999</c:v>
                </c:pt>
                <c:pt idx="691">
                  <c:v>22.8704</c:v>
                </c:pt>
                <c:pt idx="692">
                  <c:v>21.5061</c:v>
                </c:pt>
                <c:pt idx="693">
                  <c:v>29.753399999999999</c:v>
                </c:pt>
                <c:pt idx="694">
                  <c:v>26.468299999999999</c:v>
                </c:pt>
                <c:pt idx="695">
                  <c:v>27.475099999999998</c:v>
                </c:pt>
                <c:pt idx="696">
                  <c:v>25.8964</c:v>
                </c:pt>
                <c:pt idx="697">
                  <c:v>25.648500000000002</c:v>
                </c:pt>
                <c:pt idx="698">
                  <c:v>27.0641</c:v>
                </c:pt>
                <c:pt idx="699">
                  <c:v>65.350500000000011</c:v>
                </c:pt>
                <c:pt idx="700">
                  <c:v>30.107800000000001</c:v>
                </c:pt>
                <c:pt idx="701">
                  <c:v>42.689900000000002</c:v>
                </c:pt>
                <c:pt idx="702">
                  <c:v>27.129799999999999</c:v>
                </c:pt>
                <c:pt idx="703">
                  <c:v>47.719799999999999</c:v>
                </c:pt>
                <c:pt idx="704">
                  <c:v>25.803599999999999</c:v>
                </c:pt>
                <c:pt idx="705">
                  <c:v>45.606500000000004</c:v>
                </c:pt>
                <c:pt idx="706">
                  <c:v>24.796499999999998</c:v>
                </c:pt>
                <c:pt idx="707">
                  <c:v>22.684900000000003</c:v>
                </c:pt>
                <c:pt idx="708">
                  <c:v>22.7102</c:v>
                </c:pt>
                <c:pt idx="709">
                  <c:v>26.403099999999998</c:v>
                </c:pt>
                <c:pt idx="710">
                  <c:v>33.4831</c:v>
                </c:pt>
                <c:pt idx="711">
                  <c:v>34.755200000000002</c:v>
                </c:pt>
                <c:pt idx="712">
                  <c:v>25.761300000000002</c:v>
                </c:pt>
                <c:pt idx="713">
                  <c:v>24.321300000000001</c:v>
                </c:pt>
                <c:pt idx="714">
                  <c:v>22.013100000000001</c:v>
                </c:pt>
                <c:pt idx="715">
                  <c:v>31.461099999999998</c:v>
                </c:pt>
                <c:pt idx="716">
                  <c:v>22.162500000000001</c:v>
                </c:pt>
                <c:pt idx="717">
                  <c:v>23.4361</c:v>
                </c:pt>
                <c:pt idx="718">
                  <c:v>28.9757</c:v>
                </c:pt>
                <c:pt idx="719">
                  <c:v>26.339700000000001</c:v>
                </c:pt>
                <c:pt idx="720">
                  <c:v>19.200299999999999</c:v>
                </c:pt>
                <c:pt idx="721">
                  <c:v>31.878599999999999</c:v>
                </c:pt>
                <c:pt idx="722">
                  <c:v>22.269500000000001</c:v>
                </c:pt>
                <c:pt idx="723">
                  <c:v>17.459399999999999</c:v>
                </c:pt>
                <c:pt idx="724">
                  <c:v>19.871799999999997</c:v>
                </c:pt>
                <c:pt idx="725">
                  <c:v>20.123999999999999</c:v>
                </c:pt>
                <c:pt idx="726">
                  <c:v>18.252700000000001</c:v>
                </c:pt>
                <c:pt idx="727">
                  <c:v>21.144300000000001</c:v>
                </c:pt>
                <c:pt idx="728">
                  <c:v>22.041700000000002</c:v>
                </c:pt>
                <c:pt idx="729">
                  <c:v>19.2073</c:v>
                </c:pt>
                <c:pt idx="730">
                  <c:v>19.671399999999998</c:v>
                </c:pt>
                <c:pt idx="731">
                  <c:v>19.904600000000002</c:v>
                </c:pt>
                <c:pt idx="732">
                  <c:v>17.357800000000001</c:v>
                </c:pt>
                <c:pt idx="733">
                  <c:v>23.189600000000002</c:v>
                </c:pt>
                <c:pt idx="734">
                  <c:v>25.957000000000001</c:v>
                </c:pt>
                <c:pt idx="735">
                  <c:v>21.013100000000001</c:v>
                </c:pt>
                <c:pt idx="736">
                  <c:v>22.135899999999999</c:v>
                </c:pt>
                <c:pt idx="737">
                  <c:v>76.194500000000005</c:v>
                </c:pt>
                <c:pt idx="738">
                  <c:v>63.249899999999997</c:v>
                </c:pt>
                <c:pt idx="739">
                  <c:v>45.102400000000003</c:v>
                </c:pt>
                <c:pt idx="740">
                  <c:v>24.967400000000001</c:v>
                </c:pt>
                <c:pt idx="741">
                  <c:v>24.296499999999998</c:v>
                </c:pt>
                <c:pt idx="742">
                  <c:v>26.0761</c:v>
                </c:pt>
                <c:pt idx="743">
                  <c:v>21.194500000000001</c:v>
                </c:pt>
                <c:pt idx="744">
                  <c:v>31.003800000000002</c:v>
                </c:pt>
                <c:pt idx="745">
                  <c:v>40.396900000000002</c:v>
                </c:pt>
                <c:pt idx="746">
                  <c:v>22.325600000000001</c:v>
                </c:pt>
                <c:pt idx="747">
                  <c:v>22.479699999999998</c:v>
                </c:pt>
                <c:pt idx="748">
                  <c:v>20.0791</c:v>
                </c:pt>
                <c:pt idx="749">
                  <c:v>18.502299999999998</c:v>
                </c:pt>
                <c:pt idx="750">
                  <c:v>26.1983</c:v>
                </c:pt>
                <c:pt idx="751">
                  <c:v>19.874099999999999</c:v>
                </c:pt>
                <c:pt idx="752">
                  <c:v>22.245899999999999</c:v>
                </c:pt>
                <c:pt idx="753">
                  <c:v>19.290600000000001</c:v>
                </c:pt>
                <c:pt idx="754">
                  <c:v>18.633299999999998</c:v>
                </c:pt>
                <c:pt idx="755">
                  <c:v>23.4377</c:v>
                </c:pt>
                <c:pt idx="756">
                  <c:v>23.454000000000001</c:v>
                </c:pt>
                <c:pt idx="757">
                  <c:v>19.647499999999997</c:v>
                </c:pt>
                <c:pt idx="758">
                  <c:v>23.174299999999999</c:v>
                </c:pt>
                <c:pt idx="759">
                  <c:v>23.584799999999998</c:v>
                </c:pt>
                <c:pt idx="760">
                  <c:v>20.061499999999999</c:v>
                </c:pt>
                <c:pt idx="761">
                  <c:v>19.3416</c:v>
                </c:pt>
                <c:pt idx="762">
                  <c:v>20.6831</c:v>
                </c:pt>
                <c:pt idx="763">
                  <c:v>17.535499999999999</c:v>
                </c:pt>
                <c:pt idx="764">
                  <c:v>21.393800000000002</c:v>
                </c:pt>
                <c:pt idx="765">
                  <c:v>18.134899999999998</c:v>
                </c:pt>
                <c:pt idx="766">
                  <c:v>17.717299999999998</c:v>
                </c:pt>
                <c:pt idx="767">
                  <c:v>18.572399999999998</c:v>
                </c:pt>
                <c:pt idx="768">
                  <c:v>43.538899999999998</c:v>
                </c:pt>
                <c:pt idx="769">
                  <c:v>41.735199999999999</c:v>
                </c:pt>
                <c:pt idx="770">
                  <c:v>20.086600000000001</c:v>
                </c:pt>
                <c:pt idx="771">
                  <c:v>19.605500000000003</c:v>
                </c:pt>
                <c:pt idx="772">
                  <c:v>22.755600000000001</c:v>
                </c:pt>
                <c:pt idx="773">
                  <c:v>22.147400000000001</c:v>
                </c:pt>
                <c:pt idx="774">
                  <c:v>22.035599999999999</c:v>
                </c:pt>
                <c:pt idx="775">
                  <c:v>36.155200000000001</c:v>
                </c:pt>
                <c:pt idx="776">
                  <c:v>21.854399999999998</c:v>
                </c:pt>
                <c:pt idx="777">
                  <c:v>19.7759</c:v>
                </c:pt>
                <c:pt idx="778">
                  <c:v>18.666399999999999</c:v>
                </c:pt>
                <c:pt idx="779">
                  <c:v>22.877700000000001</c:v>
                </c:pt>
                <c:pt idx="780">
                  <c:v>20.637599999999999</c:v>
                </c:pt>
                <c:pt idx="781">
                  <c:v>20.2623</c:v>
                </c:pt>
                <c:pt idx="782">
                  <c:v>21.9754</c:v>
                </c:pt>
                <c:pt idx="783">
                  <c:v>21.5442</c:v>
                </c:pt>
                <c:pt idx="784">
                  <c:v>21.432799999999997</c:v>
                </c:pt>
                <c:pt idx="785">
                  <c:v>21.913800000000002</c:v>
                </c:pt>
                <c:pt idx="786">
                  <c:v>22.283399999999997</c:v>
                </c:pt>
                <c:pt idx="787">
                  <c:v>20.072300000000002</c:v>
                </c:pt>
                <c:pt idx="788">
                  <c:v>21.2194</c:v>
                </c:pt>
                <c:pt idx="789">
                  <c:v>21.3154</c:v>
                </c:pt>
                <c:pt idx="790">
                  <c:v>21.204699999999999</c:v>
                </c:pt>
                <c:pt idx="791">
                  <c:v>25.705300000000001</c:v>
                </c:pt>
                <c:pt idx="792">
                  <c:v>20.752600000000001</c:v>
                </c:pt>
                <c:pt idx="793">
                  <c:v>20.511700000000001</c:v>
                </c:pt>
                <c:pt idx="794">
                  <c:v>20.323</c:v>
                </c:pt>
                <c:pt idx="795">
                  <c:v>19.8233</c:v>
                </c:pt>
                <c:pt idx="796">
                  <c:v>23.732799999999997</c:v>
                </c:pt>
                <c:pt idx="797">
                  <c:v>21.852699999999999</c:v>
                </c:pt>
                <c:pt idx="798">
                  <c:v>21.406200000000002</c:v>
                </c:pt>
                <c:pt idx="799">
                  <c:v>17.485899999999997</c:v>
                </c:pt>
                <c:pt idx="800">
                  <c:v>19.544599999999999</c:v>
                </c:pt>
                <c:pt idx="801">
                  <c:v>22.424199999999999</c:v>
                </c:pt>
                <c:pt idx="802">
                  <c:v>19.046500000000002</c:v>
                </c:pt>
                <c:pt idx="803">
                  <c:v>20.311200000000003</c:v>
                </c:pt>
                <c:pt idx="804">
                  <c:v>20.158999999999999</c:v>
                </c:pt>
                <c:pt idx="805">
                  <c:v>19.525700000000001</c:v>
                </c:pt>
                <c:pt idx="806">
                  <c:v>26.710999999999999</c:v>
                </c:pt>
                <c:pt idx="807">
                  <c:v>25.973199999999999</c:v>
                </c:pt>
                <c:pt idx="808">
                  <c:v>48.4619</c:v>
                </c:pt>
                <c:pt idx="809">
                  <c:v>31.633199999999999</c:v>
                </c:pt>
                <c:pt idx="810">
                  <c:v>19.776599999999998</c:v>
                </c:pt>
                <c:pt idx="811">
                  <c:v>19.638400000000001</c:v>
                </c:pt>
                <c:pt idx="812">
                  <c:v>31.556000000000001</c:v>
                </c:pt>
                <c:pt idx="813">
                  <c:v>25.060099999999998</c:v>
                </c:pt>
                <c:pt idx="814">
                  <c:v>32.218600000000002</c:v>
                </c:pt>
                <c:pt idx="815">
                  <c:v>20.627099999999999</c:v>
                </c:pt>
                <c:pt idx="816">
                  <c:v>19.4131</c:v>
                </c:pt>
                <c:pt idx="817">
                  <c:v>23.9191</c:v>
                </c:pt>
                <c:pt idx="818">
                  <c:v>22.599299999999999</c:v>
                </c:pt>
                <c:pt idx="819">
                  <c:v>20.430500000000002</c:v>
                </c:pt>
                <c:pt idx="820">
                  <c:v>20.374400000000001</c:v>
                </c:pt>
                <c:pt idx="821">
                  <c:v>20.9407</c:v>
                </c:pt>
                <c:pt idx="822">
                  <c:v>26.919800000000002</c:v>
                </c:pt>
                <c:pt idx="823">
                  <c:v>30.0686</c:v>
                </c:pt>
                <c:pt idx="824">
                  <c:v>34.011899999999997</c:v>
                </c:pt>
                <c:pt idx="825">
                  <c:v>35.489699999999999</c:v>
                </c:pt>
                <c:pt idx="826">
                  <c:v>22.3809</c:v>
                </c:pt>
                <c:pt idx="827">
                  <c:v>24.7285</c:v>
                </c:pt>
                <c:pt idx="828">
                  <c:v>35.107700000000001</c:v>
                </c:pt>
                <c:pt idx="829">
                  <c:v>32.4848</c:v>
                </c:pt>
                <c:pt idx="830">
                  <c:v>22.5886</c:v>
                </c:pt>
                <c:pt idx="831">
                  <c:v>40.980899999999998</c:v>
                </c:pt>
                <c:pt idx="832">
                  <c:v>20.7424</c:v>
                </c:pt>
                <c:pt idx="833">
                  <c:v>30.420200000000001</c:v>
                </c:pt>
                <c:pt idx="834">
                  <c:v>26.817299999999999</c:v>
                </c:pt>
                <c:pt idx="835">
                  <c:v>37.534799999999997</c:v>
                </c:pt>
                <c:pt idx="836">
                  <c:v>29.713799999999999</c:v>
                </c:pt>
                <c:pt idx="837">
                  <c:v>27.075599999999998</c:v>
                </c:pt>
                <c:pt idx="838">
                  <c:v>27.553000000000001</c:v>
                </c:pt>
                <c:pt idx="839">
                  <c:v>23.058599999999998</c:v>
                </c:pt>
                <c:pt idx="840">
                  <c:v>19.118300000000001</c:v>
                </c:pt>
                <c:pt idx="841">
                  <c:v>26.729800000000001</c:v>
                </c:pt>
                <c:pt idx="842">
                  <c:v>26.8948</c:v>
                </c:pt>
                <c:pt idx="843">
                  <c:v>20.061499999999999</c:v>
                </c:pt>
                <c:pt idx="844">
                  <c:v>20.7424</c:v>
                </c:pt>
                <c:pt idx="845">
                  <c:v>18.622799999999998</c:v>
                </c:pt>
                <c:pt idx="846">
                  <c:v>19.9819</c:v>
                </c:pt>
                <c:pt idx="847">
                  <c:v>21.266299999999998</c:v>
                </c:pt>
                <c:pt idx="848">
                  <c:v>19.866399999999999</c:v>
                </c:pt>
                <c:pt idx="849">
                  <c:v>22.654799999999998</c:v>
                </c:pt>
                <c:pt idx="850">
                  <c:v>19.4514</c:v>
                </c:pt>
                <c:pt idx="851">
                  <c:v>17.4254</c:v>
                </c:pt>
                <c:pt idx="852">
                  <c:v>21.741500000000002</c:v>
                </c:pt>
                <c:pt idx="853">
                  <c:v>34.427999999999997</c:v>
                </c:pt>
                <c:pt idx="854">
                  <c:v>21.585699999999999</c:v>
                </c:pt>
                <c:pt idx="855">
                  <c:v>20.1844</c:v>
                </c:pt>
                <c:pt idx="856">
                  <c:v>17.7727</c:v>
                </c:pt>
                <c:pt idx="857">
                  <c:v>19.811800000000002</c:v>
                </c:pt>
                <c:pt idx="858">
                  <c:v>22.482700000000001</c:v>
                </c:pt>
                <c:pt idx="859">
                  <c:v>18.839300000000001</c:v>
                </c:pt>
                <c:pt idx="860">
                  <c:v>19.514699999999998</c:v>
                </c:pt>
                <c:pt idx="861">
                  <c:v>18.9465</c:v>
                </c:pt>
                <c:pt idx="862">
                  <c:v>19.553699999999999</c:v>
                </c:pt>
                <c:pt idx="863">
                  <c:v>18.556000000000001</c:v>
                </c:pt>
                <c:pt idx="864">
                  <c:v>20.599599999999999</c:v>
                </c:pt>
                <c:pt idx="865">
                  <c:v>18.482200000000002</c:v>
                </c:pt>
                <c:pt idx="866">
                  <c:v>19.1463</c:v>
                </c:pt>
                <c:pt idx="867">
                  <c:v>22.619400000000002</c:v>
                </c:pt>
                <c:pt idx="868">
                  <c:v>20.698999999999998</c:v>
                </c:pt>
                <c:pt idx="869">
                  <c:v>24.659800000000001</c:v>
                </c:pt>
                <c:pt idx="870">
                  <c:v>18.878299999999999</c:v>
                </c:pt>
                <c:pt idx="871">
                  <c:v>17.631799999999998</c:v>
                </c:pt>
                <c:pt idx="872">
                  <c:v>21.589600000000001</c:v>
                </c:pt>
                <c:pt idx="873">
                  <c:v>22.879000000000001</c:v>
                </c:pt>
                <c:pt idx="874">
                  <c:v>22.471800000000002</c:v>
                </c:pt>
                <c:pt idx="875">
                  <c:v>19.066400000000002</c:v>
                </c:pt>
                <c:pt idx="876">
                  <c:v>19.130800000000001</c:v>
                </c:pt>
                <c:pt idx="877">
                  <c:v>19.8537</c:v>
                </c:pt>
                <c:pt idx="878">
                  <c:v>25.4298</c:v>
                </c:pt>
                <c:pt idx="879">
                  <c:v>23.154799999999998</c:v>
                </c:pt>
                <c:pt idx="880">
                  <c:v>22.2241</c:v>
                </c:pt>
                <c:pt idx="881">
                  <c:v>22.421699999999998</c:v>
                </c:pt>
                <c:pt idx="882">
                  <c:v>20.9574</c:v>
                </c:pt>
                <c:pt idx="883">
                  <c:v>22.510100000000001</c:v>
                </c:pt>
                <c:pt idx="884">
                  <c:v>21.303999999999998</c:v>
                </c:pt>
                <c:pt idx="885">
                  <c:v>19.719200000000001</c:v>
                </c:pt>
                <c:pt idx="886">
                  <c:v>18.6357</c:v>
                </c:pt>
                <c:pt idx="887">
                  <c:v>22.4556</c:v>
                </c:pt>
                <c:pt idx="888">
                  <c:v>21.3767</c:v>
                </c:pt>
                <c:pt idx="889">
                  <c:v>20.419699999999999</c:v>
                </c:pt>
                <c:pt idx="890">
                  <c:v>21.851700000000001</c:v>
                </c:pt>
                <c:pt idx="891">
                  <c:v>21.531299999999998</c:v>
                </c:pt>
                <c:pt idx="892">
                  <c:v>18.281400000000001</c:v>
                </c:pt>
                <c:pt idx="893">
                  <c:v>20.4116</c:v>
                </c:pt>
                <c:pt idx="894">
                  <c:v>20.289000000000001</c:v>
                </c:pt>
                <c:pt idx="895">
                  <c:v>24.035500000000003</c:v>
                </c:pt>
                <c:pt idx="896">
                  <c:v>23.202100000000002</c:v>
                </c:pt>
                <c:pt idx="897">
                  <c:v>21.2166</c:v>
                </c:pt>
                <c:pt idx="898">
                  <c:v>19.3048</c:v>
                </c:pt>
                <c:pt idx="899">
                  <c:v>20.334600000000002</c:v>
                </c:pt>
                <c:pt idx="900">
                  <c:v>19.898699999999998</c:v>
                </c:pt>
                <c:pt idx="901">
                  <c:v>21.055500000000002</c:v>
                </c:pt>
                <c:pt idx="902">
                  <c:v>20.8552</c:v>
                </c:pt>
                <c:pt idx="903">
                  <c:v>22.2956</c:v>
                </c:pt>
                <c:pt idx="904">
                  <c:v>21.217700000000001</c:v>
                </c:pt>
                <c:pt idx="905">
                  <c:v>20.324300000000001</c:v>
                </c:pt>
                <c:pt idx="906">
                  <c:v>25.3657</c:v>
                </c:pt>
                <c:pt idx="907">
                  <c:v>21.605399999999999</c:v>
                </c:pt>
                <c:pt idx="908">
                  <c:v>22.935400000000001</c:v>
                </c:pt>
                <c:pt idx="909">
                  <c:v>19.2544</c:v>
                </c:pt>
                <c:pt idx="910">
                  <c:v>20.948600000000003</c:v>
                </c:pt>
                <c:pt idx="911">
                  <c:v>24.867899999999999</c:v>
                </c:pt>
                <c:pt idx="912">
                  <c:v>17.895199999999999</c:v>
                </c:pt>
                <c:pt idx="913">
                  <c:v>17.422499999999999</c:v>
                </c:pt>
                <c:pt idx="914">
                  <c:v>20.662500000000001</c:v>
                </c:pt>
                <c:pt idx="915">
                  <c:v>24.294599999999999</c:v>
                </c:pt>
                <c:pt idx="916">
                  <c:v>19.453700000000001</c:v>
                </c:pt>
                <c:pt idx="917">
                  <c:v>22.662600000000001</c:v>
                </c:pt>
                <c:pt idx="918">
                  <c:v>24.645400000000002</c:v>
                </c:pt>
                <c:pt idx="919">
                  <c:v>19.027899999999999</c:v>
                </c:pt>
                <c:pt idx="920">
                  <c:v>20.051600000000001</c:v>
                </c:pt>
                <c:pt idx="921">
                  <c:v>24.686599999999999</c:v>
                </c:pt>
                <c:pt idx="922">
                  <c:v>24.470700000000001</c:v>
                </c:pt>
                <c:pt idx="923">
                  <c:v>24.988099999999999</c:v>
                </c:pt>
                <c:pt idx="924">
                  <c:v>19.430599999999998</c:v>
                </c:pt>
                <c:pt idx="925">
                  <c:v>24.373999999999999</c:v>
                </c:pt>
                <c:pt idx="926">
                  <c:v>19.9498</c:v>
                </c:pt>
                <c:pt idx="927">
                  <c:v>29.720700000000001</c:v>
                </c:pt>
                <c:pt idx="928">
                  <c:v>19.571400000000001</c:v>
                </c:pt>
                <c:pt idx="929">
                  <c:v>19.687900000000003</c:v>
                </c:pt>
                <c:pt idx="930">
                  <c:v>28.332100000000001</c:v>
                </c:pt>
                <c:pt idx="931">
                  <c:v>33.452999999999996</c:v>
                </c:pt>
                <c:pt idx="932">
                  <c:v>23.925600000000003</c:v>
                </c:pt>
                <c:pt idx="933">
                  <c:v>22.995200000000001</c:v>
                </c:pt>
                <c:pt idx="934">
                  <c:v>21.189</c:v>
                </c:pt>
                <c:pt idx="935">
                  <c:v>30.946999999999999</c:v>
                </c:pt>
                <c:pt idx="936">
                  <c:v>21.131500000000003</c:v>
                </c:pt>
                <c:pt idx="937">
                  <c:v>23.130299999999998</c:v>
                </c:pt>
                <c:pt idx="938">
                  <c:v>36.436099999999996</c:v>
                </c:pt>
                <c:pt idx="939">
                  <c:v>21.724</c:v>
                </c:pt>
                <c:pt idx="940">
                  <c:v>19.619</c:v>
                </c:pt>
                <c:pt idx="941">
                  <c:v>23.853899999999999</c:v>
                </c:pt>
                <c:pt idx="942">
                  <c:v>19.5838</c:v>
                </c:pt>
                <c:pt idx="943">
                  <c:v>21.554099999999998</c:v>
                </c:pt>
                <c:pt idx="944">
                  <c:v>27.5305</c:v>
                </c:pt>
                <c:pt idx="945">
                  <c:v>37.6875</c:v>
                </c:pt>
                <c:pt idx="946">
                  <c:v>22.305399999999999</c:v>
                </c:pt>
                <c:pt idx="947">
                  <c:v>24.265499999999999</c:v>
                </c:pt>
                <c:pt idx="948">
                  <c:v>28.269099999999998</c:v>
                </c:pt>
                <c:pt idx="949">
                  <c:v>23.818999999999999</c:v>
                </c:pt>
                <c:pt idx="950">
                  <c:v>21.4603</c:v>
                </c:pt>
                <c:pt idx="951">
                  <c:v>23.142599999999998</c:v>
                </c:pt>
                <c:pt idx="952">
                  <c:v>20.7485</c:v>
                </c:pt>
                <c:pt idx="953">
                  <c:v>20.486999999999998</c:v>
                </c:pt>
                <c:pt idx="954">
                  <c:v>22.328099999999999</c:v>
                </c:pt>
                <c:pt idx="955">
                  <c:v>20.021100000000001</c:v>
                </c:pt>
                <c:pt idx="956">
                  <c:v>19.1097</c:v>
                </c:pt>
                <c:pt idx="957">
                  <c:v>22.245200000000001</c:v>
                </c:pt>
                <c:pt idx="958">
                  <c:v>19.3033</c:v>
                </c:pt>
                <c:pt idx="959">
                  <c:v>18.968100000000003</c:v>
                </c:pt>
                <c:pt idx="960">
                  <c:v>21.814499999999999</c:v>
                </c:pt>
                <c:pt idx="961">
                  <c:v>59.020499999999998</c:v>
                </c:pt>
                <c:pt idx="962">
                  <c:v>19.908899999999999</c:v>
                </c:pt>
                <c:pt idx="963">
                  <c:v>19.168399999999998</c:v>
                </c:pt>
                <c:pt idx="964">
                  <c:v>21.003500000000003</c:v>
                </c:pt>
                <c:pt idx="965">
                  <c:v>19.747899999999998</c:v>
                </c:pt>
                <c:pt idx="966">
                  <c:v>19.5992</c:v>
                </c:pt>
                <c:pt idx="967">
                  <c:v>39.421100000000003</c:v>
                </c:pt>
                <c:pt idx="968">
                  <c:v>21.994799999999998</c:v>
                </c:pt>
                <c:pt idx="969">
                  <c:v>22.412700000000001</c:v>
                </c:pt>
                <c:pt idx="970">
                  <c:v>23.733499999999999</c:v>
                </c:pt>
                <c:pt idx="971">
                  <c:v>21.9316</c:v>
                </c:pt>
                <c:pt idx="972">
                  <c:v>21.426500000000001</c:v>
                </c:pt>
                <c:pt idx="973">
                  <c:v>20.448600000000003</c:v>
                </c:pt>
                <c:pt idx="974">
                  <c:v>16.687899999999999</c:v>
                </c:pt>
                <c:pt idx="975">
                  <c:v>20.8764</c:v>
                </c:pt>
                <c:pt idx="976">
                  <c:v>20.7378</c:v>
                </c:pt>
                <c:pt idx="977">
                  <c:v>19.651700000000002</c:v>
                </c:pt>
                <c:pt idx="978">
                  <c:v>21.909800000000001</c:v>
                </c:pt>
                <c:pt idx="979">
                  <c:v>20.726399999999998</c:v>
                </c:pt>
                <c:pt idx="980">
                  <c:v>19.421899999999997</c:v>
                </c:pt>
                <c:pt idx="981">
                  <c:v>20.929600000000001</c:v>
                </c:pt>
                <c:pt idx="982">
                  <c:v>24.5486</c:v>
                </c:pt>
                <c:pt idx="983">
                  <c:v>30.688400000000001</c:v>
                </c:pt>
                <c:pt idx="984">
                  <c:v>19.546199999999999</c:v>
                </c:pt>
                <c:pt idx="985">
                  <c:v>18.868600000000001</c:v>
                </c:pt>
                <c:pt idx="986">
                  <c:v>18.069200000000002</c:v>
                </c:pt>
                <c:pt idx="987">
                  <c:v>27.206</c:v>
                </c:pt>
                <c:pt idx="988">
                  <c:v>24.646899999999999</c:v>
                </c:pt>
                <c:pt idx="989">
                  <c:v>21.520500000000002</c:v>
                </c:pt>
                <c:pt idx="990">
                  <c:v>18.347899999999999</c:v>
                </c:pt>
                <c:pt idx="991">
                  <c:v>21.450799999999997</c:v>
                </c:pt>
                <c:pt idx="992">
                  <c:v>25.4754</c:v>
                </c:pt>
                <c:pt idx="993">
                  <c:v>22.044999999999998</c:v>
                </c:pt>
                <c:pt idx="994">
                  <c:v>18.202300000000001</c:v>
                </c:pt>
                <c:pt idx="995">
                  <c:v>24.871500000000001</c:v>
                </c:pt>
                <c:pt idx="996">
                  <c:v>21.257400000000001</c:v>
                </c:pt>
                <c:pt idx="997">
                  <c:v>28.052299999999999</c:v>
                </c:pt>
                <c:pt idx="998">
                  <c:v>18.3719</c:v>
                </c:pt>
                <c:pt idx="999">
                  <c:v>20.927500000000002</c:v>
                </c:pt>
                <c:pt idx="1000">
                  <c:v>25.868100000000002</c:v>
                </c:pt>
                <c:pt idx="1001">
                  <c:v>120.2544</c:v>
                </c:pt>
                <c:pt idx="1002">
                  <c:v>57.890499999999996</c:v>
                </c:pt>
                <c:pt idx="1003">
                  <c:v>55.000100000000003</c:v>
                </c:pt>
                <c:pt idx="1004">
                  <c:v>62.191299999999998</c:v>
                </c:pt>
                <c:pt idx="1005">
                  <c:v>71.805499999999995</c:v>
                </c:pt>
                <c:pt idx="1006">
                  <c:v>56.992599999999996</c:v>
                </c:pt>
                <c:pt idx="1007">
                  <c:v>59.3033</c:v>
                </c:pt>
                <c:pt idx="1008">
                  <c:v>80.649900000000002</c:v>
                </c:pt>
                <c:pt idx="1009">
                  <c:v>62.1447</c:v>
                </c:pt>
                <c:pt idx="1010">
                  <c:v>53.055499999999995</c:v>
                </c:pt>
                <c:pt idx="1011">
                  <c:v>49.688600000000001</c:v>
                </c:pt>
                <c:pt idx="1012">
                  <c:v>60.0687</c:v>
                </c:pt>
                <c:pt idx="1013">
                  <c:v>73.1494</c:v>
                </c:pt>
                <c:pt idx="1014">
                  <c:v>50.744599999999998</c:v>
                </c:pt>
                <c:pt idx="1015">
                  <c:v>80.086099999999988</c:v>
                </c:pt>
                <c:pt idx="1016">
                  <c:v>56.433599999999998</c:v>
                </c:pt>
                <c:pt idx="1017">
                  <c:v>50.0762</c:v>
                </c:pt>
                <c:pt idx="1018">
                  <c:v>56.295199999999994</c:v>
                </c:pt>
                <c:pt idx="1019">
                  <c:v>62.2361</c:v>
                </c:pt>
                <c:pt idx="1020">
                  <c:v>57.27</c:v>
                </c:pt>
                <c:pt idx="1021">
                  <c:v>55.430900000000001</c:v>
                </c:pt>
                <c:pt idx="1022">
                  <c:v>66.356499999999997</c:v>
                </c:pt>
                <c:pt idx="1023">
                  <c:v>81.209900000000005</c:v>
                </c:pt>
                <c:pt idx="1024">
                  <c:v>78.266500000000008</c:v>
                </c:pt>
                <c:pt idx="1025">
                  <c:v>58.749500000000005</c:v>
                </c:pt>
                <c:pt idx="1026">
                  <c:v>65.441299999999998</c:v>
                </c:pt>
                <c:pt idx="1027">
                  <c:v>66.473699999999994</c:v>
                </c:pt>
                <c:pt idx="1028">
                  <c:v>44.0792</c:v>
                </c:pt>
                <c:pt idx="1029">
                  <c:v>46.882800000000003</c:v>
                </c:pt>
                <c:pt idx="1030">
                  <c:v>52.387</c:v>
                </c:pt>
                <c:pt idx="1031">
                  <c:v>54.381899999999995</c:v>
                </c:pt>
                <c:pt idx="1032">
                  <c:v>50.895500000000006</c:v>
                </c:pt>
                <c:pt idx="1033">
                  <c:v>47.345199999999998</c:v>
                </c:pt>
                <c:pt idx="1034">
                  <c:v>67.223799999999997</c:v>
                </c:pt>
                <c:pt idx="1035">
                  <c:v>80.633200000000002</c:v>
                </c:pt>
                <c:pt idx="1036">
                  <c:v>58.697199999999995</c:v>
                </c:pt>
                <c:pt idx="1037">
                  <c:v>47.667099999999998</c:v>
                </c:pt>
                <c:pt idx="1038">
                  <c:v>65.7119</c:v>
                </c:pt>
                <c:pt idx="1039">
                  <c:v>64.473100000000002</c:v>
                </c:pt>
                <c:pt idx="1040">
                  <c:v>89.172600000000003</c:v>
                </c:pt>
                <c:pt idx="1041">
                  <c:v>86.547600000000003</c:v>
                </c:pt>
                <c:pt idx="1042">
                  <c:v>86.207400000000007</c:v>
                </c:pt>
                <c:pt idx="1043">
                  <c:v>74.673000000000002</c:v>
                </c:pt>
                <c:pt idx="1044">
                  <c:v>154.06439999999998</c:v>
                </c:pt>
                <c:pt idx="1045">
                  <c:v>112.8309</c:v>
                </c:pt>
                <c:pt idx="1046">
                  <c:v>75.971000000000004</c:v>
                </c:pt>
                <c:pt idx="1047">
                  <c:v>67.710599999999999</c:v>
                </c:pt>
                <c:pt idx="1048">
                  <c:v>48.716200000000001</c:v>
                </c:pt>
                <c:pt idx="1049">
                  <c:v>60.752800000000001</c:v>
                </c:pt>
                <c:pt idx="1050">
                  <c:v>53.3919</c:v>
                </c:pt>
                <c:pt idx="1051">
                  <c:v>69.537999999999997</c:v>
                </c:pt>
                <c:pt idx="1052">
                  <c:v>60.599199999999996</c:v>
                </c:pt>
                <c:pt idx="1053">
                  <c:v>60.281099999999995</c:v>
                </c:pt>
                <c:pt idx="1054">
                  <c:v>72.775400000000005</c:v>
                </c:pt>
                <c:pt idx="1055">
                  <c:v>65.260299999999987</c:v>
                </c:pt>
                <c:pt idx="1056">
                  <c:v>64.301300000000012</c:v>
                </c:pt>
                <c:pt idx="1057">
                  <c:v>62.387699999999995</c:v>
                </c:pt>
                <c:pt idx="1058">
                  <c:v>62.817300000000003</c:v>
                </c:pt>
                <c:pt idx="1059">
                  <c:v>59.132300000000001</c:v>
                </c:pt>
                <c:pt idx="1060">
                  <c:v>52.632600000000004</c:v>
                </c:pt>
                <c:pt idx="1061">
                  <c:v>54.963999999999999</c:v>
                </c:pt>
                <c:pt idx="1062">
                  <c:v>75.087800000000001</c:v>
                </c:pt>
                <c:pt idx="1063">
                  <c:v>60.976399999999998</c:v>
                </c:pt>
                <c:pt idx="1064">
                  <c:v>54.662299999999995</c:v>
                </c:pt>
                <c:pt idx="1065">
                  <c:v>45.744900000000001</c:v>
                </c:pt>
                <c:pt idx="1066">
                  <c:v>64.204099999999997</c:v>
                </c:pt>
                <c:pt idx="1067">
                  <c:v>56.133700000000005</c:v>
                </c:pt>
                <c:pt idx="1068">
                  <c:v>53.293100000000003</c:v>
                </c:pt>
                <c:pt idx="1069">
                  <c:v>48.309800000000003</c:v>
                </c:pt>
                <c:pt idx="1070">
                  <c:v>56.462699999999998</c:v>
                </c:pt>
                <c:pt idx="1071">
                  <c:v>47.811</c:v>
                </c:pt>
                <c:pt idx="1072">
                  <c:v>47.559400000000004</c:v>
                </c:pt>
                <c:pt idx="1073">
                  <c:v>53.468000000000004</c:v>
                </c:pt>
                <c:pt idx="1074">
                  <c:v>53.976299999999995</c:v>
                </c:pt>
                <c:pt idx="1075">
                  <c:v>48.4694</c:v>
                </c:pt>
                <c:pt idx="1076">
                  <c:v>57.9848</c:v>
                </c:pt>
                <c:pt idx="1077">
                  <c:v>46.479500000000002</c:v>
                </c:pt>
                <c:pt idx="1078">
                  <c:v>63.657800000000002</c:v>
                </c:pt>
                <c:pt idx="1079">
                  <c:v>53.0501</c:v>
                </c:pt>
                <c:pt idx="1080">
                  <c:v>54.005099999999999</c:v>
                </c:pt>
                <c:pt idx="1081">
                  <c:v>65.254199999999997</c:v>
                </c:pt>
                <c:pt idx="1082">
                  <c:v>58.812100000000001</c:v>
                </c:pt>
                <c:pt idx="1083">
                  <c:v>55.9709</c:v>
                </c:pt>
                <c:pt idx="1084">
                  <c:v>89.187100000000001</c:v>
                </c:pt>
                <c:pt idx="1085">
                  <c:v>55.911299999999997</c:v>
                </c:pt>
                <c:pt idx="1086">
                  <c:v>51.691200000000002</c:v>
                </c:pt>
                <c:pt idx="1087">
                  <c:v>51.136899999999997</c:v>
                </c:pt>
                <c:pt idx="1088">
                  <c:v>50.718299999999999</c:v>
                </c:pt>
                <c:pt idx="1089">
                  <c:v>46.479300000000002</c:v>
                </c:pt>
                <c:pt idx="1090">
                  <c:v>48.041800000000002</c:v>
                </c:pt>
                <c:pt idx="1091">
                  <c:v>54.325600000000001</c:v>
                </c:pt>
                <c:pt idx="1092">
                  <c:v>45.483799999999995</c:v>
                </c:pt>
                <c:pt idx="1093">
                  <c:v>56.706199999999995</c:v>
                </c:pt>
                <c:pt idx="1094">
                  <c:v>44.470399999999998</c:v>
                </c:pt>
                <c:pt idx="1095">
                  <c:v>42.510199999999998</c:v>
                </c:pt>
                <c:pt idx="1096">
                  <c:v>47.163999999999994</c:v>
                </c:pt>
                <c:pt idx="1097">
                  <c:v>58.489100000000001</c:v>
                </c:pt>
                <c:pt idx="1098">
                  <c:v>52.3123</c:v>
                </c:pt>
                <c:pt idx="1099">
                  <c:v>67.4923</c:v>
                </c:pt>
                <c:pt idx="1100">
                  <c:v>102.6688</c:v>
                </c:pt>
                <c:pt idx="1101">
                  <c:v>49.703200000000002</c:v>
                </c:pt>
                <c:pt idx="1102">
                  <c:v>46.282499999999999</c:v>
                </c:pt>
                <c:pt idx="1103">
                  <c:v>44.6008</c:v>
                </c:pt>
                <c:pt idx="1104">
                  <c:v>48.186399999999999</c:v>
                </c:pt>
                <c:pt idx="1105">
                  <c:v>53.295000000000002</c:v>
                </c:pt>
                <c:pt idx="1106">
                  <c:v>68.001099999999994</c:v>
                </c:pt>
                <c:pt idx="1107">
                  <c:v>76.498599999999996</c:v>
                </c:pt>
                <c:pt idx="1108">
                  <c:v>51.115699999999997</c:v>
                </c:pt>
                <c:pt idx="1109">
                  <c:v>48.062399999999997</c:v>
                </c:pt>
                <c:pt idx="1110">
                  <c:v>63.861299999999993</c:v>
                </c:pt>
                <c:pt idx="1111">
                  <c:v>47.443300000000001</c:v>
                </c:pt>
                <c:pt idx="1112">
                  <c:v>50.260800000000003</c:v>
                </c:pt>
                <c:pt idx="1113">
                  <c:v>42.963000000000001</c:v>
                </c:pt>
                <c:pt idx="1114">
                  <c:v>65.156099999999995</c:v>
                </c:pt>
                <c:pt idx="1115">
                  <c:v>58.368499999999997</c:v>
                </c:pt>
                <c:pt idx="1116">
                  <c:v>47.304000000000002</c:v>
                </c:pt>
                <c:pt idx="1117">
                  <c:v>42.625499999999995</c:v>
                </c:pt>
                <c:pt idx="1118">
                  <c:v>46.453400000000002</c:v>
                </c:pt>
                <c:pt idx="1119">
                  <c:v>46.942200000000007</c:v>
                </c:pt>
                <c:pt idx="1120">
                  <c:v>50.446800000000003</c:v>
                </c:pt>
                <c:pt idx="1121">
                  <c:v>54.052299999999995</c:v>
                </c:pt>
                <c:pt idx="1122">
                  <c:v>44.808800000000005</c:v>
                </c:pt>
                <c:pt idx="1123">
                  <c:v>59.1616</c:v>
                </c:pt>
                <c:pt idx="1124">
                  <c:v>71.734300000000005</c:v>
                </c:pt>
                <c:pt idx="1125">
                  <c:v>62.553100000000001</c:v>
                </c:pt>
                <c:pt idx="1126">
                  <c:v>90.603200000000001</c:v>
                </c:pt>
                <c:pt idx="1127">
                  <c:v>70.182400000000001</c:v>
                </c:pt>
                <c:pt idx="1128">
                  <c:v>60.328099999999999</c:v>
                </c:pt>
                <c:pt idx="1129">
                  <c:v>49.322699999999998</c:v>
                </c:pt>
                <c:pt idx="1130">
                  <c:v>48.1083</c:v>
                </c:pt>
                <c:pt idx="1131">
                  <c:v>49.844200000000001</c:v>
                </c:pt>
                <c:pt idx="1132">
                  <c:v>59.112099999999998</c:v>
                </c:pt>
                <c:pt idx="1133">
                  <c:v>75.632199999999997</c:v>
                </c:pt>
                <c:pt idx="1134">
                  <c:v>59.666400000000003</c:v>
                </c:pt>
                <c:pt idx="1135">
                  <c:v>49.341999999999999</c:v>
                </c:pt>
                <c:pt idx="1136">
                  <c:v>55.863500000000002</c:v>
                </c:pt>
                <c:pt idx="1137">
                  <c:v>51.319499999999998</c:v>
                </c:pt>
                <c:pt idx="1138">
                  <c:v>52.416900000000005</c:v>
                </c:pt>
                <c:pt idx="1139">
                  <c:v>62.645400000000002</c:v>
                </c:pt>
                <c:pt idx="1140">
                  <c:v>54.516599999999997</c:v>
                </c:pt>
                <c:pt idx="1141">
                  <c:v>53.118199999999995</c:v>
                </c:pt>
                <c:pt idx="1142">
                  <c:v>47.4514</c:v>
                </c:pt>
                <c:pt idx="1143">
                  <c:v>49.010400000000004</c:v>
                </c:pt>
                <c:pt idx="1144">
                  <c:v>44.388599999999997</c:v>
                </c:pt>
                <c:pt idx="1145">
                  <c:v>47.973399999999998</c:v>
                </c:pt>
                <c:pt idx="1146">
                  <c:v>61.054600000000001</c:v>
                </c:pt>
                <c:pt idx="1147">
                  <c:v>48.744799999999998</c:v>
                </c:pt>
                <c:pt idx="1148">
                  <c:v>46.096400000000003</c:v>
                </c:pt>
                <c:pt idx="1149">
                  <c:v>62.313100000000006</c:v>
                </c:pt>
                <c:pt idx="1150">
                  <c:v>58.606999999999999</c:v>
                </c:pt>
                <c:pt idx="1151">
                  <c:v>44.94</c:v>
                </c:pt>
                <c:pt idx="1152">
                  <c:v>45.674600000000005</c:v>
                </c:pt>
                <c:pt idx="1153">
                  <c:v>52.4801</c:v>
                </c:pt>
                <c:pt idx="1154">
                  <c:v>48.856700000000004</c:v>
                </c:pt>
                <c:pt idx="1155">
                  <c:v>40.085900000000002</c:v>
                </c:pt>
                <c:pt idx="1156">
                  <c:v>43.002899999999997</c:v>
                </c:pt>
                <c:pt idx="1157">
                  <c:v>52.014699999999998</c:v>
                </c:pt>
                <c:pt idx="1158">
                  <c:v>49.9</c:v>
                </c:pt>
                <c:pt idx="1159">
                  <c:v>54.533900000000003</c:v>
                </c:pt>
                <c:pt idx="1160">
                  <c:v>50.670499999999997</c:v>
                </c:pt>
                <c:pt idx="1161">
                  <c:v>65.791499999999999</c:v>
                </c:pt>
                <c:pt idx="1162">
                  <c:v>57.453400000000002</c:v>
                </c:pt>
                <c:pt idx="1163">
                  <c:v>49.144100000000002</c:v>
                </c:pt>
                <c:pt idx="1164">
                  <c:v>47.802799999999998</c:v>
                </c:pt>
                <c:pt idx="1165">
                  <c:v>58.284599999999998</c:v>
                </c:pt>
                <c:pt idx="1166">
                  <c:v>49.261499999999998</c:v>
                </c:pt>
                <c:pt idx="1167">
                  <c:v>52.413599999999995</c:v>
                </c:pt>
                <c:pt idx="1168">
                  <c:v>73.827199999999991</c:v>
                </c:pt>
                <c:pt idx="1169">
                  <c:v>54.645600000000002</c:v>
                </c:pt>
                <c:pt idx="1170">
                  <c:v>50.980499999999999</c:v>
                </c:pt>
                <c:pt idx="1171">
                  <c:v>59.869</c:v>
                </c:pt>
                <c:pt idx="1172">
                  <c:v>50.429200000000002</c:v>
                </c:pt>
                <c:pt idx="1173">
                  <c:v>61.034300000000002</c:v>
                </c:pt>
                <c:pt idx="1174">
                  <c:v>50.979100000000003</c:v>
                </c:pt>
                <c:pt idx="1175">
                  <c:v>48.101100000000002</c:v>
                </c:pt>
                <c:pt idx="1176">
                  <c:v>50.275700000000001</c:v>
                </c:pt>
                <c:pt idx="1177">
                  <c:v>54.069899999999997</c:v>
                </c:pt>
                <c:pt idx="1178">
                  <c:v>62.494300000000003</c:v>
                </c:pt>
                <c:pt idx="1179">
                  <c:v>51.249700000000004</c:v>
                </c:pt>
                <c:pt idx="1180">
                  <c:v>50.9373</c:v>
                </c:pt>
                <c:pt idx="1181">
                  <c:v>57.339099999999995</c:v>
                </c:pt>
                <c:pt idx="1182">
                  <c:v>59.615600000000001</c:v>
                </c:pt>
                <c:pt idx="1183">
                  <c:v>58.566100000000006</c:v>
                </c:pt>
                <c:pt idx="1184">
                  <c:v>56.386400000000002</c:v>
                </c:pt>
                <c:pt idx="1185">
                  <c:v>63.771400000000007</c:v>
                </c:pt>
                <c:pt idx="1186">
                  <c:v>79.076400000000007</c:v>
                </c:pt>
                <c:pt idx="1187">
                  <c:v>58.762900000000002</c:v>
                </c:pt>
                <c:pt idx="1188">
                  <c:v>68.5672</c:v>
                </c:pt>
                <c:pt idx="1189">
                  <c:v>51.563299999999998</c:v>
                </c:pt>
                <c:pt idx="1190">
                  <c:v>48.321399999999997</c:v>
                </c:pt>
                <c:pt idx="1191">
                  <c:v>111.9907</c:v>
                </c:pt>
                <c:pt idx="1192">
                  <c:v>75.105099999999993</c:v>
                </c:pt>
                <c:pt idx="1193">
                  <c:v>47.857900000000001</c:v>
                </c:pt>
                <c:pt idx="1194">
                  <c:v>48.587900000000005</c:v>
                </c:pt>
                <c:pt idx="1195">
                  <c:v>46.886299999999999</c:v>
                </c:pt>
                <c:pt idx="1196">
                  <c:v>46.925899999999999</c:v>
                </c:pt>
                <c:pt idx="1197">
                  <c:v>67.8887</c:v>
                </c:pt>
                <c:pt idx="1198">
                  <c:v>45.799500000000002</c:v>
                </c:pt>
                <c:pt idx="1199">
                  <c:v>51.0839</c:v>
                </c:pt>
                <c:pt idx="1200">
                  <c:v>48.471499999999999</c:v>
                </c:pt>
                <c:pt idx="1201">
                  <c:v>56.2151</c:v>
                </c:pt>
                <c:pt idx="1202">
                  <c:v>40.505800000000001</c:v>
                </c:pt>
                <c:pt idx="1203">
                  <c:v>42.706599999999995</c:v>
                </c:pt>
                <c:pt idx="1204">
                  <c:v>45.393799999999999</c:v>
                </c:pt>
                <c:pt idx="1205">
                  <c:v>44.836599999999997</c:v>
                </c:pt>
                <c:pt idx="1206">
                  <c:v>49.3202</c:v>
                </c:pt>
                <c:pt idx="1207">
                  <c:v>42.208799999999997</c:v>
                </c:pt>
                <c:pt idx="1208">
                  <c:v>56.487900000000003</c:v>
                </c:pt>
                <c:pt idx="1209">
                  <c:v>57.905100000000004</c:v>
                </c:pt>
                <c:pt idx="1210">
                  <c:v>44.040199999999999</c:v>
                </c:pt>
                <c:pt idx="1211">
                  <c:v>79.2714</c:v>
                </c:pt>
                <c:pt idx="1212">
                  <c:v>60.537599999999998</c:v>
                </c:pt>
                <c:pt idx="1213">
                  <c:v>80.271499999999989</c:v>
                </c:pt>
                <c:pt idx="1214">
                  <c:v>49.964700000000001</c:v>
                </c:pt>
                <c:pt idx="1215">
                  <c:v>78.179200000000009</c:v>
                </c:pt>
                <c:pt idx="1216">
                  <c:v>88.857099999999988</c:v>
                </c:pt>
                <c:pt idx="1217">
                  <c:v>56.298699999999997</c:v>
                </c:pt>
                <c:pt idx="1218">
                  <c:v>51.796900000000001</c:v>
                </c:pt>
                <c:pt idx="1219">
                  <c:v>47.368699999999997</c:v>
                </c:pt>
                <c:pt idx="1220">
                  <c:v>54.327199999999998</c:v>
                </c:pt>
                <c:pt idx="1221">
                  <c:v>56.716200000000001</c:v>
                </c:pt>
                <c:pt idx="1222">
                  <c:v>95.53309999999999</c:v>
                </c:pt>
                <c:pt idx="1223">
                  <c:v>51.035700000000006</c:v>
                </c:pt>
                <c:pt idx="1224">
                  <c:v>46.641199999999998</c:v>
                </c:pt>
                <c:pt idx="1225">
                  <c:v>50.1295</c:v>
                </c:pt>
                <c:pt idx="1226">
                  <c:v>48.3429</c:v>
                </c:pt>
                <c:pt idx="1227">
                  <c:v>44.995100000000001</c:v>
                </c:pt>
                <c:pt idx="1228">
                  <c:v>43.615099999999998</c:v>
                </c:pt>
                <c:pt idx="1229">
                  <c:v>51.852500000000006</c:v>
                </c:pt>
                <c:pt idx="1230">
                  <c:v>57.940400000000004</c:v>
                </c:pt>
                <c:pt idx="1231">
                  <c:v>51.800400000000003</c:v>
                </c:pt>
                <c:pt idx="1232">
                  <c:v>43.462399999999995</c:v>
                </c:pt>
                <c:pt idx="1233">
                  <c:v>48.502000000000002</c:v>
                </c:pt>
                <c:pt idx="1234">
                  <c:v>66.061700000000002</c:v>
                </c:pt>
                <c:pt idx="1235">
                  <c:v>65.474599999999995</c:v>
                </c:pt>
                <c:pt idx="1236">
                  <c:v>43.378999999999998</c:v>
                </c:pt>
                <c:pt idx="1237">
                  <c:v>46.323799999999999</c:v>
                </c:pt>
                <c:pt idx="1238">
                  <c:v>47.129100000000001</c:v>
                </c:pt>
                <c:pt idx="1239">
                  <c:v>51.096000000000004</c:v>
                </c:pt>
                <c:pt idx="1240">
                  <c:v>45.596499999999999</c:v>
                </c:pt>
                <c:pt idx="1241">
                  <c:v>43.137300000000003</c:v>
                </c:pt>
                <c:pt idx="1242">
                  <c:v>47.107599999999998</c:v>
                </c:pt>
                <c:pt idx="1243">
                  <c:v>49.907600000000002</c:v>
                </c:pt>
                <c:pt idx="1244">
                  <c:v>48.455999999999996</c:v>
                </c:pt>
                <c:pt idx="1245">
                  <c:v>49.854700000000001</c:v>
                </c:pt>
                <c:pt idx="1246">
                  <c:v>45.759300000000003</c:v>
                </c:pt>
                <c:pt idx="1247">
                  <c:v>46.488700000000001</c:v>
                </c:pt>
                <c:pt idx="1248">
                  <c:v>48.0169</c:v>
                </c:pt>
                <c:pt idx="1249">
                  <c:v>46.955400000000004</c:v>
                </c:pt>
                <c:pt idx="1250">
                  <c:v>53.8504</c:v>
                </c:pt>
                <c:pt idx="1251">
                  <c:v>61.261000000000003</c:v>
                </c:pt>
                <c:pt idx="1252">
                  <c:v>49.0608</c:v>
                </c:pt>
                <c:pt idx="1253">
                  <c:v>44.656700000000001</c:v>
                </c:pt>
                <c:pt idx="1254">
                  <c:v>71.21329999999999</c:v>
                </c:pt>
                <c:pt idx="1255">
                  <c:v>60.9298</c:v>
                </c:pt>
                <c:pt idx="1256">
                  <c:v>49.822400000000002</c:v>
                </c:pt>
                <c:pt idx="1257">
                  <c:v>43.858000000000004</c:v>
                </c:pt>
                <c:pt idx="1258">
                  <c:v>52.014699999999998</c:v>
                </c:pt>
                <c:pt idx="1259">
                  <c:v>45.856500000000004</c:v>
                </c:pt>
                <c:pt idx="1260">
                  <c:v>42.267199999999995</c:v>
                </c:pt>
                <c:pt idx="1261">
                  <c:v>48.313500000000005</c:v>
                </c:pt>
                <c:pt idx="1262">
                  <c:v>56.641100000000002</c:v>
                </c:pt>
                <c:pt idx="1263">
                  <c:v>53.284799999999997</c:v>
                </c:pt>
                <c:pt idx="1264">
                  <c:v>51.338099999999997</c:v>
                </c:pt>
                <c:pt idx="1265">
                  <c:v>63.653799999999997</c:v>
                </c:pt>
                <c:pt idx="1266">
                  <c:v>68.564499999999995</c:v>
                </c:pt>
                <c:pt idx="1267">
                  <c:v>66.482100000000003</c:v>
                </c:pt>
                <c:pt idx="1268">
                  <c:v>52.0871</c:v>
                </c:pt>
                <c:pt idx="1269">
                  <c:v>58.942599999999999</c:v>
                </c:pt>
                <c:pt idx="1270">
                  <c:v>49.074100000000001</c:v>
                </c:pt>
                <c:pt idx="1271">
                  <c:v>49.886800000000001</c:v>
                </c:pt>
                <c:pt idx="1272">
                  <c:v>48.0458</c:v>
                </c:pt>
                <c:pt idx="1273">
                  <c:v>49.134099999999997</c:v>
                </c:pt>
                <c:pt idx="1274">
                  <c:v>45.726299999999995</c:v>
                </c:pt>
                <c:pt idx="1275">
                  <c:v>49.042000000000002</c:v>
                </c:pt>
                <c:pt idx="1276">
                  <c:v>51.513499999999993</c:v>
                </c:pt>
                <c:pt idx="1277">
                  <c:v>54.769800000000004</c:v>
                </c:pt>
                <c:pt idx="1278">
                  <c:v>51.400300000000001</c:v>
                </c:pt>
                <c:pt idx="1279">
                  <c:v>55.246499999999997</c:v>
                </c:pt>
                <c:pt idx="1280">
                  <c:v>53.6462</c:v>
                </c:pt>
                <c:pt idx="1281">
                  <c:v>59.1051</c:v>
                </c:pt>
                <c:pt idx="1282">
                  <c:v>51.733199999999997</c:v>
                </c:pt>
                <c:pt idx="1283">
                  <c:v>48.446000000000005</c:v>
                </c:pt>
                <c:pt idx="1284">
                  <c:v>47.113900000000001</c:v>
                </c:pt>
                <c:pt idx="1285">
                  <c:v>46.101599999999998</c:v>
                </c:pt>
                <c:pt idx="1286">
                  <c:v>46.5642</c:v>
                </c:pt>
                <c:pt idx="1287">
                  <c:v>48.4651</c:v>
                </c:pt>
                <c:pt idx="1288">
                  <c:v>63.591499999999996</c:v>
                </c:pt>
                <c:pt idx="1289">
                  <c:v>43.919199999999996</c:v>
                </c:pt>
                <c:pt idx="1290">
                  <c:v>41.914999999999999</c:v>
                </c:pt>
                <c:pt idx="1291">
                  <c:v>54.228400000000001</c:v>
                </c:pt>
                <c:pt idx="1292">
                  <c:v>50.851599999999998</c:v>
                </c:pt>
                <c:pt idx="1293">
                  <c:v>41.376999999999995</c:v>
                </c:pt>
                <c:pt idx="1294">
                  <c:v>41.228099999999998</c:v>
                </c:pt>
                <c:pt idx="1295">
                  <c:v>49.295199999999994</c:v>
                </c:pt>
                <c:pt idx="1296">
                  <c:v>39.5077</c:v>
                </c:pt>
                <c:pt idx="1297">
                  <c:v>62.236399999999996</c:v>
                </c:pt>
                <c:pt idx="1298">
                  <c:v>51.736900000000006</c:v>
                </c:pt>
                <c:pt idx="1299">
                  <c:v>50.392899999999997</c:v>
                </c:pt>
                <c:pt idx="1300">
                  <c:v>46.631799999999998</c:v>
                </c:pt>
                <c:pt idx="1301">
                  <c:v>45.663899999999998</c:v>
                </c:pt>
                <c:pt idx="1302">
                  <c:v>39.8568</c:v>
                </c:pt>
                <c:pt idx="1303">
                  <c:v>53.069900000000004</c:v>
                </c:pt>
                <c:pt idx="1304">
                  <c:v>55.729500000000002</c:v>
                </c:pt>
                <c:pt idx="1305">
                  <c:v>48.310699999999997</c:v>
                </c:pt>
                <c:pt idx="1306">
                  <c:v>46.0274</c:v>
                </c:pt>
                <c:pt idx="1307">
                  <c:v>51.422899999999998</c:v>
                </c:pt>
                <c:pt idx="1308">
                  <c:v>53.063199999999995</c:v>
                </c:pt>
                <c:pt idx="1309">
                  <c:v>59.279499999999999</c:v>
                </c:pt>
                <c:pt idx="1310">
                  <c:v>65.719899999999996</c:v>
                </c:pt>
                <c:pt idx="1311">
                  <c:v>64.078999999999994</c:v>
                </c:pt>
                <c:pt idx="1312">
                  <c:v>64.6571</c:v>
                </c:pt>
                <c:pt idx="1313">
                  <c:v>49.683999999999997</c:v>
                </c:pt>
                <c:pt idx="1314">
                  <c:v>52.449299999999994</c:v>
                </c:pt>
                <c:pt idx="1315">
                  <c:v>46.777899999999995</c:v>
                </c:pt>
                <c:pt idx="1316">
                  <c:v>51.835799999999999</c:v>
                </c:pt>
                <c:pt idx="1317">
                  <c:v>45.652199999999993</c:v>
                </c:pt>
                <c:pt idx="1318">
                  <c:v>46.792200000000001</c:v>
                </c:pt>
                <c:pt idx="1319">
                  <c:v>57.6676</c:v>
                </c:pt>
                <c:pt idx="1320">
                  <c:v>54.456200000000003</c:v>
                </c:pt>
                <c:pt idx="1321">
                  <c:v>48.738999999999997</c:v>
                </c:pt>
                <c:pt idx="1322">
                  <c:v>55.752900000000004</c:v>
                </c:pt>
                <c:pt idx="1323">
                  <c:v>55.636900000000004</c:v>
                </c:pt>
                <c:pt idx="1324">
                  <c:v>54.206400000000002</c:v>
                </c:pt>
                <c:pt idx="1325">
                  <c:v>44.926300000000005</c:v>
                </c:pt>
                <c:pt idx="1326">
                  <c:v>60.741700000000002</c:v>
                </c:pt>
                <c:pt idx="1327">
                  <c:v>50.883299999999998</c:v>
                </c:pt>
                <c:pt idx="1328">
                  <c:v>48.2333</c:v>
                </c:pt>
                <c:pt idx="1329">
                  <c:v>43.9223</c:v>
                </c:pt>
                <c:pt idx="1330">
                  <c:v>44.103900000000003</c:v>
                </c:pt>
                <c:pt idx="1331">
                  <c:v>47.432400000000001</c:v>
                </c:pt>
                <c:pt idx="1332">
                  <c:v>60.408900000000003</c:v>
                </c:pt>
                <c:pt idx="1333">
                  <c:v>45.254100000000001</c:v>
                </c:pt>
                <c:pt idx="1334">
                  <c:v>46.439599999999999</c:v>
                </c:pt>
                <c:pt idx="1335">
                  <c:v>40.414000000000001</c:v>
                </c:pt>
                <c:pt idx="1336">
                  <c:v>54.6233</c:v>
                </c:pt>
                <c:pt idx="1337">
                  <c:v>61.743699999999997</c:v>
                </c:pt>
                <c:pt idx="1338">
                  <c:v>45.937400000000004</c:v>
                </c:pt>
                <c:pt idx="1339">
                  <c:v>42.453499999999998</c:v>
                </c:pt>
                <c:pt idx="1340">
                  <c:v>45.72</c:v>
                </c:pt>
                <c:pt idx="1341">
                  <c:v>49.743500000000004</c:v>
                </c:pt>
                <c:pt idx="1342">
                  <c:v>50.681799999999996</c:v>
                </c:pt>
                <c:pt idx="1343">
                  <c:v>43.394099999999995</c:v>
                </c:pt>
                <c:pt idx="1344">
                  <c:v>42.195399999999999</c:v>
                </c:pt>
                <c:pt idx="1345">
                  <c:v>50.742100000000001</c:v>
                </c:pt>
                <c:pt idx="1346">
                  <c:v>45.190099999999994</c:v>
                </c:pt>
                <c:pt idx="1347">
                  <c:v>47.052999999999997</c:v>
                </c:pt>
                <c:pt idx="1348">
                  <c:v>43.124099999999999</c:v>
                </c:pt>
                <c:pt idx="1349">
                  <c:v>48.438099999999999</c:v>
                </c:pt>
                <c:pt idx="1350">
                  <c:v>59.723700000000001</c:v>
                </c:pt>
                <c:pt idx="1351">
                  <c:v>44.601900000000001</c:v>
                </c:pt>
                <c:pt idx="1352">
                  <c:v>56.938099999999999</c:v>
                </c:pt>
                <c:pt idx="1353">
                  <c:v>45.347899999999996</c:v>
                </c:pt>
                <c:pt idx="1354">
                  <c:v>56.122300000000003</c:v>
                </c:pt>
                <c:pt idx="1355">
                  <c:v>54.988299999999995</c:v>
                </c:pt>
                <c:pt idx="1356">
                  <c:v>55.606200000000001</c:v>
                </c:pt>
                <c:pt idx="1357">
                  <c:v>48.328800000000001</c:v>
                </c:pt>
                <c:pt idx="1358">
                  <c:v>59.743200000000002</c:v>
                </c:pt>
                <c:pt idx="1359">
                  <c:v>48.580100000000002</c:v>
                </c:pt>
                <c:pt idx="1360">
                  <c:v>42.762700000000002</c:v>
                </c:pt>
                <c:pt idx="1361">
                  <c:v>44.031500000000001</c:v>
                </c:pt>
                <c:pt idx="1362">
                  <c:v>48.403199999999998</c:v>
                </c:pt>
                <c:pt idx="1363">
                  <c:v>59.275099999999995</c:v>
                </c:pt>
                <c:pt idx="1364">
                  <c:v>54.442900000000002</c:v>
                </c:pt>
                <c:pt idx="1365">
                  <c:v>48.408999999999999</c:v>
                </c:pt>
                <c:pt idx="1366">
                  <c:v>52.085799999999999</c:v>
                </c:pt>
                <c:pt idx="1367">
                  <c:v>92.885599999999997</c:v>
                </c:pt>
                <c:pt idx="1368">
                  <c:v>45.523200000000003</c:v>
                </c:pt>
                <c:pt idx="1369">
                  <c:v>54.993400000000001</c:v>
                </c:pt>
                <c:pt idx="1370">
                  <c:v>47.570500000000003</c:v>
                </c:pt>
                <c:pt idx="1371">
                  <c:v>49.954999999999998</c:v>
                </c:pt>
                <c:pt idx="1372">
                  <c:v>50.281500000000001</c:v>
                </c:pt>
                <c:pt idx="1373">
                  <c:v>44.825600000000001</c:v>
                </c:pt>
                <c:pt idx="1374">
                  <c:v>71.276899999999998</c:v>
                </c:pt>
                <c:pt idx="1375">
                  <c:v>51.65</c:v>
                </c:pt>
                <c:pt idx="1376">
                  <c:v>41.566800000000001</c:v>
                </c:pt>
                <c:pt idx="1377">
                  <c:v>61.230699999999999</c:v>
                </c:pt>
                <c:pt idx="1378">
                  <c:v>47.702399999999997</c:v>
                </c:pt>
                <c:pt idx="1379">
                  <c:v>42.326000000000001</c:v>
                </c:pt>
                <c:pt idx="1380">
                  <c:v>46.444699999999997</c:v>
                </c:pt>
                <c:pt idx="1381">
                  <c:v>48.403199999999998</c:v>
                </c:pt>
                <c:pt idx="1382">
                  <c:v>50.5837</c:v>
                </c:pt>
                <c:pt idx="1383">
                  <c:v>47.186699999999995</c:v>
                </c:pt>
                <c:pt idx="1384">
                  <c:v>40.116199999999999</c:v>
                </c:pt>
                <c:pt idx="1385">
                  <c:v>40.3992</c:v>
                </c:pt>
                <c:pt idx="1386">
                  <c:v>47.813699999999997</c:v>
                </c:pt>
                <c:pt idx="1387">
                  <c:v>54.790300000000002</c:v>
                </c:pt>
                <c:pt idx="1388">
                  <c:v>42.593699999999998</c:v>
                </c:pt>
                <c:pt idx="1389">
                  <c:v>46.471899999999998</c:v>
                </c:pt>
                <c:pt idx="1390">
                  <c:v>53.815799999999996</c:v>
                </c:pt>
                <c:pt idx="1391">
                  <c:v>51.4649</c:v>
                </c:pt>
                <c:pt idx="1392">
                  <c:v>48.373399999999997</c:v>
                </c:pt>
                <c:pt idx="1393">
                  <c:v>43.407899999999998</c:v>
                </c:pt>
                <c:pt idx="1394">
                  <c:v>48.717700000000001</c:v>
                </c:pt>
                <c:pt idx="1395">
                  <c:v>47.000300000000003</c:v>
                </c:pt>
                <c:pt idx="1396">
                  <c:v>46.105399999999996</c:v>
                </c:pt>
                <c:pt idx="1397">
                  <c:v>41.5169</c:v>
                </c:pt>
                <c:pt idx="1398">
                  <c:v>43.317399999999999</c:v>
                </c:pt>
                <c:pt idx="1399">
                  <c:v>70.4101</c:v>
                </c:pt>
                <c:pt idx="1400">
                  <c:v>57.759</c:v>
                </c:pt>
                <c:pt idx="1401">
                  <c:v>49.7699</c:v>
                </c:pt>
                <c:pt idx="1402">
                  <c:v>50.182099999999998</c:v>
                </c:pt>
                <c:pt idx="1403">
                  <c:v>58.541200000000003</c:v>
                </c:pt>
                <c:pt idx="1404">
                  <c:v>49.837199999999996</c:v>
                </c:pt>
                <c:pt idx="1405">
                  <c:v>61.3108</c:v>
                </c:pt>
                <c:pt idx="1406">
                  <c:v>84.961600000000004</c:v>
                </c:pt>
                <c:pt idx="1407">
                  <c:v>109.0879</c:v>
                </c:pt>
                <c:pt idx="1408">
                  <c:v>75.368600000000001</c:v>
                </c:pt>
                <c:pt idx="1409">
                  <c:v>103.53569999999999</c:v>
                </c:pt>
                <c:pt idx="1410">
                  <c:v>52.422200000000004</c:v>
                </c:pt>
                <c:pt idx="1411">
                  <c:v>41.3658</c:v>
                </c:pt>
                <c:pt idx="1412">
                  <c:v>46.412199999999999</c:v>
                </c:pt>
                <c:pt idx="1413">
                  <c:v>46.585900000000002</c:v>
                </c:pt>
                <c:pt idx="1414">
                  <c:v>42.352800000000002</c:v>
                </c:pt>
                <c:pt idx="1415">
                  <c:v>43.5242</c:v>
                </c:pt>
                <c:pt idx="1416">
                  <c:v>47.603699999999996</c:v>
                </c:pt>
                <c:pt idx="1417">
                  <c:v>45.571599999999997</c:v>
                </c:pt>
                <c:pt idx="1418">
                  <c:v>44.046299999999995</c:v>
                </c:pt>
                <c:pt idx="1419">
                  <c:v>49.271599999999999</c:v>
                </c:pt>
                <c:pt idx="1420">
                  <c:v>51.656100000000002</c:v>
                </c:pt>
                <c:pt idx="1421">
                  <c:v>57.903299999999994</c:v>
                </c:pt>
                <c:pt idx="1422">
                  <c:v>56.556699999999999</c:v>
                </c:pt>
                <c:pt idx="1423">
                  <c:v>54.158199999999994</c:v>
                </c:pt>
                <c:pt idx="1424">
                  <c:v>56.499699999999997</c:v>
                </c:pt>
                <c:pt idx="1425">
                  <c:v>50.558</c:v>
                </c:pt>
                <c:pt idx="1426">
                  <c:v>49.1113</c:v>
                </c:pt>
                <c:pt idx="1427">
                  <c:v>46.051500000000004</c:v>
                </c:pt>
                <c:pt idx="1428">
                  <c:v>53.587700000000005</c:v>
                </c:pt>
                <c:pt idx="1429">
                  <c:v>57.813299999999998</c:v>
                </c:pt>
                <c:pt idx="1430">
                  <c:v>51.555299999999995</c:v>
                </c:pt>
                <c:pt idx="1431">
                  <c:v>51.682199999999995</c:v>
                </c:pt>
                <c:pt idx="1432">
                  <c:v>43.498799999999996</c:v>
                </c:pt>
                <c:pt idx="1433">
                  <c:v>44.063600000000001</c:v>
                </c:pt>
                <c:pt idx="1434">
                  <c:v>50.523099999999999</c:v>
                </c:pt>
                <c:pt idx="1435">
                  <c:v>45.9041</c:v>
                </c:pt>
                <c:pt idx="1436">
                  <c:v>45.575800000000001</c:v>
                </c:pt>
                <c:pt idx="1437">
                  <c:v>45.2027</c:v>
                </c:pt>
                <c:pt idx="1438">
                  <c:v>49.424700000000001</c:v>
                </c:pt>
                <c:pt idx="1439">
                  <c:v>46.255600000000001</c:v>
                </c:pt>
                <c:pt idx="1440">
                  <c:v>42.4069</c:v>
                </c:pt>
                <c:pt idx="1441">
                  <c:v>103.0633</c:v>
                </c:pt>
                <c:pt idx="1442">
                  <c:v>74.805499999999995</c:v>
                </c:pt>
                <c:pt idx="1443">
                  <c:v>53.450800000000001</c:v>
                </c:pt>
                <c:pt idx="1444">
                  <c:v>46.8431</c:v>
                </c:pt>
                <c:pt idx="1445">
                  <c:v>49.071799999999996</c:v>
                </c:pt>
                <c:pt idx="1446">
                  <c:v>50.913899999999998</c:v>
                </c:pt>
                <c:pt idx="1447">
                  <c:v>49.695900000000002</c:v>
                </c:pt>
                <c:pt idx="1448">
                  <c:v>42.014500000000005</c:v>
                </c:pt>
                <c:pt idx="1449">
                  <c:v>49.003799999999998</c:v>
                </c:pt>
                <c:pt idx="1450">
                  <c:v>54.347699999999996</c:v>
                </c:pt>
                <c:pt idx="1451">
                  <c:v>45.866999999999997</c:v>
                </c:pt>
                <c:pt idx="1452">
                  <c:v>48.341000000000001</c:v>
                </c:pt>
                <c:pt idx="1453">
                  <c:v>48.530799999999999</c:v>
                </c:pt>
                <c:pt idx="1454">
                  <c:v>52.989699999999999</c:v>
                </c:pt>
                <c:pt idx="1455">
                  <c:v>48.294700000000006</c:v>
                </c:pt>
                <c:pt idx="1456">
                  <c:v>45.4572</c:v>
                </c:pt>
                <c:pt idx="1457">
                  <c:v>46.581099999999999</c:v>
                </c:pt>
                <c:pt idx="1458">
                  <c:v>44.187100000000001</c:v>
                </c:pt>
                <c:pt idx="1459">
                  <c:v>51.630800000000001</c:v>
                </c:pt>
                <c:pt idx="1460">
                  <c:v>46.587000000000003</c:v>
                </c:pt>
                <c:pt idx="1461">
                  <c:v>43.057099999999998</c:v>
                </c:pt>
                <c:pt idx="1462">
                  <c:v>45.5336</c:v>
                </c:pt>
                <c:pt idx="1463">
                  <c:v>43.336500000000001</c:v>
                </c:pt>
                <c:pt idx="1464">
                  <c:v>55.584499999999998</c:v>
                </c:pt>
                <c:pt idx="1465">
                  <c:v>71.7376</c:v>
                </c:pt>
                <c:pt idx="1466">
                  <c:v>71.9636</c:v>
                </c:pt>
                <c:pt idx="1467">
                  <c:v>52.893799999999999</c:v>
                </c:pt>
                <c:pt idx="1468">
                  <c:v>45.569400000000002</c:v>
                </c:pt>
                <c:pt idx="1469">
                  <c:v>45.101700000000001</c:v>
                </c:pt>
                <c:pt idx="1470">
                  <c:v>46.137699999999995</c:v>
                </c:pt>
                <c:pt idx="1471">
                  <c:v>47.165999999999997</c:v>
                </c:pt>
                <c:pt idx="1472">
                  <c:v>75.987099999999998</c:v>
                </c:pt>
                <c:pt idx="1473">
                  <c:v>42.552800000000005</c:v>
                </c:pt>
                <c:pt idx="1474">
                  <c:v>46.303400000000003</c:v>
                </c:pt>
                <c:pt idx="1475">
                  <c:v>48.956099999999999</c:v>
                </c:pt>
                <c:pt idx="1476">
                  <c:v>41.195599999999999</c:v>
                </c:pt>
                <c:pt idx="1477">
                  <c:v>43.757200000000005</c:v>
                </c:pt>
                <c:pt idx="1478">
                  <c:v>41.529499999999999</c:v>
                </c:pt>
                <c:pt idx="1479">
                  <c:v>56.063400000000001</c:v>
                </c:pt>
                <c:pt idx="1480">
                  <c:v>62.159100000000002</c:v>
                </c:pt>
                <c:pt idx="1481">
                  <c:v>47.036099999999998</c:v>
                </c:pt>
                <c:pt idx="1482">
                  <c:v>40.603000000000002</c:v>
                </c:pt>
                <c:pt idx="1483">
                  <c:v>41.893500000000003</c:v>
                </c:pt>
                <c:pt idx="1484">
                  <c:v>60.012599999999999</c:v>
                </c:pt>
                <c:pt idx="1485">
                  <c:v>55.359000000000002</c:v>
                </c:pt>
                <c:pt idx="1486">
                  <c:v>56.802999999999997</c:v>
                </c:pt>
                <c:pt idx="1487">
                  <c:v>59.273199999999996</c:v>
                </c:pt>
                <c:pt idx="1488">
                  <c:v>94.439499999999995</c:v>
                </c:pt>
                <c:pt idx="1489">
                  <c:v>45.378500000000003</c:v>
                </c:pt>
                <c:pt idx="1490">
                  <c:v>42.860900000000001</c:v>
                </c:pt>
                <c:pt idx="1491">
                  <c:v>45.551899999999996</c:v>
                </c:pt>
                <c:pt idx="1492">
                  <c:v>47.988099999999996</c:v>
                </c:pt>
                <c:pt idx="1493">
                  <c:v>46.209899999999998</c:v>
                </c:pt>
                <c:pt idx="1494">
                  <c:v>48.102600000000002</c:v>
                </c:pt>
                <c:pt idx="1495">
                  <c:v>47.1111</c:v>
                </c:pt>
                <c:pt idx="1496">
                  <c:v>52.4345</c:v>
                </c:pt>
                <c:pt idx="1497">
                  <c:v>48.344900000000003</c:v>
                </c:pt>
                <c:pt idx="1498">
                  <c:v>47.151899999999998</c:v>
                </c:pt>
                <c:pt idx="1499">
                  <c:v>43.075099999999999</c:v>
                </c:pt>
                <c:pt idx="1500">
                  <c:v>64.295900000000003</c:v>
                </c:pt>
                <c:pt idx="1501">
                  <c:v>115.0317</c:v>
                </c:pt>
                <c:pt idx="1502">
                  <c:v>89.583200000000005</c:v>
                </c:pt>
                <c:pt idx="1503">
                  <c:v>101.47749999999999</c:v>
                </c:pt>
                <c:pt idx="1504">
                  <c:v>87.870800000000003</c:v>
                </c:pt>
                <c:pt idx="1505">
                  <c:v>116.4515</c:v>
                </c:pt>
                <c:pt idx="1506">
                  <c:v>90.200199999999995</c:v>
                </c:pt>
                <c:pt idx="1507">
                  <c:v>87.3142</c:v>
                </c:pt>
                <c:pt idx="1508">
                  <c:v>84.807900000000004</c:v>
                </c:pt>
                <c:pt idx="1509">
                  <c:v>90.735399999999998</c:v>
                </c:pt>
                <c:pt idx="1510">
                  <c:v>118.9477</c:v>
                </c:pt>
                <c:pt idx="1511">
                  <c:v>84.912699999999987</c:v>
                </c:pt>
                <c:pt idx="1512">
                  <c:v>89.075400000000002</c:v>
                </c:pt>
                <c:pt idx="1513">
                  <c:v>88.65679999999999</c:v>
                </c:pt>
                <c:pt idx="1514">
                  <c:v>89.879600000000011</c:v>
                </c:pt>
                <c:pt idx="1515">
                  <c:v>95.381699999999995</c:v>
                </c:pt>
                <c:pt idx="1516">
                  <c:v>87.855500000000006</c:v>
                </c:pt>
                <c:pt idx="1517">
                  <c:v>82.222000000000008</c:v>
                </c:pt>
                <c:pt idx="1518">
                  <c:v>86.944499999999991</c:v>
                </c:pt>
                <c:pt idx="1519">
                  <c:v>87.598700000000008</c:v>
                </c:pt>
                <c:pt idx="1520">
                  <c:v>99.762500000000003</c:v>
                </c:pt>
                <c:pt idx="1521">
                  <c:v>98.014499999999998</c:v>
                </c:pt>
                <c:pt idx="1522">
                  <c:v>96.535899999999998</c:v>
                </c:pt>
                <c:pt idx="1523">
                  <c:v>123.71029999999999</c:v>
                </c:pt>
                <c:pt idx="1524">
                  <c:v>104.52799999999999</c:v>
                </c:pt>
                <c:pt idx="1525">
                  <c:v>109.4064</c:v>
                </c:pt>
                <c:pt idx="1526">
                  <c:v>110.974</c:v>
                </c:pt>
                <c:pt idx="1527">
                  <c:v>93.898400000000009</c:v>
                </c:pt>
                <c:pt idx="1528">
                  <c:v>93.762900000000002</c:v>
                </c:pt>
                <c:pt idx="1529">
                  <c:v>77.601900000000001</c:v>
                </c:pt>
                <c:pt idx="1530">
                  <c:v>96.694400000000002</c:v>
                </c:pt>
                <c:pt idx="1531">
                  <c:v>116.6193</c:v>
                </c:pt>
                <c:pt idx="1532">
                  <c:v>115.97240000000001</c:v>
                </c:pt>
                <c:pt idx="1533">
                  <c:v>129.22790000000001</c:v>
                </c:pt>
                <c:pt idx="1534">
                  <c:v>109.0574</c:v>
                </c:pt>
                <c:pt idx="1535">
                  <c:v>103.0321</c:v>
                </c:pt>
                <c:pt idx="1536">
                  <c:v>128.16820000000001</c:v>
                </c:pt>
                <c:pt idx="1537">
                  <c:v>101.54169999999999</c:v>
                </c:pt>
                <c:pt idx="1538">
                  <c:v>107.5253</c:v>
                </c:pt>
                <c:pt idx="1539">
                  <c:v>123.64579999999999</c:v>
                </c:pt>
                <c:pt idx="1540">
                  <c:v>106.4123</c:v>
                </c:pt>
                <c:pt idx="1541">
                  <c:v>138.3623</c:v>
                </c:pt>
                <c:pt idx="1542">
                  <c:v>119.0604</c:v>
                </c:pt>
                <c:pt idx="1543">
                  <c:v>120.56480000000001</c:v>
                </c:pt>
                <c:pt idx="1544">
                  <c:v>89.784100000000009</c:v>
                </c:pt>
                <c:pt idx="1545">
                  <c:v>92.918599999999998</c:v>
                </c:pt>
                <c:pt idx="1546">
                  <c:v>87.6965</c:v>
                </c:pt>
                <c:pt idx="1547">
                  <c:v>95.572400000000002</c:v>
                </c:pt>
                <c:pt idx="1548">
                  <c:v>128.2199</c:v>
                </c:pt>
                <c:pt idx="1549">
                  <c:v>156.6816</c:v>
                </c:pt>
                <c:pt idx="1550">
                  <c:v>97.014899999999997</c:v>
                </c:pt>
                <c:pt idx="1551">
                  <c:v>103.53440000000001</c:v>
                </c:pt>
                <c:pt idx="1552">
                  <c:v>88.178200000000004</c:v>
                </c:pt>
                <c:pt idx="1553">
                  <c:v>90.515300000000011</c:v>
                </c:pt>
                <c:pt idx="1554">
                  <c:v>84.571699999999993</c:v>
                </c:pt>
                <c:pt idx="1555">
                  <c:v>117.607</c:v>
                </c:pt>
                <c:pt idx="1556">
                  <c:v>153.48010000000002</c:v>
                </c:pt>
                <c:pt idx="1557">
                  <c:v>91.035499999999999</c:v>
                </c:pt>
                <c:pt idx="1558">
                  <c:v>100.7637</c:v>
                </c:pt>
                <c:pt idx="1559">
                  <c:v>94.79310000000001</c:v>
                </c:pt>
                <c:pt idx="1560">
                  <c:v>100.35</c:v>
                </c:pt>
                <c:pt idx="1561">
                  <c:v>113.67670000000001</c:v>
                </c:pt>
                <c:pt idx="1562">
                  <c:v>90.364100000000008</c:v>
                </c:pt>
                <c:pt idx="1563">
                  <c:v>113.5382</c:v>
                </c:pt>
                <c:pt idx="1564">
                  <c:v>99.491100000000003</c:v>
                </c:pt>
                <c:pt idx="1565">
                  <c:v>148.7003</c:v>
                </c:pt>
                <c:pt idx="1566">
                  <c:v>138.74420000000001</c:v>
                </c:pt>
                <c:pt idx="1567">
                  <c:v>129.0419</c:v>
                </c:pt>
                <c:pt idx="1568">
                  <c:v>110.9836</c:v>
                </c:pt>
                <c:pt idx="1569">
                  <c:v>106.3197</c:v>
                </c:pt>
                <c:pt idx="1570">
                  <c:v>92.622500000000002</c:v>
                </c:pt>
                <c:pt idx="1571">
                  <c:v>116.6176</c:v>
                </c:pt>
                <c:pt idx="1572">
                  <c:v>120.14710000000001</c:v>
                </c:pt>
                <c:pt idx="1573">
                  <c:v>98.638000000000005</c:v>
                </c:pt>
                <c:pt idx="1574">
                  <c:v>88.981400000000008</c:v>
                </c:pt>
                <c:pt idx="1575">
                  <c:v>92.510199999999998</c:v>
                </c:pt>
                <c:pt idx="1576">
                  <c:v>85.0501</c:v>
                </c:pt>
                <c:pt idx="1577">
                  <c:v>89.570599999999999</c:v>
                </c:pt>
                <c:pt idx="1578">
                  <c:v>90.656599999999997</c:v>
                </c:pt>
                <c:pt idx="1579">
                  <c:v>130.35550000000001</c:v>
                </c:pt>
                <c:pt idx="1580">
                  <c:v>165.93039999999999</c:v>
                </c:pt>
                <c:pt idx="1581">
                  <c:v>93.307000000000002</c:v>
                </c:pt>
                <c:pt idx="1582">
                  <c:v>99.734300000000005</c:v>
                </c:pt>
                <c:pt idx="1583">
                  <c:v>85.558199999999999</c:v>
                </c:pt>
                <c:pt idx="1584">
                  <c:v>96.886399999999995</c:v>
                </c:pt>
                <c:pt idx="1585">
                  <c:v>95.684200000000004</c:v>
                </c:pt>
                <c:pt idx="1586">
                  <c:v>87.151500000000013</c:v>
                </c:pt>
                <c:pt idx="1587">
                  <c:v>90.52300000000001</c:v>
                </c:pt>
                <c:pt idx="1588">
                  <c:v>163.5258</c:v>
                </c:pt>
                <c:pt idx="1589">
                  <c:v>97.939899999999994</c:v>
                </c:pt>
                <c:pt idx="1590">
                  <c:v>90.600999999999999</c:v>
                </c:pt>
                <c:pt idx="1591">
                  <c:v>82.168500000000009</c:v>
                </c:pt>
                <c:pt idx="1592">
                  <c:v>82.861900000000006</c:v>
                </c:pt>
                <c:pt idx="1593">
                  <c:v>85.38709999999999</c:v>
                </c:pt>
                <c:pt idx="1594">
                  <c:v>84.392300000000006</c:v>
                </c:pt>
                <c:pt idx="1595">
                  <c:v>79.564899999999994</c:v>
                </c:pt>
                <c:pt idx="1596">
                  <c:v>82.607600000000005</c:v>
                </c:pt>
                <c:pt idx="1597">
                  <c:v>87.398399999999995</c:v>
                </c:pt>
                <c:pt idx="1598">
                  <c:v>84.6858</c:v>
                </c:pt>
                <c:pt idx="1599">
                  <c:v>89.501800000000003</c:v>
                </c:pt>
                <c:pt idx="1600">
                  <c:v>91.508800000000008</c:v>
                </c:pt>
                <c:pt idx="1601">
                  <c:v>115.76430000000001</c:v>
                </c:pt>
                <c:pt idx="1602">
                  <c:v>90.373800000000003</c:v>
                </c:pt>
                <c:pt idx="1603">
                  <c:v>80.756900000000002</c:v>
                </c:pt>
                <c:pt idx="1604">
                  <c:v>101.57860000000001</c:v>
                </c:pt>
                <c:pt idx="1605">
                  <c:v>85.483400000000003</c:v>
                </c:pt>
                <c:pt idx="1606">
                  <c:v>85.568299999999994</c:v>
                </c:pt>
                <c:pt idx="1607">
                  <c:v>94.166600000000003</c:v>
                </c:pt>
                <c:pt idx="1608">
                  <c:v>95.906199999999998</c:v>
                </c:pt>
                <c:pt idx="1609">
                  <c:v>87.094000000000008</c:v>
                </c:pt>
                <c:pt idx="1610">
                  <c:v>90.552499999999995</c:v>
                </c:pt>
                <c:pt idx="1611">
                  <c:v>92.215400000000002</c:v>
                </c:pt>
                <c:pt idx="1612">
                  <c:v>86.958400000000012</c:v>
                </c:pt>
                <c:pt idx="1613">
                  <c:v>87.4328</c:v>
                </c:pt>
                <c:pt idx="1614">
                  <c:v>98.735299999999995</c:v>
                </c:pt>
                <c:pt idx="1615">
                  <c:v>96.057600000000008</c:v>
                </c:pt>
                <c:pt idx="1616">
                  <c:v>86.528700000000001</c:v>
                </c:pt>
                <c:pt idx="1617">
                  <c:v>95.041600000000003</c:v>
                </c:pt>
                <c:pt idx="1618">
                  <c:v>90.15140000000001</c:v>
                </c:pt>
                <c:pt idx="1619">
                  <c:v>90.388999999999996</c:v>
                </c:pt>
                <c:pt idx="1620">
                  <c:v>87.44789999999999</c:v>
                </c:pt>
                <c:pt idx="1621">
                  <c:v>82.749499999999998</c:v>
                </c:pt>
                <c:pt idx="1622">
                  <c:v>95.066800000000001</c:v>
                </c:pt>
                <c:pt idx="1623">
                  <c:v>132.67870000000002</c:v>
                </c:pt>
                <c:pt idx="1624">
                  <c:v>110.404</c:v>
                </c:pt>
                <c:pt idx="1625">
                  <c:v>94.979799999999997</c:v>
                </c:pt>
                <c:pt idx="1626">
                  <c:v>90.997</c:v>
                </c:pt>
                <c:pt idx="1627">
                  <c:v>88.010500000000008</c:v>
                </c:pt>
                <c:pt idx="1628">
                  <c:v>83.4726</c:v>
                </c:pt>
                <c:pt idx="1629">
                  <c:v>108.15769999999999</c:v>
                </c:pt>
                <c:pt idx="1630">
                  <c:v>86.657799999999995</c:v>
                </c:pt>
                <c:pt idx="1631">
                  <c:v>102.2377</c:v>
                </c:pt>
                <c:pt idx="1632">
                  <c:v>110.20779999999999</c:v>
                </c:pt>
                <c:pt idx="1633">
                  <c:v>102.92569999999999</c:v>
                </c:pt>
                <c:pt idx="1634">
                  <c:v>91.1601</c:v>
                </c:pt>
                <c:pt idx="1635">
                  <c:v>93.782299999999992</c:v>
                </c:pt>
                <c:pt idx="1636">
                  <c:v>84.7714</c:v>
                </c:pt>
                <c:pt idx="1637">
                  <c:v>95.378799999999998</c:v>
                </c:pt>
                <c:pt idx="1638">
                  <c:v>88.341300000000004</c:v>
                </c:pt>
                <c:pt idx="1639">
                  <c:v>95.318799999999996</c:v>
                </c:pt>
                <c:pt idx="1640">
                  <c:v>97.999799999999993</c:v>
                </c:pt>
                <c:pt idx="1641">
                  <c:v>99.350999999999999</c:v>
                </c:pt>
                <c:pt idx="1642">
                  <c:v>86.466799999999992</c:v>
                </c:pt>
                <c:pt idx="1643">
                  <c:v>94.167600000000007</c:v>
                </c:pt>
                <c:pt idx="1644">
                  <c:v>83.453700000000012</c:v>
                </c:pt>
                <c:pt idx="1645">
                  <c:v>95.390500000000003</c:v>
                </c:pt>
                <c:pt idx="1646">
                  <c:v>88.578199999999995</c:v>
                </c:pt>
                <c:pt idx="1647">
                  <c:v>86.956699999999998</c:v>
                </c:pt>
                <c:pt idx="1648">
                  <c:v>89.802999999999997</c:v>
                </c:pt>
                <c:pt idx="1649">
                  <c:v>91.174400000000006</c:v>
                </c:pt>
                <c:pt idx="1650">
                  <c:v>88.182000000000002</c:v>
                </c:pt>
                <c:pt idx="1651">
                  <c:v>79.092600000000004</c:v>
                </c:pt>
                <c:pt idx="1652">
                  <c:v>103.48140000000001</c:v>
                </c:pt>
                <c:pt idx="1653">
                  <c:v>84.0501</c:v>
                </c:pt>
                <c:pt idx="1654">
                  <c:v>97.521100000000004</c:v>
                </c:pt>
                <c:pt idx="1655">
                  <c:v>83.032200000000003</c:v>
                </c:pt>
                <c:pt idx="1656">
                  <c:v>97.984199999999987</c:v>
                </c:pt>
                <c:pt idx="1657">
                  <c:v>82.279599999999988</c:v>
                </c:pt>
                <c:pt idx="1658">
                  <c:v>97.099199999999996</c:v>
                </c:pt>
                <c:pt idx="1659">
                  <c:v>114.78190000000001</c:v>
                </c:pt>
                <c:pt idx="1660">
                  <c:v>85.767899999999997</c:v>
                </c:pt>
                <c:pt idx="1661">
                  <c:v>85.207000000000008</c:v>
                </c:pt>
                <c:pt idx="1662">
                  <c:v>89.594800000000006</c:v>
                </c:pt>
                <c:pt idx="1663">
                  <c:v>93.5017</c:v>
                </c:pt>
                <c:pt idx="1664">
                  <c:v>91.062299999999993</c:v>
                </c:pt>
                <c:pt idx="1665">
                  <c:v>111.23819999999999</c:v>
                </c:pt>
                <c:pt idx="1666">
                  <c:v>97.029399999999995</c:v>
                </c:pt>
                <c:pt idx="1667">
                  <c:v>96.026499999999999</c:v>
                </c:pt>
                <c:pt idx="1668">
                  <c:v>85.801900000000003</c:v>
                </c:pt>
                <c:pt idx="1669">
                  <c:v>82.009500000000003</c:v>
                </c:pt>
                <c:pt idx="1670">
                  <c:v>92.832700000000003</c:v>
                </c:pt>
                <c:pt idx="1671">
                  <c:v>87.88709999999999</c:v>
                </c:pt>
                <c:pt idx="1672">
                  <c:v>87.613200000000006</c:v>
                </c:pt>
                <c:pt idx="1673">
                  <c:v>97.135100000000008</c:v>
                </c:pt>
                <c:pt idx="1674">
                  <c:v>115.59569999999999</c:v>
                </c:pt>
                <c:pt idx="1675">
                  <c:v>89.922799999999995</c:v>
                </c:pt>
                <c:pt idx="1676">
                  <c:v>88.8994</c:v>
                </c:pt>
                <c:pt idx="1677">
                  <c:v>87.484700000000004</c:v>
                </c:pt>
                <c:pt idx="1678">
                  <c:v>84.273399999999995</c:v>
                </c:pt>
                <c:pt idx="1679">
                  <c:v>85.737099999999998</c:v>
                </c:pt>
                <c:pt idx="1680">
                  <c:v>85.634399999999999</c:v>
                </c:pt>
                <c:pt idx="1681">
                  <c:v>139.68349999999998</c:v>
                </c:pt>
                <c:pt idx="1682">
                  <c:v>98.066500000000005</c:v>
                </c:pt>
                <c:pt idx="1683">
                  <c:v>101.8956</c:v>
                </c:pt>
                <c:pt idx="1684">
                  <c:v>82.084400000000002</c:v>
                </c:pt>
                <c:pt idx="1685">
                  <c:v>108.4028</c:v>
                </c:pt>
                <c:pt idx="1686">
                  <c:v>165.2003</c:v>
                </c:pt>
                <c:pt idx="1687">
                  <c:v>172.96870000000001</c:v>
                </c:pt>
                <c:pt idx="1688">
                  <c:v>106.5686</c:v>
                </c:pt>
                <c:pt idx="1689">
                  <c:v>80.431299999999993</c:v>
                </c:pt>
                <c:pt idx="1690">
                  <c:v>90.887200000000007</c:v>
                </c:pt>
                <c:pt idx="1691">
                  <c:v>87.158900000000003</c:v>
                </c:pt>
                <c:pt idx="1692">
                  <c:v>88.058099999999996</c:v>
                </c:pt>
                <c:pt idx="1693">
                  <c:v>84.1447</c:v>
                </c:pt>
                <c:pt idx="1694">
                  <c:v>91.386600000000001</c:v>
                </c:pt>
                <c:pt idx="1695">
                  <c:v>82.463800000000006</c:v>
                </c:pt>
                <c:pt idx="1696">
                  <c:v>93.475899999999996</c:v>
                </c:pt>
                <c:pt idx="1697">
                  <c:v>85.688900000000004</c:v>
                </c:pt>
                <c:pt idx="1698">
                  <c:v>89.302000000000007</c:v>
                </c:pt>
                <c:pt idx="1699">
                  <c:v>113.77619999999999</c:v>
                </c:pt>
                <c:pt idx="1700">
                  <c:v>87.756600000000006</c:v>
                </c:pt>
                <c:pt idx="1701">
                  <c:v>111.6553</c:v>
                </c:pt>
                <c:pt idx="1702">
                  <c:v>102.60210000000001</c:v>
                </c:pt>
                <c:pt idx="1703">
                  <c:v>81.490000000000009</c:v>
                </c:pt>
                <c:pt idx="1704">
                  <c:v>87.2042</c:v>
                </c:pt>
                <c:pt idx="1705">
                  <c:v>81.965800000000002</c:v>
                </c:pt>
                <c:pt idx="1706">
                  <c:v>99.837599999999995</c:v>
                </c:pt>
                <c:pt idx="1707">
                  <c:v>80.718400000000003</c:v>
                </c:pt>
                <c:pt idx="1708">
                  <c:v>105.69119999999999</c:v>
                </c:pt>
                <c:pt idx="1709">
                  <c:v>103.2257</c:v>
                </c:pt>
                <c:pt idx="1710">
                  <c:v>88.789699999999996</c:v>
                </c:pt>
                <c:pt idx="1711">
                  <c:v>102.07510000000001</c:v>
                </c:pt>
                <c:pt idx="1712">
                  <c:v>89.681700000000006</c:v>
                </c:pt>
                <c:pt idx="1713">
                  <c:v>77.549800000000005</c:v>
                </c:pt>
                <c:pt idx="1714">
                  <c:v>87.7273</c:v>
                </c:pt>
                <c:pt idx="1715">
                  <c:v>90.065899999999999</c:v>
                </c:pt>
                <c:pt idx="1716">
                  <c:v>85.8917</c:v>
                </c:pt>
                <c:pt idx="1717">
                  <c:v>105.4027</c:v>
                </c:pt>
                <c:pt idx="1718">
                  <c:v>93.149200000000008</c:v>
                </c:pt>
                <c:pt idx="1719">
                  <c:v>87.2547</c:v>
                </c:pt>
                <c:pt idx="1720">
                  <c:v>96.050600000000003</c:v>
                </c:pt>
                <c:pt idx="1721">
                  <c:v>101.34569999999999</c:v>
                </c:pt>
                <c:pt idx="1722">
                  <c:v>147.9872</c:v>
                </c:pt>
                <c:pt idx="1723">
                  <c:v>92.9375</c:v>
                </c:pt>
                <c:pt idx="1724">
                  <c:v>101.28579999999999</c:v>
                </c:pt>
                <c:pt idx="1725">
                  <c:v>87.540800000000004</c:v>
                </c:pt>
                <c:pt idx="1726">
                  <c:v>87.379799999999989</c:v>
                </c:pt>
                <c:pt idx="1727">
                  <c:v>92.759799999999998</c:v>
                </c:pt>
                <c:pt idx="1728">
                  <c:v>123.31580000000001</c:v>
                </c:pt>
                <c:pt idx="1729">
                  <c:v>89.14800000000001</c:v>
                </c:pt>
                <c:pt idx="1730">
                  <c:v>93.977199999999996</c:v>
                </c:pt>
                <c:pt idx="1731">
                  <c:v>94.000500000000002</c:v>
                </c:pt>
                <c:pt idx="1732">
                  <c:v>87.4114</c:v>
                </c:pt>
                <c:pt idx="1733">
                  <c:v>103.8477</c:v>
                </c:pt>
                <c:pt idx="1734">
                  <c:v>115.0783</c:v>
                </c:pt>
                <c:pt idx="1735">
                  <c:v>86.534199999999998</c:v>
                </c:pt>
                <c:pt idx="1736">
                  <c:v>90.414900000000003</c:v>
                </c:pt>
                <c:pt idx="1737">
                  <c:v>83.846000000000004</c:v>
                </c:pt>
                <c:pt idx="1738">
                  <c:v>92.053300000000007</c:v>
                </c:pt>
                <c:pt idx="1739">
                  <c:v>98.527600000000007</c:v>
                </c:pt>
                <c:pt idx="1740">
                  <c:v>89.541200000000003</c:v>
                </c:pt>
                <c:pt idx="1741">
                  <c:v>95.212400000000002</c:v>
                </c:pt>
                <c:pt idx="1742">
                  <c:v>87.113</c:v>
                </c:pt>
                <c:pt idx="1743">
                  <c:v>92.2607</c:v>
                </c:pt>
                <c:pt idx="1744">
                  <c:v>84.559400000000011</c:v>
                </c:pt>
                <c:pt idx="1745">
                  <c:v>96.200999999999993</c:v>
                </c:pt>
                <c:pt idx="1746">
                  <c:v>113.47019999999999</c:v>
                </c:pt>
                <c:pt idx="1747">
                  <c:v>103.9833</c:v>
                </c:pt>
                <c:pt idx="1748">
                  <c:v>88.315399999999997</c:v>
                </c:pt>
                <c:pt idx="1749">
                  <c:v>81.402000000000001</c:v>
                </c:pt>
                <c:pt idx="1750">
                  <c:v>102.8248</c:v>
                </c:pt>
                <c:pt idx="1751">
                  <c:v>99.251800000000003</c:v>
                </c:pt>
                <c:pt idx="1752">
                  <c:v>90.441199999999995</c:v>
                </c:pt>
                <c:pt idx="1753">
                  <c:v>96.695999999999998</c:v>
                </c:pt>
                <c:pt idx="1754">
                  <c:v>99.821599999999989</c:v>
                </c:pt>
                <c:pt idx="1755">
                  <c:v>89.017399999999995</c:v>
                </c:pt>
                <c:pt idx="1756">
                  <c:v>81.285800000000009</c:v>
                </c:pt>
                <c:pt idx="1757">
                  <c:v>113.7346</c:v>
                </c:pt>
                <c:pt idx="1758">
                  <c:v>83.891099999999994</c:v>
                </c:pt>
                <c:pt idx="1759">
                  <c:v>100.7162</c:v>
                </c:pt>
                <c:pt idx="1760">
                  <c:v>90.007599999999996</c:v>
                </c:pt>
                <c:pt idx="1761">
                  <c:v>85.576799999999992</c:v>
                </c:pt>
                <c:pt idx="1762">
                  <c:v>81.853800000000007</c:v>
                </c:pt>
                <c:pt idx="1763">
                  <c:v>85.174999999999997</c:v>
                </c:pt>
                <c:pt idx="1764">
                  <c:v>92.475199999999987</c:v>
                </c:pt>
                <c:pt idx="1765">
                  <c:v>101.5963</c:v>
                </c:pt>
                <c:pt idx="1766">
                  <c:v>99.314399999999992</c:v>
                </c:pt>
                <c:pt idx="1767">
                  <c:v>115.08709999999999</c:v>
                </c:pt>
                <c:pt idx="1768">
                  <c:v>90.432100000000005</c:v>
                </c:pt>
                <c:pt idx="1769">
                  <c:v>85.309899999999999</c:v>
                </c:pt>
                <c:pt idx="1770">
                  <c:v>90.174700000000001</c:v>
                </c:pt>
                <c:pt idx="1771">
                  <c:v>86.427000000000007</c:v>
                </c:pt>
                <c:pt idx="1772">
                  <c:v>92.108400000000003</c:v>
                </c:pt>
                <c:pt idx="1773">
                  <c:v>110.2928</c:v>
                </c:pt>
                <c:pt idx="1774">
                  <c:v>88.22290000000001</c:v>
                </c:pt>
                <c:pt idx="1775">
                  <c:v>93.627099999999999</c:v>
                </c:pt>
                <c:pt idx="1776">
                  <c:v>98.067899999999995</c:v>
                </c:pt>
                <c:pt idx="1777">
                  <c:v>81.819000000000003</c:v>
                </c:pt>
                <c:pt idx="1778">
                  <c:v>111.24630000000001</c:v>
                </c:pt>
                <c:pt idx="1779">
                  <c:v>98.316100000000006</c:v>
                </c:pt>
                <c:pt idx="1780">
                  <c:v>103.32</c:v>
                </c:pt>
                <c:pt idx="1781">
                  <c:v>80.972000000000008</c:v>
                </c:pt>
                <c:pt idx="1782">
                  <c:v>95.9512</c:v>
                </c:pt>
                <c:pt idx="1783">
                  <c:v>84.623199999999997</c:v>
                </c:pt>
                <c:pt idx="1784">
                  <c:v>91.386499999999998</c:v>
                </c:pt>
                <c:pt idx="1785">
                  <c:v>82.938600000000008</c:v>
                </c:pt>
                <c:pt idx="1786">
                  <c:v>85.634399999999999</c:v>
                </c:pt>
                <c:pt idx="1787">
                  <c:v>92.171600000000012</c:v>
                </c:pt>
                <c:pt idx="1788">
                  <c:v>87.724699999999999</c:v>
                </c:pt>
                <c:pt idx="1789">
                  <c:v>80.144599999999997</c:v>
                </c:pt>
                <c:pt idx="1790">
                  <c:v>98.641599999999997</c:v>
                </c:pt>
                <c:pt idx="1791">
                  <c:v>89.454300000000003</c:v>
                </c:pt>
                <c:pt idx="1792">
                  <c:v>85.834800000000001</c:v>
                </c:pt>
                <c:pt idx="1793">
                  <c:v>169.38339999999999</c:v>
                </c:pt>
                <c:pt idx="1794">
                  <c:v>107.3034</c:v>
                </c:pt>
                <c:pt idx="1795">
                  <c:v>86.328000000000003</c:v>
                </c:pt>
                <c:pt idx="1796">
                  <c:v>85.960499999999996</c:v>
                </c:pt>
                <c:pt idx="1797">
                  <c:v>122.52979999999999</c:v>
                </c:pt>
                <c:pt idx="1798">
                  <c:v>127.7876</c:v>
                </c:pt>
                <c:pt idx="1799">
                  <c:v>121.5343</c:v>
                </c:pt>
                <c:pt idx="1800">
                  <c:v>148.19959999999998</c:v>
                </c:pt>
                <c:pt idx="1801">
                  <c:v>147.40369999999999</c:v>
                </c:pt>
                <c:pt idx="1802">
                  <c:v>143.00889999999998</c:v>
                </c:pt>
                <c:pt idx="1803">
                  <c:v>179.68200000000002</c:v>
                </c:pt>
                <c:pt idx="1804">
                  <c:v>120.33330000000001</c:v>
                </c:pt>
                <c:pt idx="1805">
                  <c:v>149.8656</c:v>
                </c:pt>
                <c:pt idx="1806">
                  <c:v>115.3189</c:v>
                </c:pt>
                <c:pt idx="1807">
                  <c:v>101.10769999999999</c:v>
                </c:pt>
                <c:pt idx="1808">
                  <c:v>137.68430000000001</c:v>
                </c:pt>
                <c:pt idx="1809">
                  <c:v>83.5655</c:v>
                </c:pt>
                <c:pt idx="1810">
                  <c:v>84.1096</c:v>
                </c:pt>
                <c:pt idx="1811">
                  <c:v>85.572099999999992</c:v>
                </c:pt>
                <c:pt idx="1812">
                  <c:v>81.592300000000009</c:v>
                </c:pt>
                <c:pt idx="1813">
                  <c:v>88.598700000000008</c:v>
                </c:pt>
                <c:pt idx="1814">
                  <c:v>86.986499999999992</c:v>
                </c:pt>
                <c:pt idx="1815">
                  <c:v>118.8874</c:v>
                </c:pt>
                <c:pt idx="1816">
                  <c:v>92.788200000000003</c:v>
                </c:pt>
                <c:pt idx="1817">
                  <c:v>88.930499999999995</c:v>
                </c:pt>
                <c:pt idx="1818">
                  <c:v>82.398399999999995</c:v>
                </c:pt>
                <c:pt idx="1819">
                  <c:v>85.325200000000009</c:v>
                </c:pt>
                <c:pt idx="1820">
                  <c:v>94.674400000000006</c:v>
                </c:pt>
                <c:pt idx="1821">
                  <c:v>84.152000000000001</c:v>
                </c:pt>
                <c:pt idx="1822">
                  <c:v>82.833799999999997</c:v>
                </c:pt>
                <c:pt idx="1823">
                  <c:v>85.036100000000005</c:v>
                </c:pt>
                <c:pt idx="1824">
                  <c:v>90.606500000000011</c:v>
                </c:pt>
                <c:pt idx="1825">
                  <c:v>86.02640000000001</c:v>
                </c:pt>
                <c:pt idx="1826">
                  <c:v>84.452100000000002</c:v>
                </c:pt>
                <c:pt idx="1827">
                  <c:v>88.891199999999998</c:v>
                </c:pt>
                <c:pt idx="1828">
                  <c:v>89.220300000000009</c:v>
                </c:pt>
                <c:pt idx="1829">
                  <c:v>87.792100000000005</c:v>
                </c:pt>
                <c:pt idx="1830">
                  <c:v>90.612499999999997</c:v>
                </c:pt>
                <c:pt idx="1831">
                  <c:v>81.614000000000004</c:v>
                </c:pt>
                <c:pt idx="1832">
                  <c:v>112.9552</c:v>
                </c:pt>
                <c:pt idx="1833">
                  <c:v>104.34010000000001</c:v>
                </c:pt>
                <c:pt idx="1834">
                  <c:v>97.372700000000009</c:v>
                </c:pt>
                <c:pt idx="1835">
                  <c:v>88.2898</c:v>
                </c:pt>
                <c:pt idx="1836">
                  <c:v>96.688100000000006</c:v>
                </c:pt>
                <c:pt idx="1837">
                  <c:v>109.61060000000001</c:v>
                </c:pt>
                <c:pt idx="1838">
                  <c:v>84.575699999999998</c:v>
                </c:pt>
                <c:pt idx="1839">
                  <c:v>83.911000000000001</c:v>
                </c:pt>
                <c:pt idx="1840">
                  <c:v>86.7303</c:v>
                </c:pt>
                <c:pt idx="1841">
                  <c:v>82.036000000000001</c:v>
                </c:pt>
                <c:pt idx="1842">
                  <c:v>116.65830000000001</c:v>
                </c:pt>
                <c:pt idx="1843">
                  <c:v>79.827100000000002</c:v>
                </c:pt>
                <c:pt idx="1844">
                  <c:v>83.860199999999992</c:v>
                </c:pt>
                <c:pt idx="1845">
                  <c:v>94.333299999999994</c:v>
                </c:pt>
                <c:pt idx="1846">
                  <c:v>79.181899999999999</c:v>
                </c:pt>
                <c:pt idx="1847">
                  <c:v>81.373699999999999</c:v>
                </c:pt>
                <c:pt idx="1848">
                  <c:v>97.116699999999994</c:v>
                </c:pt>
                <c:pt idx="1849">
                  <c:v>82.227499999999992</c:v>
                </c:pt>
                <c:pt idx="1850">
                  <c:v>90.235399999999998</c:v>
                </c:pt>
                <c:pt idx="1851">
                  <c:v>80.154699999999991</c:v>
                </c:pt>
                <c:pt idx="1852">
                  <c:v>84.797700000000006</c:v>
                </c:pt>
                <c:pt idx="1853">
                  <c:v>93.013299999999987</c:v>
                </c:pt>
                <c:pt idx="1854">
                  <c:v>97.225700000000003</c:v>
                </c:pt>
                <c:pt idx="1855">
                  <c:v>82.902699999999996</c:v>
                </c:pt>
                <c:pt idx="1856">
                  <c:v>94.593299999999999</c:v>
                </c:pt>
                <c:pt idx="1857">
                  <c:v>112.04350000000001</c:v>
                </c:pt>
                <c:pt idx="1858">
                  <c:v>83.869399999999999</c:v>
                </c:pt>
                <c:pt idx="1859">
                  <c:v>82.882999999999996</c:v>
                </c:pt>
                <c:pt idx="1860">
                  <c:v>93.036999999999992</c:v>
                </c:pt>
                <c:pt idx="1861">
                  <c:v>100.18520000000001</c:v>
                </c:pt>
                <c:pt idx="1862">
                  <c:v>120.6122</c:v>
                </c:pt>
                <c:pt idx="1863">
                  <c:v>80.649500000000003</c:v>
                </c:pt>
                <c:pt idx="1864">
                  <c:v>96.951700000000002</c:v>
                </c:pt>
                <c:pt idx="1865">
                  <c:v>85.952299999999994</c:v>
                </c:pt>
                <c:pt idx="1866">
                  <c:v>85.093600000000009</c:v>
                </c:pt>
                <c:pt idx="1867">
                  <c:v>77.698400000000007</c:v>
                </c:pt>
                <c:pt idx="1868">
                  <c:v>98.785300000000007</c:v>
                </c:pt>
                <c:pt idx="1869">
                  <c:v>87.02</c:v>
                </c:pt>
                <c:pt idx="1870">
                  <c:v>91.6066</c:v>
                </c:pt>
                <c:pt idx="1871">
                  <c:v>82.882499999999993</c:v>
                </c:pt>
                <c:pt idx="1872">
                  <c:v>93.843599999999995</c:v>
                </c:pt>
                <c:pt idx="1873">
                  <c:v>83.492099999999994</c:v>
                </c:pt>
                <c:pt idx="1874">
                  <c:v>95.985399999999998</c:v>
                </c:pt>
                <c:pt idx="1875">
                  <c:v>100.30940000000001</c:v>
                </c:pt>
                <c:pt idx="1876">
                  <c:v>110.9259</c:v>
                </c:pt>
                <c:pt idx="1877">
                  <c:v>115.0098</c:v>
                </c:pt>
                <c:pt idx="1878">
                  <c:v>100.09650000000001</c:v>
                </c:pt>
                <c:pt idx="1879">
                  <c:v>95.353400000000008</c:v>
                </c:pt>
                <c:pt idx="1880">
                  <c:v>126.77060000000002</c:v>
                </c:pt>
                <c:pt idx="1881">
                  <c:v>139.6634</c:v>
                </c:pt>
                <c:pt idx="1882">
                  <c:v>116.32900000000001</c:v>
                </c:pt>
                <c:pt idx="1883">
                  <c:v>106.8917</c:v>
                </c:pt>
                <c:pt idx="1884">
                  <c:v>102.8604</c:v>
                </c:pt>
                <c:pt idx="1885">
                  <c:v>100.3023</c:v>
                </c:pt>
                <c:pt idx="1886">
                  <c:v>114.30600000000001</c:v>
                </c:pt>
                <c:pt idx="1887">
                  <c:v>91.985200000000006</c:v>
                </c:pt>
                <c:pt idx="1888">
                  <c:v>103.56460000000001</c:v>
                </c:pt>
                <c:pt idx="1889">
                  <c:v>91.249300000000005</c:v>
                </c:pt>
                <c:pt idx="1890">
                  <c:v>86.620100000000008</c:v>
                </c:pt>
                <c:pt idx="1891">
                  <c:v>85.1494</c:v>
                </c:pt>
                <c:pt idx="1892">
                  <c:v>100.1031</c:v>
                </c:pt>
                <c:pt idx="1893">
                  <c:v>99.910600000000002</c:v>
                </c:pt>
                <c:pt idx="1894">
                  <c:v>99.685399999999987</c:v>
                </c:pt>
                <c:pt idx="1895">
                  <c:v>89.507000000000005</c:v>
                </c:pt>
                <c:pt idx="1896">
                  <c:v>115.43680000000001</c:v>
                </c:pt>
                <c:pt idx="1897">
                  <c:v>88.794899999999998</c:v>
                </c:pt>
                <c:pt idx="1898">
                  <c:v>91.306399999999996</c:v>
                </c:pt>
                <c:pt idx="1899">
                  <c:v>82.627700000000004</c:v>
                </c:pt>
                <c:pt idx="1900">
                  <c:v>127.59570000000001</c:v>
                </c:pt>
                <c:pt idx="1901">
                  <c:v>95.474500000000006</c:v>
                </c:pt>
                <c:pt idx="1902">
                  <c:v>104.2632</c:v>
                </c:pt>
                <c:pt idx="1903">
                  <c:v>93.248699999999999</c:v>
                </c:pt>
                <c:pt idx="1904">
                  <c:v>78.757499999999993</c:v>
                </c:pt>
                <c:pt idx="1905">
                  <c:v>95.626300000000001</c:v>
                </c:pt>
                <c:pt idx="1906">
                  <c:v>98.715899999999991</c:v>
                </c:pt>
                <c:pt idx="1907">
                  <c:v>105.80839999999999</c:v>
                </c:pt>
                <c:pt idx="1908">
                  <c:v>88.192900000000009</c:v>
                </c:pt>
                <c:pt idx="1909">
                  <c:v>113.99510000000001</c:v>
                </c:pt>
                <c:pt idx="1910">
                  <c:v>115.6189</c:v>
                </c:pt>
                <c:pt idx="1911">
                  <c:v>93.3874</c:v>
                </c:pt>
                <c:pt idx="1912">
                  <c:v>101.10570000000001</c:v>
                </c:pt>
                <c:pt idx="1913">
                  <c:v>117.81030000000001</c:v>
                </c:pt>
                <c:pt idx="1914">
                  <c:v>99.781300000000002</c:v>
                </c:pt>
                <c:pt idx="1915">
                  <c:v>101.65549999999999</c:v>
                </c:pt>
                <c:pt idx="1916">
                  <c:v>167.1037</c:v>
                </c:pt>
                <c:pt idx="1917">
                  <c:v>161.42750000000001</c:v>
                </c:pt>
                <c:pt idx="1918">
                  <c:v>106.6323</c:v>
                </c:pt>
                <c:pt idx="1919">
                  <c:v>94.255300000000005</c:v>
                </c:pt>
                <c:pt idx="1920">
                  <c:v>89.759</c:v>
                </c:pt>
                <c:pt idx="1921">
                  <c:v>92.015000000000001</c:v>
                </c:pt>
                <c:pt idx="1922">
                  <c:v>92.35029999999999</c:v>
                </c:pt>
                <c:pt idx="1923">
                  <c:v>96.118400000000008</c:v>
                </c:pt>
                <c:pt idx="1924">
                  <c:v>141.55499999999998</c:v>
                </c:pt>
                <c:pt idx="1925">
                  <c:v>87.863500000000002</c:v>
                </c:pt>
                <c:pt idx="1926">
                  <c:v>98.199700000000007</c:v>
                </c:pt>
                <c:pt idx="1927">
                  <c:v>90.714399999999998</c:v>
                </c:pt>
                <c:pt idx="1928">
                  <c:v>102.87390000000001</c:v>
                </c:pt>
                <c:pt idx="1929">
                  <c:v>102.2597</c:v>
                </c:pt>
                <c:pt idx="1930">
                  <c:v>83.9512</c:v>
                </c:pt>
                <c:pt idx="1931">
                  <c:v>178.3595</c:v>
                </c:pt>
                <c:pt idx="1932">
                  <c:v>93.057600000000008</c:v>
                </c:pt>
                <c:pt idx="1933">
                  <c:v>107.964</c:v>
                </c:pt>
                <c:pt idx="1934">
                  <c:v>127.6032</c:v>
                </c:pt>
                <c:pt idx="1935">
                  <c:v>97.147099999999995</c:v>
                </c:pt>
                <c:pt idx="1936">
                  <c:v>86.3536</c:v>
                </c:pt>
                <c:pt idx="1937">
                  <c:v>109.4036</c:v>
                </c:pt>
                <c:pt idx="1938">
                  <c:v>93.221699999999998</c:v>
                </c:pt>
                <c:pt idx="1939">
                  <c:v>126.90770000000001</c:v>
                </c:pt>
                <c:pt idx="1940">
                  <c:v>94.088000000000008</c:v>
                </c:pt>
                <c:pt idx="1941">
                  <c:v>118.42030000000001</c:v>
                </c:pt>
                <c:pt idx="1942">
                  <c:v>133.6138</c:v>
                </c:pt>
                <c:pt idx="1943">
                  <c:v>93.329499999999996</c:v>
                </c:pt>
                <c:pt idx="1944">
                  <c:v>97.040400000000005</c:v>
                </c:pt>
                <c:pt idx="1945">
                  <c:v>102.63289999999999</c:v>
                </c:pt>
                <c:pt idx="1946">
                  <c:v>88.991500000000002</c:v>
                </c:pt>
                <c:pt idx="1947">
                  <c:v>91.622200000000007</c:v>
                </c:pt>
                <c:pt idx="1948">
                  <c:v>87.057899999999989</c:v>
                </c:pt>
                <c:pt idx="1949">
                  <c:v>101.34519999999999</c:v>
                </c:pt>
                <c:pt idx="1950">
                  <c:v>97.802399999999992</c:v>
                </c:pt>
                <c:pt idx="1951">
                  <c:v>95.215299999999999</c:v>
                </c:pt>
                <c:pt idx="1952">
                  <c:v>125.1507</c:v>
                </c:pt>
                <c:pt idx="1953">
                  <c:v>90.798000000000002</c:v>
                </c:pt>
                <c:pt idx="1954">
                  <c:v>93.3553</c:v>
                </c:pt>
                <c:pt idx="1955">
                  <c:v>127.75529999999999</c:v>
                </c:pt>
                <c:pt idx="1956">
                  <c:v>110.3378</c:v>
                </c:pt>
                <c:pt idx="1957">
                  <c:v>97.802899999999994</c:v>
                </c:pt>
                <c:pt idx="1958">
                  <c:v>103.81400000000001</c:v>
                </c:pt>
                <c:pt idx="1959">
                  <c:v>125.71340000000001</c:v>
                </c:pt>
                <c:pt idx="1960">
                  <c:v>108.5078</c:v>
                </c:pt>
                <c:pt idx="1961">
                  <c:v>108.6063</c:v>
                </c:pt>
                <c:pt idx="1962">
                  <c:v>102.45099999999999</c:v>
                </c:pt>
                <c:pt idx="1963">
                  <c:v>106.85759999999999</c:v>
                </c:pt>
                <c:pt idx="1964">
                  <c:v>89.433700000000002</c:v>
                </c:pt>
                <c:pt idx="1965">
                  <c:v>136.98489999999998</c:v>
                </c:pt>
                <c:pt idx="1966">
                  <c:v>194.5273</c:v>
                </c:pt>
                <c:pt idx="1967">
                  <c:v>102.40470000000001</c:v>
                </c:pt>
                <c:pt idx="1968">
                  <c:v>103.75879999999999</c:v>
                </c:pt>
                <c:pt idx="1969">
                  <c:v>106.6669</c:v>
                </c:pt>
                <c:pt idx="1970">
                  <c:v>87.496099999999998</c:v>
                </c:pt>
                <c:pt idx="1971">
                  <c:v>96.444500000000005</c:v>
                </c:pt>
                <c:pt idx="1972">
                  <c:v>101.1643</c:v>
                </c:pt>
                <c:pt idx="1973">
                  <c:v>96.135300000000001</c:v>
                </c:pt>
                <c:pt idx="1974">
                  <c:v>98.76</c:v>
                </c:pt>
                <c:pt idx="1975">
                  <c:v>103.7047</c:v>
                </c:pt>
                <c:pt idx="1976">
                  <c:v>89.889899999999997</c:v>
                </c:pt>
                <c:pt idx="1977">
                  <c:v>90.635900000000007</c:v>
                </c:pt>
                <c:pt idx="1978">
                  <c:v>138.4769</c:v>
                </c:pt>
                <c:pt idx="1979">
                  <c:v>118.27260000000001</c:v>
                </c:pt>
                <c:pt idx="1980">
                  <c:v>93.626100000000008</c:v>
                </c:pt>
                <c:pt idx="1981">
                  <c:v>119.5043</c:v>
                </c:pt>
                <c:pt idx="1982">
                  <c:v>143.089</c:v>
                </c:pt>
                <c:pt idx="1983">
                  <c:v>92.503399999999999</c:v>
                </c:pt>
                <c:pt idx="1984">
                  <c:v>109.7878</c:v>
                </c:pt>
                <c:pt idx="1985">
                  <c:v>139.04990000000001</c:v>
                </c:pt>
                <c:pt idx="1986">
                  <c:v>96.064899999999994</c:v>
                </c:pt>
                <c:pt idx="1987">
                  <c:v>123.22370000000001</c:v>
                </c:pt>
                <c:pt idx="1988">
                  <c:v>96.763199999999998</c:v>
                </c:pt>
                <c:pt idx="1989">
                  <c:v>119.9224</c:v>
                </c:pt>
                <c:pt idx="1990">
                  <c:v>99.862400000000008</c:v>
                </c:pt>
                <c:pt idx="1991">
                  <c:v>91.037300000000002</c:v>
                </c:pt>
                <c:pt idx="1992">
                  <c:v>88.935200000000009</c:v>
                </c:pt>
                <c:pt idx="1993">
                  <c:v>111.3592</c:v>
                </c:pt>
                <c:pt idx="1994">
                  <c:v>109.3729</c:v>
                </c:pt>
                <c:pt idx="1995">
                  <c:v>94.643199999999993</c:v>
                </c:pt>
                <c:pt idx="1996">
                  <c:v>89.782600000000002</c:v>
                </c:pt>
                <c:pt idx="1997">
                  <c:v>109.03530000000001</c:v>
                </c:pt>
                <c:pt idx="1998">
                  <c:v>132.0249</c:v>
                </c:pt>
                <c:pt idx="1999">
                  <c:v>103.473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6C-45A5-B2BB-A1037D394639}"/>
            </c:ext>
          </c:extLst>
        </c:ser>
        <c:ser>
          <c:idx val="2"/>
          <c:order val="2"/>
          <c:tx>
            <c:strRef>
              <c:f>'Order Processing Times'!$M$1</c:f>
              <c:strCache>
                <c:ptCount val="1"/>
                <c:pt idx="0">
                  <c:v>POC tuning - 2 (ms)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Times'!$M$2:$M$2001</c:f>
              <c:numCache>
                <c:formatCode>General</c:formatCode>
                <c:ptCount val="2000"/>
                <c:pt idx="0">
                  <c:v>17.109500000000001</c:v>
                </c:pt>
                <c:pt idx="1">
                  <c:v>4.1459160000000006</c:v>
                </c:pt>
                <c:pt idx="2">
                  <c:v>3.0951659999999999</c:v>
                </c:pt>
                <c:pt idx="3">
                  <c:v>3.6469580000000001</c:v>
                </c:pt>
                <c:pt idx="4">
                  <c:v>2.524959</c:v>
                </c:pt>
                <c:pt idx="5">
                  <c:v>9.2200839999999999</c:v>
                </c:pt>
                <c:pt idx="6">
                  <c:v>12.160708</c:v>
                </c:pt>
                <c:pt idx="7">
                  <c:v>9.1127500000000001</c:v>
                </c:pt>
                <c:pt idx="8">
                  <c:v>7.8489170000000001</c:v>
                </c:pt>
                <c:pt idx="9">
                  <c:v>28.203583000000002</c:v>
                </c:pt>
                <c:pt idx="10">
                  <c:v>10.481292</c:v>
                </c:pt>
                <c:pt idx="11">
                  <c:v>3.1612499999999999</c:v>
                </c:pt>
                <c:pt idx="12">
                  <c:v>3.3012079999999999</c:v>
                </c:pt>
                <c:pt idx="13">
                  <c:v>8.0730420000000009</c:v>
                </c:pt>
                <c:pt idx="14">
                  <c:v>5.1962909999999995</c:v>
                </c:pt>
                <c:pt idx="15">
                  <c:v>3.2272500000000002</c:v>
                </c:pt>
                <c:pt idx="16">
                  <c:v>4.6273750000000007</c:v>
                </c:pt>
                <c:pt idx="17">
                  <c:v>2.3508330000000002</c:v>
                </c:pt>
                <c:pt idx="18">
                  <c:v>4.1844169999999998</c:v>
                </c:pt>
                <c:pt idx="19">
                  <c:v>6.0653749999999995</c:v>
                </c:pt>
                <c:pt idx="20">
                  <c:v>4.6853750000000005</c:v>
                </c:pt>
                <c:pt idx="21">
                  <c:v>4.5440000000000005</c:v>
                </c:pt>
                <c:pt idx="22">
                  <c:v>3.3727079999999998</c:v>
                </c:pt>
                <c:pt idx="23">
                  <c:v>3.4361250000000001</c:v>
                </c:pt>
                <c:pt idx="24">
                  <c:v>2.1556250000000001</c:v>
                </c:pt>
                <c:pt idx="25">
                  <c:v>1.8222500000000001</c:v>
                </c:pt>
                <c:pt idx="26">
                  <c:v>2.3945829999999999</c:v>
                </c:pt>
                <c:pt idx="27">
                  <c:v>1.8532089999999999</c:v>
                </c:pt>
                <c:pt idx="28">
                  <c:v>1.862125</c:v>
                </c:pt>
                <c:pt idx="29">
                  <c:v>1.6407500000000002</c:v>
                </c:pt>
                <c:pt idx="30">
                  <c:v>1.7277499999999999</c:v>
                </c:pt>
                <c:pt idx="31">
                  <c:v>2.3362080000000001</c:v>
                </c:pt>
                <c:pt idx="32">
                  <c:v>2.8592079999999997</c:v>
                </c:pt>
                <c:pt idx="33">
                  <c:v>3.1918329999999999</c:v>
                </c:pt>
                <c:pt idx="34">
                  <c:v>3.054208</c:v>
                </c:pt>
                <c:pt idx="35">
                  <c:v>2.502542</c:v>
                </c:pt>
                <c:pt idx="36">
                  <c:v>1.9415</c:v>
                </c:pt>
                <c:pt idx="37">
                  <c:v>1.862708</c:v>
                </c:pt>
                <c:pt idx="38">
                  <c:v>1.9010419999999999</c:v>
                </c:pt>
                <c:pt idx="39">
                  <c:v>2.1939169999999999</c:v>
                </c:pt>
                <c:pt idx="40">
                  <c:v>1.7505419999999998</c:v>
                </c:pt>
                <c:pt idx="41">
                  <c:v>1.9905000000000002</c:v>
                </c:pt>
                <c:pt idx="42">
                  <c:v>1.9344169999999998</c:v>
                </c:pt>
                <c:pt idx="43">
                  <c:v>1.9942499999999999</c:v>
                </c:pt>
                <c:pt idx="44">
                  <c:v>2.2884169999999999</c:v>
                </c:pt>
                <c:pt idx="45">
                  <c:v>1.8439999999999999</c:v>
                </c:pt>
                <c:pt idx="46">
                  <c:v>2.819083</c:v>
                </c:pt>
                <c:pt idx="47">
                  <c:v>4.4292919999999993</c:v>
                </c:pt>
                <c:pt idx="48">
                  <c:v>7.9264999999999999</c:v>
                </c:pt>
                <c:pt idx="49">
                  <c:v>4.8522499999999997</c:v>
                </c:pt>
                <c:pt idx="50">
                  <c:v>2.64825</c:v>
                </c:pt>
                <c:pt idx="51">
                  <c:v>2.958917</c:v>
                </c:pt>
                <c:pt idx="52">
                  <c:v>3.2698330000000002</c:v>
                </c:pt>
                <c:pt idx="53">
                  <c:v>1.980375</c:v>
                </c:pt>
                <c:pt idx="54">
                  <c:v>2.2920829999999999</c:v>
                </c:pt>
                <c:pt idx="55">
                  <c:v>1.800041</c:v>
                </c:pt>
                <c:pt idx="56">
                  <c:v>2.0302500000000001</c:v>
                </c:pt>
                <c:pt idx="57">
                  <c:v>2.670334</c:v>
                </c:pt>
                <c:pt idx="58">
                  <c:v>2.7654580000000002</c:v>
                </c:pt>
                <c:pt idx="59">
                  <c:v>2.4947499999999998</c:v>
                </c:pt>
                <c:pt idx="60">
                  <c:v>2.155875</c:v>
                </c:pt>
                <c:pt idx="61">
                  <c:v>2.4816660000000001</c:v>
                </c:pt>
                <c:pt idx="62">
                  <c:v>3.141667</c:v>
                </c:pt>
                <c:pt idx="63">
                  <c:v>2.63625</c:v>
                </c:pt>
                <c:pt idx="64">
                  <c:v>2.2882089999999997</c:v>
                </c:pt>
                <c:pt idx="65">
                  <c:v>2.0118330000000002</c:v>
                </c:pt>
                <c:pt idx="66">
                  <c:v>2.2995000000000001</c:v>
                </c:pt>
                <c:pt idx="67">
                  <c:v>5.7384170000000001</c:v>
                </c:pt>
                <c:pt idx="68">
                  <c:v>2.172167</c:v>
                </c:pt>
                <c:pt idx="69">
                  <c:v>2.955333</c:v>
                </c:pt>
                <c:pt idx="70">
                  <c:v>2.6476669999999998</c:v>
                </c:pt>
                <c:pt idx="71">
                  <c:v>2.28525</c:v>
                </c:pt>
                <c:pt idx="72">
                  <c:v>2.3832499999999999</c:v>
                </c:pt>
                <c:pt idx="73">
                  <c:v>2.2694170000000002</c:v>
                </c:pt>
                <c:pt idx="74">
                  <c:v>2.5884589999999998</c:v>
                </c:pt>
                <c:pt idx="75">
                  <c:v>2.2004580000000002</c:v>
                </c:pt>
                <c:pt idx="76">
                  <c:v>2.2529999999999997</c:v>
                </c:pt>
                <c:pt idx="77">
                  <c:v>2.667875</c:v>
                </c:pt>
                <c:pt idx="78">
                  <c:v>2.78</c:v>
                </c:pt>
                <c:pt idx="79">
                  <c:v>3.4504169999999998</c:v>
                </c:pt>
                <c:pt idx="80">
                  <c:v>2.3580419999999997</c:v>
                </c:pt>
                <c:pt idx="81">
                  <c:v>2.489125</c:v>
                </c:pt>
                <c:pt idx="82">
                  <c:v>2.422917</c:v>
                </c:pt>
                <c:pt idx="83">
                  <c:v>2.82</c:v>
                </c:pt>
                <c:pt idx="84">
                  <c:v>2.4497080000000002</c:v>
                </c:pt>
                <c:pt idx="85">
                  <c:v>2.519625</c:v>
                </c:pt>
                <c:pt idx="86">
                  <c:v>2.3159999999999998</c:v>
                </c:pt>
                <c:pt idx="87">
                  <c:v>2.8158749999999997</c:v>
                </c:pt>
                <c:pt idx="88">
                  <c:v>2.4290409999999998</c:v>
                </c:pt>
                <c:pt idx="89">
                  <c:v>2.4129580000000002</c:v>
                </c:pt>
                <c:pt idx="90">
                  <c:v>2.473541</c:v>
                </c:pt>
                <c:pt idx="91">
                  <c:v>2.4929579999999998</c:v>
                </c:pt>
                <c:pt idx="92">
                  <c:v>2.4402089999999999</c:v>
                </c:pt>
                <c:pt idx="93">
                  <c:v>2.4946250000000001</c:v>
                </c:pt>
                <c:pt idx="94">
                  <c:v>3.2173750000000001</c:v>
                </c:pt>
                <c:pt idx="95">
                  <c:v>2.7298750000000003</c:v>
                </c:pt>
                <c:pt idx="96">
                  <c:v>2.8426670000000001</c:v>
                </c:pt>
                <c:pt idx="97">
                  <c:v>2.6321660000000002</c:v>
                </c:pt>
                <c:pt idx="98">
                  <c:v>2.6905420000000002</c:v>
                </c:pt>
                <c:pt idx="99">
                  <c:v>2.8019999999999996</c:v>
                </c:pt>
                <c:pt idx="100">
                  <c:v>2.804792</c:v>
                </c:pt>
                <c:pt idx="101">
                  <c:v>2.5455410000000001</c:v>
                </c:pt>
                <c:pt idx="102">
                  <c:v>2.7449159999999999</c:v>
                </c:pt>
                <c:pt idx="103">
                  <c:v>3.01675</c:v>
                </c:pt>
                <c:pt idx="104">
                  <c:v>3.7811250000000003</c:v>
                </c:pt>
                <c:pt idx="105">
                  <c:v>2.7838750000000001</c:v>
                </c:pt>
                <c:pt idx="106">
                  <c:v>3.4039579999999998</c:v>
                </c:pt>
                <c:pt idx="107">
                  <c:v>2.7687499999999998</c:v>
                </c:pt>
                <c:pt idx="108">
                  <c:v>2.9922500000000003</c:v>
                </c:pt>
                <c:pt idx="109">
                  <c:v>2.950958</c:v>
                </c:pt>
                <c:pt idx="110">
                  <c:v>2.6698330000000001</c:v>
                </c:pt>
                <c:pt idx="111">
                  <c:v>3.497458</c:v>
                </c:pt>
                <c:pt idx="112">
                  <c:v>3.0855420000000002</c:v>
                </c:pt>
                <c:pt idx="113">
                  <c:v>3.3358749999999997</c:v>
                </c:pt>
                <c:pt idx="114">
                  <c:v>4.0666250000000002</c:v>
                </c:pt>
                <c:pt idx="115">
                  <c:v>4.6607080000000005</c:v>
                </c:pt>
                <c:pt idx="116">
                  <c:v>3.1450419999999997</c:v>
                </c:pt>
                <c:pt idx="117">
                  <c:v>3.0385840000000002</c:v>
                </c:pt>
                <c:pt idx="118">
                  <c:v>2.9093330000000002</c:v>
                </c:pt>
                <c:pt idx="119">
                  <c:v>2.8692090000000001</c:v>
                </c:pt>
                <c:pt idx="120">
                  <c:v>2.8792909999999998</c:v>
                </c:pt>
                <c:pt idx="121">
                  <c:v>3.1817920000000002</c:v>
                </c:pt>
                <c:pt idx="122">
                  <c:v>3.6717080000000002</c:v>
                </c:pt>
                <c:pt idx="123">
                  <c:v>3.8112499999999998</c:v>
                </c:pt>
                <c:pt idx="124">
                  <c:v>3.8535000000000004</c:v>
                </c:pt>
                <c:pt idx="125">
                  <c:v>3.6934170000000002</c:v>
                </c:pt>
                <c:pt idx="126">
                  <c:v>3.1528329999999998</c:v>
                </c:pt>
                <c:pt idx="127">
                  <c:v>3.9975000000000001</c:v>
                </c:pt>
                <c:pt idx="128">
                  <c:v>3.6302499999999998</c:v>
                </c:pt>
                <c:pt idx="129">
                  <c:v>3.2156659999999997</c:v>
                </c:pt>
                <c:pt idx="130">
                  <c:v>3.6585419999999997</c:v>
                </c:pt>
                <c:pt idx="131">
                  <c:v>3.401958</c:v>
                </c:pt>
                <c:pt idx="132">
                  <c:v>2.9738329999999999</c:v>
                </c:pt>
                <c:pt idx="133">
                  <c:v>3.276125</c:v>
                </c:pt>
                <c:pt idx="134">
                  <c:v>4.5337499999999995</c:v>
                </c:pt>
                <c:pt idx="135">
                  <c:v>4.5638750000000003</c:v>
                </c:pt>
                <c:pt idx="136">
                  <c:v>4.7800830000000003</c:v>
                </c:pt>
                <c:pt idx="137">
                  <c:v>4.3506660000000004</c:v>
                </c:pt>
                <c:pt idx="138">
                  <c:v>6.4707080000000001</c:v>
                </c:pt>
                <c:pt idx="139">
                  <c:v>4.998958</c:v>
                </c:pt>
                <c:pt idx="140">
                  <c:v>3.468375</c:v>
                </c:pt>
                <c:pt idx="141">
                  <c:v>3.3598750000000002</c:v>
                </c:pt>
                <c:pt idx="142">
                  <c:v>3.5164170000000001</c:v>
                </c:pt>
                <c:pt idx="143">
                  <c:v>3.4362910000000002</c:v>
                </c:pt>
                <c:pt idx="144">
                  <c:v>3.2788750000000002</c:v>
                </c:pt>
                <c:pt idx="145">
                  <c:v>3.7056249999999999</c:v>
                </c:pt>
                <c:pt idx="146">
                  <c:v>4.4446659999999998</c:v>
                </c:pt>
                <c:pt idx="147">
                  <c:v>6.5936669999999999</c:v>
                </c:pt>
                <c:pt idx="148">
                  <c:v>4.8996250000000003</c:v>
                </c:pt>
                <c:pt idx="149">
                  <c:v>4.4512919999999996</c:v>
                </c:pt>
                <c:pt idx="150">
                  <c:v>3.7805</c:v>
                </c:pt>
                <c:pt idx="151">
                  <c:v>4.3937090000000003</c:v>
                </c:pt>
                <c:pt idx="152">
                  <c:v>4.0751670000000004</c:v>
                </c:pt>
                <c:pt idx="153">
                  <c:v>3.9036660000000003</c:v>
                </c:pt>
                <c:pt idx="154">
                  <c:v>3.5678329999999998</c:v>
                </c:pt>
                <c:pt idx="155">
                  <c:v>4.3921250000000001</c:v>
                </c:pt>
                <c:pt idx="156">
                  <c:v>4.1310829999999994</c:v>
                </c:pt>
                <c:pt idx="157">
                  <c:v>3.6877080000000002</c:v>
                </c:pt>
                <c:pt idx="158">
                  <c:v>3.2828750000000002</c:v>
                </c:pt>
                <c:pt idx="159">
                  <c:v>3.9700830000000003</c:v>
                </c:pt>
                <c:pt idx="160">
                  <c:v>4.2160840000000004</c:v>
                </c:pt>
                <c:pt idx="161">
                  <c:v>5.0550420000000003</c:v>
                </c:pt>
                <c:pt idx="162">
                  <c:v>4.5217499999999999</c:v>
                </c:pt>
                <c:pt idx="163">
                  <c:v>4.6805839999999996</c:v>
                </c:pt>
                <c:pt idx="164">
                  <c:v>5.6845829999999999</c:v>
                </c:pt>
                <c:pt idx="165">
                  <c:v>5.2657499999999997</c:v>
                </c:pt>
                <c:pt idx="166">
                  <c:v>5.0575000000000001</c:v>
                </c:pt>
                <c:pt idx="167">
                  <c:v>5.2817499999999997</c:v>
                </c:pt>
                <c:pt idx="168">
                  <c:v>4.7828749999999998</c:v>
                </c:pt>
                <c:pt idx="169">
                  <c:v>4.1061250000000005</c:v>
                </c:pt>
                <c:pt idx="170">
                  <c:v>5.2979589999999996</c:v>
                </c:pt>
                <c:pt idx="171">
                  <c:v>3.9505840000000001</c:v>
                </c:pt>
                <c:pt idx="172">
                  <c:v>3.3425410000000002</c:v>
                </c:pt>
                <c:pt idx="173">
                  <c:v>3.489833</c:v>
                </c:pt>
                <c:pt idx="174">
                  <c:v>4.1144590000000001</c:v>
                </c:pt>
                <c:pt idx="175">
                  <c:v>4.4992920000000005</c:v>
                </c:pt>
                <c:pt idx="176">
                  <c:v>4.9202089999999998</c:v>
                </c:pt>
                <c:pt idx="177">
                  <c:v>6.6981250000000001</c:v>
                </c:pt>
                <c:pt idx="178">
                  <c:v>5.0808330000000002</c:v>
                </c:pt>
                <c:pt idx="179">
                  <c:v>6.2195</c:v>
                </c:pt>
                <c:pt idx="180">
                  <c:v>5.1494169999999997</c:v>
                </c:pt>
                <c:pt idx="181">
                  <c:v>18.183917000000001</c:v>
                </c:pt>
                <c:pt idx="182">
                  <c:v>6.0194159999999997</c:v>
                </c:pt>
                <c:pt idx="183">
                  <c:v>5.409834</c:v>
                </c:pt>
                <c:pt idx="184">
                  <c:v>8.3570419999999999</c:v>
                </c:pt>
                <c:pt idx="185">
                  <c:v>5.6480829999999997</c:v>
                </c:pt>
                <c:pt idx="186">
                  <c:v>9.404458</c:v>
                </c:pt>
                <c:pt idx="187">
                  <c:v>6.3886669999999999</c:v>
                </c:pt>
                <c:pt idx="188">
                  <c:v>4.5028330000000008</c:v>
                </c:pt>
                <c:pt idx="189">
                  <c:v>6.2848749999999995</c:v>
                </c:pt>
                <c:pt idx="190">
                  <c:v>5.41</c:v>
                </c:pt>
                <c:pt idx="191">
                  <c:v>5.4463749999999997</c:v>
                </c:pt>
                <c:pt idx="192">
                  <c:v>5.7442500000000001</c:v>
                </c:pt>
                <c:pt idx="193">
                  <c:v>4.2729590000000002</c:v>
                </c:pt>
                <c:pt idx="194">
                  <c:v>4.205667</c:v>
                </c:pt>
                <c:pt idx="195">
                  <c:v>4.1448749999999999</c:v>
                </c:pt>
                <c:pt idx="196">
                  <c:v>4.5741669999999992</c:v>
                </c:pt>
                <c:pt idx="197">
                  <c:v>5.2014590000000007</c:v>
                </c:pt>
                <c:pt idx="198">
                  <c:v>5.8541660000000002</c:v>
                </c:pt>
                <c:pt idx="199">
                  <c:v>6.0830409999999997</c:v>
                </c:pt>
                <c:pt idx="200">
                  <c:v>5.2322920000000002</c:v>
                </c:pt>
                <c:pt idx="201">
                  <c:v>5.6895410000000002</c:v>
                </c:pt>
                <c:pt idx="202">
                  <c:v>5.8969170000000002</c:v>
                </c:pt>
                <c:pt idx="203">
                  <c:v>5.379416</c:v>
                </c:pt>
                <c:pt idx="204">
                  <c:v>7.025042</c:v>
                </c:pt>
                <c:pt idx="205">
                  <c:v>5.2898750000000003</c:v>
                </c:pt>
                <c:pt idx="206">
                  <c:v>4.751792</c:v>
                </c:pt>
                <c:pt idx="207">
                  <c:v>4.5169579999999998</c:v>
                </c:pt>
                <c:pt idx="208">
                  <c:v>4.4344999999999999</c:v>
                </c:pt>
                <c:pt idx="209">
                  <c:v>4.1832500000000001</c:v>
                </c:pt>
                <c:pt idx="210">
                  <c:v>4.4255839999999997</c:v>
                </c:pt>
                <c:pt idx="211">
                  <c:v>4.915667</c:v>
                </c:pt>
                <c:pt idx="212">
                  <c:v>4.7752499999999998</c:v>
                </c:pt>
                <c:pt idx="213">
                  <c:v>5.3807079999999994</c:v>
                </c:pt>
                <c:pt idx="214">
                  <c:v>5.0833329999999997</c:v>
                </c:pt>
                <c:pt idx="215">
                  <c:v>4.5331659999999996</c:v>
                </c:pt>
                <c:pt idx="216">
                  <c:v>4.6240420000000002</c:v>
                </c:pt>
                <c:pt idx="217">
                  <c:v>4.9875829999999999</c:v>
                </c:pt>
                <c:pt idx="218">
                  <c:v>5.9415830000000005</c:v>
                </c:pt>
                <c:pt idx="219">
                  <c:v>5.5310829999999997</c:v>
                </c:pt>
                <c:pt idx="220">
                  <c:v>9.248208</c:v>
                </c:pt>
                <c:pt idx="221">
                  <c:v>6.4130419999999999</c:v>
                </c:pt>
                <c:pt idx="222">
                  <c:v>6.0583750000000007</c:v>
                </c:pt>
                <c:pt idx="223">
                  <c:v>6.9146659999999995</c:v>
                </c:pt>
                <c:pt idx="224">
                  <c:v>9.2266669999999991</c:v>
                </c:pt>
                <c:pt idx="225">
                  <c:v>6.0200000000000005</c:v>
                </c:pt>
                <c:pt idx="226">
                  <c:v>5.6251670000000003</c:v>
                </c:pt>
                <c:pt idx="227">
                  <c:v>6.3880420000000004</c:v>
                </c:pt>
                <c:pt idx="228">
                  <c:v>6.4034589999999998</c:v>
                </c:pt>
                <c:pt idx="229">
                  <c:v>26.443749999999998</c:v>
                </c:pt>
                <c:pt idx="230">
                  <c:v>5.9434170000000002</c:v>
                </c:pt>
                <c:pt idx="231">
                  <c:v>4.840916</c:v>
                </c:pt>
                <c:pt idx="232">
                  <c:v>5.5671660000000003</c:v>
                </c:pt>
                <c:pt idx="233">
                  <c:v>5.6409579999999995</c:v>
                </c:pt>
                <c:pt idx="234">
                  <c:v>6.7269579999999998</c:v>
                </c:pt>
                <c:pt idx="235">
                  <c:v>8.0280000000000005</c:v>
                </c:pt>
                <c:pt idx="236">
                  <c:v>6.7354579999999995</c:v>
                </c:pt>
                <c:pt idx="237">
                  <c:v>4.8892920000000002</c:v>
                </c:pt>
                <c:pt idx="238">
                  <c:v>5.3259999999999996</c:v>
                </c:pt>
                <c:pt idx="239">
                  <c:v>4.9823750000000002</c:v>
                </c:pt>
                <c:pt idx="240">
                  <c:v>5.0925409999999998</c:v>
                </c:pt>
                <c:pt idx="241">
                  <c:v>5.1460419999999996</c:v>
                </c:pt>
                <c:pt idx="242">
                  <c:v>5.197584</c:v>
                </c:pt>
                <c:pt idx="243">
                  <c:v>5.6515000000000004</c:v>
                </c:pt>
                <c:pt idx="244">
                  <c:v>5.6011250000000006</c:v>
                </c:pt>
                <c:pt idx="245">
                  <c:v>6.0145</c:v>
                </c:pt>
                <c:pt idx="246">
                  <c:v>5.216291</c:v>
                </c:pt>
                <c:pt idx="247">
                  <c:v>5.5487920000000006</c:v>
                </c:pt>
                <c:pt idx="248">
                  <c:v>7.865499999999999</c:v>
                </c:pt>
                <c:pt idx="249">
                  <c:v>7.849416999999999</c:v>
                </c:pt>
                <c:pt idx="250">
                  <c:v>12.377541000000001</c:v>
                </c:pt>
                <c:pt idx="251">
                  <c:v>11.344374999999999</c:v>
                </c:pt>
                <c:pt idx="252">
                  <c:v>9.476833000000001</c:v>
                </c:pt>
                <c:pt idx="253">
                  <c:v>9.2971249999999994</c:v>
                </c:pt>
                <c:pt idx="254">
                  <c:v>9.3330839999999995</c:v>
                </c:pt>
                <c:pt idx="255">
                  <c:v>8.7206659999999996</c:v>
                </c:pt>
                <c:pt idx="256">
                  <c:v>7.9396669999999991</c:v>
                </c:pt>
                <c:pt idx="257">
                  <c:v>6.1686670000000001</c:v>
                </c:pt>
                <c:pt idx="258">
                  <c:v>6.1481670000000008</c:v>
                </c:pt>
                <c:pt idx="259">
                  <c:v>6.0501670000000001</c:v>
                </c:pt>
                <c:pt idx="260">
                  <c:v>7.1641250000000003</c:v>
                </c:pt>
                <c:pt idx="261">
                  <c:v>6.607208</c:v>
                </c:pt>
                <c:pt idx="262">
                  <c:v>6.294791</c:v>
                </c:pt>
                <c:pt idx="263">
                  <c:v>7.1494169999999997</c:v>
                </c:pt>
                <c:pt idx="264">
                  <c:v>5.9863330000000001</c:v>
                </c:pt>
                <c:pt idx="265">
                  <c:v>4.9670829999999997</c:v>
                </c:pt>
                <c:pt idx="266">
                  <c:v>7.163125</c:v>
                </c:pt>
                <c:pt idx="267">
                  <c:v>7.2054999999999998</c:v>
                </c:pt>
                <c:pt idx="268">
                  <c:v>7.2063750000000004</c:v>
                </c:pt>
                <c:pt idx="269">
                  <c:v>9.1541250000000005</c:v>
                </c:pt>
                <c:pt idx="270">
                  <c:v>6.7641669999999996</c:v>
                </c:pt>
                <c:pt idx="271">
                  <c:v>7.1749170000000007</c:v>
                </c:pt>
                <c:pt idx="272">
                  <c:v>7.132917</c:v>
                </c:pt>
                <c:pt idx="273">
                  <c:v>8.7693330000000014</c:v>
                </c:pt>
                <c:pt idx="274">
                  <c:v>8.0803340000000006</c:v>
                </c:pt>
                <c:pt idx="275">
                  <c:v>4.2797089999999995</c:v>
                </c:pt>
                <c:pt idx="276">
                  <c:v>6.422167</c:v>
                </c:pt>
                <c:pt idx="277">
                  <c:v>6.1348750000000001</c:v>
                </c:pt>
                <c:pt idx="278">
                  <c:v>9.6491670000000003</c:v>
                </c:pt>
                <c:pt idx="279">
                  <c:v>11.172209000000001</c:v>
                </c:pt>
                <c:pt idx="280">
                  <c:v>10.025041999999999</c:v>
                </c:pt>
                <c:pt idx="281">
                  <c:v>8.3175410000000003</c:v>
                </c:pt>
                <c:pt idx="282">
                  <c:v>6.1715420000000005</c:v>
                </c:pt>
                <c:pt idx="283">
                  <c:v>6.4223330000000001</c:v>
                </c:pt>
                <c:pt idx="284">
                  <c:v>5.9734999999999996</c:v>
                </c:pt>
                <c:pt idx="285">
                  <c:v>7.5481669999999994</c:v>
                </c:pt>
                <c:pt idx="286">
                  <c:v>6.605416</c:v>
                </c:pt>
                <c:pt idx="287">
                  <c:v>6.4569999999999999</c:v>
                </c:pt>
                <c:pt idx="288">
                  <c:v>6.6425000000000001</c:v>
                </c:pt>
                <c:pt idx="289">
                  <c:v>6.7509579999999998</c:v>
                </c:pt>
                <c:pt idx="290">
                  <c:v>5.8338749999999999</c:v>
                </c:pt>
                <c:pt idx="291">
                  <c:v>6.4149580000000004</c:v>
                </c:pt>
                <c:pt idx="292">
                  <c:v>6.3627090000000006</c:v>
                </c:pt>
                <c:pt idx="293">
                  <c:v>7.1882910000000004</c:v>
                </c:pt>
                <c:pt idx="294">
                  <c:v>7.8089170000000001</c:v>
                </c:pt>
                <c:pt idx="295">
                  <c:v>8.9383330000000001</c:v>
                </c:pt>
                <c:pt idx="296">
                  <c:v>9.7739999999999991</c:v>
                </c:pt>
                <c:pt idx="297">
                  <c:v>8.2366249999999983</c:v>
                </c:pt>
                <c:pt idx="298">
                  <c:v>8.2527079999999984</c:v>
                </c:pt>
                <c:pt idx="299">
                  <c:v>6.5914159999999997</c:v>
                </c:pt>
                <c:pt idx="300">
                  <c:v>4.8191670000000002</c:v>
                </c:pt>
                <c:pt idx="301">
                  <c:v>8.2021669999999993</c:v>
                </c:pt>
                <c:pt idx="302">
                  <c:v>13.679290999999999</c:v>
                </c:pt>
                <c:pt idx="303">
                  <c:v>8.066749999999999</c:v>
                </c:pt>
                <c:pt idx="304">
                  <c:v>19.113541000000001</c:v>
                </c:pt>
                <c:pt idx="305">
                  <c:v>6.9007499999999995</c:v>
                </c:pt>
                <c:pt idx="306">
                  <c:v>7.710458</c:v>
                </c:pt>
                <c:pt idx="307">
                  <c:v>7.5492080000000001</c:v>
                </c:pt>
                <c:pt idx="308">
                  <c:v>8.9960830000000005</c:v>
                </c:pt>
                <c:pt idx="309">
                  <c:v>9.200958</c:v>
                </c:pt>
                <c:pt idx="310">
                  <c:v>6.1769579999999999</c:v>
                </c:pt>
                <c:pt idx="311">
                  <c:v>4.9347500000000002</c:v>
                </c:pt>
                <c:pt idx="312">
                  <c:v>6.7522919999999997</c:v>
                </c:pt>
                <c:pt idx="313">
                  <c:v>8.7552499999999984</c:v>
                </c:pt>
                <c:pt idx="314">
                  <c:v>9.6958749999999991</c:v>
                </c:pt>
                <c:pt idx="315">
                  <c:v>10.095791999999999</c:v>
                </c:pt>
                <c:pt idx="316">
                  <c:v>11.217457999999999</c:v>
                </c:pt>
                <c:pt idx="317">
                  <c:v>10.559541000000001</c:v>
                </c:pt>
                <c:pt idx="318">
                  <c:v>6.0525830000000003</c:v>
                </c:pt>
                <c:pt idx="319">
                  <c:v>5.9143750000000006</c:v>
                </c:pt>
                <c:pt idx="320">
                  <c:v>5.5646250000000004</c:v>
                </c:pt>
                <c:pt idx="321">
                  <c:v>5.8579590000000001</c:v>
                </c:pt>
                <c:pt idx="322">
                  <c:v>6.8397079999999999</c:v>
                </c:pt>
                <c:pt idx="323">
                  <c:v>8.4475829999999998</c:v>
                </c:pt>
                <c:pt idx="324">
                  <c:v>9.164333000000001</c:v>
                </c:pt>
                <c:pt idx="325">
                  <c:v>9.6706250000000011</c:v>
                </c:pt>
                <c:pt idx="326">
                  <c:v>8.6400420000000011</c:v>
                </c:pt>
                <c:pt idx="327">
                  <c:v>9.0721659999999993</c:v>
                </c:pt>
                <c:pt idx="328">
                  <c:v>8.6307919999999996</c:v>
                </c:pt>
                <c:pt idx="329">
                  <c:v>11.193542000000001</c:v>
                </c:pt>
                <c:pt idx="330">
                  <c:v>9.8222499999999986</c:v>
                </c:pt>
                <c:pt idx="331">
                  <c:v>7.2483749999999993</c:v>
                </c:pt>
                <c:pt idx="332">
                  <c:v>7.8156249999999998</c:v>
                </c:pt>
                <c:pt idx="333">
                  <c:v>6.0883339999999997</c:v>
                </c:pt>
                <c:pt idx="334">
                  <c:v>8.0881249999999998</c:v>
                </c:pt>
                <c:pt idx="335">
                  <c:v>9.0068749999999991</c:v>
                </c:pt>
                <c:pt idx="336">
                  <c:v>8.091584000000001</c:v>
                </c:pt>
                <c:pt idx="337">
                  <c:v>11.200750000000001</c:v>
                </c:pt>
                <c:pt idx="338">
                  <c:v>9.1788749999999997</c:v>
                </c:pt>
                <c:pt idx="339">
                  <c:v>8.8493750000000002</c:v>
                </c:pt>
                <c:pt idx="340">
                  <c:v>8.1479590000000002</c:v>
                </c:pt>
                <c:pt idx="341">
                  <c:v>7.3291249999999994</c:v>
                </c:pt>
                <c:pt idx="342">
                  <c:v>8.5972500000000007</c:v>
                </c:pt>
                <c:pt idx="343">
                  <c:v>8.3349589999999996</c:v>
                </c:pt>
                <c:pt idx="344">
                  <c:v>12.264832999999999</c:v>
                </c:pt>
                <c:pt idx="345">
                  <c:v>11.968667</c:v>
                </c:pt>
                <c:pt idx="346">
                  <c:v>8.1567910000000001</c:v>
                </c:pt>
                <c:pt idx="347">
                  <c:v>9.415750000000001</c:v>
                </c:pt>
                <c:pt idx="348">
                  <c:v>8.2318749999999987</c:v>
                </c:pt>
                <c:pt idx="349">
                  <c:v>8.5465420000000005</c:v>
                </c:pt>
                <c:pt idx="350">
                  <c:v>10.380875</c:v>
                </c:pt>
                <c:pt idx="351">
                  <c:v>10.508583</c:v>
                </c:pt>
                <c:pt idx="352">
                  <c:v>9.0525000000000002</c:v>
                </c:pt>
                <c:pt idx="353">
                  <c:v>6.0949999999999998</c:v>
                </c:pt>
                <c:pt idx="354">
                  <c:v>7.6975000000000007</c:v>
                </c:pt>
                <c:pt idx="355">
                  <c:v>12.557459</c:v>
                </c:pt>
                <c:pt idx="356">
                  <c:v>8.8952500000000008</c:v>
                </c:pt>
                <c:pt idx="357">
                  <c:v>6.1909160000000005</c:v>
                </c:pt>
                <c:pt idx="358">
                  <c:v>7.5504160000000002</c:v>
                </c:pt>
                <c:pt idx="359">
                  <c:v>8.7130409999999987</c:v>
                </c:pt>
                <c:pt idx="360">
                  <c:v>9.5587499999999999</c:v>
                </c:pt>
                <c:pt idx="361">
                  <c:v>10.978667</c:v>
                </c:pt>
                <c:pt idx="362">
                  <c:v>11.279875000000001</c:v>
                </c:pt>
                <c:pt idx="363">
                  <c:v>8.5530419999999996</c:v>
                </c:pt>
                <c:pt idx="364">
                  <c:v>5.8764159999999999</c:v>
                </c:pt>
                <c:pt idx="365">
                  <c:v>7.9436669999999996</c:v>
                </c:pt>
                <c:pt idx="366">
                  <c:v>8.0996249999999996</c:v>
                </c:pt>
                <c:pt idx="367">
                  <c:v>7.5886249999999995</c:v>
                </c:pt>
                <c:pt idx="368">
                  <c:v>7.9387910000000002</c:v>
                </c:pt>
                <c:pt idx="369">
                  <c:v>8.631791999999999</c:v>
                </c:pt>
                <c:pt idx="370">
                  <c:v>9.671208</c:v>
                </c:pt>
                <c:pt idx="371">
                  <c:v>8.6734580000000001</c:v>
                </c:pt>
                <c:pt idx="372">
                  <c:v>6.6555840000000002</c:v>
                </c:pt>
                <c:pt idx="373">
                  <c:v>7.3633750000000004</c:v>
                </c:pt>
                <c:pt idx="374">
                  <c:v>8.4794580000000011</c:v>
                </c:pt>
                <c:pt idx="375">
                  <c:v>27.291415999999998</c:v>
                </c:pt>
                <c:pt idx="376">
                  <c:v>9.1114169999999994</c:v>
                </c:pt>
                <c:pt idx="377">
                  <c:v>10.791083</c:v>
                </c:pt>
                <c:pt idx="378">
                  <c:v>13.363167000000001</c:v>
                </c:pt>
                <c:pt idx="379">
                  <c:v>8.8252079999999999</c:v>
                </c:pt>
                <c:pt idx="380">
                  <c:v>11.485416000000001</c:v>
                </c:pt>
                <c:pt idx="381">
                  <c:v>12.123915999999999</c:v>
                </c:pt>
                <c:pt idx="382">
                  <c:v>10.088542</c:v>
                </c:pt>
                <c:pt idx="383">
                  <c:v>7.339334</c:v>
                </c:pt>
                <c:pt idx="384">
                  <c:v>9.1356669999999998</c:v>
                </c:pt>
                <c:pt idx="385">
                  <c:v>10.210458000000001</c:v>
                </c:pt>
                <c:pt idx="386">
                  <c:v>9.843</c:v>
                </c:pt>
                <c:pt idx="387">
                  <c:v>9.7887500000000003</c:v>
                </c:pt>
                <c:pt idx="388">
                  <c:v>7.5971250000000001</c:v>
                </c:pt>
                <c:pt idx="389">
                  <c:v>11.52275</c:v>
                </c:pt>
                <c:pt idx="390">
                  <c:v>11.438000000000001</c:v>
                </c:pt>
                <c:pt idx="391">
                  <c:v>8.3683329999999998</c:v>
                </c:pt>
                <c:pt idx="392">
                  <c:v>7.3994170000000006</c:v>
                </c:pt>
                <c:pt idx="393">
                  <c:v>8.1299159999999997</c:v>
                </c:pt>
                <c:pt idx="394">
                  <c:v>9.0412919999999986</c:v>
                </c:pt>
                <c:pt idx="395">
                  <c:v>11.028708999999999</c:v>
                </c:pt>
                <c:pt idx="396">
                  <c:v>9.1997079999999993</c:v>
                </c:pt>
                <c:pt idx="397">
                  <c:v>8.0270840000000003</c:v>
                </c:pt>
                <c:pt idx="398">
                  <c:v>8.3532919999999997</c:v>
                </c:pt>
                <c:pt idx="399">
                  <c:v>8.3092500000000005</c:v>
                </c:pt>
                <c:pt idx="400">
                  <c:v>12.612959</c:v>
                </c:pt>
                <c:pt idx="401">
                  <c:v>10.517583</c:v>
                </c:pt>
                <c:pt idx="402">
                  <c:v>9.5757919999999999</c:v>
                </c:pt>
                <c:pt idx="403">
                  <c:v>8.1710840000000005</c:v>
                </c:pt>
                <c:pt idx="404">
                  <c:v>7.9226250000000009</c:v>
                </c:pt>
                <c:pt idx="405">
                  <c:v>12.222</c:v>
                </c:pt>
                <c:pt idx="406">
                  <c:v>9.9001660000000005</c:v>
                </c:pt>
                <c:pt idx="407">
                  <c:v>7.951708</c:v>
                </c:pt>
                <c:pt idx="408">
                  <c:v>8.7410419999999984</c:v>
                </c:pt>
                <c:pt idx="409">
                  <c:v>9.5089579999999998</c:v>
                </c:pt>
                <c:pt idx="410">
                  <c:v>10.987250000000001</c:v>
                </c:pt>
                <c:pt idx="411">
                  <c:v>9.2737920000000003</c:v>
                </c:pt>
                <c:pt idx="412">
                  <c:v>10.159750000000001</c:v>
                </c:pt>
                <c:pt idx="413">
                  <c:v>7.1150419999999999</c:v>
                </c:pt>
                <c:pt idx="414">
                  <c:v>6.9230840000000002</c:v>
                </c:pt>
                <c:pt idx="415">
                  <c:v>9.5757919999999999</c:v>
                </c:pt>
                <c:pt idx="416">
                  <c:v>10.841833000000001</c:v>
                </c:pt>
                <c:pt idx="417">
                  <c:v>9.2072920000000007</c:v>
                </c:pt>
                <c:pt idx="418">
                  <c:v>9.0022920000000006</c:v>
                </c:pt>
                <c:pt idx="419">
                  <c:v>7.0148329999999994</c:v>
                </c:pt>
                <c:pt idx="420">
                  <c:v>8.4920829999999992</c:v>
                </c:pt>
                <c:pt idx="421">
                  <c:v>9.4515419999999999</c:v>
                </c:pt>
                <c:pt idx="422">
                  <c:v>10.182125000000001</c:v>
                </c:pt>
                <c:pt idx="423">
                  <c:v>11.156083000000001</c:v>
                </c:pt>
                <c:pt idx="424">
                  <c:v>7.8090000000000002</c:v>
                </c:pt>
                <c:pt idx="425">
                  <c:v>8.4644159999999999</c:v>
                </c:pt>
                <c:pt idx="426">
                  <c:v>12.086583999999998</c:v>
                </c:pt>
                <c:pt idx="427">
                  <c:v>10.564916</c:v>
                </c:pt>
                <c:pt idx="428">
                  <c:v>9.5430410000000006</c:v>
                </c:pt>
                <c:pt idx="429">
                  <c:v>10.778917</c:v>
                </c:pt>
                <c:pt idx="430">
                  <c:v>9.2723330000000015</c:v>
                </c:pt>
                <c:pt idx="431">
                  <c:v>8.9586249999999996</c:v>
                </c:pt>
                <c:pt idx="432">
                  <c:v>9.83</c:v>
                </c:pt>
                <c:pt idx="433">
                  <c:v>8.3522089999999984</c:v>
                </c:pt>
                <c:pt idx="434">
                  <c:v>8.7925840000000015</c:v>
                </c:pt>
                <c:pt idx="435">
                  <c:v>14.572875000000002</c:v>
                </c:pt>
                <c:pt idx="436">
                  <c:v>14.633416</c:v>
                </c:pt>
                <c:pt idx="437">
                  <c:v>10.800083000000001</c:v>
                </c:pt>
                <c:pt idx="438">
                  <c:v>10.902125</c:v>
                </c:pt>
                <c:pt idx="439">
                  <c:v>12.565209000000001</c:v>
                </c:pt>
                <c:pt idx="440">
                  <c:v>9.3634159999999991</c:v>
                </c:pt>
                <c:pt idx="441">
                  <c:v>8.2925419999999992</c:v>
                </c:pt>
                <c:pt idx="442">
                  <c:v>8.3843340000000008</c:v>
                </c:pt>
                <c:pt idx="443">
                  <c:v>8.6477499999999985</c:v>
                </c:pt>
                <c:pt idx="444">
                  <c:v>12.406791999999999</c:v>
                </c:pt>
                <c:pt idx="445">
                  <c:v>9.2721669999999996</c:v>
                </c:pt>
                <c:pt idx="446">
                  <c:v>8.1500419999999991</c:v>
                </c:pt>
                <c:pt idx="447">
                  <c:v>9.6534169999999992</c:v>
                </c:pt>
                <c:pt idx="448">
                  <c:v>10.701375000000001</c:v>
                </c:pt>
                <c:pt idx="449">
                  <c:v>9.7138749999999998</c:v>
                </c:pt>
                <c:pt idx="450">
                  <c:v>10.797958</c:v>
                </c:pt>
                <c:pt idx="451">
                  <c:v>10.475083</c:v>
                </c:pt>
                <c:pt idx="452">
                  <c:v>8.0302499999999988</c:v>
                </c:pt>
                <c:pt idx="453">
                  <c:v>12.5245</c:v>
                </c:pt>
                <c:pt idx="454">
                  <c:v>10.345874999999999</c:v>
                </c:pt>
                <c:pt idx="455">
                  <c:v>11.873084</c:v>
                </c:pt>
                <c:pt idx="456">
                  <c:v>9.7675000000000001</c:v>
                </c:pt>
                <c:pt idx="457">
                  <c:v>9.5438749999999999</c:v>
                </c:pt>
                <c:pt idx="458">
                  <c:v>10.642624999999999</c:v>
                </c:pt>
                <c:pt idx="459">
                  <c:v>12.078417</c:v>
                </c:pt>
                <c:pt idx="460">
                  <c:v>9.7916659999999993</c:v>
                </c:pt>
                <c:pt idx="461">
                  <c:v>7.0949589999999993</c:v>
                </c:pt>
                <c:pt idx="462">
                  <c:v>13.575208</c:v>
                </c:pt>
                <c:pt idx="463">
                  <c:v>12.716792</c:v>
                </c:pt>
                <c:pt idx="464">
                  <c:v>10.729291999999999</c:v>
                </c:pt>
                <c:pt idx="465">
                  <c:v>12.224874999999999</c:v>
                </c:pt>
                <c:pt idx="466">
                  <c:v>8.7951250000000005</c:v>
                </c:pt>
                <c:pt idx="467">
                  <c:v>10.663</c:v>
                </c:pt>
                <c:pt idx="468">
                  <c:v>11.894583000000001</c:v>
                </c:pt>
                <c:pt idx="469">
                  <c:v>9.8472920000000013</c:v>
                </c:pt>
                <c:pt idx="470">
                  <c:v>10.698582999999999</c:v>
                </c:pt>
                <c:pt idx="471">
                  <c:v>8.8152500000000007</c:v>
                </c:pt>
                <c:pt idx="472">
                  <c:v>13.919124999999999</c:v>
                </c:pt>
                <c:pt idx="473">
                  <c:v>12.045791999999999</c:v>
                </c:pt>
                <c:pt idx="474">
                  <c:v>10.708957999999999</c:v>
                </c:pt>
                <c:pt idx="475">
                  <c:v>21.121791999999999</c:v>
                </c:pt>
                <c:pt idx="476">
                  <c:v>10.245875</c:v>
                </c:pt>
                <c:pt idx="477">
                  <c:v>10.738417</c:v>
                </c:pt>
                <c:pt idx="478">
                  <c:v>11.350417</c:v>
                </c:pt>
                <c:pt idx="479">
                  <c:v>8.7702920000000013</c:v>
                </c:pt>
                <c:pt idx="480">
                  <c:v>11.177332999999999</c:v>
                </c:pt>
                <c:pt idx="481">
                  <c:v>12.602333999999999</c:v>
                </c:pt>
                <c:pt idx="482">
                  <c:v>12.262500000000001</c:v>
                </c:pt>
                <c:pt idx="483">
                  <c:v>9.893167</c:v>
                </c:pt>
                <c:pt idx="484">
                  <c:v>12.753708000000001</c:v>
                </c:pt>
                <c:pt idx="485">
                  <c:v>12.021542</c:v>
                </c:pt>
                <c:pt idx="486">
                  <c:v>10.327833999999999</c:v>
                </c:pt>
                <c:pt idx="487">
                  <c:v>11.505708</c:v>
                </c:pt>
                <c:pt idx="488">
                  <c:v>8.9633330000000004</c:v>
                </c:pt>
                <c:pt idx="489">
                  <c:v>9.6213750000000005</c:v>
                </c:pt>
                <c:pt idx="490">
                  <c:v>18.111666</c:v>
                </c:pt>
                <c:pt idx="491">
                  <c:v>12.315</c:v>
                </c:pt>
                <c:pt idx="492">
                  <c:v>15.191833000000001</c:v>
                </c:pt>
                <c:pt idx="493">
                  <c:v>12.672457999999999</c:v>
                </c:pt>
                <c:pt idx="494">
                  <c:v>13.076208000000001</c:v>
                </c:pt>
                <c:pt idx="495">
                  <c:v>13.184958999999999</c:v>
                </c:pt>
                <c:pt idx="496">
                  <c:v>42.363666000000002</c:v>
                </c:pt>
                <c:pt idx="497">
                  <c:v>22.649167000000002</c:v>
                </c:pt>
                <c:pt idx="498">
                  <c:v>17.632249999999999</c:v>
                </c:pt>
                <c:pt idx="499">
                  <c:v>38.079042000000001</c:v>
                </c:pt>
                <c:pt idx="500">
                  <c:v>13.842416999999999</c:v>
                </c:pt>
                <c:pt idx="501">
                  <c:v>16.809625</c:v>
                </c:pt>
                <c:pt idx="502">
                  <c:v>16.777875000000002</c:v>
                </c:pt>
                <c:pt idx="503">
                  <c:v>13.368542000000001</c:v>
                </c:pt>
                <c:pt idx="504">
                  <c:v>15.641542000000001</c:v>
                </c:pt>
                <c:pt idx="505">
                  <c:v>12.828542000000001</c:v>
                </c:pt>
                <c:pt idx="506">
                  <c:v>13.213791000000001</c:v>
                </c:pt>
                <c:pt idx="507">
                  <c:v>10.899667000000001</c:v>
                </c:pt>
                <c:pt idx="508">
                  <c:v>16.476458000000001</c:v>
                </c:pt>
                <c:pt idx="509">
                  <c:v>13.470541000000001</c:v>
                </c:pt>
                <c:pt idx="510">
                  <c:v>14.171625000000001</c:v>
                </c:pt>
                <c:pt idx="511">
                  <c:v>14.509084</c:v>
                </c:pt>
                <c:pt idx="512">
                  <c:v>11.265959000000001</c:v>
                </c:pt>
                <c:pt idx="513">
                  <c:v>9.9082920000000012</c:v>
                </c:pt>
                <c:pt idx="514">
                  <c:v>12.613375</c:v>
                </c:pt>
                <c:pt idx="515">
                  <c:v>10.481416000000001</c:v>
                </c:pt>
                <c:pt idx="516">
                  <c:v>11.2295</c:v>
                </c:pt>
                <c:pt idx="517">
                  <c:v>14.809667000000001</c:v>
                </c:pt>
                <c:pt idx="518">
                  <c:v>10.666583000000001</c:v>
                </c:pt>
                <c:pt idx="519">
                  <c:v>11.275333</c:v>
                </c:pt>
                <c:pt idx="520">
                  <c:v>13.014084</c:v>
                </c:pt>
                <c:pt idx="521">
                  <c:v>10.571541</c:v>
                </c:pt>
                <c:pt idx="522">
                  <c:v>15.023750000000001</c:v>
                </c:pt>
                <c:pt idx="523">
                  <c:v>9.2780000000000005</c:v>
                </c:pt>
                <c:pt idx="524">
                  <c:v>11.350709</c:v>
                </c:pt>
                <c:pt idx="525">
                  <c:v>15.162792</c:v>
                </c:pt>
                <c:pt idx="526">
                  <c:v>11.229208</c:v>
                </c:pt>
                <c:pt idx="527">
                  <c:v>11.414833</c:v>
                </c:pt>
                <c:pt idx="528">
                  <c:v>11.267458</c:v>
                </c:pt>
                <c:pt idx="529">
                  <c:v>11.551709000000001</c:v>
                </c:pt>
                <c:pt idx="530">
                  <c:v>10.85525</c:v>
                </c:pt>
                <c:pt idx="531">
                  <c:v>12.035499999999999</c:v>
                </c:pt>
                <c:pt idx="532">
                  <c:v>9.5212500000000002</c:v>
                </c:pt>
                <c:pt idx="533">
                  <c:v>13.15875</c:v>
                </c:pt>
                <c:pt idx="534">
                  <c:v>13.530583999999999</c:v>
                </c:pt>
                <c:pt idx="535">
                  <c:v>12.410209</c:v>
                </c:pt>
                <c:pt idx="536">
                  <c:v>10.884834</c:v>
                </c:pt>
                <c:pt idx="537">
                  <c:v>11.022957999999999</c:v>
                </c:pt>
                <c:pt idx="538">
                  <c:v>10.524000000000001</c:v>
                </c:pt>
                <c:pt idx="539">
                  <c:v>12.630791</c:v>
                </c:pt>
                <c:pt idx="540">
                  <c:v>9.1241250000000012</c:v>
                </c:pt>
                <c:pt idx="541">
                  <c:v>10.472250000000001</c:v>
                </c:pt>
                <c:pt idx="542">
                  <c:v>17.476665999999998</c:v>
                </c:pt>
                <c:pt idx="543">
                  <c:v>13.521292000000001</c:v>
                </c:pt>
                <c:pt idx="544">
                  <c:v>12.458208000000001</c:v>
                </c:pt>
                <c:pt idx="545">
                  <c:v>11.2255</c:v>
                </c:pt>
                <c:pt idx="546">
                  <c:v>13.183792</c:v>
                </c:pt>
                <c:pt idx="547">
                  <c:v>15.215584000000002</c:v>
                </c:pt>
                <c:pt idx="548">
                  <c:v>11.533625000000001</c:v>
                </c:pt>
                <c:pt idx="549">
                  <c:v>16.870417</c:v>
                </c:pt>
                <c:pt idx="550">
                  <c:v>15.619624999999999</c:v>
                </c:pt>
                <c:pt idx="551">
                  <c:v>14.288583000000001</c:v>
                </c:pt>
                <c:pt idx="552">
                  <c:v>12.387957999999999</c:v>
                </c:pt>
                <c:pt idx="553">
                  <c:v>12.290666999999999</c:v>
                </c:pt>
                <c:pt idx="554">
                  <c:v>12.441083000000001</c:v>
                </c:pt>
                <c:pt idx="555">
                  <c:v>13.220041</c:v>
                </c:pt>
                <c:pt idx="556">
                  <c:v>9.888083</c:v>
                </c:pt>
                <c:pt idx="557">
                  <c:v>14.559458000000001</c:v>
                </c:pt>
                <c:pt idx="558">
                  <c:v>13.2575</c:v>
                </c:pt>
                <c:pt idx="559">
                  <c:v>12.247709</c:v>
                </c:pt>
                <c:pt idx="560">
                  <c:v>12.328875</c:v>
                </c:pt>
                <c:pt idx="561">
                  <c:v>10.983834</c:v>
                </c:pt>
                <c:pt idx="562">
                  <c:v>12.460958</c:v>
                </c:pt>
                <c:pt idx="563">
                  <c:v>10.298084000000001</c:v>
                </c:pt>
                <c:pt idx="564">
                  <c:v>10.391833</c:v>
                </c:pt>
                <c:pt idx="565">
                  <c:v>20.802999999999997</c:v>
                </c:pt>
                <c:pt idx="566">
                  <c:v>13.750583000000001</c:v>
                </c:pt>
                <c:pt idx="567">
                  <c:v>11.075208</c:v>
                </c:pt>
                <c:pt idx="568">
                  <c:v>11.590959</c:v>
                </c:pt>
                <c:pt idx="569">
                  <c:v>11.312749999999999</c:v>
                </c:pt>
                <c:pt idx="570">
                  <c:v>12.895708000000001</c:v>
                </c:pt>
                <c:pt idx="571">
                  <c:v>10.828042</c:v>
                </c:pt>
                <c:pt idx="572">
                  <c:v>10.064208000000001</c:v>
                </c:pt>
                <c:pt idx="573">
                  <c:v>8.9622079999999986</c:v>
                </c:pt>
                <c:pt idx="574">
                  <c:v>16.684999999999999</c:v>
                </c:pt>
                <c:pt idx="575">
                  <c:v>11.336458</c:v>
                </c:pt>
                <c:pt idx="576">
                  <c:v>11.786875</c:v>
                </c:pt>
                <c:pt idx="577">
                  <c:v>11.237625</c:v>
                </c:pt>
                <c:pt idx="578">
                  <c:v>13.573290999999999</c:v>
                </c:pt>
                <c:pt idx="579">
                  <c:v>11.540791</c:v>
                </c:pt>
                <c:pt idx="580">
                  <c:v>12.827583000000001</c:v>
                </c:pt>
                <c:pt idx="581">
                  <c:v>9.7419580000000003</c:v>
                </c:pt>
                <c:pt idx="582">
                  <c:v>11.834624999999999</c:v>
                </c:pt>
                <c:pt idx="583">
                  <c:v>13.629917000000001</c:v>
                </c:pt>
                <c:pt idx="584">
                  <c:v>10.984666000000001</c:v>
                </c:pt>
                <c:pt idx="585">
                  <c:v>10.315792</c:v>
                </c:pt>
                <c:pt idx="586">
                  <c:v>12.412417</c:v>
                </c:pt>
                <c:pt idx="587">
                  <c:v>10.815958999999999</c:v>
                </c:pt>
                <c:pt idx="588">
                  <c:v>11.534374999999999</c:v>
                </c:pt>
                <c:pt idx="589">
                  <c:v>9.3711249999999993</c:v>
                </c:pt>
                <c:pt idx="590">
                  <c:v>16.376624999999997</c:v>
                </c:pt>
                <c:pt idx="591">
                  <c:v>12.610541</c:v>
                </c:pt>
                <c:pt idx="592">
                  <c:v>12.715125</c:v>
                </c:pt>
                <c:pt idx="593">
                  <c:v>10.723792</c:v>
                </c:pt>
                <c:pt idx="594">
                  <c:v>13.352582999999999</c:v>
                </c:pt>
                <c:pt idx="595">
                  <c:v>14.6945</c:v>
                </c:pt>
                <c:pt idx="596">
                  <c:v>10.235125</c:v>
                </c:pt>
                <c:pt idx="597">
                  <c:v>13.845917</c:v>
                </c:pt>
                <c:pt idx="598">
                  <c:v>13.969084000000001</c:v>
                </c:pt>
                <c:pt idx="599">
                  <c:v>13.580625000000001</c:v>
                </c:pt>
                <c:pt idx="600">
                  <c:v>12.042291000000001</c:v>
                </c:pt>
                <c:pt idx="601">
                  <c:v>13.388957999999999</c:v>
                </c:pt>
                <c:pt idx="602">
                  <c:v>11.658417</c:v>
                </c:pt>
                <c:pt idx="603">
                  <c:v>12.247624999999999</c:v>
                </c:pt>
                <c:pt idx="604">
                  <c:v>10.24075</c:v>
                </c:pt>
                <c:pt idx="605">
                  <c:v>11.612667</c:v>
                </c:pt>
                <c:pt idx="606">
                  <c:v>14.937000000000001</c:v>
                </c:pt>
                <c:pt idx="607">
                  <c:v>12.560165999999999</c:v>
                </c:pt>
                <c:pt idx="608">
                  <c:v>11.278084000000002</c:v>
                </c:pt>
                <c:pt idx="609">
                  <c:v>12.236749999999999</c:v>
                </c:pt>
                <c:pt idx="610">
                  <c:v>10.607792</c:v>
                </c:pt>
                <c:pt idx="611">
                  <c:v>11.226375000000001</c:v>
                </c:pt>
                <c:pt idx="612">
                  <c:v>21.532415999999998</c:v>
                </c:pt>
                <c:pt idx="613">
                  <c:v>11.055499999999999</c:v>
                </c:pt>
                <c:pt idx="614">
                  <c:v>12.104000000000001</c:v>
                </c:pt>
                <c:pt idx="615">
                  <c:v>12.398792</c:v>
                </c:pt>
                <c:pt idx="616">
                  <c:v>10.22125</c:v>
                </c:pt>
                <c:pt idx="617">
                  <c:v>11.087125</c:v>
                </c:pt>
                <c:pt idx="618">
                  <c:v>12.013958000000001</c:v>
                </c:pt>
                <c:pt idx="619">
                  <c:v>13.864042</c:v>
                </c:pt>
                <c:pt idx="620">
                  <c:v>12.277792</c:v>
                </c:pt>
                <c:pt idx="621">
                  <c:v>8.1958750000000009</c:v>
                </c:pt>
                <c:pt idx="622">
                  <c:v>10.872458999999999</c:v>
                </c:pt>
                <c:pt idx="623">
                  <c:v>13.230291999999999</c:v>
                </c:pt>
                <c:pt idx="624">
                  <c:v>11.962415999999999</c:v>
                </c:pt>
                <c:pt idx="625">
                  <c:v>12.160334000000001</c:v>
                </c:pt>
                <c:pt idx="626">
                  <c:v>10.293291</c:v>
                </c:pt>
                <c:pt idx="627">
                  <c:v>13.209</c:v>
                </c:pt>
                <c:pt idx="628">
                  <c:v>11.766584</c:v>
                </c:pt>
                <c:pt idx="629">
                  <c:v>10.723666999999999</c:v>
                </c:pt>
                <c:pt idx="630">
                  <c:v>9.3714999999999993</c:v>
                </c:pt>
                <c:pt idx="631">
                  <c:v>12.904041999999999</c:v>
                </c:pt>
                <c:pt idx="632">
                  <c:v>12.509957999999999</c:v>
                </c:pt>
                <c:pt idx="633">
                  <c:v>12.538499999999999</c:v>
                </c:pt>
                <c:pt idx="634">
                  <c:v>10.76225</c:v>
                </c:pt>
                <c:pt idx="635">
                  <c:v>13.852708999999999</c:v>
                </c:pt>
                <c:pt idx="636">
                  <c:v>11.019792000000001</c:v>
                </c:pt>
                <c:pt idx="637">
                  <c:v>10.493874999999999</c:v>
                </c:pt>
                <c:pt idx="638">
                  <c:v>9.4859579999999983</c:v>
                </c:pt>
                <c:pt idx="639">
                  <c:v>12.971708</c:v>
                </c:pt>
                <c:pt idx="640">
                  <c:v>15.318874999999998</c:v>
                </c:pt>
                <c:pt idx="641">
                  <c:v>17.039417</c:v>
                </c:pt>
                <c:pt idx="642">
                  <c:v>13.819958</c:v>
                </c:pt>
                <c:pt idx="643">
                  <c:v>12.252541000000001</c:v>
                </c:pt>
                <c:pt idx="644">
                  <c:v>11.693334</c:v>
                </c:pt>
                <c:pt idx="645">
                  <c:v>11.224375</c:v>
                </c:pt>
                <c:pt idx="646">
                  <c:v>12.10275</c:v>
                </c:pt>
                <c:pt idx="647">
                  <c:v>10.886583999999999</c:v>
                </c:pt>
                <c:pt idx="648">
                  <c:v>12.532958000000001</c:v>
                </c:pt>
                <c:pt idx="649">
                  <c:v>12.466374999999999</c:v>
                </c:pt>
                <c:pt idx="650">
                  <c:v>12.979667000000001</c:v>
                </c:pt>
                <c:pt idx="651">
                  <c:v>11.358458000000001</c:v>
                </c:pt>
                <c:pt idx="652">
                  <c:v>10.624084</c:v>
                </c:pt>
                <c:pt idx="653">
                  <c:v>11.429500000000001</c:v>
                </c:pt>
                <c:pt idx="654">
                  <c:v>12.23925</c:v>
                </c:pt>
                <c:pt idx="655">
                  <c:v>8.9603749999999991</c:v>
                </c:pt>
                <c:pt idx="656">
                  <c:v>12.362458999999999</c:v>
                </c:pt>
                <c:pt idx="657">
                  <c:v>12.365375</c:v>
                </c:pt>
                <c:pt idx="658">
                  <c:v>12.460042</c:v>
                </c:pt>
                <c:pt idx="659">
                  <c:v>11.852708999999999</c:v>
                </c:pt>
                <c:pt idx="660">
                  <c:v>11.480917</c:v>
                </c:pt>
                <c:pt idx="661">
                  <c:v>13.415417000000001</c:v>
                </c:pt>
                <c:pt idx="662">
                  <c:v>11.672416999999999</c:v>
                </c:pt>
                <c:pt idx="663">
                  <c:v>9.515917</c:v>
                </c:pt>
                <c:pt idx="664">
                  <c:v>14.2525</c:v>
                </c:pt>
                <c:pt idx="665">
                  <c:v>11.018708</c:v>
                </c:pt>
                <c:pt idx="666">
                  <c:v>12.685375000000001</c:v>
                </c:pt>
                <c:pt idx="667">
                  <c:v>11.242291</c:v>
                </c:pt>
                <c:pt idx="668">
                  <c:v>12.545999999999999</c:v>
                </c:pt>
                <c:pt idx="669">
                  <c:v>11.152416000000001</c:v>
                </c:pt>
                <c:pt idx="670">
                  <c:v>11.301791999999999</c:v>
                </c:pt>
                <c:pt idx="671">
                  <c:v>9.6269580000000001</c:v>
                </c:pt>
                <c:pt idx="672">
                  <c:v>8.4155830000000016</c:v>
                </c:pt>
                <c:pt idx="673">
                  <c:v>13.093125000000001</c:v>
                </c:pt>
                <c:pt idx="674">
                  <c:v>12.282792000000001</c:v>
                </c:pt>
                <c:pt idx="675">
                  <c:v>13.369083999999999</c:v>
                </c:pt>
                <c:pt idx="676">
                  <c:v>10.620917</c:v>
                </c:pt>
                <c:pt idx="677">
                  <c:v>11.910416999999999</c:v>
                </c:pt>
                <c:pt idx="678">
                  <c:v>10.675458000000001</c:v>
                </c:pt>
                <c:pt idx="679">
                  <c:v>11.962541</c:v>
                </c:pt>
                <c:pt idx="680">
                  <c:v>9.6904580000000013</c:v>
                </c:pt>
                <c:pt idx="681">
                  <c:v>12.857708000000001</c:v>
                </c:pt>
                <c:pt idx="682">
                  <c:v>23.07375</c:v>
                </c:pt>
                <c:pt idx="683">
                  <c:v>13.820584</c:v>
                </c:pt>
                <c:pt idx="684">
                  <c:v>13.856916999999999</c:v>
                </c:pt>
                <c:pt idx="685">
                  <c:v>22.663167000000001</c:v>
                </c:pt>
                <c:pt idx="686">
                  <c:v>10.886291</c:v>
                </c:pt>
                <c:pt idx="687">
                  <c:v>11.868167000000001</c:v>
                </c:pt>
                <c:pt idx="688">
                  <c:v>12.569749999999999</c:v>
                </c:pt>
                <c:pt idx="689">
                  <c:v>17.071290999999999</c:v>
                </c:pt>
                <c:pt idx="690">
                  <c:v>20.701457999999999</c:v>
                </c:pt>
                <c:pt idx="691">
                  <c:v>21.015582999999999</c:v>
                </c:pt>
                <c:pt idx="692">
                  <c:v>15.367458000000001</c:v>
                </c:pt>
                <c:pt idx="693">
                  <c:v>17.819583999999999</c:v>
                </c:pt>
                <c:pt idx="694">
                  <c:v>15.946417</c:v>
                </c:pt>
                <c:pt idx="695">
                  <c:v>14.712584000000001</c:v>
                </c:pt>
                <c:pt idx="696">
                  <c:v>15.296959000000001</c:v>
                </c:pt>
                <c:pt idx="697">
                  <c:v>15.903375</c:v>
                </c:pt>
                <c:pt idx="698">
                  <c:v>14.415792</c:v>
                </c:pt>
                <c:pt idx="699">
                  <c:v>12.713958</c:v>
                </c:pt>
                <c:pt idx="700">
                  <c:v>10.876917000000001</c:v>
                </c:pt>
                <c:pt idx="701">
                  <c:v>16.675625</c:v>
                </c:pt>
                <c:pt idx="702">
                  <c:v>14.499959</c:v>
                </c:pt>
                <c:pt idx="703">
                  <c:v>13.8025</c:v>
                </c:pt>
                <c:pt idx="704">
                  <c:v>13.966542</c:v>
                </c:pt>
                <c:pt idx="705">
                  <c:v>15.284834</c:v>
                </c:pt>
                <c:pt idx="706">
                  <c:v>11.919832999999999</c:v>
                </c:pt>
                <c:pt idx="707">
                  <c:v>12.579124999999999</c:v>
                </c:pt>
                <c:pt idx="708">
                  <c:v>11.167667</c:v>
                </c:pt>
                <c:pt idx="709">
                  <c:v>15.60375</c:v>
                </c:pt>
                <c:pt idx="710">
                  <c:v>11.059042</c:v>
                </c:pt>
                <c:pt idx="711">
                  <c:v>12.31025</c:v>
                </c:pt>
                <c:pt idx="712">
                  <c:v>11.13425</c:v>
                </c:pt>
                <c:pt idx="713">
                  <c:v>12.529332999999999</c:v>
                </c:pt>
                <c:pt idx="714">
                  <c:v>11.724874999999999</c:v>
                </c:pt>
                <c:pt idx="715">
                  <c:v>11.271457999999999</c:v>
                </c:pt>
                <c:pt idx="716">
                  <c:v>10.83225</c:v>
                </c:pt>
                <c:pt idx="717">
                  <c:v>12.458874999999999</c:v>
                </c:pt>
                <c:pt idx="718">
                  <c:v>12.253207999999999</c:v>
                </c:pt>
                <c:pt idx="719">
                  <c:v>13.346708000000001</c:v>
                </c:pt>
                <c:pt idx="720">
                  <c:v>12.902375000000001</c:v>
                </c:pt>
                <c:pt idx="721">
                  <c:v>11.326457999999999</c:v>
                </c:pt>
                <c:pt idx="722">
                  <c:v>12.575667000000001</c:v>
                </c:pt>
                <c:pt idx="723">
                  <c:v>10.802458</c:v>
                </c:pt>
                <c:pt idx="724">
                  <c:v>11.260582999999999</c:v>
                </c:pt>
                <c:pt idx="725">
                  <c:v>11.756084</c:v>
                </c:pt>
                <c:pt idx="726">
                  <c:v>15.471499999999999</c:v>
                </c:pt>
                <c:pt idx="727">
                  <c:v>11.252333</c:v>
                </c:pt>
                <c:pt idx="728">
                  <c:v>14.818833</c:v>
                </c:pt>
                <c:pt idx="729">
                  <c:v>14.623041000000001</c:v>
                </c:pt>
                <c:pt idx="730">
                  <c:v>11.453708000000001</c:v>
                </c:pt>
                <c:pt idx="731">
                  <c:v>10.298417000000001</c:v>
                </c:pt>
                <c:pt idx="732">
                  <c:v>9.9309169999999991</c:v>
                </c:pt>
                <c:pt idx="733">
                  <c:v>16.423208000000002</c:v>
                </c:pt>
                <c:pt idx="734">
                  <c:v>12.436582999999999</c:v>
                </c:pt>
                <c:pt idx="735">
                  <c:v>12.407875000000001</c:v>
                </c:pt>
                <c:pt idx="736">
                  <c:v>11.625791</c:v>
                </c:pt>
                <c:pt idx="737">
                  <c:v>12.317708</c:v>
                </c:pt>
                <c:pt idx="738">
                  <c:v>10.641375</c:v>
                </c:pt>
                <c:pt idx="739">
                  <c:v>10.948041999999999</c:v>
                </c:pt>
                <c:pt idx="740">
                  <c:v>9.6050000000000004</c:v>
                </c:pt>
                <c:pt idx="741">
                  <c:v>12.920958000000001</c:v>
                </c:pt>
                <c:pt idx="742">
                  <c:v>12.617792</c:v>
                </c:pt>
                <c:pt idx="743">
                  <c:v>13.172459</c:v>
                </c:pt>
                <c:pt idx="744">
                  <c:v>12.931833000000001</c:v>
                </c:pt>
                <c:pt idx="745">
                  <c:v>14.454000000000001</c:v>
                </c:pt>
                <c:pt idx="746">
                  <c:v>13.88</c:v>
                </c:pt>
                <c:pt idx="747">
                  <c:v>11.929625</c:v>
                </c:pt>
                <c:pt idx="748">
                  <c:v>17.114125000000001</c:v>
                </c:pt>
                <c:pt idx="749">
                  <c:v>19.719957999999998</c:v>
                </c:pt>
                <c:pt idx="750">
                  <c:v>12.330083</c:v>
                </c:pt>
                <c:pt idx="751">
                  <c:v>13.602917000000001</c:v>
                </c:pt>
                <c:pt idx="752">
                  <c:v>10.060665999999999</c:v>
                </c:pt>
                <c:pt idx="753">
                  <c:v>9.757458999999999</c:v>
                </c:pt>
                <c:pt idx="754">
                  <c:v>16.652041999999998</c:v>
                </c:pt>
                <c:pt idx="755">
                  <c:v>13.311500000000001</c:v>
                </c:pt>
                <c:pt idx="756">
                  <c:v>12.612167000000001</c:v>
                </c:pt>
                <c:pt idx="757">
                  <c:v>10.846041000000001</c:v>
                </c:pt>
                <c:pt idx="758">
                  <c:v>11.760916</c:v>
                </c:pt>
                <c:pt idx="759">
                  <c:v>11.713374999999999</c:v>
                </c:pt>
                <c:pt idx="760">
                  <c:v>12.850583</c:v>
                </c:pt>
                <c:pt idx="761">
                  <c:v>9.2227920000000001</c:v>
                </c:pt>
                <c:pt idx="762">
                  <c:v>10.497707999999999</c:v>
                </c:pt>
                <c:pt idx="763">
                  <c:v>14.7265</c:v>
                </c:pt>
                <c:pt idx="764">
                  <c:v>11.878791</c:v>
                </c:pt>
                <c:pt idx="765">
                  <c:v>12.722875</c:v>
                </c:pt>
                <c:pt idx="766">
                  <c:v>10.253</c:v>
                </c:pt>
                <c:pt idx="767">
                  <c:v>12.040458000000001</c:v>
                </c:pt>
                <c:pt idx="768">
                  <c:v>11.058083</c:v>
                </c:pt>
                <c:pt idx="769">
                  <c:v>10.940666999999999</c:v>
                </c:pt>
                <c:pt idx="770">
                  <c:v>13.003792000000001</c:v>
                </c:pt>
                <c:pt idx="771">
                  <c:v>11.092083000000001</c:v>
                </c:pt>
                <c:pt idx="772">
                  <c:v>13.691333999999999</c:v>
                </c:pt>
                <c:pt idx="773">
                  <c:v>17.238582999999998</c:v>
                </c:pt>
                <c:pt idx="774">
                  <c:v>11.551874999999999</c:v>
                </c:pt>
                <c:pt idx="775">
                  <c:v>15.506792000000001</c:v>
                </c:pt>
                <c:pt idx="776">
                  <c:v>12.280915999999999</c:v>
                </c:pt>
                <c:pt idx="777">
                  <c:v>13.90225</c:v>
                </c:pt>
                <c:pt idx="778">
                  <c:v>9.1946659999999998</c:v>
                </c:pt>
                <c:pt idx="779">
                  <c:v>13.591959000000001</c:v>
                </c:pt>
                <c:pt idx="780">
                  <c:v>12.992750000000001</c:v>
                </c:pt>
                <c:pt idx="781">
                  <c:v>10.078749999999999</c:v>
                </c:pt>
                <c:pt idx="782">
                  <c:v>11.661916</c:v>
                </c:pt>
                <c:pt idx="783">
                  <c:v>11.607374999999999</c:v>
                </c:pt>
                <c:pt idx="784">
                  <c:v>12.414125</c:v>
                </c:pt>
                <c:pt idx="785">
                  <c:v>11.064417000000001</c:v>
                </c:pt>
                <c:pt idx="786">
                  <c:v>11.50925</c:v>
                </c:pt>
                <c:pt idx="787">
                  <c:v>15.013874999999999</c:v>
                </c:pt>
                <c:pt idx="788">
                  <c:v>15.046208</c:v>
                </c:pt>
                <c:pt idx="789">
                  <c:v>12.7195</c:v>
                </c:pt>
                <c:pt idx="790">
                  <c:v>16.301666000000001</c:v>
                </c:pt>
                <c:pt idx="791">
                  <c:v>12.486916000000001</c:v>
                </c:pt>
                <c:pt idx="792">
                  <c:v>9.9742090000000001</c:v>
                </c:pt>
                <c:pt idx="793">
                  <c:v>11.169083000000001</c:v>
                </c:pt>
                <c:pt idx="794">
                  <c:v>10.424584000000001</c:v>
                </c:pt>
                <c:pt idx="795">
                  <c:v>10.994583</c:v>
                </c:pt>
                <c:pt idx="796">
                  <c:v>19.810541000000001</c:v>
                </c:pt>
                <c:pt idx="797">
                  <c:v>12.511332999999999</c:v>
                </c:pt>
                <c:pt idx="798">
                  <c:v>12.423541999999999</c:v>
                </c:pt>
                <c:pt idx="799">
                  <c:v>13.399374999999999</c:v>
                </c:pt>
                <c:pt idx="800">
                  <c:v>11.424458999999999</c:v>
                </c:pt>
                <c:pt idx="801">
                  <c:v>13.178291999999999</c:v>
                </c:pt>
                <c:pt idx="802">
                  <c:v>8.5734999999999992</c:v>
                </c:pt>
                <c:pt idx="803">
                  <c:v>12.417166</c:v>
                </c:pt>
                <c:pt idx="804">
                  <c:v>16.981541999999997</c:v>
                </c:pt>
                <c:pt idx="805">
                  <c:v>25.454708</c:v>
                </c:pt>
                <c:pt idx="806">
                  <c:v>20.687542000000001</c:v>
                </c:pt>
                <c:pt idx="807">
                  <c:v>15.934042</c:v>
                </c:pt>
                <c:pt idx="808">
                  <c:v>14.269334000000001</c:v>
                </c:pt>
                <c:pt idx="809">
                  <c:v>14.186499999999999</c:v>
                </c:pt>
                <c:pt idx="810">
                  <c:v>10.989458000000001</c:v>
                </c:pt>
                <c:pt idx="811">
                  <c:v>12.58075</c:v>
                </c:pt>
                <c:pt idx="812">
                  <c:v>25.425708</c:v>
                </c:pt>
                <c:pt idx="813">
                  <c:v>11.626666999999999</c:v>
                </c:pt>
                <c:pt idx="814">
                  <c:v>10.858540999999999</c:v>
                </c:pt>
                <c:pt idx="815">
                  <c:v>20.894459000000001</c:v>
                </c:pt>
                <c:pt idx="816">
                  <c:v>16.873124999999998</c:v>
                </c:pt>
                <c:pt idx="817">
                  <c:v>13.258707999999999</c:v>
                </c:pt>
                <c:pt idx="818">
                  <c:v>13.593292</c:v>
                </c:pt>
                <c:pt idx="819">
                  <c:v>11.320290999999999</c:v>
                </c:pt>
                <c:pt idx="820">
                  <c:v>14.193875</c:v>
                </c:pt>
                <c:pt idx="821">
                  <c:v>11.631542</c:v>
                </c:pt>
                <c:pt idx="822">
                  <c:v>12.487125000000001</c:v>
                </c:pt>
                <c:pt idx="823">
                  <c:v>14.480791999999999</c:v>
                </c:pt>
                <c:pt idx="824">
                  <c:v>12.408791000000001</c:v>
                </c:pt>
                <c:pt idx="825">
                  <c:v>12.641542000000001</c:v>
                </c:pt>
                <c:pt idx="826">
                  <c:v>14.636875</c:v>
                </c:pt>
                <c:pt idx="827">
                  <c:v>11.895</c:v>
                </c:pt>
                <c:pt idx="828">
                  <c:v>17.062041000000001</c:v>
                </c:pt>
                <c:pt idx="829">
                  <c:v>24.685624999999998</c:v>
                </c:pt>
                <c:pt idx="830">
                  <c:v>23.705875000000002</c:v>
                </c:pt>
                <c:pt idx="831">
                  <c:v>11.481083</c:v>
                </c:pt>
                <c:pt idx="832">
                  <c:v>15.939124999999999</c:v>
                </c:pt>
                <c:pt idx="833">
                  <c:v>13.723666000000001</c:v>
                </c:pt>
                <c:pt idx="834">
                  <c:v>12.187709</c:v>
                </c:pt>
                <c:pt idx="835">
                  <c:v>16.555833999999997</c:v>
                </c:pt>
                <c:pt idx="836">
                  <c:v>11.6975</c:v>
                </c:pt>
                <c:pt idx="837">
                  <c:v>10.616875</c:v>
                </c:pt>
                <c:pt idx="838">
                  <c:v>12.203000000000001</c:v>
                </c:pt>
                <c:pt idx="839">
                  <c:v>11.990708</c:v>
                </c:pt>
                <c:pt idx="840">
                  <c:v>10.660375</c:v>
                </c:pt>
                <c:pt idx="841">
                  <c:v>11.236958999999999</c:v>
                </c:pt>
                <c:pt idx="842">
                  <c:v>11.085125</c:v>
                </c:pt>
                <c:pt idx="843">
                  <c:v>9.2547500000000014</c:v>
                </c:pt>
                <c:pt idx="844">
                  <c:v>15.884584</c:v>
                </c:pt>
                <c:pt idx="845">
                  <c:v>14.931583</c:v>
                </c:pt>
                <c:pt idx="846">
                  <c:v>12.057916000000001</c:v>
                </c:pt>
                <c:pt idx="847">
                  <c:v>11.198792000000001</c:v>
                </c:pt>
                <c:pt idx="848">
                  <c:v>14.173916</c:v>
                </c:pt>
                <c:pt idx="849">
                  <c:v>11.371625</c:v>
                </c:pt>
                <c:pt idx="850">
                  <c:v>10.155167</c:v>
                </c:pt>
                <c:pt idx="851">
                  <c:v>9.9080829999999995</c:v>
                </c:pt>
                <c:pt idx="852">
                  <c:v>12.547000000000001</c:v>
                </c:pt>
                <c:pt idx="853">
                  <c:v>12.734166</c:v>
                </c:pt>
                <c:pt idx="854">
                  <c:v>13.11</c:v>
                </c:pt>
                <c:pt idx="855">
                  <c:v>11.241416000000001</c:v>
                </c:pt>
                <c:pt idx="856">
                  <c:v>13.605667</c:v>
                </c:pt>
                <c:pt idx="857">
                  <c:v>13.642083</c:v>
                </c:pt>
                <c:pt idx="858">
                  <c:v>11.663083</c:v>
                </c:pt>
                <c:pt idx="859">
                  <c:v>8.6972500000000004</c:v>
                </c:pt>
                <c:pt idx="860">
                  <c:v>16.147041999999999</c:v>
                </c:pt>
                <c:pt idx="861">
                  <c:v>18.301832999999998</c:v>
                </c:pt>
                <c:pt idx="862">
                  <c:v>10.484042000000001</c:v>
                </c:pt>
                <c:pt idx="863">
                  <c:v>12.493499999999999</c:v>
                </c:pt>
                <c:pt idx="864">
                  <c:v>14.185</c:v>
                </c:pt>
                <c:pt idx="865">
                  <c:v>12.400708</c:v>
                </c:pt>
                <c:pt idx="866">
                  <c:v>10.973625</c:v>
                </c:pt>
                <c:pt idx="867">
                  <c:v>11.419957999999999</c:v>
                </c:pt>
                <c:pt idx="868">
                  <c:v>15.281124999999999</c:v>
                </c:pt>
                <c:pt idx="869">
                  <c:v>14.249792000000001</c:v>
                </c:pt>
                <c:pt idx="870">
                  <c:v>14.000541999999999</c:v>
                </c:pt>
                <c:pt idx="871">
                  <c:v>18.705083999999999</c:v>
                </c:pt>
                <c:pt idx="872">
                  <c:v>18.546707999999999</c:v>
                </c:pt>
                <c:pt idx="873">
                  <c:v>18.805125</c:v>
                </c:pt>
                <c:pt idx="874">
                  <c:v>17.7105</c:v>
                </c:pt>
                <c:pt idx="875">
                  <c:v>27.426542000000001</c:v>
                </c:pt>
                <c:pt idx="876">
                  <c:v>16.304165999999999</c:v>
                </c:pt>
                <c:pt idx="877">
                  <c:v>12.939792000000001</c:v>
                </c:pt>
                <c:pt idx="878">
                  <c:v>11.960625</c:v>
                </c:pt>
                <c:pt idx="879">
                  <c:v>11.424875</c:v>
                </c:pt>
                <c:pt idx="880">
                  <c:v>12.878333000000001</c:v>
                </c:pt>
                <c:pt idx="881">
                  <c:v>15.93075</c:v>
                </c:pt>
                <c:pt idx="882">
                  <c:v>18.140374999999999</c:v>
                </c:pt>
                <c:pt idx="883">
                  <c:v>13.656041</c:v>
                </c:pt>
                <c:pt idx="884">
                  <c:v>15.399291</c:v>
                </c:pt>
                <c:pt idx="885">
                  <c:v>11.069208</c:v>
                </c:pt>
                <c:pt idx="886">
                  <c:v>13.708625</c:v>
                </c:pt>
                <c:pt idx="887">
                  <c:v>13.432417000000001</c:v>
                </c:pt>
                <c:pt idx="888">
                  <c:v>10.379208999999999</c:v>
                </c:pt>
                <c:pt idx="889">
                  <c:v>14.718583000000001</c:v>
                </c:pt>
                <c:pt idx="890">
                  <c:v>11.812125</c:v>
                </c:pt>
                <c:pt idx="891">
                  <c:v>22.043125</c:v>
                </c:pt>
                <c:pt idx="892">
                  <c:v>20.928292000000003</c:v>
                </c:pt>
                <c:pt idx="893">
                  <c:v>14.580875000000001</c:v>
                </c:pt>
                <c:pt idx="894">
                  <c:v>12.514374999999999</c:v>
                </c:pt>
                <c:pt idx="895">
                  <c:v>9.7086249999999996</c:v>
                </c:pt>
                <c:pt idx="896">
                  <c:v>15.30025</c:v>
                </c:pt>
                <c:pt idx="897">
                  <c:v>12.332333999999999</c:v>
                </c:pt>
                <c:pt idx="898">
                  <c:v>14.818833</c:v>
                </c:pt>
                <c:pt idx="899">
                  <c:v>12.082374999999999</c:v>
                </c:pt>
                <c:pt idx="900">
                  <c:v>12.608041</c:v>
                </c:pt>
                <c:pt idx="901">
                  <c:v>14.022791999999999</c:v>
                </c:pt>
                <c:pt idx="902">
                  <c:v>10.77425</c:v>
                </c:pt>
                <c:pt idx="903">
                  <c:v>9.7067499999999995</c:v>
                </c:pt>
                <c:pt idx="904">
                  <c:v>44.062249999999999</c:v>
                </c:pt>
                <c:pt idx="905">
                  <c:v>14.895292</c:v>
                </c:pt>
                <c:pt idx="906">
                  <c:v>19.002166000000003</c:v>
                </c:pt>
                <c:pt idx="907">
                  <c:v>14.583708000000001</c:v>
                </c:pt>
                <c:pt idx="908">
                  <c:v>13.10525</c:v>
                </c:pt>
                <c:pt idx="909">
                  <c:v>15.887624999999998</c:v>
                </c:pt>
                <c:pt idx="910">
                  <c:v>12.2475</c:v>
                </c:pt>
                <c:pt idx="911">
                  <c:v>20.186834000000001</c:v>
                </c:pt>
                <c:pt idx="912">
                  <c:v>13.784374999999999</c:v>
                </c:pt>
                <c:pt idx="913">
                  <c:v>20.980083</c:v>
                </c:pt>
                <c:pt idx="914">
                  <c:v>12.513791999999999</c:v>
                </c:pt>
                <c:pt idx="915">
                  <c:v>14.093458</c:v>
                </c:pt>
                <c:pt idx="916">
                  <c:v>14.517666999999999</c:v>
                </c:pt>
                <c:pt idx="917">
                  <c:v>12.901209</c:v>
                </c:pt>
                <c:pt idx="918">
                  <c:v>13.270916000000001</c:v>
                </c:pt>
                <c:pt idx="919">
                  <c:v>14.594707999999999</c:v>
                </c:pt>
                <c:pt idx="920">
                  <c:v>18.803833999999998</c:v>
                </c:pt>
                <c:pt idx="921">
                  <c:v>12.536709</c:v>
                </c:pt>
                <c:pt idx="922">
                  <c:v>18.314958999999998</c:v>
                </c:pt>
                <c:pt idx="923">
                  <c:v>16.464124999999999</c:v>
                </c:pt>
                <c:pt idx="924">
                  <c:v>12.241375</c:v>
                </c:pt>
                <c:pt idx="925">
                  <c:v>13.476625</c:v>
                </c:pt>
                <c:pt idx="926">
                  <c:v>14.323791</c:v>
                </c:pt>
                <c:pt idx="927">
                  <c:v>16.765540999999999</c:v>
                </c:pt>
                <c:pt idx="928">
                  <c:v>9.0476670000000006</c:v>
                </c:pt>
                <c:pt idx="929">
                  <c:v>14.636916999999999</c:v>
                </c:pt>
                <c:pt idx="930">
                  <c:v>17.783249999999999</c:v>
                </c:pt>
                <c:pt idx="931">
                  <c:v>12.234166</c:v>
                </c:pt>
                <c:pt idx="932">
                  <c:v>10.950667000000001</c:v>
                </c:pt>
                <c:pt idx="933">
                  <c:v>12.879833</c:v>
                </c:pt>
                <c:pt idx="934">
                  <c:v>12.644041</c:v>
                </c:pt>
                <c:pt idx="935">
                  <c:v>13.364666000000001</c:v>
                </c:pt>
                <c:pt idx="936">
                  <c:v>9.1882079999999995</c:v>
                </c:pt>
                <c:pt idx="937">
                  <c:v>15.429666999999998</c:v>
                </c:pt>
                <c:pt idx="938">
                  <c:v>14.83225</c:v>
                </c:pt>
                <c:pt idx="939">
                  <c:v>17.235875</c:v>
                </c:pt>
                <c:pt idx="940">
                  <c:v>14.503917</c:v>
                </c:pt>
                <c:pt idx="941">
                  <c:v>12.464041</c:v>
                </c:pt>
                <c:pt idx="942">
                  <c:v>11.116916</c:v>
                </c:pt>
                <c:pt idx="943">
                  <c:v>12.127584000000001</c:v>
                </c:pt>
                <c:pt idx="944">
                  <c:v>10.920959</c:v>
                </c:pt>
                <c:pt idx="945">
                  <c:v>12.024958</c:v>
                </c:pt>
                <c:pt idx="946">
                  <c:v>29.580124999999999</c:v>
                </c:pt>
                <c:pt idx="947">
                  <c:v>11.377375000000001</c:v>
                </c:pt>
                <c:pt idx="948">
                  <c:v>13.180792</c:v>
                </c:pt>
                <c:pt idx="949">
                  <c:v>11.120333</c:v>
                </c:pt>
                <c:pt idx="950">
                  <c:v>14.791874999999999</c:v>
                </c:pt>
                <c:pt idx="951">
                  <c:v>11.195042000000001</c:v>
                </c:pt>
                <c:pt idx="952">
                  <c:v>10.230292</c:v>
                </c:pt>
                <c:pt idx="953">
                  <c:v>14.859125000000001</c:v>
                </c:pt>
                <c:pt idx="954">
                  <c:v>12.4825</c:v>
                </c:pt>
                <c:pt idx="955">
                  <c:v>12.937917000000001</c:v>
                </c:pt>
                <c:pt idx="956">
                  <c:v>13.919959</c:v>
                </c:pt>
                <c:pt idx="957">
                  <c:v>15.192917</c:v>
                </c:pt>
                <c:pt idx="958">
                  <c:v>13.506374999999998</c:v>
                </c:pt>
                <c:pt idx="959">
                  <c:v>9.7618329999999993</c:v>
                </c:pt>
                <c:pt idx="960">
                  <c:v>13.426583000000001</c:v>
                </c:pt>
                <c:pt idx="961">
                  <c:v>15.609249999999999</c:v>
                </c:pt>
                <c:pt idx="962">
                  <c:v>12.500541</c:v>
                </c:pt>
                <c:pt idx="963">
                  <c:v>11.171125</c:v>
                </c:pt>
                <c:pt idx="964">
                  <c:v>11.628</c:v>
                </c:pt>
                <c:pt idx="965">
                  <c:v>13.290542</c:v>
                </c:pt>
                <c:pt idx="966">
                  <c:v>11.843500000000001</c:v>
                </c:pt>
                <c:pt idx="967">
                  <c:v>12.257917000000001</c:v>
                </c:pt>
                <c:pt idx="968">
                  <c:v>10.460459</c:v>
                </c:pt>
                <c:pt idx="969">
                  <c:v>14.368917</c:v>
                </c:pt>
                <c:pt idx="970">
                  <c:v>15.141</c:v>
                </c:pt>
                <c:pt idx="971">
                  <c:v>10.483333</c:v>
                </c:pt>
                <c:pt idx="972">
                  <c:v>12.915042</c:v>
                </c:pt>
                <c:pt idx="973">
                  <c:v>14.960166000000001</c:v>
                </c:pt>
                <c:pt idx="974">
                  <c:v>11.597542000000001</c:v>
                </c:pt>
                <c:pt idx="975">
                  <c:v>10.559166999999999</c:v>
                </c:pt>
                <c:pt idx="976">
                  <c:v>17.259125000000001</c:v>
                </c:pt>
                <c:pt idx="977">
                  <c:v>19.769624999999998</c:v>
                </c:pt>
                <c:pt idx="978">
                  <c:v>13.772458</c:v>
                </c:pt>
                <c:pt idx="979">
                  <c:v>11.828958</c:v>
                </c:pt>
                <c:pt idx="980">
                  <c:v>12.740834</c:v>
                </c:pt>
                <c:pt idx="981">
                  <c:v>12.627208</c:v>
                </c:pt>
                <c:pt idx="982">
                  <c:v>12.182583000000001</c:v>
                </c:pt>
                <c:pt idx="983">
                  <c:v>9.3437920000000005</c:v>
                </c:pt>
                <c:pt idx="984">
                  <c:v>14.679124999999999</c:v>
                </c:pt>
                <c:pt idx="985">
                  <c:v>13.785917</c:v>
                </c:pt>
                <c:pt idx="986">
                  <c:v>14.804417000000001</c:v>
                </c:pt>
                <c:pt idx="987">
                  <c:v>13.341749999999999</c:v>
                </c:pt>
                <c:pt idx="988">
                  <c:v>10.713040999999999</c:v>
                </c:pt>
                <c:pt idx="989">
                  <c:v>11.898833</c:v>
                </c:pt>
                <c:pt idx="990">
                  <c:v>9.3371250000000003</c:v>
                </c:pt>
                <c:pt idx="991">
                  <c:v>13.760332999999999</c:v>
                </c:pt>
                <c:pt idx="992">
                  <c:v>13.967583000000001</c:v>
                </c:pt>
                <c:pt idx="993">
                  <c:v>11.126166</c:v>
                </c:pt>
                <c:pt idx="994">
                  <c:v>11.570125000000001</c:v>
                </c:pt>
                <c:pt idx="995">
                  <c:v>12.52725</c:v>
                </c:pt>
                <c:pt idx="996">
                  <c:v>16.089917</c:v>
                </c:pt>
                <c:pt idx="997">
                  <c:v>12.533084000000001</c:v>
                </c:pt>
                <c:pt idx="998">
                  <c:v>9.6009580000000003</c:v>
                </c:pt>
                <c:pt idx="999">
                  <c:v>14.609499999999999</c:v>
                </c:pt>
                <c:pt idx="1000">
                  <c:v>14.105375</c:v>
                </c:pt>
                <c:pt idx="1001">
                  <c:v>58.091124999999998</c:v>
                </c:pt>
                <c:pt idx="1002">
                  <c:v>31.601083000000003</c:v>
                </c:pt>
                <c:pt idx="1003">
                  <c:v>34.354124999999996</c:v>
                </c:pt>
                <c:pt idx="1004">
                  <c:v>39.166125000000001</c:v>
                </c:pt>
                <c:pt idx="1005">
                  <c:v>34.618292000000004</c:v>
                </c:pt>
                <c:pt idx="1006">
                  <c:v>60.040666999999999</c:v>
                </c:pt>
                <c:pt idx="1007">
                  <c:v>30.096167000000001</c:v>
                </c:pt>
                <c:pt idx="1008">
                  <c:v>36.605832999999997</c:v>
                </c:pt>
                <c:pt idx="1009">
                  <c:v>43.755083999999997</c:v>
                </c:pt>
                <c:pt idx="1010">
                  <c:v>37.100916999999995</c:v>
                </c:pt>
                <c:pt idx="1011">
                  <c:v>32.234583000000001</c:v>
                </c:pt>
                <c:pt idx="1012">
                  <c:v>35.333083000000002</c:v>
                </c:pt>
                <c:pt idx="1013">
                  <c:v>26.909667000000002</c:v>
                </c:pt>
                <c:pt idx="1014">
                  <c:v>36.177124999999997</c:v>
                </c:pt>
                <c:pt idx="1015">
                  <c:v>38.370041000000001</c:v>
                </c:pt>
                <c:pt idx="1016">
                  <c:v>42.640458000000002</c:v>
                </c:pt>
                <c:pt idx="1017">
                  <c:v>37.308708000000003</c:v>
                </c:pt>
                <c:pt idx="1018">
                  <c:v>37.479042</c:v>
                </c:pt>
                <c:pt idx="1019">
                  <c:v>39.383874999999996</c:v>
                </c:pt>
                <c:pt idx="1020">
                  <c:v>36.569749999999999</c:v>
                </c:pt>
                <c:pt idx="1021">
                  <c:v>36.667667000000002</c:v>
                </c:pt>
                <c:pt idx="1022">
                  <c:v>34.290124999999996</c:v>
                </c:pt>
                <c:pt idx="1023">
                  <c:v>30.153541000000001</c:v>
                </c:pt>
                <c:pt idx="1024">
                  <c:v>29.689334000000002</c:v>
                </c:pt>
                <c:pt idx="1025">
                  <c:v>27.667583</c:v>
                </c:pt>
                <c:pt idx="1026">
                  <c:v>37.777666000000004</c:v>
                </c:pt>
                <c:pt idx="1027">
                  <c:v>27.014250000000001</c:v>
                </c:pt>
                <c:pt idx="1028">
                  <c:v>32.947125</c:v>
                </c:pt>
                <c:pt idx="1029">
                  <c:v>31.521000000000001</c:v>
                </c:pt>
                <c:pt idx="1030">
                  <c:v>28.693875000000002</c:v>
                </c:pt>
                <c:pt idx="1031">
                  <c:v>36.182957999999999</c:v>
                </c:pt>
                <c:pt idx="1032">
                  <c:v>32.953707999999999</c:v>
                </c:pt>
                <c:pt idx="1033">
                  <c:v>44.811334000000002</c:v>
                </c:pt>
                <c:pt idx="1034">
                  <c:v>38.886417000000002</c:v>
                </c:pt>
                <c:pt idx="1035">
                  <c:v>29.303083000000001</c:v>
                </c:pt>
                <c:pt idx="1036">
                  <c:v>44.698166000000001</c:v>
                </c:pt>
                <c:pt idx="1037">
                  <c:v>53.056625000000004</c:v>
                </c:pt>
                <c:pt idx="1038">
                  <c:v>46.185792000000006</c:v>
                </c:pt>
                <c:pt idx="1039">
                  <c:v>41.545166999999999</c:v>
                </c:pt>
                <c:pt idx="1040">
                  <c:v>44.299333000000004</c:v>
                </c:pt>
                <c:pt idx="1041">
                  <c:v>37.325667000000003</c:v>
                </c:pt>
                <c:pt idx="1042">
                  <c:v>42.529292000000005</c:v>
                </c:pt>
                <c:pt idx="1043">
                  <c:v>35.924583000000005</c:v>
                </c:pt>
                <c:pt idx="1044">
                  <c:v>34.346333999999999</c:v>
                </c:pt>
                <c:pt idx="1045">
                  <c:v>32.946583000000004</c:v>
                </c:pt>
                <c:pt idx="1046">
                  <c:v>30.445334000000003</c:v>
                </c:pt>
                <c:pt idx="1047">
                  <c:v>36.28875</c:v>
                </c:pt>
                <c:pt idx="1048">
                  <c:v>33.746541000000001</c:v>
                </c:pt>
                <c:pt idx="1049">
                  <c:v>33.543917</c:v>
                </c:pt>
                <c:pt idx="1050">
                  <c:v>30.987165999999998</c:v>
                </c:pt>
                <c:pt idx="1051">
                  <c:v>35.865042000000003</c:v>
                </c:pt>
                <c:pt idx="1052">
                  <c:v>31.994541999999999</c:v>
                </c:pt>
                <c:pt idx="1053">
                  <c:v>29.265916000000001</c:v>
                </c:pt>
                <c:pt idx="1054">
                  <c:v>22.588625</c:v>
                </c:pt>
                <c:pt idx="1055">
                  <c:v>32.299540999999998</c:v>
                </c:pt>
                <c:pt idx="1056">
                  <c:v>29.372624999999999</c:v>
                </c:pt>
                <c:pt idx="1057">
                  <c:v>28.251583</c:v>
                </c:pt>
                <c:pt idx="1058">
                  <c:v>31.597208000000002</c:v>
                </c:pt>
                <c:pt idx="1059">
                  <c:v>30.117000000000001</c:v>
                </c:pt>
                <c:pt idx="1060">
                  <c:v>30.231207999999999</c:v>
                </c:pt>
                <c:pt idx="1061">
                  <c:v>27.300416000000002</c:v>
                </c:pt>
                <c:pt idx="1062">
                  <c:v>35.276209000000001</c:v>
                </c:pt>
                <c:pt idx="1063">
                  <c:v>35.524791999999998</c:v>
                </c:pt>
                <c:pt idx="1064">
                  <c:v>32.234084000000003</c:v>
                </c:pt>
                <c:pt idx="1065">
                  <c:v>30.857334000000002</c:v>
                </c:pt>
                <c:pt idx="1066">
                  <c:v>26.669083999999998</c:v>
                </c:pt>
                <c:pt idx="1067">
                  <c:v>27.887833000000001</c:v>
                </c:pt>
                <c:pt idx="1068">
                  <c:v>43.22775</c:v>
                </c:pt>
                <c:pt idx="1069">
                  <c:v>32.518250000000002</c:v>
                </c:pt>
                <c:pt idx="1070">
                  <c:v>28.407875000000001</c:v>
                </c:pt>
                <c:pt idx="1071">
                  <c:v>33.622082999999996</c:v>
                </c:pt>
                <c:pt idx="1072">
                  <c:v>28.392209000000001</c:v>
                </c:pt>
                <c:pt idx="1073">
                  <c:v>34.978332999999999</c:v>
                </c:pt>
                <c:pt idx="1074">
                  <c:v>26.481625000000001</c:v>
                </c:pt>
                <c:pt idx="1075">
                  <c:v>30.523959000000001</c:v>
                </c:pt>
                <c:pt idx="1076">
                  <c:v>35.002375000000001</c:v>
                </c:pt>
                <c:pt idx="1077">
                  <c:v>34.186250000000001</c:v>
                </c:pt>
                <c:pt idx="1078">
                  <c:v>34.347208999999999</c:v>
                </c:pt>
                <c:pt idx="1079">
                  <c:v>33.334415999999997</c:v>
                </c:pt>
                <c:pt idx="1080">
                  <c:v>34.701124999999998</c:v>
                </c:pt>
                <c:pt idx="1081">
                  <c:v>37.016416000000007</c:v>
                </c:pt>
                <c:pt idx="1082">
                  <c:v>34.359708000000005</c:v>
                </c:pt>
                <c:pt idx="1083">
                  <c:v>29.791709000000001</c:v>
                </c:pt>
                <c:pt idx="1084">
                  <c:v>31.082041</c:v>
                </c:pt>
                <c:pt idx="1085">
                  <c:v>34.148457999999998</c:v>
                </c:pt>
                <c:pt idx="1086">
                  <c:v>27.038959000000002</c:v>
                </c:pt>
                <c:pt idx="1087">
                  <c:v>39.077249999999999</c:v>
                </c:pt>
                <c:pt idx="1088">
                  <c:v>33.104666999999999</c:v>
                </c:pt>
                <c:pt idx="1089">
                  <c:v>40.296625000000006</c:v>
                </c:pt>
                <c:pt idx="1090">
                  <c:v>28.558166999999997</c:v>
                </c:pt>
                <c:pt idx="1091">
                  <c:v>58.242083000000001</c:v>
                </c:pt>
                <c:pt idx="1092">
                  <c:v>29.778042000000003</c:v>
                </c:pt>
                <c:pt idx="1093">
                  <c:v>31.924250000000001</c:v>
                </c:pt>
                <c:pt idx="1094">
                  <c:v>32.469959000000003</c:v>
                </c:pt>
                <c:pt idx="1095">
                  <c:v>28.627416999999998</c:v>
                </c:pt>
                <c:pt idx="1096">
                  <c:v>29.852166999999998</c:v>
                </c:pt>
                <c:pt idx="1097">
                  <c:v>30.664666</c:v>
                </c:pt>
                <c:pt idx="1098">
                  <c:v>29.106041999999999</c:v>
                </c:pt>
                <c:pt idx="1099">
                  <c:v>28.502666999999999</c:v>
                </c:pt>
                <c:pt idx="1100">
                  <c:v>30.019833999999999</c:v>
                </c:pt>
                <c:pt idx="1101">
                  <c:v>32.590624999999996</c:v>
                </c:pt>
                <c:pt idx="1102">
                  <c:v>30.962</c:v>
                </c:pt>
                <c:pt idx="1103">
                  <c:v>30.446625000000001</c:v>
                </c:pt>
                <c:pt idx="1104">
                  <c:v>28.854500000000002</c:v>
                </c:pt>
                <c:pt idx="1105">
                  <c:v>24.608041</c:v>
                </c:pt>
                <c:pt idx="1106">
                  <c:v>26.819458000000001</c:v>
                </c:pt>
                <c:pt idx="1107">
                  <c:v>33.832167000000005</c:v>
                </c:pt>
                <c:pt idx="1108">
                  <c:v>27.751749999999998</c:v>
                </c:pt>
                <c:pt idx="1109">
                  <c:v>29.808874999999997</c:v>
                </c:pt>
                <c:pt idx="1110">
                  <c:v>30.429000000000002</c:v>
                </c:pt>
                <c:pt idx="1111">
                  <c:v>30.905667000000001</c:v>
                </c:pt>
                <c:pt idx="1112">
                  <c:v>28.658625000000001</c:v>
                </c:pt>
                <c:pt idx="1113">
                  <c:v>24.794457999999999</c:v>
                </c:pt>
                <c:pt idx="1114">
                  <c:v>34.370167000000002</c:v>
                </c:pt>
                <c:pt idx="1115">
                  <c:v>38.212291</c:v>
                </c:pt>
                <c:pt idx="1116">
                  <c:v>37.583834000000003</c:v>
                </c:pt>
                <c:pt idx="1117">
                  <c:v>30.985250000000001</c:v>
                </c:pt>
                <c:pt idx="1118">
                  <c:v>29.713000000000001</c:v>
                </c:pt>
                <c:pt idx="1119">
                  <c:v>29.096209000000002</c:v>
                </c:pt>
                <c:pt idx="1120">
                  <c:v>35.428249999999998</c:v>
                </c:pt>
                <c:pt idx="1121">
                  <c:v>31.913333000000002</c:v>
                </c:pt>
                <c:pt idx="1122">
                  <c:v>28.205249999999999</c:v>
                </c:pt>
                <c:pt idx="1123">
                  <c:v>33.495833000000005</c:v>
                </c:pt>
                <c:pt idx="1124">
                  <c:v>32.339667000000006</c:v>
                </c:pt>
                <c:pt idx="1125">
                  <c:v>26.880792</c:v>
                </c:pt>
                <c:pt idx="1126">
                  <c:v>32.513667000000005</c:v>
                </c:pt>
                <c:pt idx="1127">
                  <c:v>27.987083999999999</c:v>
                </c:pt>
                <c:pt idx="1128">
                  <c:v>31.98</c:v>
                </c:pt>
                <c:pt idx="1129">
                  <c:v>33.797165999999997</c:v>
                </c:pt>
                <c:pt idx="1130">
                  <c:v>30.218124999999997</c:v>
                </c:pt>
                <c:pt idx="1131">
                  <c:v>30.977332999999998</c:v>
                </c:pt>
                <c:pt idx="1132">
                  <c:v>29.080915999999998</c:v>
                </c:pt>
                <c:pt idx="1133">
                  <c:v>37.752583000000001</c:v>
                </c:pt>
                <c:pt idx="1134">
                  <c:v>29.553750000000001</c:v>
                </c:pt>
                <c:pt idx="1135">
                  <c:v>30.162666000000002</c:v>
                </c:pt>
                <c:pt idx="1136">
                  <c:v>26.838125000000002</c:v>
                </c:pt>
                <c:pt idx="1137">
                  <c:v>28.607792</c:v>
                </c:pt>
                <c:pt idx="1138">
                  <c:v>27.213125000000002</c:v>
                </c:pt>
                <c:pt idx="1139">
                  <c:v>31.711416999999997</c:v>
                </c:pt>
                <c:pt idx="1140">
                  <c:v>34.321541999999994</c:v>
                </c:pt>
                <c:pt idx="1141">
                  <c:v>27.086041000000002</c:v>
                </c:pt>
                <c:pt idx="1142">
                  <c:v>30.637041</c:v>
                </c:pt>
                <c:pt idx="1143">
                  <c:v>31.5625</c:v>
                </c:pt>
                <c:pt idx="1144">
                  <c:v>29.717333</c:v>
                </c:pt>
                <c:pt idx="1145">
                  <c:v>23.268957999999998</c:v>
                </c:pt>
                <c:pt idx="1146">
                  <c:v>34.042166999999999</c:v>
                </c:pt>
                <c:pt idx="1147">
                  <c:v>34.326207999999994</c:v>
                </c:pt>
                <c:pt idx="1148">
                  <c:v>32.238416999999998</c:v>
                </c:pt>
                <c:pt idx="1149">
                  <c:v>36.094250000000002</c:v>
                </c:pt>
                <c:pt idx="1150">
                  <c:v>31.277667000000001</c:v>
                </c:pt>
                <c:pt idx="1151">
                  <c:v>27.422374999999999</c:v>
                </c:pt>
                <c:pt idx="1152">
                  <c:v>31.892457999999998</c:v>
                </c:pt>
                <c:pt idx="1153">
                  <c:v>31.448375000000002</c:v>
                </c:pt>
                <c:pt idx="1154">
                  <c:v>28.474415999999998</c:v>
                </c:pt>
                <c:pt idx="1155">
                  <c:v>27.266042000000002</c:v>
                </c:pt>
                <c:pt idx="1156">
                  <c:v>61.954500000000003</c:v>
                </c:pt>
                <c:pt idx="1157">
                  <c:v>36.409749999999995</c:v>
                </c:pt>
                <c:pt idx="1158">
                  <c:v>40.275290999999996</c:v>
                </c:pt>
                <c:pt idx="1159">
                  <c:v>30.309417000000003</c:v>
                </c:pt>
                <c:pt idx="1160">
                  <c:v>32.760165999999998</c:v>
                </c:pt>
                <c:pt idx="1161">
                  <c:v>29.812792000000002</c:v>
                </c:pt>
                <c:pt idx="1162">
                  <c:v>33.460374999999999</c:v>
                </c:pt>
                <c:pt idx="1163">
                  <c:v>38.058540999999998</c:v>
                </c:pt>
                <c:pt idx="1164">
                  <c:v>36.638416999999997</c:v>
                </c:pt>
                <c:pt idx="1165">
                  <c:v>29.890290999999998</c:v>
                </c:pt>
                <c:pt idx="1166">
                  <c:v>25.89575</c:v>
                </c:pt>
                <c:pt idx="1167">
                  <c:v>28.533541</c:v>
                </c:pt>
                <c:pt idx="1168">
                  <c:v>24.748833000000001</c:v>
                </c:pt>
                <c:pt idx="1169">
                  <c:v>23.012917000000002</c:v>
                </c:pt>
                <c:pt idx="1170">
                  <c:v>26.724500000000003</c:v>
                </c:pt>
                <c:pt idx="1171">
                  <c:v>25.563291</c:v>
                </c:pt>
                <c:pt idx="1172">
                  <c:v>37.952624999999998</c:v>
                </c:pt>
                <c:pt idx="1173">
                  <c:v>26.881834000000001</c:v>
                </c:pt>
                <c:pt idx="1174">
                  <c:v>39.047582999999996</c:v>
                </c:pt>
                <c:pt idx="1175">
                  <c:v>32.779833000000004</c:v>
                </c:pt>
                <c:pt idx="1176">
                  <c:v>31.671791999999996</c:v>
                </c:pt>
                <c:pt idx="1177">
                  <c:v>30.503875000000001</c:v>
                </c:pt>
                <c:pt idx="1178">
                  <c:v>36.242666999999997</c:v>
                </c:pt>
                <c:pt idx="1179">
                  <c:v>35.440582999999997</c:v>
                </c:pt>
                <c:pt idx="1180">
                  <c:v>30.176250000000003</c:v>
                </c:pt>
                <c:pt idx="1181">
                  <c:v>61.481167000000006</c:v>
                </c:pt>
                <c:pt idx="1182">
                  <c:v>23.212500000000002</c:v>
                </c:pt>
                <c:pt idx="1183">
                  <c:v>57.570875000000001</c:v>
                </c:pt>
                <c:pt idx="1184">
                  <c:v>31.878833000000004</c:v>
                </c:pt>
                <c:pt idx="1185">
                  <c:v>28.423916000000002</c:v>
                </c:pt>
                <c:pt idx="1186">
                  <c:v>32.416667000000004</c:v>
                </c:pt>
                <c:pt idx="1187">
                  <c:v>29.131250000000001</c:v>
                </c:pt>
                <c:pt idx="1188">
                  <c:v>26.760791999999999</c:v>
                </c:pt>
                <c:pt idx="1189">
                  <c:v>38.013417000000004</c:v>
                </c:pt>
                <c:pt idx="1190">
                  <c:v>37.691958</c:v>
                </c:pt>
                <c:pt idx="1191">
                  <c:v>32.306959000000006</c:v>
                </c:pt>
                <c:pt idx="1192">
                  <c:v>47.360583999999996</c:v>
                </c:pt>
                <c:pt idx="1193">
                  <c:v>54.855708</c:v>
                </c:pt>
                <c:pt idx="1194">
                  <c:v>28.749333</c:v>
                </c:pt>
                <c:pt idx="1195">
                  <c:v>35.543083000000003</c:v>
                </c:pt>
                <c:pt idx="1196">
                  <c:v>30.636707999999999</c:v>
                </c:pt>
                <c:pt idx="1197">
                  <c:v>30.267167000000001</c:v>
                </c:pt>
                <c:pt idx="1198">
                  <c:v>30.964291000000003</c:v>
                </c:pt>
                <c:pt idx="1199">
                  <c:v>25.902667000000001</c:v>
                </c:pt>
                <c:pt idx="1200">
                  <c:v>30.140916999999998</c:v>
                </c:pt>
                <c:pt idx="1201">
                  <c:v>36.215249999999997</c:v>
                </c:pt>
                <c:pt idx="1202">
                  <c:v>29.312457999999999</c:v>
                </c:pt>
                <c:pt idx="1203">
                  <c:v>34.537416</c:v>
                </c:pt>
                <c:pt idx="1204">
                  <c:v>30.755042</c:v>
                </c:pt>
                <c:pt idx="1205">
                  <c:v>28.341708999999998</c:v>
                </c:pt>
                <c:pt idx="1206">
                  <c:v>24.932375</c:v>
                </c:pt>
                <c:pt idx="1207">
                  <c:v>31.621957999999999</c:v>
                </c:pt>
                <c:pt idx="1208">
                  <c:v>32.057083999999996</c:v>
                </c:pt>
                <c:pt idx="1209">
                  <c:v>29.868124999999999</c:v>
                </c:pt>
                <c:pt idx="1210">
                  <c:v>26.569499999999998</c:v>
                </c:pt>
                <c:pt idx="1211">
                  <c:v>28.825125</c:v>
                </c:pt>
                <c:pt idx="1212">
                  <c:v>29.571292</c:v>
                </c:pt>
                <c:pt idx="1213">
                  <c:v>30.869332999999997</c:v>
                </c:pt>
                <c:pt idx="1214">
                  <c:v>28.146583</c:v>
                </c:pt>
                <c:pt idx="1215">
                  <c:v>30.367083999999998</c:v>
                </c:pt>
                <c:pt idx="1216">
                  <c:v>31.188832999999999</c:v>
                </c:pt>
                <c:pt idx="1217">
                  <c:v>33.245958999999999</c:v>
                </c:pt>
                <c:pt idx="1218">
                  <c:v>28.841334</c:v>
                </c:pt>
                <c:pt idx="1219">
                  <c:v>29.577083999999999</c:v>
                </c:pt>
                <c:pt idx="1220">
                  <c:v>21.884125000000001</c:v>
                </c:pt>
                <c:pt idx="1221">
                  <c:v>33.454791</c:v>
                </c:pt>
                <c:pt idx="1222">
                  <c:v>30.224542</c:v>
                </c:pt>
                <c:pt idx="1223">
                  <c:v>25.958458</c:v>
                </c:pt>
                <c:pt idx="1224">
                  <c:v>28.525333</c:v>
                </c:pt>
                <c:pt idx="1225">
                  <c:v>30.220333</c:v>
                </c:pt>
                <c:pt idx="1226">
                  <c:v>31.473624999999998</c:v>
                </c:pt>
                <c:pt idx="1227">
                  <c:v>24.222541</c:v>
                </c:pt>
                <c:pt idx="1228">
                  <c:v>29.126417</c:v>
                </c:pt>
                <c:pt idx="1229">
                  <c:v>33.021707999999997</c:v>
                </c:pt>
                <c:pt idx="1230">
                  <c:v>30.565375</c:v>
                </c:pt>
                <c:pt idx="1231">
                  <c:v>30.055584</c:v>
                </c:pt>
                <c:pt idx="1232">
                  <c:v>25.860208</c:v>
                </c:pt>
                <c:pt idx="1233">
                  <c:v>28.401167000000001</c:v>
                </c:pt>
                <c:pt idx="1234">
                  <c:v>31.865249999999996</c:v>
                </c:pt>
                <c:pt idx="1235">
                  <c:v>37.437958000000002</c:v>
                </c:pt>
                <c:pt idx="1236">
                  <c:v>36.594042000000002</c:v>
                </c:pt>
                <c:pt idx="1237">
                  <c:v>32.349250000000005</c:v>
                </c:pt>
                <c:pt idx="1238">
                  <c:v>32.504582999999997</c:v>
                </c:pt>
                <c:pt idx="1239">
                  <c:v>28.630708000000002</c:v>
                </c:pt>
                <c:pt idx="1240">
                  <c:v>29.895042</c:v>
                </c:pt>
                <c:pt idx="1241">
                  <c:v>36.754834000000002</c:v>
                </c:pt>
                <c:pt idx="1242">
                  <c:v>33.745457999999999</c:v>
                </c:pt>
                <c:pt idx="1243">
                  <c:v>33.77375</c:v>
                </c:pt>
                <c:pt idx="1244">
                  <c:v>33.410042000000004</c:v>
                </c:pt>
                <c:pt idx="1245">
                  <c:v>32.731541</c:v>
                </c:pt>
                <c:pt idx="1246">
                  <c:v>28.285999999999998</c:v>
                </c:pt>
                <c:pt idx="1247">
                  <c:v>31.350124999999998</c:v>
                </c:pt>
                <c:pt idx="1248">
                  <c:v>34.030957999999998</c:v>
                </c:pt>
                <c:pt idx="1249">
                  <c:v>24.05275</c:v>
                </c:pt>
                <c:pt idx="1250">
                  <c:v>28.093125000000001</c:v>
                </c:pt>
                <c:pt idx="1251">
                  <c:v>26.638999999999999</c:v>
                </c:pt>
                <c:pt idx="1252">
                  <c:v>26.769333999999997</c:v>
                </c:pt>
                <c:pt idx="1253">
                  <c:v>32.965458000000005</c:v>
                </c:pt>
                <c:pt idx="1254">
                  <c:v>26.583915999999999</c:v>
                </c:pt>
                <c:pt idx="1255">
                  <c:v>28.678584000000001</c:v>
                </c:pt>
                <c:pt idx="1256">
                  <c:v>36.100874999999995</c:v>
                </c:pt>
                <c:pt idx="1257">
                  <c:v>26.240290999999999</c:v>
                </c:pt>
                <c:pt idx="1258">
                  <c:v>34.21125</c:v>
                </c:pt>
                <c:pt idx="1259">
                  <c:v>23.613833</c:v>
                </c:pt>
                <c:pt idx="1260">
                  <c:v>35.433040999999996</c:v>
                </c:pt>
                <c:pt idx="1261">
                  <c:v>37.28725</c:v>
                </c:pt>
                <c:pt idx="1262">
                  <c:v>28.136792</c:v>
                </c:pt>
                <c:pt idx="1263">
                  <c:v>29.700875</c:v>
                </c:pt>
                <c:pt idx="1264">
                  <c:v>28.564125000000001</c:v>
                </c:pt>
                <c:pt idx="1265">
                  <c:v>24.165499999999998</c:v>
                </c:pt>
                <c:pt idx="1266">
                  <c:v>28.810499999999998</c:v>
                </c:pt>
                <c:pt idx="1267">
                  <c:v>34.128458000000002</c:v>
                </c:pt>
                <c:pt idx="1268">
                  <c:v>29.72625</c:v>
                </c:pt>
                <c:pt idx="1269">
                  <c:v>24.786415999999999</c:v>
                </c:pt>
                <c:pt idx="1270">
                  <c:v>29.631208000000001</c:v>
                </c:pt>
                <c:pt idx="1271">
                  <c:v>30.098165999999999</c:v>
                </c:pt>
                <c:pt idx="1272">
                  <c:v>25.165749999999999</c:v>
                </c:pt>
                <c:pt idx="1273">
                  <c:v>23.34</c:v>
                </c:pt>
                <c:pt idx="1274">
                  <c:v>56.845708999999999</c:v>
                </c:pt>
                <c:pt idx="1275">
                  <c:v>38.255207999999996</c:v>
                </c:pt>
                <c:pt idx="1276">
                  <c:v>26.641209</c:v>
                </c:pt>
                <c:pt idx="1277">
                  <c:v>30.113375000000001</c:v>
                </c:pt>
                <c:pt idx="1278">
                  <c:v>30.391125000000002</c:v>
                </c:pt>
                <c:pt idx="1279">
                  <c:v>28.301834000000003</c:v>
                </c:pt>
                <c:pt idx="1280">
                  <c:v>30.964874999999999</c:v>
                </c:pt>
                <c:pt idx="1281">
                  <c:v>27.015125000000001</c:v>
                </c:pt>
                <c:pt idx="1282">
                  <c:v>33.020499999999998</c:v>
                </c:pt>
                <c:pt idx="1283">
                  <c:v>29.442374999999998</c:v>
                </c:pt>
                <c:pt idx="1284">
                  <c:v>28.348708000000002</c:v>
                </c:pt>
                <c:pt idx="1285">
                  <c:v>26.303291999999999</c:v>
                </c:pt>
                <c:pt idx="1286">
                  <c:v>30.154332999999998</c:v>
                </c:pt>
                <c:pt idx="1287">
                  <c:v>33.401041999999997</c:v>
                </c:pt>
                <c:pt idx="1288">
                  <c:v>24.579415999999998</c:v>
                </c:pt>
                <c:pt idx="1289">
                  <c:v>29.635916000000002</c:v>
                </c:pt>
                <c:pt idx="1290">
                  <c:v>29.123374999999999</c:v>
                </c:pt>
                <c:pt idx="1291">
                  <c:v>31.268625</c:v>
                </c:pt>
                <c:pt idx="1292">
                  <c:v>25.118417000000001</c:v>
                </c:pt>
                <c:pt idx="1293">
                  <c:v>24.194416999999998</c:v>
                </c:pt>
                <c:pt idx="1294">
                  <c:v>33.641916000000002</c:v>
                </c:pt>
                <c:pt idx="1295">
                  <c:v>26.022791999999999</c:v>
                </c:pt>
                <c:pt idx="1296">
                  <c:v>28.715916</c:v>
                </c:pt>
                <c:pt idx="1297">
                  <c:v>28.311708000000003</c:v>
                </c:pt>
                <c:pt idx="1298">
                  <c:v>33.202959</c:v>
                </c:pt>
                <c:pt idx="1299">
                  <c:v>29.668915999999999</c:v>
                </c:pt>
                <c:pt idx="1300">
                  <c:v>29.347708999999998</c:v>
                </c:pt>
                <c:pt idx="1301">
                  <c:v>31.021166000000001</c:v>
                </c:pt>
                <c:pt idx="1302">
                  <c:v>28.799417000000002</c:v>
                </c:pt>
                <c:pt idx="1303">
                  <c:v>31.969375000000003</c:v>
                </c:pt>
                <c:pt idx="1304">
                  <c:v>27.289916000000002</c:v>
                </c:pt>
                <c:pt idx="1305">
                  <c:v>30.130917</c:v>
                </c:pt>
                <c:pt idx="1306">
                  <c:v>22.945833</c:v>
                </c:pt>
                <c:pt idx="1307">
                  <c:v>40.074832999999998</c:v>
                </c:pt>
                <c:pt idx="1308">
                  <c:v>26.958625000000001</c:v>
                </c:pt>
                <c:pt idx="1309">
                  <c:v>28.984833000000002</c:v>
                </c:pt>
                <c:pt idx="1310">
                  <c:v>29.706583999999999</c:v>
                </c:pt>
                <c:pt idx="1311">
                  <c:v>26.260667000000002</c:v>
                </c:pt>
                <c:pt idx="1312">
                  <c:v>30.786166999999999</c:v>
                </c:pt>
                <c:pt idx="1313">
                  <c:v>24.783541999999997</c:v>
                </c:pt>
                <c:pt idx="1314">
                  <c:v>25.996082999999999</c:v>
                </c:pt>
                <c:pt idx="1315">
                  <c:v>34.255165999999996</c:v>
                </c:pt>
                <c:pt idx="1316">
                  <c:v>31.846832999999997</c:v>
                </c:pt>
                <c:pt idx="1317">
                  <c:v>35.731332999999999</c:v>
                </c:pt>
                <c:pt idx="1318">
                  <c:v>30.516999999999999</c:v>
                </c:pt>
                <c:pt idx="1319">
                  <c:v>29.339000000000002</c:v>
                </c:pt>
                <c:pt idx="1320">
                  <c:v>22.440583</c:v>
                </c:pt>
                <c:pt idx="1321">
                  <c:v>30.504957999999998</c:v>
                </c:pt>
                <c:pt idx="1322">
                  <c:v>32.089958000000003</c:v>
                </c:pt>
                <c:pt idx="1323">
                  <c:v>28.470375000000001</c:v>
                </c:pt>
                <c:pt idx="1324">
                  <c:v>24.679084</c:v>
                </c:pt>
                <c:pt idx="1325">
                  <c:v>27.787208</c:v>
                </c:pt>
                <c:pt idx="1326">
                  <c:v>24.475125000000002</c:v>
                </c:pt>
                <c:pt idx="1327">
                  <c:v>29.151792</c:v>
                </c:pt>
                <c:pt idx="1328">
                  <c:v>34.706541999999999</c:v>
                </c:pt>
                <c:pt idx="1329">
                  <c:v>32.261291</c:v>
                </c:pt>
                <c:pt idx="1330">
                  <c:v>28.420375</c:v>
                </c:pt>
                <c:pt idx="1331">
                  <c:v>24.564374999999998</c:v>
                </c:pt>
                <c:pt idx="1332">
                  <c:v>27.08325</c:v>
                </c:pt>
                <c:pt idx="1333">
                  <c:v>30.940167000000002</c:v>
                </c:pt>
                <c:pt idx="1334">
                  <c:v>24.847166999999999</c:v>
                </c:pt>
                <c:pt idx="1335">
                  <c:v>25.554917</c:v>
                </c:pt>
                <c:pt idx="1336">
                  <c:v>29.242666</c:v>
                </c:pt>
                <c:pt idx="1337">
                  <c:v>25.268750000000001</c:v>
                </c:pt>
                <c:pt idx="1338">
                  <c:v>31.091041000000001</c:v>
                </c:pt>
                <c:pt idx="1339">
                  <c:v>28.894416999999997</c:v>
                </c:pt>
                <c:pt idx="1340">
                  <c:v>26.739167000000002</c:v>
                </c:pt>
                <c:pt idx="1341">
                  <c:v>33.747582999999999</c:v>
                </c:pt>
                <c:pt idx="1342">
                  <c:v>28.538125000000001</c:v>
                </c:pt>
                <c:pt idx="1343">
                  <c:v>41.052833</c:v>
                </c:pt>
                <c:pt idx="1344">
                  <c:v>27.128625</c:v>
                </c:pt>
                <c:pt idx="1345">
                  <c:v>26.734207999999999</c:v>
                </c:pt>
                <c:pt idx="1346">
                  <c:v>30.297042000000001</c:v>
                </c:pt>
                <c:pt idx="1347">
                  <c:v>25.96725</c:v>
                </c:pt>
                <c:pt idx="1348">
                  <c:v>28.168917</c:v>
                </c:pt>
                <c:pt idx="1349">
                  <c:v>23.785833</c:v>
                </c:pt>
                <c:pt idx="1350">
                  <c:v>28.366667000000003</c:v>
                </c:pt>
                <c:pt idx="1351">
                  <c:v>30.327415999999999</c:v>
                </c:pt>
                <c:pt idx="1352">
                  <c:v>29.624791999999999</c:v>
                </c:pt>
                <c:pt idx="1353">
                  <c:v>29.238582999999998</c:v>
                </c:pt>
                <c:pt idx="1354">
                  <c:v>36.546624999999999</c:v>
                </c:pt>
                <c:pt idx="1355">
                  <c:v>31.035459000000003</c:v>
                </c:pt>
                <c:pt idx="1356">
                  <c:v>36.134291999999995</c:v>
                </c:pt>
                <c:pt idx="1357">
                  <c:v>34.661208000000002</c:v>
                </c:pt>
                <c:pt idx="1358">
                  <c:v>32.448</c:v>
                </c:pt>
                <c:pt idx="1359">
                  <c:v>27.144749999999998</c:v>
                </c:pt>
                <c:pt idx="1360">
                  <c:v>26.443166999999999</c:v>
                </c:pt>
                <c:pt idx="1361">
                  <c:v>29.786625000000001</c:v>
                </c:pt>
                <c:pt idx="1362">
                  <c:v>20.246832999999999</c:v>
                </c:pt>
                <c:pt idx="1363">
                  <c:v>30.707667000000001</c:v>
                </c:pt>
                <c:pt idx="1364">
                  <c:v>27.480958999999999</c:v>
                </c:pt>
                <c:pt idx="1365">
                  <c:v>24.986708</c:v>
                </c:pt>
                <c:pt idx="1366">
                  <c:v>29.563500000000001</c:v>
                </c:pt>
                <c:pt idx="1367">
                  <c:v>26.139792</c:v>
                </c:pt>
                <c:pt idx="1368">
                  <c:v>27.819375000000001</c:v>
                </c:pt>
                <c:pt idx="1369">
                  <c:v>26.248542</c:v>
                </c:pt>
                <c:pt idx="1370">
                  <c:v>26.210625</c:v>
                </c:pt>
                <c:pt idx="1371">
                  <c:v>28.681749999999997</c:v>
                </c:pt>
                <c:pt idx="1372">
                  <c:v>30.289832999999998</c:v>
                </c:pt>
                <c:pt idx="1373">
                  <c:v>26.724167000000001</c:v>
                </c:pt>
                <c:pt idx="1374">
                  <c:v>27.089041000000002</c:v>
                </c:pt>
                <c:pt idx="1375">
                  <c:v>30.822790999999999</c:v>
                </c:pt>
                <c:pt idx="1376">
                  <c:v>23.986958999999999</c:v>
                </c:pt>
                <c:pt idx="1377">
                  <c:v>23.095625000000002</c:v>
                </c:pt>
                <c:pt idx="1378">
                  <c:v>33.293709</c:v>
                </c:pt>
                <c:pt idx="1379">
                  <c:v>25.088915999999998</c:v>
                </c:pt>
                <c:pt idx="1380">
                  <c:v>25.810458000000001</c:v>
                </c:pt>
                <c:pt idx="1381">
                  <c:v>28.580333</c:v>
                </c:pt>
                <c:pt idx="1382">
                  <c:v>24.019708999999999</c:v>
                </c:pt>
                <c:pt idx="1383">
                  <c:v>29.626374999999999</c:v>
                </c:pt>
                <c:pt idx="1384">
                  <c:v>23.717624999999998</c:v>
                </c:pt>
                <c:pt idx="1385">
                  <c:v>26.469916999999999</c:v>
                </c:pt>
                <c:pt idx="1386">
                  <c:v>25.620041999999998</c:v>
                </c:pt>
                <c:pt idx="1387">
                  <c:v>26.819208</c:v>
                </c:pt>
                <c:pt idx="1388">
                  <c:v>27.663833</c:v>
                </c:pt>
                <c:pt idx="1389">
                  <c:v>26.285041</c:v>
                </c:pt>
                <c:pt idx="1390">
                  <c:v>27.098082999999999</c:v>
                </c:pt>
                <c:pt idx="1391">
                  <c:v>30.669541000000002</c:v>
                </c:pt>
                <c:pt idx="1392">
                  <c:v>20.360250000000001</c:v>
                </c:pt>
                <c:pt idx="1393">
                  <c:v>31.925459000000004</c:v>
                </c:pt>
                <c:pt idx="1394">
                  <c:v>28.456374999999998</c:v>
                </c:pt>
                <c:pt idx="1395">
                  <c:v>26.945582999999999</c:v>
                </c:pt>
                <c:pt idx="1396">
                  <c:v>29.569624999999998</c:v>
                </c:pt>
                <c:pt idx="1397">
                  <c:v>27.134582999999999</c:v>
                </c:pt>
                <c:pt idx="1398">
                  <c:v>25.733959000000002</c:v>
                </c:pt>
                <c:pt idx="1399">
                  <c:v>22.747125</c:v>
                </c:pt>
                <c:pt idx="1400">
                  <c:v>28.901125</c:v>
                </c:pt>
                <c:pt idx="1401">
                  <c:v>28.712</c:v>
                </c:pt>
                <c:pt idx="1402">
                  <c:v>30.300084000000002</c:v>
                </c:pt>
                <c:pt idx="1403">
                  <c:v>26.924875</c:v>
                </c:pt>
                <c:pt idx="1404">
                  <c:v>29.724625</c:v>
                </c:pt>
                <c:pt idx="1405">
                  <c:v>27.386917</c:v>
                </c:pt>
                <c:pt idx="1406">
                  <c:v>29.306625</c:v>
                </c:pt>
                <c:pt idx="1407">
                  <c:v>22.210250000000002</c:v>
                </c:pt>
                <c:pt idx="1408">
                  <c:v>32.139291</c:v>
                </c:pt>
                <c:pt idx="1409">
                  <c:v>27.513625000000001</c:v>
                </c:pt>
                <c:pt idx="1410">
                  <c:v>24.377541999999998</c:v>
                </c:pt>
                <c:pt idx="1411">
                  <c:v>28.904624999999999</c:v>
                </c:pt>
                <c:pt idx="1412">
                  <c:v>25.159375000000001</c:v>
                </c:pt>
                <c:pt idx="1413">
                  <c:v>24.583207999999999</c:v>
                </c:pt>
                <c:pt idx="1414">
                  <c:v>24.52225</c:v>
                </c:pt>
                <c:pt idx="1415">
                  <c:v>27.745874999999998</c:v>
                </c:pt>
                <c:pt idx="1416">
                  <c:v>28.507792000000002</c:v>
                </c:pt>
                <c:pt idx="1417">
                  <c:v>25.133499999999998</c:v>
                </c:pt>
                <c:pt idx="1418">
                  <c:v>26.122624999999999</c:v>
                </c:pt>
                <c:pt idx="1419">
                  <c:v>30.089707999999998</c:v>
                </c:pt>
                <c:pt idx="1420">
                  <c:v>25.267417000000002</c:v>
                </c:pt>
                <c:pt idx="1421">
                  <c:v>26.56475</c:v>
                </c:pt>
                <c:pt idx="1422">
                  <c:v>25.529499999999999</c:v>
                </c:pt>
                <c:pt idx="1423">
                  <c:v>29.282791999999997</c:v>
                </c:pt>
                <c:pt idx="1424">
                  <c:v>29.531499999999998</c:v>
                </c:pt>
                <c:pt idx="1425">
                  <c:v>25.850458</c:v>
                </c:pt>
                <c:pt idx="1426">
                  <c:v>25.786625000000001</c:v>
                </c:pt>
                <c:pt idx="1427">
                  <c:v>26.474916</c:v>
                </c:pt>
                <c:pt idx="1428">
                  <c:v>23.732500000000002</c:v>
                </c:pt>
                <c:pt idx="1429">
                  <c:v>25.32525</c:v>
                </c:pt>
                <c:pt idx="1430">
                  <c:v>35.305333000000005</c:v>
                </c:pt>
                <c:pt idx="1431">
                  <c:v>33.130417000000001</c:v>
                </c:pt>
                <c:pt idx="1432">
                  <c:v>26.131542</c:v>
                </c:pt>
                <c:pt idx="1433">
                  <c:v>26.125209000000002</c:v>
                </c:pt>
                <c:pt idx="1434">
                  <c:v>27.600249999999999</c:v>
                </c:pt>
                <c:pt idx="1435">
                  <c:v>25.841291999999999</c:v>
                </c:pt>
                <c:pt idx="1436">
                  <c:v>22.182375</c:v>
                </c:pt>
                <c:pt idx="1437">
                  <c:v>28.143083999999998</c:v>
                </c:pt>
                <c:pt idx="1438">
                  <c:v>26.50075</c:v>
                </c:pt>
                <c:pt idx="1439">
                  <c:v>28.871832999999999</c:v>
                </c:pt>
                <c:pt idx="1440">
                  <c:v>25.964541000000001</c:v>
                </c:pt>
                <c:pt idx="1441">
                  <c:v>27.893749999999997</c:v>
                </c:pt>
                <c:pt idx="1442">
                  <c:v>25.366209000000001</c:v>
                </c:pt>
                <c:pt idx="1443">
                  <c:v>22.82075</c:v>
                </c:pt>
                <c:pt idx="1444">
                  <c:v>25.845666000000001</c:v>
                </c:pt>
                <c:pt idx="1445">
                  <c:v>29.075584000000003</c:v>
                </c:pt>
                <c:pt idx="1446">
                  <c:v>28.892999999999997</c:v>
                </c:pt>
                <c:pt idx="1447">
                  <c:v>27.570500000000003</c:v>
                </c:pt>
                <c:pt idx="1448">
                  <c:v>25.586292</c:v>
                </c:pt>
                <c:pt idx="1449">
                  <c:v>28.538999999999998</c:v>
                </c:pt>
                <c:pt idx="1450">
                  <c:v>26.398</c:v>
                </c:pt>
                <c:pt idx="1451">
                  <c:v>21.098749999999999</c:v>
                </c:pt>
                <c:pt idx="1452">
                  <c:v>28.676165999999998</c:v>
                </c:pt>
                <c:pt idx="1453">
                  <c:v>27.265874999999998</c:v>
                </c:pt>
                <c:pt idx="1454">
                  <c:v>28.089874999999999</c:v>
                </c:pt>
                <c:pt idx="1455">
                  <c:v>28.670916999999999</c:v>
                </c:pt>
                <c:pt idx="1456">
                  <c:v>25.541416000000002</c:v>
                </c:pt>
                <c:pt idx="1457">
                  <c:v>27.870124999999998</c:v>
                </c:pt>
                <c:pt idx="1458">
                  <c:v>25.363582999999998</c:v>
                </c:pt>
                <c:pt idx="1459">
                  <c:v>20.648041999999997</c:v>
                </c:pt>
                <c:pt idx="1460">
                  <c:v>26.618874999999999</c:v>
                </c:pt>
                <c:pt idx="1461">
                  <c:v>31.199916999999999</c:v>
                </c:pt>
                <c:pt idx="1462">
                  <c:v>26.935750000000002</c:v>
                </c:pt>
                <c:pt idx="1463">
                  <c:v>26.473917</c:v>
                </c:pt>
                <c:pt idx="1464">
                  <c:v>28.242291999999999</c:v>
                </c:pt>
                <c:pt idx="1465">
                  <c:v>24.855167000000002</c:v>
                </c:pt>
                <c:pt idx="1466">
                  <c:v>23.527000000000001</c:v>
                </c:pt>
                <c:pt idx="1467">
                  <c:v>25.82525</c:v>
                </c:pt>
                <c:pt idx="1468">
                  <c:v>27.469459000000001</c:v>
                </c:pt>
                <c:pt idx="1469">
                  <c:v>30.554874999999999</c:v>
                </c:pt>
                <c:pt idx="1470">
                  <c:v>26.240915999999999</c:v>
                </c:pt>
                <c:pt idx="1471">
                  <c:v>25.465792</c:v>
                </c:pt>
                <c:pt idx="1472">
                  <c:v>29.722625000000001</c:v>
                </c:pt>
                <c:pt idx="1473">
                  <c:v>25.041250000000002</c:v>
                </c:pt>
                <c:pt idx="1474">
                  <c:v>21.846916</c:v>
                </c:pt>
                <c:pt idx="1475">
                  <c:v>30.398667</c:v>
                </c:pt>
                <c:pt idx="1476">
                  <c:v>26.995374999999999</c:v>
                </c:pt>
                <c:pt idx="1477">
                  <c:v>27.417875000000002</c:v>
                </c:pt>
                <c:pt idx="1478">
                  <c:v>26.474999999999998</c:v>
                </c:pt>
                <c:pt idx="1479">
                  <c:v>26.522957999999999</c:v>
                </c:pt>
                <c:pt idx="1480">
                  <c:v>27.255292000000001</c:v>
                </c:pt>
                <c:pt idx="1481">
                  <c:v>23.783332999999999</c:v>
                </c:pt>
                <c:pt idx="1482">
                  <c:v>26.985749999999999</c:v>
                </c:pt>
                <c:pt idx="1483">
                  <c:v>27.395125</c:v>
                </c:pt>
                <c:pt idx="1484">
                  <c:v>26.809000000000001</c:v>
                </c:pt>
                <c:pt idx="1485">
                  <c:v>25.232792</c:v>
                </c:pt>
                <c:pt idx="1486">
                  <c:v>27.665125</c:v>
                </c:pt>
                <c:pt idx="1487">
                  <c:v>27.479917</c:v>
                </c:pt>
                <c:pt idx="1488">
                  <c:v>26.72175</c:v>
                </c:pt>
                <c:pt idx="1489">
                  <c:v>21.801375</c:v>
                </c:pt>
                <c:pt idx="1490">
                  <c:v>32.053708999999998</c:v>
                </c:pt>
                <c:pt idx="1491">
                  <c:v>26.643083000000001</c:v>
                </c:pt>
                <c:pt idx="1492">
                  <c:v>24.53</c:v>
                </c:pt>
                <c:pt idx="1493">
                  <c:v>27.558834000000001</c:v>
                </c:pt>
                <c:pt idx="1494">
                  <c:v>25.785458000000002</c:v>
                </c:pt>
                <c:pt idx="1495">
                  <c:v>26.864959000000002</c:v>
                </c:pt>
                <c:pt idx="1496">
                  <c:v>22.149792000000001</c:v>
                </c:pt>
                <c:pt idx="1497">
                  <c:v>25.221917000000001</c:v>
                </c:pt>
                <c:pt idx="1498">
                  <c:v>29.797209000000002</c:v>
                </c:pt>
                <c:pt idx="1499">
                  <c:v>25.33</c:v>
                </c:pt>
                <c:pt idx="1500">
                  <c:v>25.070249999999998</c:v>
                </c:pt>
                <c:pt idx="1501">
                  <c:v>63.980959000000006</c:v>
                </c:pt>
                <c:pt idx="1502">
                  <c:v>54.925624999999997</c:v>
                </c:pt>
                <c:pt idx="1503">
                  <c:v>47.737292000000004</c:v>
                </c:pt>
                <c:pt idx="1504">
                  <c:v>48.877417000000001</c:v>
                </c:pt>
                <c:pt idx="1505">
                  <c:v>49.306250000000006</c:v>
                </c:pt>
                <c:pt idx="1506">
                  <c:v>49.837582999999995</c:v>
                </c:pt>
                <c:pt idx="1507">
                  <c:v>49.627917000000004</c:v>
                </c:pt>
                <c:pt idx="1508">
                  <c:v>47.091833000000001</c:v>
                </c:pt>
                <c:pt idx="1509">
                  <c:v>50.428750000000001</c:v>
                </c:pt>
                <c:pt idx="1510">
                  <c:v>51.603708999999995</c:v>
                </c:pt>
                <c:pt idx="1511">
                  <c:v>45.707166999999998</c:v>
                </c:pt>
                <c:pt idx="1512">
                  <c:v>54.316625000000002</c:v>
                </c:pt>
                <c:pt idx="1513">
                  <c:v>53.172792000000001</c:v>
                </c:pt>
                <c:pt idx="1514">
                  <c:v>47.486041999999998</c:v>
                </c:pt>
                <c:pt idx="1515">
                  <c:v>65.120417000000003</c:v>
                </c:pt>
                <c:pt idx="1516">
                  <c:v>62.66225</c:v>
                </c:pt>
                <c:pt idx="1517">
                  <c:v>54.963458000000003</c:v>
                </c:pt>
                <c:pt idx="1518">
                  <c:v>64.102916999999991</c:v>
                </c:pt>
                <c:pt idx="1519">
                  <c:v>55.6325</c:v>
                </c:pt>
                <c:pt idx="1520">
                  <c:v>46.885666999999998</c:v>
                </c:pt>
                <c:pt idx="1521">
                  <c:v>51.730708</c:v>
                </c:pt>
                <c:pt idx="1522">
                  <c:v>50.776541000000002</c:v>
                </c:pt>
                <c:pt idx="1523">
                  <c:v>46.677749999999996</c:v>
                </c:pt>
                <c:pt idx="1524">
                  <c:v>54.345833000000006</c:v>
                </c:pt>
                <c:pt idx="1525">
                  <c:v>50.136249999999997</c:v>
                </c:pt>
                <c:pt idx="1526">
                  <c:v>48.957916999999995</c:v>
                </c:pt>
                <c:pt idx="1527">
                  <c:v>45.790416999999998</c:v>
                </c:pt>
                <c:pt idx="1528">
                  <c:v>60.253292000000002</c:v>
                </c:pt>
                <c:pt idx="1529">
                  <c:v>59.042625000000001</c:v>
                </c:pt>
                <c:pt idx="1530">
                  <c:v>56.293541000000005</c:v>
                </c:pt>
                <c:pt idx="1531">
                  <c:v>59.404917000000005</c:v>
                </c:pt>
                <c:pt idx="1532">
                  <c:v>53.334375000000001</c:v>
                </c:pt>
                <c:pt idx="1533">
                  <c:v>46.947042000000003</c:v>
                </c:pt>
                <c:pt idx="1534">
                  <c:v>52.870582999999996</c:v>
                </c:pt>
                <c:pt idx="1535">
                  <c:v>49.321874999999999</c:v>
                </c:pt>
                <c:pt idx="1536">
                  <c:v>44.656209000000004</c:v>
                </c:pt>
                <c:pt idx="1537">
                  <c:v>51.731083999999996</c:v>
                </c:pt>
                <c:pt idx="1538">
                  <c:v>49.298375</c:v>
                </c:pt>
                <c:pt idx="1539">
                  <c:v>48.137042000000001</c:v>
                </c:pt>
                <c:pt idx="1540">
                  <c:v>50.867708999999998</c:v>
                </c:pt>
                <c:pt idx="1541">
                  <c:v>48.453499999999998</c:v>
                </c:pt>
                <c:pt idx="1542">
                  <c:v>49.344291999999996</c:v>
                </c:pt>
                <c:pt idx="1543">
                  <c:v>50.223999999999997</c:v>
                </c:pt>
                <c:pt idx="1544">
                  <c:v>56.202000000000005</c:v>
                </c:pt>
                <c:pt idx="1545">
                  <c:v>48.172916000000001</c:v>
                </c:pt>
                <c:pt idx="1546">
                  <c:v>43.854084</c:v>
                </c:pt>
                <c:pt idx="1547">
                  <c:v>53.695125000000004</c:v>
                </c:pt>
                <c:pt idx="1548">
                  <c:v>51.298415999999996</c:v>
                </c:pt>
                <c:pt idx="1549">
                  <c:v>49.282417000000002</c:v>
                </c:pt>
                <c:pt idx="1550">
                  <c:v>52.874334000000005</c:v>
                </c:pt>
                <c:pt idx="1551">
                  <c:v>49.806624999999997</c:v>
                </c:pt>
                <c:pt idx="1552">
                  <c:v>60.974249999999998</c:v>
                </c:pt>
                <c:pt idx="1553">
                  <c:v>49.225333000000006</c:v>
                </c:pt>
                <c:pt idx="1554">
                  <c:v>59.377167</c:v>
                </c:pt>
                <c:pt idx="1555">
                  <c:v>53.822625000000002</c:v>
                </c:pt>
                <c:pt idx="1556">
                  <c:v>48.159750000000003</c:v>
                </c:pt>
                <c:pt idx="1557">
                  <c:v>51.160375000000002</c:v>
                </c:pt>
                <c:pt idx="1558">
                  <c:v>48.367083000000001</c:v>
                </c:pt>
                <c:pt idx="1559">
                  <c:v>45.955416999999997</c:v>
                </c:pt>
                <c:pt idx="1560">
                  <c:v>52.689416000000001</c:v>
                </c:pt>
                <c:pt idx="1561">
                  <c:v>49.321249999999999</c:v>
                </c:pt>
                <c:pt idx="1562">
                  <c:v>46.983542</c:v>
                </c:pt>
                <c:pt idx="1563">
                  <c:v>48.45675</c:v>
                </c:pt>
                <c:pt idx="1564">
                  <c:v>51.240124999999999</c:v>
                </c:pt>
                <c:pt idx="1565">
                  <c:v>48.675041</c:v>
                </c:pt>
                <c:pt idx="1566">
                  <c:v>49.228082999999998</c:v>
                </c:pt>
                <c:pt idx="1567">
                  <c:v>51.366166</c:v>
                </c:pt>
                <c:pt idx="1568">
                  <c:v>50.230292000000006</c:v>
                </c:pt>
                <c:pt idx="1569">
                  <c:v>43.734750000000005</c:v>
                </c:pt>
                <c:pt idx="1570">
                  <c:v>53.499249999999996</c:v>
                </c:pt>
                <c:pt idx="1571">
                  <c:v>50.895707999999999</c:v>
                </c:pt>
                <c:pt idx="1572">
                  <c:v>49.240791000000002</c:v>
                </c:pt>
                <c:pt idx="1573">
                  <c:v>47.155166000000001</c:v>
                </c:pt>
                <c:pt idx="1574">
                  <c:v>48.798292000000004</c:v>
                </c:pt>
                <c:pt idx="1575">
                  <c:v>47.851125000000003</c:v>
                </c:pt>
                <c:pt idx="1576">
                  <c:v>43.576584000000004</c:v>
                </c:pt>
                <c:pt idx="1577">
                  <c:v>52.512459</c:v>
                </c:pt>
                <c:pt idx="1578">
                  <c:v>50.436624999999999</c:v>
                </c:pt>
                <c:pt idx="1579">
                  <c:v>45.912875</c:v>
                </c:pt>
                <c:pt idx="1580">
                  <c:v>58.257792000000002</c:v>
                </c:pt>
                <c:pt idx="1581">
                  <c:v>55.000208999999998</c:v>
                </c:pt>
                <c:pt idx="1582">
                  <c:v>53.433374999999998</c:v>
                </c:pt>
                <c:pt idx="1583">
                  <c:v>53.173625000000001</c:v>
                </c:pt>
                <c:pt idx="1584">
                  <c:v>49.769874999999999</c:v>
                </c:pt>
                <c:pt idx="1585">
                  <c:v>51.632666</c:v>
                </c:pt>
                <c:pt idx="1586">
                  <c:v>48.847583</c:v>
                </c:pt>
                <c:pt idx="1587">
                  <c:v>49.063167</c:v>
                </c:pt>
                <c:pt idx="1588">
                  <c:v>47.721083</c:v>
                </c:pt>
                <c:pt idx="1589">
                  <c:v>45.895167000000001</c:v>
                </c:pt>
                <c:pt idx="1590">
                  <c:v>52.948792000000005</c:v>
                </c:pt>
                <c:pt idx="1591">
                  <c:v>50.329749999999997</c:v>
                </c:pt>
                <c:pt idx="1592">
                  <c:v>50.014457999999998</c:v>
                </c:pt>
                <c:pt idx="1593">
                  <c:v>61.002167</c:v>
                </c:pt>
                <c:pt idx="1594">
                  <c:v>55.463499999999996</c:v>
                </c:pt>
                <c:pt idx="1595">
                  <c:v>57.284374999999997</c:v>
                </c:pt>
                <c:pt idx="1596">
                  <c:v>64.480457999999999</c:v>
                </c:pt>
                <c:pt idx="1597">
                  <c:v>50.292583</c:v>
                </c:pt>
                <c:pt idx="1598">
                  <c:v>45.547999999999995</c:v>
                </c:pt>
                <c:pt idx="1599">
                  <c:v>55.557457999999997</c:v>
                </c:pt>
                <c:pt idx="1600">
                  <c:v>50.298833999999999</c:v>
                </c:pt>
                <c:pt idx="1601">
                  <c:v>57.716833999999999</c:v>
                </c:pt>
                <c:pt idx="1602">
                  <c:v>49.666583000000003</c:v>
                </c:pt>
                <c:pt idx="1603">
                  <c:v>47.392333000000001</c:v>
                </c:pt>
                <c:pt idx="1604">
                  <c:v>47.963709000000001</c:v>
                </c:pt>
                <c:pt idx="1605">
                  <c:v>48.907416000000005</c:v>
                </c:pt>
                <c:pt idx="1606">
                  <c:v>48.889457999999998</c:v>
                </c:pt>
                <c:pt idx="1607">
                  <c:v>48.559375000000003</c:v>
                </c:pt>
                <c:pt idx="1608">
                  <c:v>48.188416999999994</c:v>
                </c:pt>
                <c:pt idx="1609">
                  <c:v>49.610291000000004</c:v>
                </c:pt>
                <c:pt idx="1610">
                  <c:v>48.921375000000005</c:v>
                </c:pt>
                <c:pt idx="1611">
                  <c:v>46.648666999999996</c:v>
                </c:pt>
                <c:pt idx="1612">
                  <c:v>59.918208999999997</c:v>
                </c:pt>
                <c:pt idx="1613">
                  <c:v>52.289207999999995</c:v>
                </c:pt>
                <c:pt idx="1614">
                  <c:v>47.353874999999995</c:v>
                </c:pt>
                <c:pt idx="1615">
                  <c:v>53.390500000000003</c:v>
                </c:pt>
                <c:pt idx="1616">
                  <c:v>49.500292000000002</c:v>
                </c:pt>
                <c:pt idx="1617">
                  <c:v>48.900332999999996</c:v>
                </c:pt>
                <c:pt idx="1618">
                  <c:v>51.230916999999998</c:v>
                </c:pt>
                <c:pt idx="1619">
                  <c:v>50.849083</c:v>
                </c:pt>
                <c:pt idx="1620">
                  <c:v>47.303916999999998</c:v>
                </c:pt>
                <c:pt idx="1621">
                  <c:v>45.290875</c:v>
                </c:pt>
                <c:pt idx="1622">
                  <c:v>53.623708000000001</c:v>
                </c:pt>
                <c:pt idx="1623">
                  <c:v>49.478290999999999</c:v>
                </c:pt>
                <c:pt idx="1624">
                  <c:v>45.573957999999998</c:v>
                </c:pt>
                <c:pt idx="1625">
                  <c:v>53.180582999999999</c:v>
                </c:pt>
                <c:pt idx="1626">
                  <c:v>49.399917000000002</c:v>
                </c:pt>
                <c:pt idx="1627">
                  <c:v>48.422083000000001</c:v>
                </c:pt>
                <c:pt idx="1628">
                  <c:v>48.442708000000003</c:v>
                </c:pt>
                <c:pt idx="1629">
                  <c:v>48.565083999999999</c:v>
                </c:pt>
                <c:pt idx="1630">
                  <c:v>50.284875</c:v>
                </c:pt>
                <c:pt idx="1631">
                  <c:v>43.258457999999997</c:v>
                </c:pt>
                <c:pt idx="1632">
                  <c:v>62.451874999999994</c:v>
                </c:pt>
                <c:pt idx="1633">
                  <c:v>49.174124999999997</c:v>
                </c:pt>
                <c:pt idx="1634">
                  <c:v>45.212625000000003</c:v>
                </c:pt>
                <c:pt idx="1635">
                  <c:v>54.699874999999999</c:v>
                </c:pt>
                <c:pt idx="1636">
                  <c:v>51.385874999999999</c:v>
                </c:pt>
                <c:pt idx="1637">
                  <c:v>48.561332999999998</c:v>
                </c:pt>
                <c:pt idx="1638">
                  <c:v>49.178542</c:v>
                </c:pt>
                <c:pt idx="1639">
                  <c:v>49.840958000000001</c:v>
                </c:pt>
                <c:pt idx="1640">
                  <c:v>47.821041000000001</c:v>
                </c:pt>
                <c:pt idx="1641">
                  <c:v>45.360540999999998</c:v>
                </c:pt>
                <c:pt idx="1642">
                  <c:v>57.211334000000001</c:v>
                </c:pt>
                <c:pt idx="1643">
                  <c:v>51.368958999999997</c:v>
                </c:pt>
                <c:pt idx="1644">
                  <c:v>43.940915999999994</c:v>
                </c:pt>
                <c:pt idx="1645">
                  <c:v>52.026457999999998</c:v>
                </c:pt>
                <c:pt idx="1646">
                  <c:v>51.917334000000004</c:v>
                </c:pt>
                <c:pt idx="1647">
                  <c:v>48.684417000000003</c:v>
                </c:pt>
                <c:pt idx="1648">
                  <c:v>52.015791999999998</c:v>
                </c:pt>
                <c:pt idx="1649">
                  <c:v>50.184958999999999</c:v>
                </c:pt>
                <c:pt idx="1650">
                  <c:v>50.826374999999999</c:v>
                </c:pt>
                <c:pt idx="1651">
                  <c:v>44.918542000000002</c:v>
                </c:pt>
                <c:pt idx="1652">
                  <c:v>51.127749999999999</c:v>
                </c:pt>
                <c:pt idx="1653">
                  <c:v>52.113708000000003</c:v>
                </c:pt>
                <c:pt idx="1654">
                  <c:v>45.774792000000005</c:v>
                </c:pt>
                <c:pt idx="1655">
                  <c:v>50.270040999999999</c:v>
                </c:pt>
                <c:pt idx="1656">
                  <c:v>52.128542000000003</c:v>
                </c:pt>
                <c:pt idx="1657">
                  <c:v>45.796042</c:v>
                </c:pt>
                <c:pt idx="1658">
                  <c:v>53.273541999999999</c:v>
                </c:pt>
                <c:pt idx="1659">
                  <c:v>49.748832999999998</c:v>
                </c:pt>
                <c:pt idx="1660">
                  <c:v>50.257125000000002</c:v>
                </c:pt>
                <c:pt idx="1661">
                  <c:v>48.284415999999993</c:v>
                </c:pt>
                <c:pt idx="1662">
                  <c:v>49.1905</c:v>
                </c:pt>
                <c:pt idx="1663">
                  <c:v>50.786249999999995</c:v>
                </c:pt>
                <c:pt idx="1664">
                  <c:v>46.182666999999995</c:v>
                </c:pt>
                <c:pt idx="1665">
                  <c:v>55.465458000000005</c:v>
                </c:pt>
                <c:pt idx="1666">
                  <c:v>51.675542</c:v>
                </c:pt>
                <c:pt idx="1667">
                  <c:v>45.453874999999996</c:v>
                </c:pt>
                <c:pt idx="1668">
                  <c:v>56.002625000000002</c:v>
                </c:pt>
                <c:pt idx="1669">
                  <c:v>65.326042000000001</c:v>
                </c:pt>
                <c:pt idx="1670">
                  <c:v>48.560290999999999</c:v>
                </c:pt>
                <c:pt idx="1671">
                  <c:v>54.870792000000002</c:v>
                </c:pt>
                <c:pt idx="1672">
                  <c:v>52.819041999999996</c:v>
                </c:pt>
                <c:pt idx="1673">
                  <c:v>46.360541999999995</c:v>
                </c:pt>
                <c:pt idx="1674">
                  <c:v>55.679459000000001</c:v>
                </c:pt>
                <c:pt idx="1675">
                  <c:v>60.751458</c:v>
                </c:pt>
                <c:pt idx="1676">
                  <c:v>54.890084000000002</c:v>
                </c:pt>
                <c:pt idx="1677">
                  <c:v>60.244833999999997</c:v>
                </c:pt>
                <c:pt idx="1678">
                  <c:v>50.134749999999997</c:v>
                </c:pt>
                <c:pt idx="1679">
                  <c:v>46.920542000000005</c:v>
                </c:pt>
                <c:pt idx="1680">
                  <c:v>54.029333000000001</c:v>
                </c:pt>
                <c:pt idx="1681">
                  <c:v>50.081832999999996</c:v>
                </c:pt>
                <c:pt idx="1682">
                  <c:v>50.077708999999999</c:v>
                </c:pt>
                <c:pt idx="1683">
                  <c:v>49.077624999999998</c:v>
                </c:pt>
                <c:pt idx="1684">
                  <c:v>57.017499999999998</c:v>
                </c:pt>
                <c:pt idx="1685">
                  <c:v>48.154040999999999</c:v>
                </c:pt>
                <c:pt idx="1686">
                  <c:v>45.982250000000001</c:v>
                </c:pt>
                <c:pt idx="1687">
                  <c:v>51.111125000000001</c:v>
                </c:pt>
                <c:pt idx="1688">
                  <c:v>58.347707999999997</c:v>
                </c:pt>
                <c:pt idx="1689">
                  <c:v>44.707541000000006</c:v>
                </c:pt>
                <c:pt idx="1690">
                  <c:v>51.554500000000004</c:v>
                </c:pt>
                <c:pt idx="1691">
                  <c:v>49.621791999999999</c:v>
                </c:pt>
                <c:pt idx="1692">
                  <c:v>47.3735</c:v>
                </c:pt>
                <c:pt idx="1693">
                  <c:v>51.285875000000004</c:v>
                </c:pt>
                <c:pt idx="1694">
                  <c:v>49.694707999999999</c:v>
                </c:pt>
                <c:pt idx="1695">
                  <c:v>49.936624999999999</c:v>
                </c:pt>
                <c:pt idx="1696">
                  <c:v>47.192916000000004</c:v>
                </c:pt>
                <c:pt idx="1697">
                  <c:v>52.420292000000003</c:v>
                </c:pt>
                <c:pt idx="1698">
                  <c:v>55.058084000000001</c:v>
                </c:pt>
                <c:pt idx="1699">
                  <c:v>55.832250000000002</c:v>
                </c:pt>
                <c:pt idx="1700">
                  <c:v>53.623750000000001</c:v>
                </c:pt>
                <c:pt idx="1701">
                  <c:v>50.530334000000003</c:v>
                </c:pt>
                <c:pt idx="1702">
                  <c:v>46.631749999999997</c:v>
                </c:pt>
                <c:pt idx="1703">
                  <c:v>54.921208</c:v>
                </c:pt>
                <c:pt idx="1704">
                  <c:v>52.086958000000003</c:v>
                </c:pt>
                <c:pt idx="1705">
                  <c:v>47.340499999999999</c:v>
                </c:pt>
                <c:pt idx="1706">
                  <c:v>56.507124999999995</c:v>
                </c:pt>
                <c:pt idx="1707">
                  <c:v>53.525458</c:v>
                </c:pt>
                <c:pt idx="1708">
                  <c:v>47.734749999999998</c:v>
                </c:pt>
                <c:pt idx="1709">
                  <c:v>49.962083999999997</c:v>
                </c:pt>
                <c:pt idx="1710">
                  <c:v>50.906500000000001</c:v>
                </c:pt>
                <c:pt idx="1711">
                  <c:v>48.477041999999997</c:v>
                </c:pt>
                <c:pt idx="1712">
                  <c:v>48.052374999999998</c:v>
                </c:pt>
                <c:pt idx="1713">
                  <c:v>49.591792000000005</c:v>
                </c:pt>
                <c:pt idx="1714">
                  <c:v>49.672792000000001</c:v>
                </c:pt>
                <c:pt idx="1715">
                  <c:v>44.155540999999999</c:v>
                </c:pt>
                <c:pt idx="1716">
                  <c:v>54.078167000000001</c:v>
                </c:pt>
                <c:pt idx="1717">
                  <c:v>64.326042000000001</c:v>
                </c:pt>
                <c:pt idx="1718">
                  <c:v>45.298667000000002</c:v>
                </c:pt>
                <c:pt idx="1719">
                  <c:v>53.124290999999999</c:v>
                </c:pt>
                <c:pt idx="1720">
                  <c:v>52.161625000000001</c:v>
                </c:pt>
                <c:pt idx="1721">
                  <c:v>47.584708000000006</c:v>
                </c:pt>
                <c:pt idx="1722">
                  <c:v>51.161749999999998</c:v>
                </c:pt>
                <c:pt idx="1723">
                  <c:v>50.278000000000006</c:v>
                </c:pt>
                <c:pt idx="1724">
                  <c:v>50.739750000000001</c:v>
                </c:pt>
                <c:pt idx="1725">
                  <c:v>45.604500000000002</c:v>
                </c:pt>
                <c:pt idx="1726">
                  <c:v>55.593958000000001</c:v>
                </c:pt>
                <c:pt idx="1727">
                  <c:v>51.610041000000002</c:v>
                </c:pt>
                <c:pt idx="1728">
                  <c:v>45.533583</c:v>
                </c:pt>
                <c:pt idx="1729">
                  <c:v>53.719625000000001</c:v>
                </c:pt>
                <c:pt idx="1730">
                  <c:v>51.244125000000004</c:v>
                </c:pt>
                <c:pt idx="1731">
                  <c:v>46.210042000000001</c:v>
                </c:pt>
                <c:pt idx="1732">
                  <c:v>53.357416999999998</c:v>
                </c:pt>
                <c:pt idx="1733">
                  <c:v>49.499458000000004</c:v>
                </c:pt>
                <c:pt idx="1734">
                  <c:v>48.742457999999999</c:v>
                </c:pt>
                <c:pt idx="1735">
                  <c:v>52.307208000000003</c:v>
                </c:pt>
                <c:pt idx="1736">
                  <c:v>51.753290999999997</c:v>
                </c:pt>
                <c:pt idx="1737">
                  <c:v>55.792500000000004</c:v>
                </c:pt>
                <c:pt idx="1738">
                  <c:v>47.466625000000001</c:v>
                </c:pt>
                <c:pt idx="1739">
                  <c:v>49.569750000000006</c:v>
                </c:pt>
                <c:pt idx="1740">
                  <c:v>51.866582999999999</c:v>
                </c:pt>
                <c:pt idx="1741">
                  <c:v>46.754125000000002</c:v>
                </c:pt>
                <c:pt idx="1742">
                  <c:v>54.045290999999999</c:v>
                </c:pt>
                <c:pt idx="1743">
                  <c:v>49.178041</c:v>
                </c:pt>
                <c:pt idx="1744">
                  <c:v>48.360250000000001</c:v>
                </c:pt>
                <c:pt idx="1745">
                  <c:v>54.010750000000002</c:v>
                </c:pt>
                <c:pt idx="1746">
                  <c:v>50.390917000000002</c:v>
                </c:pt>
                <c:pt idx="1747">
                  <c:v>50.275582999999997</c:v>
                </c:pt>
                <c:pt idx="1748">
                  <c:v>50.512540999999999</c:v>
                </c:pt>
                <c:pt idx="1749">
                  <c:v>55.318708000000001</c:v>
                </c:pt>
                <c:pt idx="1750">
                  <c:v>47.605542</c:v>
                </c:pt>
                <c:pt idx="1751">
                  <c:v>53.014958</c:v>
                </c:pt>
                <c:pt idx="1752">
                  <c:v>50.013416999999997</c:v>
                </c:pt>
                <c:pt idx="1753">
                  <c:v>50.128167000000005</c:v>
                </c:pt>
                <c:pt idx="1754">
                  <c:v>53.854958000000003</c:v>
                </c:pt>
                <c:pt idx="1755">
                  <c:v>62.306542</c:v>
                </c:pt>
                <c:pt idx="1756">
                  <c:v>64.759</c:v>
                </c:pt>
                <c:pt idx="1757">
                  <c:v>53.202874999999999</c:v>
                </c:pt>
                <c:pt idx="1758">
                  <c:v>56.492750000000001</c:v>
                </c:pt>
                <c:pt idx="1759">
                  <c:v>47.236374999999995</c:v>
                </c:pt>
                <c:pt idx="1760">
                  <c:v>54.160499999999999</c:v>
                </c:pt>
                <c:pt idx="1761">
                  <c:v>64.546250000000001</c:v>
                </c:pt>
                <c:pt idx="1762">
                  <c:v>48.192958000000004</c:v>
                </c:pt>
                <c:pt idx="1763">
                  <c:v>53.000541999999996</c:v>
                </c:pt>
                <c:pt idx="1764">
                  <c:v>49.954291999999995</c:v>
                </c:pt>
                <c:pt idx="1765">
                  <c:v>48.613917000000001</c:v>
                </c:pt>
                <c:pt idx="1766">
                  <c:v>45.686</c:v>
                </c:pt>
                <c:pt idx="1767">
                  <c:v>52.260958000000002</c:v>
                </c:pt>
                <c:pt idx="1768">
                  <c:v>49.379041999999998</c:v>
                </c:pt>
                <c:pt idx="1769">
                  <c:v>45.768957999999998</c:v>
                </c:pt>
                <c:pt idx="1770">
                  <c:v>52.629624999999997</c:v>
                </c:pt>
                <c:pt idx="1771">
                  <c:v>51.296250000000001</c:v>
                </c:pt>
                <c:pt idx="1772">
                  <c:v>46.810875000000003</c:v>
                </c:pt>
                <c:pt idx="1773">
                  <c:v>53.130125</c:v>
                </c:pt>
                <c:pt idx="1774">
                  <c:v>49.728375</c:v>
                </c:pt>
                <c:pt idx="1775">
                  <c:v>49.925083999999998</c:v>
                </c:pt>
                <c:pt idx="1776">
                  <c:v>46.510000000000005</c:v>
                </c:pt>
                <c:pt idx="1777">
                  <c:v>59.171291000000004</c:v>
                </c:pt>
                <c:pt idx="1778">
                  <c:v>57.359000000000002</c:v>
                </c:pt>
                <c:pt idx="1779">
                  <c:v>54.422540999999995</c:v>
                </c:pt>
                <c:pt idx="1780">
                  <c:v>50.275041999999999</c:v>
                </c:pt>
                <c:pt idx="1781">
                  <c:v>48.721249999999998</c:v>
                </c:pt>
                <c:pt idx="1782">
                  <c:v>47.837291999999998</c:v>
                </c:pt>
                <c:pt idx="1783">
                  <c:v>53.550832999999997</c:v>
                </c:pt>
                <c:pt idx="1784">
                  <c:v>50.358291999999999</c:v>
                </c:pt>
                <c:pt idx="1785">
                  <c:v>45.369750000000003</c:v>
                </c:pt>
                <c:pt idx="1786">
                  <c:v>53.003250000000001</c:v>
                </c:pt>
                <c:pt idx="1787">
                  <c:v>51.637875000000001</c:v>
                </c:pt>
                <c:pt idx="1788">
                  <c:v>48.999000000000002</c:v>
                </c:pt>
                <c:pt idx="1789">
                  <c:v>53.492207999999998</c:v>
                </c:pt>
                <c:pt idx="1790">
                  <c:v>50.931708999999998</c:v>
                </c:pt>
                <c:pt idx="1791">
                  <c:v>52.331834000000001</c:v>
                </c:pt>
                <c:pt idx="1792">
                  <c:v>47.014249999999997</c:v>
                </c:pt>
                <c:pt idx="1793">
                  <c:v>54.774041000000004</c:v>
                </c:pt>
                <c:pt idx="1794">
                  <c:v>63.652208999999999</c:v>
                </c:pt>
                <c:pt idx="1795">
                  <c:v>47.071916999999999</c:v>
                </c:pt>
                <c:pt idx="1796">
                  <c:v>50.100875000000002</c:v>
                </c:pt>
                <c:pt idx="1797">
                  <c:v>50.567374999999998</c:v>
                </c:pt>
                <c:pt idx="1798">
                  <c:v>44.545541999999998</c:v>
                </c:pt>
                <c:pt idx="1799">
                  <c:v>53.528292</c:v>
                </c:pt>
                <c:pt idx="1800">
                  <c:v>49.690375000000003</c:v>
                </c:pt>
                <c:pt idx="1801">
                  <c:v>46.457417</c:v>
                </c:pt>
                <c:pt idx="1802">
                  <c:v>55.202041999999999</c:v>
                </c:pt>
                <c:pt idx="1803">
                  <c:v>53.174332999999997</c:v>
                </c:pt>
                <c:pt idx="1804">
                  <c:v>53.942249999999994</c:v>
                </c:pt>
                <c:pt idx="1805">
                  <c:v>51.636792</c:v>
                </c:pt>
                <c:pt idx="1806">
                  <c:v>50.570249999999994</c:v>
                </c:pt>
                <c:pt idx="1807">
                  <c:v>51.247415999999994</c:v>
                </c:pt>
                <c:pt idx="1808">
                  <c:v>45.340041999999997</c:v>
                </c:pt>
                <c:pt idx="1809">
                  <c:v>51.398125</c:v>
                </c:pt>
                <c:pt idx="1810">
                  <c:v>49.6965</c:v>
                </c:pt>
                <c:pt idx="1811">
                  <c:v>45.149374999999999</c:v>
                </c:pt>
                <c:pt idx="1812">
                  <c:v>53.393667000000001</c:v>
                </c:pt>
                <c:pt idx="1813">
                  <c:v>51.205332999999996</c:v>
                </c:pt>
                <c:pt idx="1814">
                  <c:v>48.230874999999997</c:v>
                </c:pt>
                <c:pt idx="1815">
                  <c:v>53.680624999999999</c:v>
                </c:pt>
                <c:pt idx="1816">
                  <c:v>49.806666999999997</c:v>
                </c:pt>
                <c:pt idx="1817">
                  <c:v>49.597791999999998</c:v>
                </c:pt>
                <c:pt idx="1818">
                  <c:v>46.075499999999998</c:v>
                </c:pt>
                <c:pt idx="1819">
                  <c:v>52.381707999999996</c:v>
                </c:pt>
                <c:pt idx="1820">
                  <c:v>53.041375000000002</c:v>
                </c:pt>
                <c:pt idx="1821">
                  <c:v>47.9285</c:v>
                </c:pt>
                <c:pt idx="1822">
                  <c:v>55.155415999999995</c:v>
                </c:pt>
                <c:pt idx="1823">
                  <c:v>50.965333000000001</c:v>
                </c:pt>
                <c:pt idx="1824">
                  <c:v>47.798709000000002</c:v>
                </c:pt>
                <c:pt idx="1825">
                  <c:v>68.113459000000006</c:v>
                </c:pt>
                <c:pt idx="1826">
                  <c:v>54.098542000000002</c:v>
                </c:pt>
                <c:pt idx="1827">
                  <c:v>45.191375000000001</c:v>
                </c:pt>
                <c:pt idx="1828">
                  <c:v>55.139459000000002</c:v>
                </c:pt>
                <c:pt idx="1829">
                  <c:v>50.372124999999997</c:v>
                </c:pt>
                <c:pt idx="1830">
                  <c:v>48.001916999999999</c:v>
                </c:pt>
                <c:pt idx="1831">
                  <c:v>53.107291000000004</c:v>
                </c:pt>
                <c:pt idx="1832">
                  <c:v>51.072082999999999</c:v>
                </c:pt>
                <c:pt idx="1833">
                  <c:v>49.687249999999999</c:v>
                </c:pt>
                <c:pt idx="1834">
                  <c:v>59.708500000000001</c:v>
                </c:pt>
                <c:pt idx="1835">
                  <c:v>63.035375000000002</c:v>
                </c:pt>
                <c:pt idx="1836">
                  <c:v>54.972708000000004</c:v>
                </c:pt>
                <c:pt idx="1837">
                  <c:v>54.596708</c:v>
                </c:pt>
                <c:pt idx="1838">
                  <c:v>51.042334000000004</c:v>
                </c:pt>
                <c:pt idx="1839">
                  <c:v>50.210999999999999</c:v>
                </c:pt>
                <c:pt idx="1840">
                  <c:v>49.564875000000001</c:v>
                </c:pt>
                <c:pt idx="1841">
                  <c:v>50.539083999999995</c:v>
                </c:pt>
                <c:pt idx="1842">
                  <c:v>49.275167000000003</c:v>
                </c:pt>
                <c:pt idx="1843">
                  <c:v>46.744374999999998</c:v>
                </c:pt>
                <c:pt idx="1844">
                  <c:v>52.874665999999998</c:v>
                </c:pt>
                <c:pt idx="1845">
                  <c:v>52.936333000000005</c:v>
                </c:pt>
                <c:pt idx="1846">
                  <c:v>46.761375000000001</c:v>
                </c:pt>
                <c:pt idx="1847">
                  <c:v>56.437124999999995</c:v>
                </c:pt>
                <c:pt idx="1848">
                  <c:v>56.511875000000003</c:v>
                </c:pt>
                <c:pt idx="1849">
                  <c:v>48.714207999999999</c:v>
                </c:pt>
                <c:pt idx="1850">
                  <c:v>56.441625000000002</c:v>
                </c:pt>
                <c:pt idx="1851">
                  <c:v>51.667625000000001</c:v>
                </c:pt>
                <c:pt idx="1852">
                  <c:v>53.191500000000005</c:v>
                </c:pt>
                <c:pt idx="1853">
                  <c:v>63.545875000000002</c:v>
                </c:pt>
                <c:pt idx="1854">
                  <c:v>58.198500000000003</c:v>
                </c:pt>
                <c:pt idx="1855">
                  <c:v>56.018834000000005</c:v>
                </c:pt>
                <c:pt idx="1856">
                  <c:v>61.136167</c:v>
                </c:pt>
                <c:pt idx="1857">
                  <c:v>53.150500000000001</c:v>
                </c:pt>
                <c:pt idx="1858">
                  <c:v>47.768583000000007</c:v>
                </c:pt>
                <c:pt idx="1859">
                  <c:v>55.602958000000001</c:v>
                </c:pt>
                <c:pt idx="1860">
                  <c:v>53.555458000000002</c:v>
                </c:pt>
                <c:pt idx="1861">
                  <c:v>50.323999999999998</c:v>
                </c:pt>
                <c:pt idx="1862">
                  <c:v>52.547416999999996</c:v>
                </c:pt>
                <c:pt idx="1863">
                  <c:v>52.030500000000004</c:v>
                </c:pt>
                <c:pt idx="1864">
                  <c:v>52.887707999999996</c:v>
                </c:pt>
                <c:pt idx="1865">
                  <c:v>51.327833000000005</c:v>
                </c:pt>
                <c:pt idx="1866">
                  <c:v>65.523959000000005</c:v>
                </c:pt>
                <c:pt idx="1867">
                  <c:v>50.782083999999998</c:v>
                </c:pt>
                <c:pt idx="1868">
                  <c:v>46.297125000000001</c:v>
                </c:pt>
                <c:pt idx="1869">
                  <c:v>55.016707999999994</c:v>
                </c:pt>
                <c:pt idx="1870">
                  <c:v>52.217750000000002</c:v>
                </c:pt>
                <c:pt idx="1871">
                  <c:v>47.960292000000003</c:v>
                </c:pt>
                <c:pt idx="1872">
                  <c:v>51.065083999999999</c:v>
                </c:pt>
                <c:pt idx="1873">
                  <c:v>51.167292000000003</c:v>
                </c:pt>
                <c:pt idx="1874">
                  <c:v>46.565000000000005</c:v>
                </c:pt>
                <c:pt idx="1875">
                  <c:v>55.800209000000002</c:v>
                </c:pt>
                <c:pt idx="1876">
                  <c:v>51.386415999999997</c:v>
                </c:pt>
                <c:pt idx="1877">
                  <c:v>48.8675</c:v>
                </c:pt>
                <c:pt idx="1878">
                  <c:v>56.407792000000001</c:v>
                </c:pt>
                <c:pt idx="1879">
                  <c:v>51.011458000000005</c:v>
                </c:pt>
                <c:pt idx="1880">
                  <c:v>49.510458</c:v>
                </c:pt>
                <c:pt idx="1881">
                  <c:v>50.633375000000001</c:v>
                </c:pt>
                <c:pt idx="1882">
                  <c:v>48.827874999999999</c:v>
                </c:pt>
                <c:pt idx="1883">
                  <c:v>50.219417</c:v>
                </c:pt>
                <c:pt idx="1884">
                  <c:v>44.953749999999999</c:v>
                </c:pt>
                <c:pt idx="1885">
                  <c:v>55.465333999999999</c:v>
                </c:pt>
                <c:pt idx="1886">
                  <c:v>50.357290999999996</c:v>
                </c:pt>
                <c:pt idx="1887">
                  <c:v>47.101875</c:v>
                </c:pt>
                <c:pt idx="1888">
                  <c:v>56.406167000000003</c:v>
                </c:pt>
                <c:pt idx="1889">
                  <c:v>50.871458000000004</c:v>
                </c:pt>
                <c:pt idx="1890">
                  <c:v>49.796750000000003</c:v>
                </c:pt>
                <c:pt idx="1891">
                  <c:v>55.977792000000001</c:v>
                </c:pt>
                <c:pt idx="1892">
                  <c:v>51.515708000000004</c:v>
                </c:pt>
                <c:pt idx="1893">
                  <c:v>52.442457999999995</c:v>
                </c:pt>
                <c:pt idx="1894">
                  <c:v>49.669875000000005</c:v>
                </c:pt>
                <c:pt idx="1895">
                  <c:v>85.067999999999998</c:v>
                </c:pt>
                <c:pt idx="1896">
                  <c:v>49.165833999999997</c:v>
                </c:pt>
                <c:pt idx="1897">
                  <c:v>55.811833</c:v>
                </c:pt>
                <c:pt idx="1898">
                  <c:v>51.754041000000001</c:v>
                </c:pt>
                <c:pt idx="1899">
                  <c:v>51.835541999999997</c:v>
                </c:pt>
                <c:pt idx="1900">
                  <c:v>61.272667000000006</c:v>
                </c:pt>
                <c:pt idx="1901">
                  <c:v>54.951833000000001</c:v>
                </c:pt>
                <c:pt idx="1902">
                  <c:v>50.246375</c:v>
                </c:pt>
                <c:pt idx="1903">
                  <c:v>51.698500000000003</c:v>
                </c:pt>
                <c:pt idx="1904">
                  <c:v>48.859833999999999</c:v>
                </c:pt>
                <c:pt idx="1905">
                  <c:v>47.769583999999995</c:v>
                </c:pt>
                <c:pt idx="1906">
                  <c:v>54.367249999999999</c:v>
                </c:pt>
                <c:pt idx="1907">
                  <c:v>51.831250000000004</c:v>
                </c:pt>
                <c:pt idx="1908">
                  <c:v>47.377625000000002</c:v>
                </c:pt>
                <c:pt idx="1909">
                  <c:v>51.883749999999999</c:v>
                </c:pt>
                <c:pt idx="1910">
                  <c:v>51.854083000000003</c:v>
                </c:pt>
                <c:pt idx="1911">
                  <c:v>57.011541999999999</c:v>
                </c:pt>
                <c:pt idx="1912">
                  <c:v>65.839500000000001</c:v>
                </c:pt>
                <c:pt idx="1913">
                  <c:v>58.109958000000006</c:v>
                </c:pt>
                <c:pt idx="1914">
                  <c:v>52.244917000000001</c:v>
                </c:pt>
                <c:pt idx="1915">
                  <c:v>54.141083000000002</c:v>
                </c:pt>
                <c:pt idx="1916">
                  <c:v>50.045583999999998</c:v>
                </c:pt>
                <c:pt idx="1917">
                  <c:v>50.471834000000001</c:v>
                </c:pt>
                <c:pt idx="1918">
                  <c:v>48.329499999999996</c:v>
                </c:pt>
                <c:pt idx="1919">
                  <c:v>52.451667</c:v>
                </c:pt>
                <c:pt idx="1920">
                  <c:v>51.738750000000003</c:v>
                </c:pt>
                <c:pt idx="1921">
                  <c:v>48.006082999999997</c:v>
                </c:pt>
                <c:pt idx="1922">
                  <c:v>54.979666000000002</c:v>
                </c:pt>
                <c:pt idx="1923">
                  <c:v>52.441959000000004</c:v>
                </c:pt>
                <c:pt idx="1924">
                  <c:v>45.947000000000003</c:v>
                </c:pt>
                <c:pt idx="1925">
                  <c:v>54.03425</c:v>
                </c:pt>
                <c:pt idx="1926">
                  <c:v>52.784790999999998</c:v>
                </c:pt>
                <c:pt idx="1927">
                  <c:v>52.426208000000003</c:v>
                </c:pt>
                <c:pt idx="1928">
                  <c:v>53.625625000000007</c:v>
                </c:pt>
                <c:pt idx="1929">
                  <c:v>51.830666999999998</c:v>
                </c:pt>
                <c:pt idx="1930">
                  <c:v>50.605875000000005</c:v>
                </c:pt>
                <c:pt idx="1931">
                  <c:v>48.285499999999999</c:v>
                </c:pt>
                <c:pt idx="1932">
                  <c:v>51.598208</c:v>
                </c:pt>
                <c:pt idx="1933">
                  <c:v>50.895000000000003</c:v>
                </c:pt>
                <c:pt idx="1934">
                  <c:v>49.036457999999996</c:v>
                </c:pt>
                <c:pt idx="1935">
                  <c:v>55.445665999999996</c:v>
                </c:pt>
                <c:pt idx="1936">
                  <c:v>51.547958000000001</c:v>
                </c:pt>
                <c:pt idx="1937">
                  <c:v>48.865375</c:v>
                </c:pt>
                <c:pt idx="1938">
                  <c:v>51.663417000000003</c:v>
                </c:pt>
                <c:pt idx="1939">
                  <c:v>52.306084000000006</c:v>
                </c:pt>
                <c:pt idx="1940">
                  <c:v>49.111499999999999</c:v>
                </c:pt>
                <c:pt idx="1941">
                  <c:v>53.481666999999995</c:v>
                </c:pt>
                <c:pt idx="1942">
                  <c:v>52.299916000000003</c:v>
                </c:pt>
                <c:pt idx="1943">
                  <c:v>46.612500000000004</c:v>
                </c:pt>
                <c:pt idx="1944">
                  <c:v>55.682666999999995</c:v>
                </c:pt>
                <c:pt idx="1945">
                  <c:v>53.368667000000002</c:v>
                </c:pt>
                <c:pt idx="1946">
                  <c:v>47.432541999999998</c:v>
                </c:pt>
                <c:pt idx="1947">
                  <c:v>57.777292000000003</c:v>
                </c:pt>
                <c:pt idx="1948">
                  <c:v>51.905999999999999</c:v>
                </c:pt>
                <c:pt idx="1949">
                  <c:v>52.160499999999999</c:v>
                </c:pt>
                <c:pt idx="1950">
                  <c:v>53.177500000000002</c:v>
                </c:pt>
                <c:pt idx="1951">
                  <c:v>52.205791000000005</c:v>
                </c:pt>
                <c:pt idx="1952">
                  <c:v>49.301875000000003</c:v>
                </c:pt>
                <c:pt idx="1953">
                  <c:v>49.165209000000004</c:v>
                </c:pt>
                <c:pt idx="1954">
                  <c:v>51.431458999999997</c:v>
                </c:pt>
                <c:pt idx="1955">
                  <c:v>52.391958000000002</c:v>
                </c:pt>
                <c:pt idx="1956">
                  <c:v>47.205708000000001</c:v>
                </c:pt>
                <c:pt idx="1957">
                  <c:v>53.998125000000002</c:v>
                </c:pt>
                <c:pt idx="1958">
                  <c:v>51.872582999999999</c:v>
                </c:pt>
                <c:pt idx="1959">
                  <c:v>46.249875000000003</c:v>
                </c:pt>
                <c:pt idx="1960">
                  <c:v>54.508333999999998</c:v>
                </c:pt>
                <c:pt idx="1961">
                  <c:v>55.944959000000004</c:v>
                </c:pt>
                <c:pt idx="1962">
                  <c:v>48.716082999999998</c:v>
                </c:pt>
                <c:pt idx="1963">
                  <c:v>56.941958</c:v>
                </c:pt>
                <c:pt idx="1964">
                  <c:v>52.051250000000003</c:v>
                </c:pt>
                <c:pt idx="1965">
                  <c:v>49.388792000000002</c:v>
                </c:pt>
                <c:pt idx="1966">
                  <c:v>55.913625000000003</c:v>
                </c:pt>
                <c:pt idx="1967">
                  <c:v>51.476832999999999</c:v>
                </c:pt>
                <c:pt idx="1968">
                  <c:v>48.980665999999999</c:v>
                </c:pt>
                <c:pt idx="1969">
                  <c:v>53.785958999999998</c:v>
                </c:pt>
                <c:pt idx="1970">
                  <c:v>51.286249999999995</c:v>
                </c:pt>
                <c:pt idx="1971">
                  <c:v>51.283417</c:v>
                </c:pt>
                <c:pt idx="1972">
                  <c:v>51.282125000000001</c:v>
                </c:pt>
                <c:pt idx="1973">
                  <c:v>50.555458999999999</c:v>
                </c:pt>
                <c:pt idx="1974">
                  <c:v>52.013583000000004</c:v>
                </c:pt>
                <c:pt idx="1975">
                  <c:v>50.168917</c:v>
                </c:pt>
                <c:pt idx="1976">
                  <c:v>53.398250000000004</c:v>
                </c:pt>
                <c:pt idx="1977">
                  <c:v>52.850417</c:v>
                </c:pt>
                <c:pt idx="1978">
                  <c:v>47.139958</c:v>
                </c:pt>
                <c:pt idx="1979">
                  <c:v>56.503833</c:v>
                </c:pt>
                <c:pt idx="1980">
                  <c:v>53.940415999999999</c:v>
                </c:pt>
                <c:pt idx="1981">
                  <c:v>47.894875000000006</c:v>
                </c:pt>
                <c:pt idx="1982">
                  <c:v>53.909625000000005</c:v>
                </c:pt>
                <c:pt idx="1983">
                  <c:v>51.908166999999999</c:v>
                </c:pt>
                <c:pt idx="1984">
                  <c:v>50.412500000000001</c:v>
                </c:pt>
                <c:pt idx="1985">
                  <c:v>50.465707999999999</c:v>
                </c:pt>
                <c:pt idx="1986">
                  <c:v>52.223375000000004</c:v>
                </c:pt>
                <c:pt idx="1987">
                  <c:v>57.494124999999997</c:v>
                </c:pt>
                <c:pt idx="1988">
                  <c:v>59.159957999999996</c:v>
                </c:pt>
                <c:pt idx="1989">
                  <c:v>67.512208999999999</c:v>
                </c:pt>
                <c:pt idx="1990">
                  <c:v>73.496542000000005</c:v>
                </c:pt>
                <c:pt idx="1991">
                  <c:v>58.801666000000004</c:v>
                </c:pt>
                <c:pt idx="1992">
                  <c:v>61.132207999999999</c:v>
                </c:pt>
                <c:pt idx="1993">
                  <c:v>61.453791000000002</c:v>
                </c:pt>
                <c:pt idx="1994">
                  <c:v>52.447167</c:v>
                </c:pt>
                <c:pt idx="1995">
                  <c:v>55.158417</c:v>
                </c:pt>
                <c:pt idx="1996">
                  <c:v>49.295917000000003</c:v>
                </c:pt>
                <c:pt idx="1997">
                  <c:v>54.125916000000004</c:v>
                </c:pt>
                <c:pt idx="1998">
                  <c:v>51.815374999999996</c:v>
                </c:pt>
                <c:pt idx="1999">
                  <c:v>48.347666999999994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6C-45A5-B2BB-A1037D394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8328624"/>
        <c:axId val="538328144"/>
      </c:lineChart>
      <c:catAx>
        <c:axId val="5383286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8328144"/>
        <c:crosses val="autoZero"/>
        <c:auto val="1"/>
        <c:lblAlgn val="ctr"/>
        <c:lblOffset val="100"/>
        <c:noMultiLvlLbl val="0"/>
      </c:catAx>
      <c:valAx>
        <c:axId val="53832814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8328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工作表1!$A$2</c:f>
              <c:strCache>
                <c:ptCount val="1"/>
                <c:pt idx="0">
                  <c:v>Transaction Per Second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3.5416666666666666E-2"/>
                  <c:y val="2.22222222222220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CBE-4456-9530-197C08D428E0}"/>
                </c:ext>
              </c:extLst>
            </c:dLbl>
            <c:dLbl>
              <c:idx val="1"/>
              <c:layout>
                <c:manualLayout>
                  <c:x val="1.5624999999999924E-2"/>
                  <c:y val="3.14814814814814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CBE-4456-9530-197C08D428E0}"/>
                </c:ext>
              </c:extLst>
            </c:dLbl>
            <c:dLbl>
              <c:idx val="2"/>
              <c:layout>
                <c:manualLayout>
                  <c:x val="2.0833333333333333E-3"/>
                  <c:y val="9.62962962962962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CBE-4456-9530-197C08D428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工作表1!$B$1:$D$1</c:f>
              <c:strCache>
                <c:ptCount val="3"/>
                <c:pt idx="0">
                  <c:v>PoC</c:v>
                </c:pt>
                <c:pt idx="1">
                  <c:v>PoC - Tuning</c:v>
                </c:pt>
                <c:pt idx="2">
                  <c:v>Decoupling</c:v>
                </c:pt>
              </c:strCache>
            </c:strRef>
          </c:cat>
          <c:val>
            <c:numRef>
              <c:f>工作表1!$B$2:$D$2</c:f>
              <c:numCache>
                <c:formatCode>General</c:formatCode>
                <c:ptCount val="3"/>
                <c:pt idx="0">
                  <c:v>2.5</c:v>
                </c:pt>
                <c:pt idx="1">
                  <c:v>20</c:v>
                </c:pt>
                <c:pt idx="2">
                  <c:v>650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CBE-4456-9530-197C08D428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7835552"/>
        <c:axId val="332703264"/>
      </c:lineChart>
      <c:catAx>
        <c:axId val="537835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32703264"/>
        <c:crosses val="autoZero"/>
        <c:auto val="1"/>
        <c:lblAlgn val="ctr"/>
        <c:lblOffset val="100"/>
        <c:noMultiLvlLbl val="0"/>
      </c:catAx>
      <c:valAx>
        <c:axId val="33270326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7835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sq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cap="none" spc="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sz="2800"/>
              <a:t>Transcation Per Second</a:t>
            </a:r>
            <a:endParaRPr lang="zh-TW" sz="2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cap="none" spc="0" normalizeH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Local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9.4244914208552341E-2"/>
                  <c:y val="-0.1006410916784873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C9B-E048-87E3-21A1EC6652A2}"/>
                </c:ext>
              </c:extLst>
            </c:dLbl>
            <c:dLbl>
              <c:idx val="1"/>
              <c:layout>
                <c:manualLayout>
                  <c:x val="-0.11216858152468498"/>
                  <c:y val="-8.16008851447194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C9B-E048-87E3-21A1EC6652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PoC</c:v>
                </c:pt>
                <c:pt idx="1">
                  <c:v>Final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2.5</c:v>
                </c:pt>
                <c:pt idx="1">
                  <c:v>650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9B-E048-87E3-21A1EC6652A2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Cloud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1.4431149282336188E-2"/>
                  <c:y val="6.5280708115775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C9B-E048-87E3-21A1EC6652A2}"/>
                </c:ext>
              </c:extLst>
            </c:dLbl>
            <c:dLbl>
              <c:idx val="1"/>
              <c:layout>
                <c:manualLayout>
                  <c:x val="2.6552929163489253E-2"/>
                  <c:y val="0.1006410916784873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C9B-E048-87E3-21A1EC6652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PoC</c:v>
                </c:pt>
                <c:pt idx="1">
                  <c:v>Final</c:v>
                </c:pt>
              </c:strCache>
            </c:strRef>
          </c:cat>
          <c:val>
            <c:numRef>
              <c:f>工作表1!$C$2:$C$3</c:f>
              <c:numCache>
                <c:formatCode>General</c:formatCode>
                <c:ptCount val="2"/>
                <c:pt idx="0">
                  <c:v>0.85</c:v>
                </c:pt>
                <c:pt idx="1">
                  <c:v>175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9B-E048-87E3-21A1EC6652A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1188543"/>
        <c:axId val="1165845392"/>
      </c:lineChart>
      <c:catAx>
        <c:axId val="61188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cap="none" spc="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65845392"/>
        <c:crosses val="autoZero"/>
        <c:auto val="1"/>
        <c:lblAlgn val="ctr"/>
        <c:lblOffset val="100"/>
        <c:noMultiLvlLbl val="0"/>
      </c:catAx>
      <c:valAx>
        <c:axId val="1165845392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1188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905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D8D1D-C6B1-4E0B-8660-B0249918A74E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4C839-32AA-4507-B281-0A5F5D8BA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139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272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4C839-32AA-4507-B281-0A5F5D8BAC7B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765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DE8567-2AE2-616A-9793-4568AE31D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C30A1D-AB5A-29B6-34A5-58D4C1F4E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E340CC-8383-E8CD-E6D3-43AD36E6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1F46-8E64-5048-B09F-57DAE6BB9083}" type="datetime1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5BA83E-5E32-B25D-62EA-AAE4312C3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878394-D168-BFCF-1727-8A16B85F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77E839BD-7188-45F0-8F69-61F68D3C0D7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230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25B43-D4B6-C750-6D28-5D3CC090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6E6E46-1EF5-16D5-4E57-D2B38FFE3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485181-8DBD-91E6-488E-4B015445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78DB-7065-F043-AF69-0577B2361A84}" type="datetime1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D2B292-9F70-3793-F032-42AEA128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5E7537-5B51-4147-1379-3BA05988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47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A9E9C57-01DF-C802-C870-45CF7AD2E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8C300F-15AE-7B40-5C2E-CC9F4485B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3037FD-2BF8-A719-1586-7097CE6F1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AD2D0-A7FB-5C43-B56F-4DBB31C0F566}" type="datetime1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33E62C-51EC-2547-27AA-65938602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D2267F-5C84-E3F0-F46C-D93C0D6B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31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50BDC-87C7-C63D-2765-A988BEAD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E17E55-BB69-1B38-9327-C597AF5E7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9B95C5-BFFC-21B2-16E3-0CF99CDE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5478-0E60-364A-AA04-DDBF13828D1A}" type="datetime1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F55A70-A651-D632-A13D-7D9F8BF4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A97AB6-810A-7BE5-4F95-60675472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5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B4BCE3-EAC0-95F7-C5CA-0FD2A46CE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9A8BF8-A0AF-A4D8-9138-9EDF90E5C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71D04C-FD27-C332-FC7C-DBD46982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8728-488E-A149-8139-821857E51646}" type="datetime1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8C76C9-757D-5010-2A9C-BF7A17CC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25FDCF-E1FB-0007-4A5E-679909E0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1796"/>
            <a:ext cx="2743200" cy="365125"/>
          </a:xfrm>
        </p:spPr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250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87F3B1-6D6B-255E-1445-ADC34E95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1E85C2-0F54-8E74-EF39-F9DD22E76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9CB913D-64CF-AA93-15A1-A19FE66EC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205E5E5-0396-A5F2-6A44-21ECD821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0231-E161-374D-9C64-DD178997E288}" type="datetime1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9173B0-E74A-8798-E82E-E78C57B2A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65C880-ADBA-8E41-657F-8AD3C4656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73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836DB-61BA-BA67-79D7-8FE549DCB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AF330B-65B0-2892-07DB-0F61905A2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967F24-5F6C-96B5-D1BD-B815DBAC7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01D4F87-BD1B-8FB8-F8FE-A26B7117B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ECFC1A-B339-5CF5-74A6-9EC896EA5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BEDAEC4-04BD-ABF2-2487-DE8FD645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FF5B-0B09-C34F-AFFC-BEAE0B9438D9}" type="datetime1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460F74F-CA59-84E5-29AE-0D1CE322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1BB6541-C8B0-3955-4925-921A17FD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63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DE2174-5221-CB4D-1073-0AEC74B6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020CF89-563E-1698-0AF3-DE08FED4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AC88-4F91-1C42-8B1B-089635CED968}" type="datetime1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AE9D130-FC24-3620-A35E-D2C303FD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7F12228-D990-0B43-C4E9-51115DA1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36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83C653D-8727-046E-3A58-C503F06D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1DBA-5449-6B48-8A35-CDA11CB33B91}" type="datetime1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47C95BA-B76A-9C94-F32A-C238BFCE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FEF12A-0065-7378-7BCC-8C3AD2EE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99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704DF4-129F-DBE4-531D-B1A4B2E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2F3D8E-BACC-2177-4A96-841E064ED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9918A2-2F8A-5B2F-1BF7-181338B56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FE49CD-3F84-6106-17AB-54182F8CF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76F5-85E7-C944-8425-E47F779A7BD9}" type="datetime1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2DCDCC-9159-5B8F-1C41-DB9E637D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BADFC2-4F7E-ADA9-9863-10049C4B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93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4D1DBF-A166-5A72-687F-43CFAF289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BCE2EEA-B499-F9E1-C8C6-11B6A4640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12836C-F123-6488-CACF-D1D8C8C68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0814C5-260D-A29D-B6C3-25F1277C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E0B0-BFB4-C447-9BF7-58E5476126D9}" type="datetime1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EFD103-84AB-A120-7DC7-61E989B7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829A7B-773B-1180-7429-4A1869F9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72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3F7BA9F-1AB0-EBE2-92F5-5D5671F86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F5EDF5-C4F4-AB2B-4E85-BDED700EA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008DCA-A7F5-9C46-ED7D-F6EBB886E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6F2A5E-BC3D-E846-9F90-6D67316C91C1}" type="datetime1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E36B89-7CB0-2DD1-A4E1-1BA3E26AC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9163AA-165E-34F1-5979-9D5504765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E839BD-7188-45F0-8F69-61F68D3C0D7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23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2F0C0-DE90-930B-7653-725AADC84D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7200" dirty="0"/>
              <a:t>Dc3n</a:t>
            </a:r>
            <a:endParaRPr lang="zh-TW" altLang="en-US" sz="7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9C71791-9512-1477-1F6D-EC8D61ADF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985760"/>
          </a:xfrm>
        </p:spPr>
        <p:txBody>
          <a:bodyPr>
            <a:normAutofit/>
          </a:bodyPr>
          <a:lstStyle/>
          <a:p>
            <a:r>
              <a:rPr lang="en-US" altLang="zh-TW" dirty="0"/>
              <a:t>Trade Smarter</a:t>
            </a:r>
          </a:p>
          <a:p>
            <a:endParaRPr lang="en-US" altLang="zh-TW" dirty="0"/>
          </a:p>
          <a:p>
            <a:pPr algn="r"/>
            <a:endParaRPr lang="en-US" altLang="zh-TW" sz="2000" dirty="0"/>
          </a:p>
          <a:p>
            <a:pPr algn="r"/>
            <a:r>
              <a:rPr lang="en-US" altLang="zh-TW" sz="2000" dirty="0"/>
              <a:t>Back end</a:t>
            </a:r>
          </a:p>
          <a:p>
            <a:pPr algn="r"/>
            <a:r>
              <a:rPr lang="zh-TW" altLang="en-US" sz="2000" dirty="0"/>
              <a:t>鄭翼祥</a:t>
            </a:r>
            <a:r>
              <a:rPr lang="en-US" altLang="zh-TW" sz="2000" dirty="0"/>
              <a:t> / Terry Cheng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606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Fully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Order details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/ Trade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73C162A-058D-D738-A1C2-E6DE3327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763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圖片 30" descr="一張含有 黑色, 黑暗 的圖片&#10;&#10;自動產生的描述">
            <a:extLst>
              <a:ext uri="{FF2B5EF4-FFF2-40B4-BE49-F238E27FC236}">
                <a16:creationId xmlns:a16="http://schemas.microsoft.com/office/drawing/2014/main" id="{E714777F-C33B-8B82-338C-397C2C90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1830267"/>
            <a:ext cx="1080000" cy="1175696"/>
          </a:xfrm>
          <a:prstGeom prst="rect">
            <a:avLst/>
          </a:prstGeom>
        </p:spPr>
      </p:pic>
      <p:pic>
        <p:nvPicPr>
          <p:cNvPr id="32" name="圖片 31" descr="一張含有 黑色, 黑暗 的圖片&#10;&#10;自動產生的描述">
            <a:extLst>
              <a:ext uri="{FF2B5EF4-FFF2-40B4-BE49-F238E27FC236}">
                <a16:creationId xmlns:a16="http://schemas.microsoft.com/office/drawing/2014/main" id="{F6272D0A-9249-CB74-AAB7-BF91F17A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3852038"/>
            <a:ext cx="1080000" cy="1175696"/>
          </a:xfrm>
          <a:prstGeom prst="rect">
            <a:avLst/>
          </a:prstGeom>
        </p:spPr>
      </p:pic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F18B655C-418A-537E-BD11-D2F567B597A2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701655" y="2418115"/>
            <a:ext cx="1575060" cy="1104373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4A8B5838-C959-00EF-6CE8-3D3A4951EACB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701655" y="3522488"/>
            <a:ext cx="1575060" cy="917398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64F7F5C-3EA3-B630-58C7-5C9D31CAE44C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8356715" y="2414674"/>
            <a:ext cx="1788374" cy="3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CEC60BC-E5C7-D5BA-5CE3-F0B2C25E04C0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8356715" y="4439886"/>
            <a:ext cx="1788374" cy="6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Fully Filled</a:t>
            </a:r>
            <a:endParaRPr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6972DC0-9309-F0EA-500D-4F68CD9C1245}"/>
              </a:ext>
            </a:extLst>
          </p:cNvPr>
          <p:cNvSpPr txBox="1"/>
          <p:nvPr/>
        </p:nvSpPr>
        <p:spPr>
          <a:xfrm>
            <a:off x="5116415" y="2696988"/>
            <a:ext cx="16994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Partially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37" name="圖片 36" descr="一張含有 黑色, 黑暗 的圖片&#10;&#10;自動產生的描述">
            <a:extLst>
              <a:ext uri="{FF2B5EF4-FFF2-40B4-BE49-F238E27FC236}">
                <a16:creationId xmlns:a16="http://schemas.microsoft.com/office/drawing/2014/main" id="{61B79A13-1A6F-DFD9-C512-914701260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89" y="3906199"/>
            <a:ext cx="1080000" cy="108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1E0DF94-53B8-8E17-06C6-C4F50417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89" y="1874674"/>
            <a:ext cx="1080000" cy="108000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66B2974-CC0E-0321-789E-85C7C92C3EBF}"/>
              </a:ext>
            </a:extLst>
          </p:cNvPr>
          <p:cNvSpPr txBox="1"/>
          <p:nvPr/>
        </p:nvSpPr>
        <p:spPr>
          <a:xfrm>
            <a:off x="8077200" y="19359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/ Trade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B86F648-CD0C-B533-285D-6AF72DF26AAE}"/>
              </a:ext>
            </a:extLst>
          </p:cNvPr>
          <p:cNvSpPr txBox="1"/>
          <p:nvPr/>
        </p:nvSpPr>
        <p:spPr>
          <a:xfrm>
            <a:off x="8017932" y="2859794"/>
            <a:ext cx="212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details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</a:t>
            </a:r>
            <a:r>
              <a:rPr lang="zh-TW" altLang="en-US" sz="2400" dirty="0">
                <a:solidFill>
                  <a:srgbClr val="00B050"/>
                </a:solidFill>
              </a:rPr>
              <a:t> </a:t>
            </a:r>
            <a:r>
              <a:rPr lang="en-US" altLang="zh-TW" sz="2400" dirty="0">
                <a:solidFill>
                  <a:srgbClr val="00B050"/>
                </a:solidFill>
              </a:rPr>
              <a:t>details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9393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9393"/>
                </a:solidFill>
              </a:rPr>
              <a:t>Order details</a:t>
            </a:r>
            <a:endParaRPr lang="zh-TW" altLang="en-US" sz="2400" dirty="0">
              <a:solidFill>
                <a:srgbClr val="FF9393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/ Trade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7067BAA-53E8-FDFB-7F31-CA1DCEA2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394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8C3499-D529-99C2-4CE7-30BD31B7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241030-4152-6FFE-29F4-27BEA04005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5156F85-3D74-F963-5C30-6B305000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0890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615;p64">
            <a:extLst>
              <a:ext uri="{FF2B5EF4-FFF2-40B4-BE49-F238E27FC236}">
                <a16:creationId xmlns:a16="http://schemas.microsoft.com/office/drawing/2014/main" id="{100F9121-907C-3105-051D-2CF392315521}"/>
              </a:ext>
            </a:extLst>
          </p:cNvPr>
          <p:cNvSpPr/>
          <p:nvPr/>
        </p:nvSpPr>
        <p:spPr>
          <a:xfrm>
            <a:off x="4386563" y="3986835"/>
            <a:ext cx="1144783" cy="1099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solidFill>
                <a:srgbClr val="42424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7" name="Google Shape;588;p64">
            <a:extLst>
              <a:ext uri="{FF2B5EF4-FFF2-40B4-BE49-F238E27FC236}">
                <a16:creationId xmlns:a16="http://schemas.microsoft.com/office/drawing/2014/main" id="{11DB1CB1-2622-570E-6F13-7A09388E70D5}"/>
              </a:ext>
            </a:extLst>
          </p:cNvPr>
          <p:cNvSpPr/>
          <p:nvPr/>
        </p:nvSpPr>
        <p:spPr>
          <a:xfrm>
            <a:off x="10257168" y="705603"/>
            <a:ext cx="1144783" cy="1149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2" name="Google Shape;588;p64">
            <a:extLst>
              <a:ext uri="{FF2B5EF4-FFF2-40B4-BE49-F238E27FC236}">
                <a16:creationId xmlns:a16="http://schemas.microsoft.com/office/drawing/2014/main" id="{F017DA72-1B0B-7C21-7826-D4791E3C2A4F}"/>
              </a:ext>
            </a:extLst>
          </p:cNvPr>
          <p:cNvSpPr/>
          <p:nvPr/>
        </p:nvSpPr>
        <p:spPr>
          <a:xfrm>
            <a:off x="7513957" y="698607"/>
            <a:ext cx="1144783" cy="1149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" name="Google Shape;588;p64">
            <a:extLst>
              <a:ext uri="{FF2B5EF4-FFF2-40B4-BE49-F238E27FC236}">
                <a16:creationId xmlns:a16="http://schemas.microsoft.com/office/drawing/2014/main" id="{E51E0E9D-19EC-4333-353D-545030EC7B61}"/>
              </a:ext>
            </a:extLst>
          </p:cNvPr>
          <p:cNvSpPr/>
          <p:nvPr/>
        </p:nvSpPr>
        <p:spPr>
          <a:xfrm>
            <a:off x="4394196" y="2767919"/>
            <a:ext cx="1144783" cy="1149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" name="Google Shape;587;p64">
            <a:extLst>
              <a:ext uri="{FF2B5EF4-FFF2-40B4-BE49-F238E27FC236}">
                <a16:creationId xmlns:a16="http://schemas.microsoft.com/office/drawing/2014/main" id="{DB6232C7-7C68-E922-D8A5-8B309D6C4CD0}"/>
              </a:ext>
            </a:extLst>
          </p:cNvPr>
          <p:cNvSpPr/>
          <p:nvPr/>
        </p:nvSpPr>
        <p:spPr>
          <a:xfrm>
            <a:off x="3536372" y="2508919"/>
            <a:ext cx="2824995" cy="3175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" name="Google Shape;591;p64">
            <a:extLst>
              <a:ext uri="{FF2B5EF4-FFF2-40B4-BE49-F238E27FC236}">
                <a16:creationId xmlns:a16="http://schemas.microsoft.com/office/drawing/2014/main" id="{E163716C-2F26-3E88-FD53-F672033615D3}"/>
              </a:ext>
            </a:extLst>
          </p:cNvPr>
          <p:cNvSpPr txBox="1"/>
          <p:nvPr/>
        </p:nvSpPr>
        <p:spPr>
          <a:xfrm>
            <a:off x="6744291" y="-22655"/>
            <a:ext cx="2667600" cy="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Persistent Data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" name="Google Shape;592;p64">
            <a:extLst>
              <a:ext uri="{FF2B5EF4-FFF2-40B4-BE49-F238E27FC236}">
                <a16:creationId xmlns:a16="http://schemas.microsoft.com/office/drawing/2014/main" id="{F169C796-9E48-228F-54EA-FCCD125ED100}"/>
              </a:ext>
            </a:extLst>
          </p:cNvPr>
          <p:cNvSpPr txBox="1"/>
          <p:nvPr/>
        </p:nvSpPr>
        <p:spPr>
          <a:xfrm>
            <a:off x="9471774" y="-5541"/>
            <a:ext cx="2667600" cy="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Cache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6" name="Google Shape;597;p64">
            <a:extLst>
              <a:ext uri="{FF2B5EF4-FFF2-40B4-BE49-F238E27FC236}">
                <a16:creationId xmlns:a16="http://schemas.microsoft.com/office/drawing/2014/main" id="{484BAD45-2177-5DFF-18A3-4A183D3503C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8867" y="4630787"/>
            <a:ext cx="1307065" cy="1307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598;p64">
            <a:extLst>
              <a:ext uri="{FF2B5EF4-FFF2-40B4-BE49-F238E27FC236}">
                <a16:creationId xmlns:a16="http://schemas.microsoft.com/office/drawing/2014/main" id="{7D586F1A-F3C2-8330-AD78-9B1658DB1C4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998" y="3527886"/>
            <a:ext cx="8128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99;p64">
            <a:extLst>
              <a:ext uri="{FF2B5EF4-FFF2-40B4-BE49-F238E27FC236}">
                <a16:creationId xmlns:a16="http://schemas.microsoft.com/office/drawing/2014/main" id="{38710B78-2554-B54E-BDEB-67C446E93B9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5976" y="549612"/>
            <a:ext cx="463583" cy="46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00;p64">
            <a:extLst>
              <a:ext uri="{FF2B5EF4-FFF2-40B4-BE49-F238E27FC236}">
                <a16:creationId xmlns:a16="http://schemas.microsoft.com/office/drawing/2014/main" id="{390ACF1D-5BFF-96FE-2324-9AC2652FD2B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413" y="535876"/>
            <a:ext cx="463583" cy="46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01;p64">
            <a:extLst>
              <a:ext uri="{FF2B5EF4-FFF2-40B4-BE49-F238E27FC236}">
                <a16:creationId xmlns:a16="http://schemas.microsoft.com/office/drawing/2014/main" id="{FC0BA922-BC4E-2354-1785-4BAE74EE096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98915" y="3524253"/>
            <a:ext cx="8128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02;p64">
            <a:extLst>
              <a:ext uri="{FF2B5EF4-FFF2-40B4-BE49-F238E27FC236}">
                <a16:creationId xmlns:a16="http://schemas.microsoft.com/office/drawing/2014/main" id="{F31DC7E3-BAD9-AACA-4D0F-D716EBC2486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8690" y="2633667"/>
            <a:ext cx="350132" cy="35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604;p64">
            <a:extLst>
              <a:ext uri="{FF2B5EF4-FFF2-40B4-BE49-F238E27FC236}">
                <a16:creationId xmlns:a16="http://schemas.microsoft.com/office/drawing/2014/main" id="{49DE2ED7-6BAA-4CF8-F0BB-929902E26367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42469" y="1065559"/>
            <a:ext cx="812800" cy="81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605;p64">
            <a:extLst>
              <a:ext uri="{FF2B5EF4-FFF2-40B4-BE49-F238E27FC236}">
                <a16:creationId xmlns:a16="http://schemas.microsoft.com/office/drawing/2014/main" id="{C4A76E14-15DE-D15E-B07A-A6642C4CDB72}"/>
              </a:ext>
            </a:extLst>
          </p:cNvPr>
          <p:cNvCxnSpPr>
            <a:endCxn id="7" idx="2"/>
          </p:cNvCxnSpPr>
          <p:nvPr/>
        </p:nvCxnSpPr>
        <p:spPr>
          <a:xfrm rot="10800000">
            <a:off x="1282398" y="4340686"/>
            <a:ext cx="0" cy="5164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606;p64">
            <a:extLst>
              <a:ext uri="{FF2B5EF4-FFF2-40B4-BE49-F238E27FC236}">
                <a16:creationId xmlns:a16="http://schemas.microsoft.com/office/drawing/2014/main" id="{438DE7CD-E857-58FF-67AE-0E2702107311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rot="10800000" flipH="1">
            <a:off x="1688798" y="3930686"/>
            <a:ext cx="710000" cy="36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610;p64">
            <a:extLst>
              <a:ext uri="{FF2B5EF4-FFF2-40B4-BE49-F238E27FC236}">
                <a16:creationId xmlns:a16="http://schemas.microsoft.com/office/drawing/2014/main" id="{70E2556B-1280-D49E-7953-B4E94008AE61}"/>
              </a:ext>
            </a:extLst>
          </p:cNvPr>
          <p:cNvSpPr txBox="1"/>
          <p:nvPr/>
        </p:nvSpPr>
        <p:spPr>
          <a:xfrm>
            <a:off x="112399" y="2707663"/>
            <a:ext cx="23400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40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DNS</a:t>
            </a:r>
            <a:endParaRPr sz="240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algn="ctr"/>
            <a:r>
              <a:rPr lang="en" sz="240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Service</a:t>
            </a:r>
            <a:endParaRPr sz="240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6" name="Google Shape;611;p64">
            <a:extLst>
              <a:ext uri="{FF2B5EF4-FFF2-40B4-BE49-F238E27FC236}">
                <a16:creationId xmlns:a16="http://schemas.microsoft.com/office/drawing/2014/main" id="{389CC20F-019F-79D7-9BD8-21445A469702}"/>
              </a:ext>
            </a:extLst>
          </p:cNvPr>
          <p:cNvSpPr txBox="1"/>
          <p:nvPr/>
        </p:nvSpPr>
        <p:spPr>
          <a:xfrm>
            <a:off x="2037116" y="2707653"/>
            <a:ext cx="15364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Load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algn="ctr"/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Balance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7" name="Google Shape;612;p64">
            <a:extLst>
              <a:ext uri="{FF2B5EF4-FFF2-40B4-BE49-F238E27FC236}">
                <a16:creationId xmlns:a16="http://schemas.microsoft.com/office/drawing/2014/main" id="{288249B8-3E63-1EFF-8E9A-DA479D344524}"/>
              </a:ext>
            </a:extLst>
          </p:cNvPr>
          <p:cNvSpPr txBox="1"/>
          <p:nvPr/>
        </p:nvSpPr>
        <p:spPr>
          <a:xfrm>
            <a:off x="3750605" y="5220287"/>
            <a:ext cx="1280000" cy="7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Auto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Scaling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18" name="Google Shape;613;p64">
            <a:extLst>
              <a:ext uri="{FF2B5EF4-FFF2-40B4-BE49-F238E27FC236}">
                <a16:creationId xmlns:a16="http://schemas.microsoft.com/office/drawing/2014/main" id="{96131D63-362B-1754-51A3-D2BEE3A14689}"/>
              </a:ext>
            </a:extLst>
          </p:cNvPr>
          <p:cNvCxnSpPr>
            <a:cxnSpLocks/>
            <a:stCxn id="10" idx="3"/>
            <a:endCxn id="2" idx="1"/>
          </p:cNvCxnSpPr>
          <p:nvPr/>
        </p:nvCxnSpPr>
        <p:spPr>
          <a:xfrm flipV="1">
            <a:off x="3211715" y="3342719"/>
            <a:ext cx="1182481" cy="58793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614;p64">
            <a:extLst>
              <a:ext uri="{FF2B5EF4-FFF2-40B4-BE49-F238E27FC236}">
                <a16:creationId xmlns:a16="http://schemas.microsoft.com/office/drawing/2014/main" id="{2DC94A0D-94B5-75DE-1B6C-60C5D5854C63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>
            <a:off x="3211715" y="3930653"/>
            <a:ext cx="1174848" cy="60578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Google Shape;626;p64">
            <a:extLst>
              <a:ext uri="{FF2B5EF4-FFF2-40B4-BE49-F238E27FC236}">
                <a16:creationId xmlns:a16="http://schemas.microsoft.com/office/drawing/2014/main" id="{296A6769-7EF5-D58D-1A18-37D8149978FD}"/>
              </a:ext>
            </a:extLst>
          </p:cNvPr>
          <p:cNvSpPr txBox="1"/>
          <p:nvPr/>
        </p:nvSpPr>
        <p:spPr>
          <a:xfrm>
            <a:off x="4308869" y="388041"/>
            <a:ext cx="1280000" cy="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Logger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24" name="Google Shape;629;p64">
            <a:extLst>
              <a:ext uri="{FF2B5EF4-FFF2-40B4-BE49-F238E27FC236}">
                <a16:creationId xmlns:a16="http://schemas.microsoft.com/office/drawing/2014/main" id="{ABD8FEF9-88B2-2680-38D2-99230F15E5E3}"/>
              </a:ext>
            </a:extLst>
          </p:cNvPr>
          <p:cNvPicPr preferRelativeResize="0"/>
          <p:nvPr/>
        </p:nvPicPr>
        <p:blipFill>
          <a:blip r:embed="rId9">
            <a:alphaModFix amt="0"/>
          </a:blip>
          <a:stretch>
            <a:fillRect/>
          </a:stretch>
        </p:blipFill>
        <p:spPr>
          <a:xfrm>
            <a:off x="8792261" y="158544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628;p64">
            <a:extLst>
              <a:ext uri="{FF2B5EF4-FFF2-40B4-BE49-F238E27FC236}">
                <a16:creationId xmlns:a16="http://schemas.microsoft.com/office/drawing/2014/main" id="{5EB40A45-08F3-CAC3-0370-2345B507171B}"/>
              </a:ext>
            </a:extLst>
          </p:cNvPr>
          <p:cNvPicPr preferRelativeResize="0"/>
          <p:nvPr/>
        </p:nvPicPr>
        <p:blipFill>
          <a:blip r:embed="rId9">
            <a:alphaModFix amt="0"/>
          </a:blip>
          <a:stretch>
            <a:fillRect/>
          </a:stretch>
        </p:blipFill>
        <p:spPr>
          <a:xfrm>
            <a:off x="8952161" y="158544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632;p64">
            <a:extLst>
              <a:ext uri="{FF2B5EF4-FFF2-40B4-BE49-F238E27FC236}">
                <a16:creationId xmlns:a16="http://schemas.microsoft.com/office/drawing/2014/main" id="{1B31F128-B9D8-B2C5-93A1-0AEF02F568B8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70795" y="5193487"/>
            <a:ext cx="812800" cy="8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588;p64">
            <a:extLst>
              <a:ext uri="{FF2B5EF4-FFF2-40B4-BE49-F238E27FC236}">
                <a16:creationId xmlns:a16="http://schemas.microsoft.com/office/drawing/2014/main" id="{133C9450-13F7-23E1-6F57-84F1BF1F68B3}"/>
              </a:ext>
            </a:extLst>
          </p:cNvPr>
          <p:cNvSpPr/>
          <p:nvPr/>
        </p:nvSpPr>
        <p:spPr>
          <a:xfrm>
            <a:off x="8844874" y="3408905"/>
            <a:ext cx="1160108" cy="111061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C1E82B96-B3B3-60BF-A181-AFA8903DEBBE}"/>
              </a:ext>
            </a:extLst>
          </p:cNvPr>
          <p:cNvCxnSpPr>
            <a:cxnSpLocks/>
            <a:stCxn id="3" idx="0"/>
            <a:endCxn id="12" idx="2"/>
          </p:cNvCxnSpPr>
          <p:nvPr/>
        </p:nvCxnSpPr>
        <p:spPr>
          <a:xfrm flipH="1" flipV="1">
            <a:off x="4948869" y="1878359"/>
            <a:ext cx="1" cy="63056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6F4ABD63-D80E-431C-2F4C-D54E45BC60B5}"/>
              </a:ext>
            </a:extLst>
          </p:cNvPr>
          <p:cNvCxnSpPr>
            <a:cxnSpLocks/>
            <a:stCxn id="2" idx="3"/>
            <a:endCxn id="41" idx="1"/>
          </p:cNvCxnSpPr>
          <p:nvPr/>
        </p:nvCxnSpPr>
        <p:spPr>
          <a:xfrm>
            <a:off x="5538979" y="3342719"/>
            <a:ext cx="1520665" cy="621494"/>
          </a:xfrm>
          <a:prstGeom prst="bentConnector3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3" name="接點: 肘形 32">
            <a:extLst>
              <a:ext uri="{FF2B5EF4-FFF2-40B4-BE49-F238E27FC236}">
                <a16:creationId xmlns:a16="http://schemas.microsoft.com/office/drawing/2014/main" id="{141FFB4A-9832-67B6-D07D-269842323F35}"/>
              </a:ext>
            </a:extLst>
          </p:cNvPr>
          <p:cNvCxnSpPr>
            <a:cxnSpLocks/>
            <a:stCxn id="21" idx="3"/>
            <a:endCxn id="41" idx="1"/>
          </p:cNvCxnSpPr>
          <p:nvPr/>
        </p:nvCxnSpPr>
        <p:spPr>
          <a:xfrm flipV="1">
            <a:off x="5531346" y="3964213"/>
            <a:ext cx="1528298" cy="572222"/>
          </a:xfrm>
          <a:prstGeom prst="bentConnector3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4" name="Google Shape;611;p64">
            <a:extLst>
              <a:ext uri="{FF2B5EF4-FFF2-40B4-BE49-F238E27FC236}">
                <a16:creationId xmlns:a16="http://schemas.microsoft.com/office/drawing/2014/main" id="{3DA26721-2831-7836-1327-D7F19DA63713}"/>
              </a:ext>
            </a:extLst>
          </p:cNvPr>
          <p:cNvSpPr txBox="1"/>
          <p:nvPr/>
        </p:nvSpPr>
        <p:spPr>
          <a:xfrm>
            <a:off x="8586189" y="4583130"/>
            <a:ext cx="1677477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US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Order</a:t>
            </a:r>
          </a:p>
          <a:p>
            <a:pPr algn="ctr"/>
            <a:r>
              <a:rPr lang="en-US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Matching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35" name="圖片 34" descr="一張含有 黑色, 黑暗 的圖片&#10;&#10;自動產生的描述">
            <a:extLst>
              <a:ext uri="{FF2B5EF4-FFF2-40B4-BE49-F238E27FC236}">
                <a16:creationId xmlns:a16="http://schemas.microsoft.com/office/drawing/2014/main" id="{00562A11-0454-DE2A-7108-20F68EFEC5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978" y="1932036"/>
            <a:ext cx="1080000" cy="1175696"/>
          </a:xfrm>
          <a:prstGeom prst="rect">
            <a:avLst/>
          </a:prstGeom>
        </p:spPr>
      </p:pic>
      <p:pic>
        <p:nvPicPr>
          <p:cNvPr id="40" name="圖片 39" descr="一張含有 黑色, 黑暗 的圖片&#10;&#10;自動產生的描述">
            <a:extLst>
              <a:ext uri="{FF2B5EF4-FFF2-40B4-BE49-F238E27FC236}">
                <a16:creationId xmlns:a16="http://schemas.microsoft.com/office/drawing/2014/main" id="{D067022A-AD83-309F-CA57-2A3CC91D72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048" y="3398987"/>
            <a:ext cx="1080000" cy="1175696"/>
          </a:xfrm>
          <a:prstGeom prst="rect">
            <a:avLst/>
          </a:prstGeom>
        </p:spPr>
      </p:pic>
      <p:sp>
        <p:nvSpPr>
          <p:cNvPr id="41" name="Google Shape;588;p64">
            <a:extLst>
              <a:ext uri="{FF2B5EF4-FFF2-40B4-BE49-F238E27FC236}">
                <a16:creationId xmlns:a16="http://schemas.microsoft.com/office/drawing/2014/main" id="{EDE965F2-D576-67EB-1B4C-EF01F86AF3A1}"/>
              </a:ext>
            </a:extLst>
          </p:cNvPr>
          <p:cNvSpPr/>
          <p:nvPr/>
        </p:nvSpPr>
        <p:spPr>
          <a:xfrm>
            <a:off x="7059644" y="3408904"/>
            <a:ext cx="1160108" cy="111061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2" name="Google Shape;588;p64">
            <a:extLst>
              <a:ext uri="{FF2B5EF4-FFF2-40B4-BE49-F238E27FC236}">
                <a16:creationId xmlns:a16="http://schemas.microsoft.com/office/drawing/2014/main" id="{132367C7-3453-0596-CC26-446D768E97EE}"/>
              </a:ext>
            </a:extLst>
          </p:cNvPr>
          <p:cNvSpPr/>
          <p:nvPr/>
        </p:nvSpPr>
        <p:spPr>
          <a:xfrm>
            <a:off x="8844874" y="1997115"/>
            <a:ext cx="1160108" cy="111061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B5C11A91-64AC-3E37-E1AE-F73B465DEE24}"/>
              </a:ext>
            </a:extLst>
          </p:cNvPr>
          <p:cNvCxnSpPr>
            <a:stCxn id="41" idx="3"/>
            <a:endCxn id="28" idx="1"/>
          </p:cNvCxnSpPr>
          <p:nvPr/>
        </p:nvCxnSpPr>
        <p:spPr>
          <a:xfrm>
            <a:off x="8219752" y="3964213"/>
            <a:ext cx="625122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60EA78B9-65DF-1560-446A-B5FE0254B322}"/>
              </a:ext>
            </a:extLst>
          </p:cNvPr>
          <p:cNvCxnSpPr>
            <a:stCxn id="28" idx="0"/>
            <a:endCxn id="42" idx="2"/>
          </p:cNvCxnSpPr>
          <p:nvPr/>
        </p:nvCxnSpPr>
        <p:spPr>
          <a:xfrm flipV="1">
            <a:off x="9424928" y="3107732"/>
            <a:ext cx="0" cy="30117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4" name="接點: 肘形 53">
            <a:extLst>
              <a:ext uri="{FF2B5EF4-FFF2-40B4-BE49-F238E27FC236}">
                <a16:creationId xmlns:a16="http://schemas.microsoft.com/office/drawing/2014/main" id="{2333BBC8-B59D-4393-BEF5-F6DDFA2F997A}"/>
              </a:ext>
            </a:extLst>
          </p:cNvPr>
          <p:cNvCxnSpPr>
            <a:cxnSpLocks/>
            <a:stCxn id="42" idx="3"/>
            <a:endCxn id="57" idx="2"/>
          </p:cNvCxnSpPr>
          <p:nvPr/>
        </p:nvCxnSpPr>
        <p:spPr>
          <a:xfrm flipV="1">
            <a:off x="10004982" y="1855203"/>
            <a:ext cx="824578" cy="697221"/>
          </a:xfrm>
          <a:prstGeom prst="bent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28E92854-B700-4398-387D-412F8A6EB26C}"/>
              </a:ext>
            </a:extLst>
          </p:cNvPr>
          <p:cNvCxnSpPr>
            <a:cxnSpLocks/>
            <a:stCxn id="42" idx="1"/>
            <a:endCxn id="52" idx="2"/>
          </p:cNvCxnSpPr>
          <p:nvPr/>
        </p:nvCxnSpPr>
        <p:spPr>
          <a:xfrm rot="10800000">
            <a:off x="8086350" y="1848208"/>
            <a:ext cx="758525" cy="704217"/>
          </a:xfrm>
          <a:prstGeom prst="bent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5" name="接點: 肘形 74">
            <a:extLst>
              <a:ext uri="{FF2B5EF4-FFF2-40B4-BE49-F238E27FC236}">
                <a16:creationId xmlns:a16="http://schemas.microsoft.com/office/drawing/2014/main" id="{4C4740C8-2BD6-A0E0-8515-9623886977B1}"/>
              </a:ext>
            </a:extLst>
          </p:cNvPr>
          <p:cNvCxnSpPr>
            <a:cxnSpLocks/>
            <a:stCxn id="57" idx="3"/>
            <a:endCxn id="28" idx="3"/>
          </p:cNvCxnSpPr>
          <p:nvPr/>
        </p:nvCxnSpPr>
        <p:spPr>
          <a:xfrm flipH="1">
            <a:off x="10004982" y="1280403"/>
            <a:ext cx="1396969" cy="2683811"/>
          </a:xfrm>
          <a:prstGeom prst="bentConnector3">
            <a:avLst>
              <a:gd name="adj1" fmla="val -16364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pic>
        <p:nvPicPr>
          <p:cNvPr id="36" name="圖片 35" descr="一張含有 圖形, 美工圖案, 平面設計, 創造力 的圖片&#10;&#10;自動產生的描述">
            <a:extLst>
              <a:ext uri="{FF2B5EF4-FFF2-40B4-BE49-F238E27FC236}">
                <a16:creationId xmlns:a16="http://schemas.microsoft.com/office/drawing/2014/main" id="{2D7FDB24-F39B-EC2C-AEB8-CBC79A4F65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196" y="3002504"/>
            <a:ext cx="1125415" cy="812800"/>
          </a:xfrm>
          <a:prstGeom prst="rect">
            <a:avLst/>
          </a:prstGeom>
        </p:spPr>
      </p:pic>
      <p:pic>
        <p:nvPicPr>
          <p:cNvPr id="38" name="Google Shape;602;p64">
            <a:extLst>
              <a:ext uri="{FF2B5EF4-FFF2-40B4-BE49-F238E27FC236}">
                <a16:creationId xmlns:a16="http://schemas.microsoft.com/office/drawing/2014/main" id="{572BAC6C-552D-80B6-ED04-C9DC4ECA507E}"/>
              </a:ext>
            </a:extLst>
          </p:cNvPr>
          <p:cNvPicPr preferRelativeResize="0"/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4485700" y="4925798"/>
            <a:ext cx="350132" cy="35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圖片 38" descr="一張含有 圖形, 美工圖案, 平面設計, 創造力 的圖片&#10;&#10;自動產生的描述">
            <a:extLst>
              <a:ext uri="{FF2B5EF4-FFF2-40B4-BE49-F238E27FC236}">
                <a16:creationId xmlns:a16="http://schemas.microsoft.com/office/drawing/2014/main" id="{BCCF8810-779E-DABF-C5DA-F7AD11761E5E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196" y="4176730"/>
            <a:ext cx="1125415" cy="812800"/>
          </a:xfrm>
          <a:prstGeom prst="rect">
            <a:avLst/>
          </a:prstGeom>
        </p:spPr>
      </p:pic>
      <p:pic>
        <p:nvPicPr>
          <p:cNvPr id="45" name="Google Shape;602;p64">
            <a:extLst>
              <a:ext uri="{FF2B5EF4-FFF2-40B4-BE49-F238E27FC236}">
                <a16:creationId xmlns:a16="http://schemas.microsoft.com/office/drawing/2014/main" id="{FD49C851-2328-0CCA-2680-066C850382FE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961482" y="3211598"/>
            <a:ext cx="350132" cy="35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圖片 45" descr="一張含有 圖形, 美工圖案, 平面設計, 創造力 的圖片&#10;&#10;自動產生的描述">
            <a:extLst>
              <a:ext uri="{FF2B5EF4-FFF2-40B4-BE49-F238E27FC236}">
                <a16:creationId xmlns:a16="http://schemas.microsoft.com/office/drawing/2014/main" id="{098787F2-8EC6-D7D8-82B3-DEDD472B70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988" y="3580435"/>
            <a:ext cx="1125415" cy="812800"/>
          </a:xfrm>
          <a:prstGeom prst="rect">
            <a:avLst/>
          </a:prstGeom>
        </p:spPr>
      </p:pic>
      <p:pic>
        <p:nvPicPr>
          <p:cNvPr id="49" name="圖片 48" descr="一張含有 圖形, 文字, 平面設計, 字型 的圖片&#10;&#10;自動產生的描述">
            <a:extLst>
              <a:ext uri="{FF2B5EF4-FFF2-40B4-BE49-F238E27FC236}">
                <a16:creationId xmlns:a16="http://schemas.microsoft.com/office/drawing/2014/main" id="{413A5735-D54A-121B-9230-608CF0C4F7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283" y="1027637"/>
            <a:ext cx="754772" cy="754772"/>
          </a:xfrm>
          <a:prstGeom prst="rect">
            <a:avLst/>
          </a:prstGeom>
        </p:spPr>
      </p:pic>
      <p:pic>
        <p:nvPicPr>
          <p:cNvPr id="64" name="圖片 63" descr="一張含有 符號, 設計 的圖片&#10;&#10;自動產生的描述">
            <a:extLst>
              <a:ext uri="{FF2B5EF4-FFF2-40B4-BE49-F238E27FC236}">
                <a16:creationId xmlns:a16="http://schemas.microsoft.com/office/drawing/2014/main" id="{B83B231F-1A59-D336-B034-FA5AF96DC50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950" y="1052914"/>
            <a:ext cx="938955" cy="704217"/>
          </a:xfrm>
          <a:prstGeom prst="rect">
            <a:avLst/>
          </a:prstGeom>
        </p:spPr>
      </p:pic>
      <p:sp>
        <p:nvSpPr>
          <p:cNvPr id="22" name="投影片編號版面配置區 21">
            <a:extLst>
              <a:ext uri="{FF2B5EF4-FFF2-40B4-BE49-F238E27FC236}">
                <a16:creationId xmlns:a16="http://schemas.microsoft.com/office/drawing/2014/main" id="{B85B30E3-F91B-15AA-C44C-8FF616A89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132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32ABF-2C3F-BF6E-515D-212273BF4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圓角矩形 19">
            <a:extLst>
              <a:ext uri="{FF2B5EF4-FFF2-40B4-BE49-F238E27FC236}">
                <a16:creationId xmlns:a16="http://schemas.microsoft.com/office/drawing/2014/main" id="{692C0D42-6498-106A-30AA-DA4625C80945}"/>
              </a:ext>
            </a:extLst>
          </p:cNvPr>
          <p:cNvSpPr/>
          <p:nvPr/>
        </p:nvSpPr>
        <p:spPr>
          <a:xfrm>
            <a:off x="2175164" y="3601"/>
            <a:ext cx="4569127" cy="68543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Google Shape;615;p64">
            <a:extLst>
              <a:ext uri="{FF2B5EF4-FFF2-40B4-BE49-F238E27FC236}">
                <a16:creationId xmlns:a16="http://schemas.microsoft.com/office/drawing/2014/main" id="{19EBC480-8A8B-2349-C278-CE0DD45EAA6A}"/>
              </a:ext>
            </a:extLst>
          </p:cNvPr>
          <p:cNvSpPr/>
          <p:nvPr/>
        </p:nvSpPr>
        <p:spPr>
          <a:xfrm>
            <a:off x="4386563" y="3986835"/>
            <a:ext cx="1144783" cy="1099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solidFill>
                <a:srgbClr val="42424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7" name="Google Shape;588;p64">
            <a:extLst>
              <a:ext uri="{FF2B5EF4-FFF2-40B4-BE49-F238E27FC236}">
                <a16:creationId xmlns:a16="http://schemas.microsoft.com/office/drawing/2014/main" id="{196EAE6F-8158-79E4-CF70-F3E3B53A01A2}"/>
              </a:ext>
            </a:extLst>
          </p:cNvPr>
          <p:cNvSpPr/>
          <p:nvPr/>
        </p:nvSpPr>
        <p:spPr>
          <a:xfrm>
            <a:off x="10257168" y="705603"/>
            <a:ext cx="1144783" cy="1149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2" name="Google Shape;588;p64">
            <a:extLst>
              <a:ext uri="{FF2B5EF4-FFF2-40B4-BE49-F238E27FC236}">
                <a16:creationId xmlns:a16="http://schemas.microsoft.com/office/drawing/2014/main" id="{C900D096-FDF8-FB78-5989-1FF79ED7CDB6}"/>
              </a:ext>
            </a:extLst>
          </p:cNvPr>
          <p:cNvSpPr/>
          <p:nvPr/>
        </p:nvSpPr>
        <p:spPr>
          <a:xfrm>
            <a:off x="7513957" y="698607"/>
            <a:ext cx="1144783" cy="1149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" name="Google Shape;588;p64">
            <a:extLst>
              <a:ext uri="{FF2B5EF4-FFF2-40B4-BE49-F238E27FC236}">
                <a16:creationId xmlns:a16="http://schemas.microsoft.com/office/drawing/2014/main" id="{4A96E9C1-FD04-DAB1-69EF-5A338D4B5BFA}"/>
              </a:ext>
            </a:extLst>
          </p:cNvPr>
          <p:cNvSpPr/>
          <p:nvPr/>
        </p:nvSpPr>
        <p:spPr>
          <a:xfrm>
            <a:off x="4394196" y="2767919"/>
            <a:ext cx="1144783" cy="1149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" name="Google Shape;587;p64">
            <a:extLst>
              <a:ext uri="{FF2B5EF4-FFF2-40B4-BE49-F238E27FC236}">
                <a16:creationId xmlns:a16="http://schemas.microsoft.com/office/drawing/2014/main" id="{2AA5535E-34AA-861F-D13F-5B9FF9528FC2}"/>
              </a:ext>
            </a:extLst>
          </p:cNvPr>
          <p:cNvSpPr/>
          <p:nvPr/>
        </p:nvSpPr>
        <p:spPr>
          <a:xfrm>
            <a:off x="3536372" y="2508919"/>
            <a:ext cx="2824995" cy="3175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" name="Google Shape;591;p64">
            <a:extLst>
              <a:ext uri="{FF2B5EF4-FFF2-40B4-BE49-F238E27FC236}">
                <a16:creationId xmlns:a16="http://schemas.microsoft.com/office/drawing/2014/main" id="{5A367FC7-1868-FEAC-943D-C2EC03DBC152}"/>
              </a:ext>
            </a:extLst>
          </p:cNvPr>
          <p:cNvSpPr txBox="1"/>
          <p:nvPr/>
        </p:nvSpPr>
        <p:spPr>
          <a:xfrm>
            <a:off x="6744291" y="-22655"/>
            <a:ext cx="2667600" cy="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Persistent Data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" name="Google Shape;592;p64">
            <a:extLst>
              <a:ext uri="{FF2B5EF4-FFF2-40B4-BE49-F238E27FC236}">
                <a16:creationId xmlns:a16="http://schemas.microsoft.com/office/drawing/2014/main" id="{AF0F1FE0-F553-57BA-D99B-26CF404E06CA}"/>
              </a:ext>
            </a:extLst>
          </p:cNvPr>
          <p:cNvSpPr txBox="1"/>
          <p:nvPr/>
        </p:nvSpPr>
        <p:spPr>
          <a:xfrm>
            <a:off x="9471774" y="-5541"/>
            <a:ext cx="2667600" cy="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Cache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6" name="Google Shape;597;p64">
            <a:extLst>
              <a:ext uri="{FF2B5EF4-FFF2-40B4-BE49-F238E27FC236}">
                <a16:creationId xmlns:a16="http://schemas.microsoft.com/office/drawing/2014/main" id="{D84137E3-5EB9-8AB2-8BFC-9AC0AAB614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8867" y="4630787"/>
            <a:ext cx="1307065" cy="1307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598;p64">
            <a:extLst>
              <a:ext uri="{FF2B5EF4-FFF2-40B4-BE49-F238E27FC236}">
                <a16:creationId xmlns:a16="http://schemas.microsoft.com/office/drawing/2014/main" id="{A10347EA-B160-DD1F-4DA5-9E852426F34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998" y="3527886"/>
            <a:ext cx="8128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99;p64">
            <a:extLst>
              <a:ext uri="{FF2B5EF4-FFF2-40B4-BE49-F238E27FC236}">
                <a16:creationId xmlns:a16="http://schemas.microsoft.com/office/drawing/2014/main" id="{A42FC2C3-5BF8-F81F-FBF1-8C85FC279F7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5976" y="549612"/>
            <a:ext cx="463583" cy="46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00;p64">
            <a:extLst>
              <a:ext uri="{FF2B5EF4-FFF2-40B4-BE49-F238E27FC236}">
                <a16:creationId xmlns:a16="http://schemas.microsoft.com/office/drawing/2014/main" id="{D39F177D-DB17-DFED-9661-2487CED391D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413" y="535876"/>
            <a:ext cx="463583" cy="46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01;p64">
            <a:extLst>
              <a:ext uri="{FF2B5EF4-FFF2-40B4-BE49-F238E27FC236}">
                <a16:creationId xmlns:a16="http://schemas.microsoft.com/office/drawing/2014/main" id="{C2B8E6A2-79D5-235F-4932-31B1D14CF4D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98915" y="3524253"/>
            <a:ext cx="8128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02;p64">
            <a:extLst>
              <a:ext uri="{FF2B5EF4-FFF2-40B4-BE49-F238E27FC236}">
                <a16:creationId xmlns:a16="http://schemas.microsoft.com/office/drawing/2014/main" id="{BEDF27B3-5D23-08E4-EA4B-646B95690BC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8690" y="2633667"/>
            <a:ext cx="350132" cy="35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604;p64">
            <a:extLst>
              <a:ext uri="{FF2B5EF4-FFF2-40B4-BE49-F238E27FC236}">
                <a16:creationId xmlns:a16="http://schemas.microsoft.com/office/drawing/2014/main" id="{49E48DF9-8F20-554F-012B-D2F0D0C772C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42469" y="1065559"/>
            <a:ext cx="812800" cy="81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605;p64">
            <a:extLst>
              <a:ext uri="{FF2B5EF4-FFF2-40B4-BE49-F238E27FC236}">
                <a16:creationId xmlns:a16="http://schemas.microsoft.com/office/drawing/2014/main" id="{B92F9963-DE2B-977B-F58A-A0097996F54C}"/>
              </a:ext>
            </a:extLst>
          </p:cNvPr>
          <p:cNvCxnSpPr>
            <a:endCxn id="7" idx="2"/>
          </p:cNvCxnSpPr>
          <p:nvPr/>
        </p:nvCxnSpPr>
        <p:spPr>
          <a:xfrm rot="10800000">
            <a:off x="1282398" y="4340686"/>
            <a:ext cx="0" cy="5164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606;p64">
            <a:extLst>
              <a:ext uri="{FF2B5EF4-FFF2-40B4-BE49-F238E27FC236}">
                <a16:creationId xmlns:a16="http://schemas.microsoft.com/office/drawing/2014/main" id="{CB5FE29D-6156-1607-7AFF-839D065B0F20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rot="10800000" flipH="1">
            <a:off x="1688798" y="3930686"/>
            <a:ext cx="710000" cy="36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610;p64">
            <a:extLst>
              <a:ext uri="{FF2B5EF4-FFF2-40B4-BE49-F238E27FC236}">
                <a16:creationId xmlns:a16="http://schemas.microsoft.com/office/drawing/2014/main" id="{B3EF9261-2D01-64B4-72A4-615870003258}"/>
              </a:ext>
            </a:extLst>
          </p:cNvPr>
          <p:cNvSpPr txBox="1"/>
          <p:nvPr/>
        </p:nvSpPr>
        <p:spPr>
          <a:xfrm>
            <a:off x="112399" y="2707663"/>
            <a:ext cx="23400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40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DNS</a:t>
            </a:r>
            <a:endParaRPr sz="240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algn="ctr"/>
            <a:r>
              <a:rPr lang="en" sz="240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Service</a:t>
            </a:r>
            <a:endParaRPr sz="240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6" name="Google Shape;611;p64">
            <a:extLst>
              <a:ext uri="{FF2B5EF4-FFF2-40B4-BE49-F238E27FC236}">
                <a16:creationId xmlns:a16="http://schemas.microsoft.com/office/drawing/2014/main" id="{E5449D19-BD2A-A1A8-CD71-61F93BD20CF4}"/>
              </a:ext>
            </a:extLst>
          </p:cNvPr>
          <p:cNvSpPr txBox="1"/>
          <p:nvPr/>
        </p:nvSpPr>
        <p:spPr>
          <a:xfrm>
            <a:off x="2037116" y="2707653"/>
            <a:ext cx="15364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Load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algn="ctr"/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Balance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7" name="Google Shape;612;p64">
            <a:extLst>
              <a:ext uri="{FF2B5EF4-FFF2-40B4-BE49-F238E27FC236}">
                <a16:creationId xmlns:a16="http://schemas.microsoft.com/office/drawing/2014/main" id="{CC18DA45-8E3F-67B3-BA20-171BCF3160D8}"/>
              </a:ext>
            </a:extLst>
          </p:cNvPr>
          <p:cNvSpPr txBox="1"/>
          <p:nvPr/>
        </p:nvSpPr>
        <p:spPr>
          <a:xfrm>
            <a:off x="3750605" y="5220287"/>
            <a:ext cx="1280000" cy="7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>
                <a:latin typeface="Noto Sans"/>
                <a:ea typeface="Noto Sans"/>
                <a:cs typeface="Noto Sans"/>
                <a:sym typeface="Noto Sans"/>
              </a:rPr>
              <a:t>Auto</a:t>
            </a:r>
            <a:endParaRPr sz="2400" dirty="0">
              <a:latin typeface="Noto Sans"/>
              <a:ea typeface="Noto Sans"/>
              <a:cs typeface="Noto Sans"/>
              <a:sym typeface="Noto Sans"/>
            </a:endParaRPr>
          </a:p>
          <a:p>
            <a:r>
              <a:rPr lang="en" sz="2400" dirty="0">
                <a:latin typeface="Noto Sans"/>
                <a:ea typeface="Noto Sans"/>
                <a:cs typeface="Noto Sans"/>
                <a:sym typeface="Noto Sans"/>
              </a:rPr>
              <a:t>Scaling</a:t>
            </a:r>
            <a:endParaRPr sz="2400" dirty="0"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18" name="Google Shape;613;p64">
            <a:extLst>
              <a:ext uri="{FF2B5EF4-FFF2-40B4-BE49-F238E27FC236}">
                <a16:creationId xmlns:a16="http://schemas.microsoft.com/office/drawing/2014/main" id="{D7F85DBC-8139-EFA4-C4C2-A059E47240A7}"/>
              </a:ext>
            </a:extLst>
          </p:cNvPr>
          <p:cNvCxnSpPr>
            <a:cxnSpLocks/>
            <a:stCxn id="10" idx="3"/>
            <a:endCxn id="2" idx="1"/>
          </p:cNvCxnSpPr>
          <p:nvPr/>
        </p:nvCxnSpPr>
        <p:spPr>
          <a:xfrm flipV="1">
            <a:off x="3211715" y="3342719"/>
            <a:ext cx="1182481" cy="58793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614;p64">
            <a:extLst>
              <a:ext uri="{FF2B5EF4-FFF2-40B4-BE49-F238E27FC236}">
                <a16:creationId xmlns:a16="http://schemas.microsoft.com/office/drawing/2014/main" id="{9E9298C5-ACD8-7E13-EB3C-F082D9CB6675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>
            <a:off x="3211715" y="3930653"/>
            <a:ext cx="1174848" cy="60578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Google Shape;626;p64">
            <a:extLst>
              <a:ext uri="{FF2B5EF4-FFF2-40B4-BE49-F238E27FC236}">
                <a16:creationId xmlns:a16="http://schemas.microsoft.com/office/drawing/2014/main" id="{63D0A41F-0CD8-00D5-5C15-B116ECE74265}"/>
              </a:ext>
            </a:extLst>
          </p:cNvPr>
          <p:cNvSpPr txBox="1"/>
          <p:nvPr/>
        </p:nvSpPr>
        <p:spPr>
          <a:xfrm>
            <a:off x="4308869" y="388041"/>
            <a:ext cx="1280000" cy="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Logger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24" name="Google Shape;629;p64">
            <a:extLst>
              <a:ext uri="{FF2B5EF4-FFF2-40B4-BE49-F238E27FC236}">
                <a16:creationId xmlns:a16="http://schemas.microsoft.com/office/drawing/2014/main" id="{97A62854-A601-5A1A-4255-BA393D93B41F}"/>
              </a:ext>
            </a:extLst>
          </p:cNvPr>
          <p:cNvPicPr preferRelativeResize="0"/>
          <p:nvPr/>
        </p:nvPicPr>
        <p:blipFill>
          <a:blip r:embed="rId9">
            <a:alphaModFix amt="0"/>
          </a:blip>
          <a:stretch>
            <a:fillRect/>
          </a:stretch>
        </p:blipFill>
        <p:spPr>
          <a:xfrm>
            <a:off x="8792261" y="158544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628;p64">
            <a:extLst>
              <a:ext uri="{FF2B5EF4-FFF2-40B4-BE49-F238E27FC236}">
                <a16:creationId xmlns:a16="http://schemas.microsoft.com/office/drawing/2014/main" id="{BBB757DF-97AB-C95D-45AB-8179CE43597E}"/>
              </a:ext>
            </a:extLst>
          </p:cNvPr>
          <p:cNvPicPr preferRelativeResize="0"/>
          <p:nvPr/>
        </p:nvPicPr>
        <p:blipFill>
          <a:blip r:embed="rId9">
            <a:alphaModFix amt="0"/>
          </a:blip>
          <a:stretch>
            <a:fillRect/>
          </a:stretch>
        </p:blipFill>
        <p:spPr>
          <a:xfrm>
            <a:off x="8952161" y="158544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632;p64">
            <a:extLst>
              <a:ext uri="{FF2B5EF4-FFF2-40B4-BE49-F238E27FC236}">
                <a16:creationId xmlns:a16="http://schemas.microsoft.com/office/drawing/2014/main" id="{E9E276D7-E10D-5899-3813-2872206499B4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70795" y="5193487"/>
            <a:ext cx="812800" cy="8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588;p64">
            <a:extLst>
              <a:ext uri="{FF2B5EF4-FFF2-40B4-BE49-F238E27FC236}">
                <a16:creationId xmlns:a16="http://schemas.microsoft.com/office/drawing/2014/main" id="{28E182E8-3959-E976-985A-298EE0E86F5A}"/>
              </a:ext>
            </a:extLst>
          </p:cNvPr>
          <p:cNvSpPr/>
          <p:nvPr/>
        </p:nvSpPr>
        <p:spPr>
          <a:xfrm>
            <a:off x="8844874" y="3408905"/>
            <a:ext cx="1160108" cy="111061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729304CA-96E3-B4FF-924C-E514BA8407C8}"/>
              </a:ext>
            </a:extLst>
          </p:cNvPr>
          <p:cNvCxnSpPr>
            <a:cxnSpLocks/>
            <a:stCxn id="3" idx="0"/>
            <a:endCxn id="12" idx="2"/>
          </p:cNvCxnSpPr>
          <p:nvPr/>
        </p:nvCxnSpPr>
        <p:spPr>
          <a:xfrm flipH="1" flipV="1">
            <a:off x="4948869" y="1878359"/>
            <a:ext cx="1" cy="63056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2305B1F1-DBC1-E27A-3B2B-EB80496B1A99}"/>
              </a:ext>
            </a:extLst>
          </p:cNvPr>
          <p:cNvCxnSpPr>
            <a:cxnSpLocks/>
            <a:stCxn id="2" idx="3"/>
            <a:endCxn id="41" idx="1"/>
          </p:cNvCxnSpPr>
          <p:nvPr/>
        </p:nvCxnSpPr>
        <p:spPr>
          <a:xfrm>
            <a:off x="5538979" y="3342719"/>
            <a:ext cx="1520665" cy="621494"/>
          </a:xfrm>
          <a:prstGeom prst="bentConnector3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3" name="接點: 肘形 32">
            <a:extLst>
              <a:ext uri="{FF2B5EF4-FFF2-40B4-BE49-F238E27FC236}">
                <a16:creationId xmlns:a16="http://schemas.microsoft.com/office/drawing/2014/main" id="{6C0993D6-3CD5-E6EC-9E5F-9E2A70BC7F98}"/>
              </a:ext>
            </a:extLst>
          </p:cNvPr>
          <p:cNvCxnSpPr>
            <a:cxnSpLocks/>
            <a:stCxn id="21" idx="3"/>
            <a:endCxn id="41" idx="1"/>
          </p:cNvCxnSpPr>
          <p:nvPr/>
        </p:nvCxnSpPr>
        <p:spPr>
          <a:xfrm flipV="1">
            <a:off x="5531346" y="3964213"/>
            <a:ext cx="1528298" cy="572222"/>
          </a:xfrm>
          <a:prstGeom prst="bentConnector3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4" name="Google Shape;611;p64">
            <a:extLst>
              <a:ext uri="{FF2B5EF4-FFF2-40B4-BE49-F238E27FC236}">
                <a16:creationId xmlns:a16="http://schemas.microsoft.com/office/drawing/2014/main" id="{01959EA1-88BD-A7E3-CFC1-58E99A582D52}"/>
              </a:ext>
            </a:extLst>
          </p:cNvPr>
          <p:cNvSpPr txBox="1"/>
          <p:nvPr/>
        </p:nvSpPr>
        <p:spPr>
          <a:xfrm>
            <a:off x="8586189" y="4583130"/>
            <a:ext cx="1677477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US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Order</a:t>
            </a:r>
          </a:p>
          <a:p>
            <a:pPr algn="ctr"/>
            <a:r>
              <a:rPr lang="en-US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Matching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35" name="圖片 34" descr="一張含有 黑色, 黑暗 的圖片&#10;&#10;自動產生的描述">
            <a:extLst>
              <a:ext uri="{FF2B5EF4-FFF2-40B4-BE49-F238E27FC236}">
                <a16:creationId xmlns:a16="http://schemas.microsoft.com/office/drawing/2014/main" id="{459AAADA-34AE-2D90-1AF3-E8A78BE82C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978" y="1932036"/>
            <a:ext cx="1080000" cy="1175696"/>
          </a:xfrm>
          <a:prstGeom prst="rect">
            <a:avLst/>
          </a:prstGeom>
        </p:spPr>
      </p:pic>
      <p:pic>
        <p:nvPicPr>
          <p:cNvPr id="40" name="圖片 39" descr="一張含有 黑色, 黑暗 的圖片&#10;&#10;自動產生的描述">
            <a:extLst>
              <a:ext uri="{FF2B5EF4-FFF2-40B4-BE49-F238E27FC236}">
                <a16:creationId xmlns:a16="http://schemas.microsoft.com/office/drawing/2014/main" id="{D6D6A8D4-0DBC-A480-2D7C-F9629E5AFD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048" y="3398987"/>
            <a:ext cx="1080000" cy="1175696"/>
          </a:xfrm>
          <a:prstGeom prst="rect">
            <a:avLst/>
          </a:prstGeom>
        </p:spPr>
      </p:pic>
      <p:sp>
        <p:nvSpPr>
          <p:cNvPr id="41" name="Google Shape;588;p64">
            <a:extLst>
              <a:ext uri="{FF2B5EF4-FFF2-40B4-BE49-F238E27FC236}">
                <a16:creationId xmlns:a16="http://schemas.microsoft.com/office/drawing/2014/main" id="{D93BC5DA-4C6E-B9C3-DC14-5C8F8FF4BD19}"/>
              </a:ext>
            </a:extLst>
          </p:cNvPr>
          <p:cNvSpPr/>
          <p:nvPr/>
        </p:nvSpPr>
        <p:spPr>
          <a:xfrm>
            <a:off x="7059644" y="3408904"/>
            <a:ext cx="1160108" cy="111061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2" name="Google Shape;588;p64">
            <a:extLst>
              <a:ext uri="{FF2B5EF4-FFF2-40B4-BE49-F238E27FC236}">
                <a16:creationId xmlns:a16="http://schemas.microsoft.com/office/drawing/2014/main" id="{C41BD55C-ECFA-4F2C-9345-4ED8499F98E7}"/>
              </a:ext>
            </a:extLst>
          </p:cNvPr>
          <p:cNvSpPr/>
          <p:nvPr/>
        </p:nvSpPr>
        <p:spPr>
          <a:xfrm>
            <a:off x="8844874" y="1997115"/>
            <a:ext cx="1160108" cy="111061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ACC56793-D79C-D934-1ADB-C6AF9FB93282}"/>
              </a:ext>
            </a:extLst>
          </p:cNvPr>
          <p:cNvCxnSpPr>
            <a:stCxn id="41" idx="3"/>
            <a:endCxn id="28" idx="1"/>
          </p:cNvCxnSpPr>
          <p:nvPr/>
        </p:nvCxnSpPr>
        <p:spPr>
          <a:xfrm>
            <a:off x="8219752" y="3964213"/>
            <a:ext cx="625122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92840068-FA7D-1D3C-E58D-0CC91A416179}"/>
              </a:ext>
            </a:extLst>
          </p:cNvPr>
          <p:cNvCxnSpPr>
            <a:stCxn id="28" idx="0"/>
            <a:endCxn id="42" idx="2"/>
          </p:cNvCxnSpPr>
          <p:nvPr/>
        </p:nvCxnSpPr>
        <p:spPr>
          <a:xfrm flipV="1">
            <a:off x="9424928" y="3107732"/>
            <a:ext cx="0" cy="30117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4" name="接點: 肘形 53">
            <a:extLst>
              <a:ext uri="{FF2B5EF4-FFF2-40B4-BE49-F238E27FC236}">
                <a16:creationId xmlns:a16="http://schemas.microsoft.com/office/drawing/2014/main" id="{247964D3-ABBB-3DE4-E493-F40D51F12049}"/>
              </a:ext>
            </a:extLst>
          </p:cNvPr>
          <p:cNvCxnSpPr>
            <a:cxnSpLocks/>
            <a:stCxn id="42" idx="3"/>
            <a:endCxn id="57" idx="2"/>
          </p:cNvCxnSpPr>
          <p:nvPr/>
        </p:nvCxnSpPr>
        <p:spPr>
          <a:xfrm flipV="1">
            <a:off x="10004982" y="1855203"/>
            <a:ext cx="824578" cy="697221"/>
          </a:xfrm>
          <a:prstGeom prst="bent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461E1FC8-039A-8C3D-36C8-698D5BA13B66}"/>
              </a:ext>
            </a:extLst>
          </p:cNvPr>
          <p:cNvCxnSpPr>
            <a:cxnSpLocks/>
            <a:stCxn id="42" idx="1"/>
            <a:endCxn id="52" idx="2"/>
          </p:cNvCxnSpPr>
          <p:nvPr/>
        </p:nvCxnSpPr>
        <p:spPr>
          <a:xfrm rot="10800000">
            <a:off x="8086350" y="1848208"/>
            <a:ext cx="758525" cy="704217"/>
          </a:xfrm>
          <a:prstGeom prst="bent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5" name="接點: 肘形 74">
            <a:extLst>
              <a:ext uri="{FF2B5EF4-FFF2-40B4-BE49-F238E27FC236}">
                <a16:creationId xmlns:a16="http://schemas.microsoft.com/office/drawing/2014/main" id="{F15178C1-9F62-C1C3-EE40-E9BE684E8352}"/>
              </a:ext>
            </a:extLst>
          </p:cNvPr>
          <p:cNvCxnSpPr>
            <a:cxnSpLocks/>
            <a:stCxn id="57" idx="3"/>
            <a:endCxn id="28" idx="3"/>
          </p:cNvCxnSpPr>
          <p:nvPr/>
        </p:nvCxnSpPr>
        <p:spPr>
          <a:xfrm flipH="1">
            <a:off x="10004982" y="1280403"/>
            <a:ext cx="1396969" cy="2683811"/>
          </a:xfrm>
          <a:prstGeom prst="bentConnector3">
            <a:avLst>
              <a:gd name="adj1" fmla="val -16364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pic>
        <p:nvPicPr>
          <p:cNvPr id="36" name="圖片 35" descr="一張含有 圖形, 美工圖案, 平面設計, 創造力 的圖片&#10;&#10;自動產生的描述">
            <a:extLst>
              <a:ext uri="{FF2B5EF4-FFF2-40B4-BE49-F238E27FC236}">
                <a16:creationId xmlns:a16="http://schemas.microsoft.com/office/drawing/2014/main" id="{4D391729-3E15-F6D1-B49E-4B6929446C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196" y="3002504"/>
            <a:ext cx="1125415" cy="812800"/>
          </a:xfrm>
          <a:prstGeom prst="rect">
            <a:avLst/>
          </a:prstGeom>
        </p:spPr>
      </p:pic>
      <p:pic>
        <p:nvPicPr>
          <p:cNvPr id="38" name="Google Shape;602;p64">
            <a:extLst>
              <a:ext uri="{FF2B5EF4-FFF2-40B4-BE49-F238E27FC236}">
                <a16:creationId xmlns:a16="http://schemas.microsoft.com/office/drawing/2014/main" id="{07B99848-303A-6223-03C3-34EE2A79029E}"/>
              </a:ext>
            </a:extLst>
          </p:cNvPr>
          <p:cNvPicPr preferRelativeResize="0"/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4485700" y="4925798"/>
            <a:ext cx="350132" cy="35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圖片 38" descr="一張含有 圖形, 美工圖案, 平面設計, 創造力 的圖片&#10;&#10;自動產生的描述">
            <a:extLst>
              <a:ext uri="{FF2B5EF4-FFF2-40B4-BE49-F238E27FC236}">
                <a16:creationId xmlns:a16="http://schemas.microsoft.com/office/drawing/2014/main" id="{3DB28826-63DD-6284-FA98-C365846C73EC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196" y="4176730"/>
            <a:ext cx="1125415" cy="812800"/>
          </a:xfrm>
          <a:prstGeom prst="rect">
            <a:avLst/>
          </a:prstGeom>
        </p:spPr>
      </p:pic>
      <p:pic>
        <p:nvPicPr>
          <p:cNvPr id="45" name="Google Shape;602;p64">
            <a:extLst>
              <a:ext uri="{FF2B5EF4-FFF2-40B4-BE49-F238E27FC236}">
                <a16:creationId xmlns:a16="http://schemas.microsoft.com/office/drawing/2014/main" id="{F17EC899-F169-CD5C-1865-859C218D256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961482" y="3211598"/>
            <a:ext cx="350132" cy="35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圖片 45" descr="一張含有 圖形, 美工圖案, 平面設計, 創造力 的圖片&#10;&#10;自動產生的描述">
            <a:extLst>
              <a:ext uri="{FF2B5EF4-FFF2-40B4-BE49-F238E27FC236}">
                <a16:creationId xmlns:a16="http://schemas.microsoft.com/office/drawing/2014/main" id="{22C8348E-1917-5AC8-AC22-6A1BF78D73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988" y="3580435"/>
            <a:ext cx="1125415" cy="812800"/>
          </a:xfrm>
          <a:prstGeom prst="rect">
            <a:avLst/>
          </a:prstGeom>
        </p:spPr>
      </p:pic>
      <p:pic>
        <p:nvPicPr>
          <p:cNvPr id="49" name="圖片 48" descr="一張含有 圖形, 文字, 平面設計, 字型 的圖片&#10;&#10;自動產生的描述">
            <a:extLst>
              <a:ext uri="{FF2B5EF4-FFF2-40B4-BE49-F238E27FC236}">
                <a16:creationId xmlns:a16="http://schemas.microsoft.com/office/drawing/2014/main" id="{83DD819F-C392-5FCA-1B10-5F4813A5ABE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283" y="1027637"/>
            <a:ext cx="754772" cy="754772"/>
          </a:xfrm>
          <a:prstGeom prst="rect">
            <a:avLst/>
          </a:prstGeom>
        </p:spPr>
      </p:pic>
      <p:pic>
        <p:nvPicPr>
          <p:cNvPr id="64" name="圖片 63" descr="一張含有 符號, 設計 的圖片&#10;&#10;自動產生的描述">
            <a:extLst>
              <a:ext uri="{FF2B5EF4-FFF2-40B4-BE49-F238E27FC236}">
                <a16:creationId xmlns:a16="http://schemas.microsoft.com/office/drawing/2014/main" id="{1EB59229-69A7-973F-98F3-36EFC6E3242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950" y="1052914"/>
            <a:ext cx="938955" cy="704217"/>
          </a:xfrm>
          <a:prstGeom prst="rect">
            <a:avLst/>
          </a:prstGeom>
        </p:spPr>
      </p:pic>
      <p:sp>
        <p:nvSpPr>
          <p:cNvPr id="22" name="投影片編號版面配置區 21">
            <a:extLst>
              <a:ext uri="{FF2B5EF4-FFF2-40B4-BE49-F238E27FC236}">
                <a16:creationId xmlns:a16="http://schemas.microsoft.com/office/drawing/2014/main" id="{60639A05-686B-B540-20A3-37066B9F6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582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DE14F-DAF5-C8A2-B2E6-80B2B3134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圓角矩形 19">
            <a:extLst>
              <a:ext uri="{FF2B5EF4-FFF2-40B4-BE49-F238E27FC236}">
                <a16:creationId xmlns:a16="http://schemas.microsoft.com/office/drawing/2014/main" id="{10FD9FA1-5DD6-3F0B-6600-538D9CF99825}"/>
              </a:ext>
            </a:extLst>
          </p:cNvPr>
          <p:cNvSpPr/>
          <p:nvPr/>
        </p:nvSpPr>
        <p:spPr>
          <a:xfrm>
            <a:off x="6538196" y="0"/>
            <a:ext cx="5295211" cy="68806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Google Shape;615;p64">
            <a:extLst>
              <a:ext uri="{FF2B5EF4-FFF2-40B4-BE49-F238E27FC236}">
                <a16:creationId xmlns:a16="http://schemas.microsoft.com/office/drawing/2014/main" id="{A9D4A83C-FD30-0D26-7035-305727691F92}"/>
              </a:ext>
            </a:extLst>
          </p:cNvPr>
          <p:cNvSpPr/>
          <p:nvPr/>
        </p:nvSpPr>
        <p:spPr>
          <a:xfrm>
            <a:off x="4386563" y="3986835"/>
            <a:ext cx="1144783" cy="1099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solidFill>
                <a:srgbClr val="42424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7" name="Google Shape;588;p64">
            <a:extLst>
              <a:ext uri="{FF2B5EF4-FFF2-40B4-BE49-F238E27FC236}">
                <a16:creationId xmlns:a16="http://schemas.microsoft.com/office/drawing/2014/main" id="{598C2EE6-6D7A-6810-7C76-3DA429EA8925}"/>
              </a:ext>
            </a:extLst>
          </p:cNvPr>
          <p:cNvSpPr/>
          <p:nvPr/>
        </p:nvSpPr>
        <p:spPr>
          <a:xfrm>
            <a:off x="10257168" y="705603"/>
            <a:ext cx="1144783" cy="1149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2" name="Google Shape;588;p64">
            <a:extLst>
              <a:ext uri="{FF2B5EF4-FFF2-40B4-BE49-F238E27FC236}">
                <a16:creationId xmlns:a16="http://schemas.microsoft.com/office/drawing/2014/main" id="{B5036E5C-30ED-D4BE-6E95-5C5C62302804}"/>
              </a:ext>
            </a:extLst>
          </p:cNvPr>
          <p:cNvSpPr/>
          <p:nvPr/>
        </p:nvSpPr>
        <p:spPr>
          <a:xfrm>
            <a:off x="7513957" y="698607"/>
            <a:ext cx="1144783" cy="1149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" name="Google Shape;588;p64">
            <a:extLst>
              <a:ext uri="{FF2B5EF4-FFF2-40B4-BE49-F238E27FC236}">
                <a16:creationId xmlns:a16="http://schemas.microsoft.com/office/drawing/2014/main" id="{E51D35BC-831F-D222-2EC4-D1F35637DFB3}"/>
              </a:ext>
            </a:extLst>
          </p:cNvPr>
          <p:cNvSpPr/>
          <p:nvPr/>
        </p:nvSpPr>
        <p:spPr>
          <a:xfrm>
            <a:off x="4394196" y="2767919"/>
            <a:ext cx="1144783" cy="1149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" name="Google Shape;587;p64">
            <a:extLst>
              <a:ext uri="{FF2B5EF4-FFF2-40B4-BE49-F238E27FC236}">
                <a16:creationId xmlns:a16="http://schemas.microsoft.com/office/drawing/2014/main" id="{6D24C674-C433-DA62-63FF-C7E96EEA2413}"/>
              </a:ext>
            </a:extLst>
          </p:cNvPr>
          <p:cNvSpPr/>
          <p:nvPr/>
        </p:nvSpPr>
        <p:spPr>
          <a:xfrm>
            <a:off x="3536372" y="2508919"/>
            <a:ext cx="2824995" cy="3175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" name="Google Shape;591;p64">
            <a:extLst>
              <a:ext uri="{FF2B5EF4-FFF2-40B4-BE49-F238E27FC236}">
                <a16:creationId xmlns:a16="http://schemas.microsoft.com/office/drawing/2014/main" id="{805283F9-3386-D8CF-7D8F-7180FAD158E7}"/>
              </a:ext>
            </a:extLst>
          </p:cNvPr>
          <p:cNvSpPr txBox="1"/>
          <p:nvPr/>
        </p:nvSpPr>
        <p:spPr>
          <a:xfrm>
            <a:off x="6744291" y="-22655"/>
            <a:ext cx="2667600" cy="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Persistent Data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" name="Google Shape;592;p64">
            <a:extLst>
              <a:ext uri="{FF2B5EF4-FFF2-40B4-BE49-F238E27FC236}">
                <a16:creationId xmlns:a16="http://schemas.microsoft.com/office/drawing/2014/main" id="{9B807078-EC4A-B164-2184-4C06F4F020C6}"/>
              </a:ext>
            </a:extLst>
          </p:cNvPr>
          <p:cNvSpPr txBox="1"/>
          <p:nvPr/>
        </p:nvSpPr>
        <p:spPr>
          <a:xfrm>
            <a:off x="9471774" y="-5541"/>
            <a:ext cx="2667600" cy="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Cache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6" name="Google Shape;597;p64">
            <a:extLst>
              <a:ext uri="{FF2B5EF4-FFF2-40B4-BE49-F238E27FC236}">
                <a16:creationId xmlns:a16="http://schemas.microsoft.com/office/drawing/2014/main" id="{D1E86457-7640-6B8A-BD40-611D2B50766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8867" y="4630787"/>
            <a:ext cx="1307065" cy="1307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598;p64">
            <a:extLst>
              <a:ext uri="{FF2B5EF4-FFF2-40B4-BE49-F238E27FC236}">
                <a16:creationId xmlns:a16="http://schemas.microsoft.com/office/drawing/2014/main" id="{FE7B386C-B097-8470-E66B-5E1B50F4860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998" y="3527886"/>
            <a:ext cx="8128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99;p64">
            <a:extLst>
              <a:ext uri="{FF2B5EF4-FFF2-40B4-BE49-F238E27FC236}">
                <a16:creationId xmlns:a16="http://schemas.microsoft.com/office/drawing/2014/main" id="{7B53FFA5-201D-6922-F9CE-4C01E3322AD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5976" y="549612"/>
            <a:ext cx="463583" cy="46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00;p64">
            <a:extLst>
              <a:ext uri="{FF2B5EF4-FFF2-40B4-BE49-F238E27FC236}">
                <a16:creationId xmlns:a16="http://schemas.microsoft.com/office/drawing/2014/main" id="{CCD44A51-F0C8-1DFB-917B-C1AC64A5913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413" y="535876"/>
            <a:ext cx="463583" cy="46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01;p64">
            <a:extLst>
              <a:ext uri="{FF2B5EF4-FFF2-40B4-BE49-F238E27FC236}">
                <a16:creationId xmlns:a16="http://schemas.microsoft.com/office/drawing/2014/main" id="{F6486167-E604-2457-E6D4-5FFA695C911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98915" y="3524253"/>
            <a:ext cx="8128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02;p64">
            <a:extLst>
              <a:ext uri="{FF2B5EF4-FFF2-40B4-BE49-F238E27FC236}">
                <a16:creationId xmlns:a16="http://schemas.microsoft.com/office/drawing/2014/main" id="{CCB26FB3-536A-147B-6DD5-D7DCADB3F49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8690" y="2633667"/>
            <a:ext cx="350132" cy="35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604;p64">
            <a:extLst>
              <a:ext uri="{FF2B5EF4-FFF2-40B4-BE49-F238E27FC236}">
                <a16:creationId xmlns:a16="http://schemas.microsoft.com/office/drawing/2014/main" id="{4A9B0905-B01B-6C60-D2DA-29ABC7298C0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42469" y="1065559"/>
            <a:ext cx="812800" cy="81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605;p64">
            <a:extLst>
              <a:ext uri="{FF2B5EF4-FFF2-40B4-BE49-F238E27FC236}">
                <a16:creationId xmlns:a16="http://schemas.microsoft.com/office/drawing/2014/main" id="{77DDF218-A6AC-951B-7E0C-D42F8EE2F4AD}"/>
              </a:ext>
            </a:extLst>
          </p:cNvPr>
          <p:cNvCxnSpPr>
            <a:endCxn id="7" idx="2"/>
          </p:cNvCxnSpPr>
          <p:nvPr/>
        </p:nvCxnSpPr>
        <p:spPr>
          <a:xfrm rot="10800000">
            <a:off x="1282398" y="4340686"/>
            <a:ext cx="0" cy="5164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606;p64">
            <a:extLst>
              <a:ext uri="{FF2B5EF4-FFF2-40B4-BE49-F238E27FC236}">
                <a16:creationId xmlns:a16="http://schemas.microsoft.com/office/drawing/2014/main" id="{30A1F11C-1EB5-B088-4B23-6C70FBE37C71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rot="10800000" flipH="1">
            <a:off x="1688798" y="3930686"/>
            <a:ext cx="710000" cy="36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610;p64">
            <a:extLst>
              <a:ext uri="{FF2B5EF4-FFF2-40B4-BE49-F238E27FC236}">
                <a16:creationId xmlns:a16="http://schemas.microsoft.com/office/drawing/2014/main" id="{1E9EC340-BCF3-AB20-40A0-8026F993BAC7}"/>
              </a:ext>
            </a:extLst>
          </p:cNvPr>
          <p:cNvSpPr txBox="1"/>
          <p:nvPr/>
        </p:nvSpPr>
        <p:spPr>
          <a:xfrm>
            <a:off x="112399" y="2707663"/>
            <a:ext cx="23400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40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DNS</a:t>
            </a:r>
            <a:endParaRPr sz="240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algn="ctr"/>
            <a:r>
              <a:rPr lang="en" sz="240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Service</a:t>
            </a:r>
            <a:endParaRPr sz="240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6" name="Google Shape;611;p64">
            <a:extLst>
              <a:ext uri="{FF2B5EF4-FFF2-40B4-BE49-F238E27FC236}">
                <a16:creationId xmlns:a16="http://schemas.microsoft.com/office/drawing/2014/main" id="{A6391EEA-FE0D-8489-D32F-A1468C79E25F}"/>
              </a:ext>
            </a:extLst>
          </p:cNvPr>
          <p:cNvSpPr txBox="1"/>
          <p:nvPr/>
        </p:nvSpPr>
        <p:spPr>
          <a:xfrm>
            <a:off x="2037116" y="2707653"/>
            <a:ext cx="15364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Load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algn="ctr"/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Balance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7" name="Google Shape;612;p64">
            <a:extLst>
              <a:ext uri="{FF2B5EF4-FFF2-40B4-BE49-F238E27FC236}">
                <a16:creationId xmlns:a16="http://schemas.microsoft.com/office/drawing/2014/main" id="{EF02A898-867D-577E-D643-68205D2C0762}"/>
              </a:ext>
            </a:extLst>
          </p:cNvPr>
          <p:cNvSpPr txBox="1"/>
          <p:nvPr/>
        </p:nvSpPr>
        <p:spPr>
          <a:xfrm>
            <a:off x="3750605" y="5220287"/>
            <a:ext cx="1280000" cy="7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Auto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Scaling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18" name="Google Shape;613;p64">
            <a:extLst>
              <a:ext uri="{FF2B5EF4-FFF2-40B4-BE49-F238E27FC236}">
                <a16:creationId xmlns:a16="http://schemas.microsoft.com/office/drawing/2014/main" id="{ABE81AF3-157F-4801-1D0F-587052386CDD}"/>
              </a:ext>
            </a:extLst>
          </p:cNvPr>
          <p:cNvCxnSpPr>
            <a:cxnSpLocks/>
            <a:stCxn id="10" idx="3"/>
            <a:endCxn id="2" idx="1"/>
          </p:cNvCxnSpPr>
          <p:nvPr/>
        </p:nvCxnSpPr>
        <p:spPr>
          <a:xfrm flipV="1">
            <a:off x="3211715" y="3342719"/>
            <a:ext cx="1182481" cy="58793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614;p64">
            <a:extLst>
              <a:ext uri="{FF2B5EF4-FFF2-40B4-BE49-F238E27FC236}">
                <a16:creationId xmlns:a16="http://schemas.microsoft.com/office/drawing/2014/main" id="{F8FE5990-24CA-95A2-B2FD-C691A75BAE5B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>
            <a:off x="3211715" y="3930653"/>
            <a:ext cx="1174848" cy="60578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Google Shape;626;p64">
            <a:extLst>
              <a:ext uri="{FF2B5EF4-FFF2-40B4-BE49-F238E27FC236}">
                <a16:creationId xmlns:a16="http://schemas.microsoft.com/office/drawing/2014/main" id="{67F703BD-AC5F-A2D5-1114-AB46F628C8EE}"/>
              </a:ext>
            </a:extLst>
          </p:cNvPr>
          <p:cNvSpPr txBox="1"/>
          <p:nvPr/>
        </p:nvSpPr>
        <p:spPr>
          <a:xfrm>
            <a:off x="4308869" y="388041"/>
            <a:ext cx="1280000" cy="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Logger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24" name="Google Shape;629;p64">
            <a:extLst>
              <a:ext uri="{FF2B5EF4-FFF2-40B4-BE49-F238E27FC236}">
                <a16:creationId xmlns:a16="http://schemas.microsoft.com/office/drawing/2014/main" id="{B176A811-F4E0-5D4A-821C-14838BBC8757}"/>
              </a:ext>
            </a:extLst>
          </p:cNvPr>
          <p:cNvPicPr preferRelativeResize="0"/>
          <p:nvPr/>
        </p:nvPicPr>
        <p:blipFill>
          <a:blip r:embed="rId9">
            <a:alphaModFix amt="0"/>
          </a:blip>
          <a:stretch>
            <a:fillRect/>
          </a:stretch>
        </p:blipFill>
        <p:spPr>
          <a:xfrm>
            <a:off x="8792261" y="158544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628;p64">
            <a:extLst>
              <a:ext uri="{FF2B5EF4-FFF2-40B4-BE49-F238E27FC236}">
                <a16:creationId xmlns:a16="http://schemas.microsoft.com/office/drawing/2014/main" id="{8E87E45D-AAEE-12E0-0F3D-79F8DB019F96}"/>
              </a:ext>
            </a:extLst>
          </p:cNvPr>
          <p:cNvPicPr preferRelativeResize="0"/>
          <p:nvPr/>
        </p:nvPicPr>
        <p:blipFill>
          <a:blip r:embed="rId9">
            <a:alphaModFix amt="0"/>
          </a:blip>
          <a:stretch>
            <a:fillRect/>
          </a:stretch>
        </p:blipFill>
        <p:spPr>
          <a:xfrm>
            <a:off x="8952161" y="158544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632;p64">
            <a:extLst>
              <a:ext uri="{FF2B5EF4-FFF2-40B4-BE49-F238E27FC236}">
                <a16:creationId xmlns:a16="http://schemas.microsoft.com/office/drawing/2014/main" id="{74700F4C-15BF-5598-7447-7E87833C882C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70795" y="5193487"/>
            <a:ext cx="812800" cy="8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588;p64">
            <a:extLst>
              <a:ext uri="{FF2B5EF4-FFF2-40B4-BE49-F238E27FC236}">
                <a16:creationId xmlns:a16="http://schemas.microsoft.com/office/drawing/2014/main" id="{28131DF7-2806-A3F9-9800-936F6440B6E0}"/>
              </a:ext>
            </a:extLst>
          </p:cNvPr>
          <p:cNvSpPr/>
          <p:nvPr/>
        </p:nvSpPr>
        <p:spPr>
          <a:xfrm>
            <a:off x="8844874" y="3408905"/>
            <a:ext cx="1160108" cy="111061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7D1195C8-D9F6-4A74-B67A-04FE26FDB5DC}"/>
              </a:ext>
            </a:extLst>
          </p:cNvPr>
          <p:cNvCxnSpPr>
            <a:cxnSpLocks/>
            <a:stCxn id="3" idx="0"/>
            <a:endCxn id="12" idx="2"/>
          </p:cNvCxnSpPr>
          <p:nvPr/>
        </p:nvCxnSpPr>
        <p:spPr>
          <a:xfrm flipH="1" flipV="1">
            <a:off x="4948869" y="1878359"/>
            <a:ext cx="1" cy="63056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BAE5EC7B-509B-BC69-01EB-CEC29AC8EEFA}"/>
              </a:ext>
            </a:extLst>
          </p:cNvPr>
          <p:cNvCxnSpPr>
            <a:cxnSpLocks/>
            <a:stCxn id="2" idx="3"/>
            <a:endCxn id="41" idx="1"/>
          </p:cNvCxnSpPr>
          <p:nvPr/>
        </p:nvCxnSpPr>
        <p:spPr>
          <a:xfrm>
            <a:off x="5538979" y="3342719"/>
            <a:ext cx="1520665" cy="621494"/>
          </a:xfrm>
          <a:prstGeom prst="bentConnector3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3" name="接點: 肘形 32">
            <a:extLst>
              <a:ext uri="{FF2B5EF4-FFF2-40B4-BE49-F238E27FC236}">
                <a16:creationId xmlns:a16="http://schemas.microsoft.com/office/drawing/2014/main" id="{73E22A27-95B9-BF8A-5769-4027AAEC1924}"/>
              </a:ext>
            </a:extLst>
          </p:cNvPr>
          <p:cNvCxnSpPr>
            <a:cxnSpLocks/>
            <a:stCxn id="21" idx="3"/>
            <a:endCxn id="41" idx="1"/>
          </p:cNvCxnSpPr>
          <p:nvPr/>
        </p:nvCxnSpPr>
        <p:spPr>
          <a:xfrm flipV="1">
            <a:off x="5531346" y="3964213"/>
            <a:ext cx="1528298" cy="572222"/>
          </a:xfrm>
          <a:prstGeom prst="bentConnector3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4" name="Google Shape;611;p64">
            <a:extLst>
              <a:ext uri="{FF2B5EF4-FFF2-40B4-BE49-F238E27FC236}">
                <a16:creationId xmlns:a16="http://schemas.microsoft.com/office/drawing/2014/main" id="{EB40FF03-4060-D809-5550-6ACB68C78A3E}"/>
              </a:ext>
            </a:extLst>
          </p:cNvPr>
          <p:cNvSpPr txBox="1"/>
          <p:nvPr/>
        </p:nvSpPr>
        <p:spPr>
          <a:xfrm>
            <a:off x="8586189" y="4583130"/>
            <a:ext cx="1677477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US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Order</a:t>
            </a:r>
          </a:p>
          <a:p>
            <a:pPr algn="ctr"/>
            <a:r>
              <a:rPr lang="en-US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Matching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35" name="圖片 34" descr="一張含有 黑色, 黑暗 的圖片&#10;&#10;自動產生的描述">
            <a:extLst>
              <a:ext uri="{FF2B5EF4-FFF2-40B4-BE49-F238E27FC236}">
                <a16:creationId xmlns:a16="http://schemas.microsoft.com/office/drawing/2014/main" id="{E70BFC5D-6154-AA64-28B0-A17968EA4C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978" y="1932036"/>
            <a:ext cx="1080000" cy="1175696"/>
          </a:xfrm>
          <a:prstGeom prst="rect">
            <a:avLst/>
          </a:prstGeom>
        </p:spPr>
      </p:pic>
      <p:pic>
        <p:nvPicPr>
          <p:cNvPr id="40" name="圖片 39" descr="一張含有 黑色, 黑暗 的圖片&#10;&#10;自動產生的描述">
            <a:extLst>
              <a:ext uri="{FF2B5EF4-FFF2-40B4-BE49-F238E27FC236}">
                <a16:creationId xmlns:a16="http://schemas.microsoft.com/office/drawing/2014/main" id="{3ED223CA-1029-015B-0BD8-7FB9745F7F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048" y="3398987"/>
            <a:ext cx="1080000" cy="1175696"/>
          </a:xfrm>
          <a:prstGeom prst="rect">
            <a:avLst/>
          </a:prstGeom>
        </p:spPr>
      </p:pic>
      <p:sp>
        <p:nvSpPr>
          <p:cNvPr id="41" name="Google Shape;588;p64">
            <a:extLst>
              <a:ext uri="{FF2B5EF4-FFF2-40B4-BE49-F238E27FC236}">
                <a16:creationId xmlns:a16="http://schemas.microsoft.com/office/drawing/2014/main" id="{1F9E3C1F-5F11-0AB4-A557-E8C44FE16D25}"/>
              </a:ext>
            </a:extLst>
          </p:cNvPr>
          <p:cNvSpPr/>
          <p:nvPr/>
        </p:nvSpPr>
        <p:spPr>
          <a:xfrm>
            <a:off x="7059644" y="3408904"/>
            <a:ext cx="1160108" cy="111061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2" name="Google Shape;588;p64">
            <a:extLst>
              <a:ext uri="{FF2B5EF4-FFF2-40B4-BE49-F238E27FC236}">
                <a16:creationId xmlns:a16="http://schemas.microsoft.com/office/drawing/2014/main" id="{9AEFBE09-207D-BC93-C046-E27670032043}"/>
              </a:ext>
            </a:extLst>
          </p:cNvPr>
          <p:cNvSpPr/>
          <p:nvPr/>
        </p:nvSpPr>
        <p:spPr>
          <a:xfrm>
            <a:off x="8844874" y="1997115"/>
            <a:ext cx="1160108" cy="111061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D8B66418-77E2-353B-CB75-934885334BC3}"/>
              </a:ext>
            </a:extLst>
          </p:cNvPr>
          <p:cNvCxnSpPr>
            <a:stCxn id="41" idx="3"/>
            <a:endCxn id="28" idx="1"/>
          </p:cNvCxnSpPr>
          <p:nvPr/>
        </p:nvCxnSpPr>
        <p:spPr>
          <a:xfrm>
            <a:off x="8219752" y="3964213"/>
            <a:ext cx="625122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0C595DC7-3623-9857-2E28-A534D09FE488}"/>
              </a:ext>
            </a:extLst>
          </p:cNvPr>
          <p:cNvCxnSpPr>
            <a:stCxn id="28" idx="0"/>
            <a:endCxn id="42" idx="2"/>
          </p:cNvCxnSpPr>
          <p:nvPr/>
        </p:nvCxnSpPr>
        <p:spPr>
          <a:xfrm flipV="1">
            <a:off x="9424928" y="3107732"/>
            <a:ext cx="0" cy="30117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4" name="接點: 肘形 53">
            <a:extLst>
              <a:ext uri="{FF2B5EF4-FFF2-40B4-BE49-F238E27FC236}">
                <a16:creationId xmlns:a16="http://schemas.microsoft.com/office/drawing/2014/main" id="{58B6EE1A-ADE5-E112-7DED-5CB0C5DB71A5}"/>
              </a:ext>
            </a:extLst>
          </p:cNvPr>
          <p:cNvCxnSpPr>
            <a:cxnSpLocks/>
            <a:stCxn id="42" idx="3"/>
            <a:endCxn id="57" idx="2"/>
          </p:cNvCxnSpPr>
          <p:nvPr/>
        </p:nvCxnSpPr>
        <p:spPr>
          <a:xfrm flipV="1">
            <a:off x="10004982" y="1855203"/>
            <a:ext cx="824578" cy="697221"/>
          </a:xfrm>
          <a:prstGeom prst="bent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2A87D164-3624-22B8-D0D2-FB05ACB76B9D}"/>
              </a:ext>
            </a:extLst>
          </p:cNvPr>
          <p:cNvCxnSpPr>
            <a:cxnSpLocks/>
            <a:stCxn id="42" idx="1"/>
            <a:endCxn id="52" idx="2"/>
          </p:cNvCxnSpPr>
          <p:nvPr/>
        </p:nvCxnSpPr>
        <p:spPr>
          <a:xfrm rot="10800000">
            <a:off x="8086350" y="1848208"/>
            <a:ext cx="758525" cy="704217"/>
          </a:xfrm>
          <a:prstGeom prst="bent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5" name="接點: 肘形 74">
            <a:extLst>
              <a:ext uri="{FF2B5EF4-FFF2-40B4-BE49-F238E27FC236}">
                <a16:creationId xmlns:a16="http://schemas.microsoft.com/office/drawing/2014/main" id="{10132FD6-FCED-484C-B67F-056B0D3EF0F1}"/>
              </a:ext>
            </a:extLst>
          </p:cNvPr>
          <p:cNvCxnSpPr>
            <a:cxnSpLocks/>
            <a:stCxn id="57" idx="3"/>
            <a:endCxn id="28" idx="3"/>
          </p:cNvCxnSpPr>
          <p:nvPr/>
        </p:nvCxnSpPr>
        <p:spPr>
          <a:xfrm flipH="1">
            <a:off x="10004982" y="1280403"/>
            <a:ext cx="1396969" cy="2683811"/>
          </a:xfrm>
          <a:prstGeom prst="bentConnector3">
            <a:avLst>
              <a:gd name="adj1" fmla="val -16364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pic>
        <p:nvPicPr>
          <p:cNvPr id="36" name="圖片 35" descr="一張含有 圖形, 美工圖案, 平面設計, 創造力 的圖片&#10;&#10;自動產生的描述">
            <a:extLst>
              <a:ext uri="{FF2B5EF4-FFF2-40B4-BE49-F238E27FC236}">
                <a16:creationId xmlns:a16="http://schemas.microsoft.com/office/drawing/2014/main" id="{0AA8E559-228A-100D-1032-1D22C73222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196" y="3002504"/>
            <a:ext cx="1125415" cy="812800"/>
          </a:xfrm>
          <a:prstGeom prst="rect">
            <a:avLst/>
          </a:prstGeom>
        </p:spPr>
      </p:pic>
      <p:pic>
        <p:nvPicPr>
          <p:cNvPr id="38" name="Google Shape;602;p64">
            <a:extLst>
              <a:ext uri="{FF2B5EF4-FFF2-40B4-BE49-F238E27FC236}">
                <a16:creationId xmlns:a16="http://schemas.microsoft.com/office/drawing/2014/main" id="{15BA2F34-4959-29BD-CFA7-048FFC0AA29A}"/>
              </a:ext>
            </a:extLst>
          </p:cNvPr>
          <p:cNvPicPr preferRelativeResize="0"/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4485700" y="4925798"/>
            <a:ext cx="350132" cy="35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圖片 38" descr="一張含有 圖形, 美工圖案, 平面設計, 創造力 的圖片&#10;&#10;自動產生的描述">
            <a:extLst>
              <a:ext uri="{FF2B5EF4-FFF2-40B4-BE49-F238E27FC236}">
                <a16:creationId xmlns:a16="http://schemas.microsoft.com/office/drawing/2014/main" id="{D713D64F-9499-7277-FBA2-07E7D4A924A8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196" y="4176730"/>
            <a:ext cx="1125415" cy="812800"/>
          </a:xfrm>
          <a:prstGeom prst="rect">
            <a:avLst/>
          </a:prstGeom>
        </p:spPr>
      </p:pic>
      <p:pic>
        <p:nvPicPr>
          <p:cNvPr id="45" name="Google Shape;602;p64">
            <a:extLst>
              <a:ext uri="{FF2B5EF4-FFF2-40B4-BE49-F238E27FC236}">
                <a16:creationId xmlns:a16="http://schemas.microsoft.com/office/drawing/2014/main" id="{3CDE2696-3F1C-FED0-7F8B-4BF8E276279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961482" y="3211598"/>
            <a:ext cx="350132" cy="35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圖片 45" descr="一張含有 圖形, 美工圖案, 平面設計, 創造力 的圖片&#10;&#10;自動產生的描述">
            <a:extLst>
              <a:ext uri="{FF2B5EF4-FFF2-40B4-BE49-F238E27FC236}">
                <a16:creationId xmlns:a16="http://schemas.microsoft.com/office/drawing/2014/main" id="{21CD7D18-9827-F097-4965-FA50CF63C4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988" y="3580435"/>
            <a:ext cx="1125415" cy="812800"/>
          </a:xfrm>
          <a:prstGeom prst="rect">
            <a:avLst/>
          </a:prstGeom>
        </p:spPr>
      </p:pic>
      <p:pic>
        <p:nvPicPr>
          <p:cNvPr id="49" name="圖片 48" descr="一張含有 圖形, 文字, 平面設計, 字型 的圖片&#10;&#10;自動產生的描述">
            <a:extLst>
              <a:ext uri="{FF2B5EF4-FFF2-40B4-BE49-F238E27FC236}">
                <a16:creationId xmlns:a16="http://schemas.microsoft.com/office/drawing/2014/main" id="{C0FC8C7E-5149-3F05-0B66-3E067B7948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283" y="1027637"/>
            <a:ext cx="754772" cy="754772"/>
          </a:xfrm>
          <a:prstGeom prst="rect">
            <a:avLst/>
          </a:prstGeom>
        </p:spPr>
      </p:pic>
      <p:pic>
        <p:nvPicPr>
          <p:cNvPr id="64" name="圖片 63" descr="一張含有 符號, 設計 的圖片&#10;&#10;自動產生的描述">
            <a:extLst>
              <a:ext uri="{FF2B5EF4-FFF2-40B4-BE49-F238E27FC236}">
                <a16:creationId xmlns:a16="http://schemas.microsoft.com/office/drawing/2014/main" id="{35A79CC3-D5AB-EBD4-D35C-2FD7DF2470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950" y="1052914"/>
            <a:ext cx="938955" cy="704217"/>
          </a:xfrm>
          <a:prstGeom prst="rect">
            <a:avLst/>
          </a:prstGeom>
        </p:spPr>
      </p:pic>
      <p:sp>
        <p:nvSpPr>
          <p:cNvPr id="22" name="投影片編號版面配置區 21">
            <a:extLst>
              <a:ext uri="{FF2B5EF4-FFF2-40B4-BE49-F238E27FC236}">
                <a16:creationId xmlns:a16="http://schemas.microsoft.com/office/drawing/2014/main" id="{DA622139-E72D-7025-0F3D-D66B04D1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7824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27EFA-8763-6E48-4BCD-B0A2EC97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 - 1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05CC4A-5B60-C63E-53F1-E3EE500B2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CA91B12-AB4C-3122-CA44-F36A3F08A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2922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F35C2-0161-C123-BF21-AA9F8874E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1ADFBC-3011-7779-9AE3-725355CB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Case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7B5BBF-076E-92DD-03ED-03AEE13BE3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1E4FC80-7BE4-51C8-47DD-49A83556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4806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9A2BB55-D3CA-CFE0-92F4-12DA9B2AAB5B}"/>
              </a:ext>
            </a:extLst>
          </p:cNvPr>
          <p:cNvSpPr txBox="1"/>
          <p:nvPr/>
        </p:nvSpPr>
        <p:spPr>
          <a:xfrm>
            <a:off x="442730" y="453309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903695B-AB16-8DAE-9A3A-BADB4EB23A8C}"/>
              </a:ext>
            </a:extLst>
          </p:cNvPr>
          <p:cNvSpPr txBox="1"/>
          <p:nvPr/>
        </p:nvSpPr>
        <p:spPr>
          <a:xfrm>
            <a:off x="5772848" y="453309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B6EA29A-8C03-EDBC-A7FE-A92ACBCA19CF}"/>
              </a:ext>
            </a:extLst>
          </p:cNvPr>
          <p:cNvSpPr txBox="1"/>
          <p:nvPr/>
        </p:nvSpPr>
        <p:spPr>
          <a:xfrm>
            <a:off x="10753190" y="453309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8352498-0CA1-C782-74F7-90A6BF7ADD9A}"/>
              </a:ext>
            </a:extLst>
          </p:cNvPr>
          <p:cNvSpPr txBox="1"/>
          <p:nvPr/>
        </p:nvSpPr>
        <p:spPr>
          <a:xfrm>
            <a:off x="8263019" y="453309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8B83A2F-F2F9-388D-808B-7D69F6A81FB6}"/>
              </a:ext>
            </a:extLst>
          </p:cNvPr>
          <p:cNvSpPr txBox="1"/>
          <p:nvPr/>
        </p:nvSpPr>
        <p:spPr>
          <a:xfrm>
            <a:off x="2505380" y="3457980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45D756-3C1A-E4B2-244B-50ED2066485D}"/>
              </a:ext>
            </a:extLst>
          </p:cNvPr>
          <p:cNvSpPr txBox="1"/>
          <p:nvPr/>
        </p:nvSpPr>
        <p:spPr>
          <a:xfrm>
            <a:off x="6426426" y="3423060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DC0496C-4F5C-BB44-F42F-8A1096D80B29}"/>
              </a:ext>
            </a:extLst>
          </p:cNvPr>
          <p:cNvSpPr txBox="1"/>
          <p:nvPr/>
        </p:nvSpPr>
        <p:spPr>
          <a:xfrm>
            <a:off x="8808609" y="3423060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  <p:sp>
        <p:nvSpPr>
          <p:cNvPr id="17" name="直線接點 16">
            <a:extLst>
              <a:ext uri="{FF2B5EF4-FFF2-40B4-BE49-F238E27FC236}">
                <a16:creationId xmlns:a16="http://schemas.microsoft.com/office/drawing/2014/main" id="{5AD56794-AE5B-4D4E-A998-B734BE30670C}"/>
              </a:ext>
            </a:extLst>
          </p:cNvPr>
          <p:cNvSpPr/>
          <p:nvPr/>
        </p:nvSpPr>
        <p:spPr>
          <a:xfrm>
            <a:off x="507240" y="4224960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29E483-B49E-F82C-CF57-4502BA014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786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8592FA66-971E-BABC-C7BB-F9F4B0FBD7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50970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E77FED4A-53EF-66F9-BFA8-7509A2742EDF}"/>
              </a:ext>
            </a:extLst>
          </p:cNvPr>
          <p:cNvSpPr txBox="1"/>
          <p:nvPr/>
        </p:nvSpPr>
        <p:spPr>
          <a:xfrm>
            <a:off x="785167" y="71269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63D359F-689B-F624-EDB6-850254D94564}"/>
              </a:ext>
            </a:extLst>
          </p:cNvPr>
          <p:cNvSpPr txBox="1"/>
          <p:nvPr/>
        </p:nvSpPr>
        <p:spPr>
          <a:xfrm>
            <a:off x="6115285" y="712690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AAF342-F492-D1B9-FBAC-FF58206E3E2D}"/>
              </a:ext>
            </a:extLst>
          </p:cNvPr>
          <p:cNvSpPr txBox="1"/>
          <p:nvPr/>
        </p:nvSpPr>
        <p:spPr>
          <a:xfrm>
            <a:off x="11095627" y="712689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A5E40D7-C8EA-C45E-2B75-F8B049C5D6CD}"/>
              </a:ext>
            </a:extLst>
          </p:cNvPr>
          <p:cNvSpPr txBox="1"/>
          <p:nvPr/>
        </p:nvSpPr>
        <p:spPr>
          <a:xfrm>
            <a:off x="8605456" y="712688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B6EB17B-68C2-2F3E-DBF5-DC82BC4694AF}"/>
              </a:ext>
            </a:extLst>
          </p:cNvPr>
          <p:cNvSpPr txBox="1"/>
          <p:nvPr/>
        </p:nvSpPr>
        <p:spPr>
          <a:xfrm>
            <a:off x="2951642" y="433618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16A9081-AF37-FB2A-ED42-350DA4DCDE15}"/>
              </a:ext>
            </a:extLst>
          </p:cNvPr>
          <p:cNvSpPr txBox="1"/>
          <p:nvPr/>
        </p:nvSpPr>
        <p:spPr>
          <a:xfrm>
            <a:off x="6872688" y="398698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4439F5A-24D3-A19D-540F-D1BB52C5398B}"/>
              </a:ext>
            </a:extLst>
          </p:cNvPr>
          <p:cNvSpPr txBox="1"/>
          <p:nvPr/>
        </p:nvSpPr>
        <p:spPr>
          <a:xfrm>
            <a:off x="9254871" y="398698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  <p:sp>
        <p:nvSpPr>
          <p:cNvPr id="11" name="直線接點 10">
            <a:extLst>
              <a:ext uri="{FF2B5EF4-FFF2-40B4-BE49-F238E27FC236}">
                <a16:creationId xmlns:a16="http://schemas.microsoft.com/office/drawing/2014/main" id="{B8A1BA4A-72E2-6758-A2B5-B786547D7B94}"/>
              </a:ext>
            </a:extLst>
          </p:cNvPr>
          <p:cNvSpPr/>
          <p:nvPr/>
        </p:nvSpPr>
        <p:spPr>
          <a:xfrm>
            <a:off x="967930" y="1174354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10C97D16-A5AF-8563-9A9E-362BD6B8F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84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27EFA-8763-6E48-4BCD-B0A2EC97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Concept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05CC4A-5B60-C63E-53F1-E3EE500B2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C8BD2D3-C443-5FCE-7848-697168F7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7399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27EFA-8763-6E48-4BCD-B0A2EC97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Tuning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05CC4A-5B60-C63E-53F1-E3EE500B2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CAA05C-463A-4388-CF1C-C041F7DF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3896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8565AB1E-D615-F36F-1EF6-5380E3B894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229025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0B28A5-4DD5-4012-D927-5DC8BDB3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234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8565AB1E-D615-F36F-1EF6-5380E3B894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64673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F62D3E1A-D819-0C53-3168-E4690917E72A}"/>
              </a:ext>
            </a:extLst>
          </p:cNvPr>
          <p:cNvSpPr/>
          <p:nvPr/>
        </p:nvSpPr>
        <p:spPr>
          <a:xfrm>
            <a:off x="1375090" y="5479420"/>
            <a:ext cx="4720910" cy="8376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9E7EA82-DFA0-AC78-CFC5-0D491D8B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142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729B9-6E34-03FC-2583-4BBACBCE2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1C55F6B-EA47-2C9E-2242-29037A62ED7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860880"/>
          <a:ext cx="8128000" cy="3136239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448959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068820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92115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23981689"/>
                    </a:ext>
                  </a:extLst>
                </a:gridCol>
              </a:tblGrid>
              <a:tr h="1045413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POC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Tuning - 1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Tuning – 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708185"/>
                  </a:ext>
                </a:extLst>
              </a:tr>
              <a:tr h="10454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Redis</a:t>
                      </a:r>
                    </a:p>
                    <a:p>
                      <a:pPr algn="ctr"/>
                      <a:r>
                        <a:rPr lang="en-US" altLang="zh-TW" sz="2400" dirty="0"/>
                        <a:t>Search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400" dirty="0"/>
                        <a:t>Template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Pipeline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Lua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212392"/>
                  </a:ext>
                </a:extLst>
              </a:tr>
              <a:tr h="10454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Redis</a:t>
                      </a:r>
                    </a:p>
                    <a:p>
                      <a:pPr algn="ctr"/>
                      <a:r>
                        <a:rPr lang="en-US" altLang="zh-TW" sz="2400" dirty="0"/>
                        <a:t>Server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TW" sz="2400" dirty="0"/>
                        <a:t>Windows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macOS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964373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D42BA0-1582-A3E6-59EC-0D6DCB7B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108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ACE94-5B2F-257D-D962-CDA694A73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4A9F8A7-D1BB-8C9E-9905-4B75F2CE8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455971"/>
              </p:ext>
            </p:extLst>
          </p:nvPr>
        </p:nvGraphicFramePr>
        <p:xfrm>
          <a:off x="2032000" y="1860880"/>
          <a:ext cx="8128000" cy="3136239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448959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068820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92115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23981689"/>
                    </a:ext>
                  </a:extLst>
                </a:gridCol>
              </a:tblGrid>
              <a:tr h="1045413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POC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Tuning - 1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Tuning – 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708185"/>
                  </a:ext>
                </a:extLst>
              </a:tr>
              <a:tr h="10454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Redis</a:t>
                      </a:r>
                    </a:p>
                    <a:p>
                      <a:pPr algn="ctr"/>
                      <a:r>
                        <a:rPr lang="en-US" altLang="zh-TW" sz="2400" dirty="0"/>
                        <a:t>Search</a:t>
                      </a:r>
                      <a:endParaRPr lang="zh-TW" alt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400" dirty="0"/>
                        <a:t>Template</a:t>
                      </a:r>
                      <a:endParaRPr lang="zh-TW" alt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Pipeline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Lua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zh-TW" alt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212392"/>
                  </a:ext>
                </a:extLst>
              </a:tr>
              <a:tr h="10454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Redis</a:t>
                      </a:r>
                    </a:p>
                    <a:p>
                      <a:pPr algn="ctr"/>
                      <a:r>
                        <a:rPr lang="en-US" altLang="zh-TW" sz="2400" dirty="0"/>
                        <a:t>Server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TW" sz="2400" dirty="0"/>
                        <a:t>Windows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macOS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964373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0B7527-9D3E-7909-6F0B-B9079FB2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257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873A8-A9FA-943F-66F8-2289DA957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1332900-7830-9B5F-EF6B-95ED0C21C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060930"/>
              </p:ext>
            </p:extLst>
          </p:nvPr>
        </p:nvGraphicFramePr>
        <p:xfrm>
          <a:off x="2032000" y="1860880"/>
          <a:ext cx="8128000" cy="3136239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448959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068820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92115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23981689"/>
                    </a:ext>
                  </a:extLst>
                </a:gridCol>
              </a:tblGrid>
              <a:tr h="1045413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POC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Tuning - 1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Tuning – 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708185"/>
                  </a:ext>
                </a:extLst>
              </a:tr>
              <a:tr h="10454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Redis</a:t>
                      </a:r>
                    </a:p>
                    <a:p>
                      <a:pPr algn="ctr"/>
                      <a:r>
                        <a:rPr lang="en-US" altLang="zh-TW" sz="2400" dirty="0"/>
                        <a:t>Search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400" dirty="0"/>
                        <a:t>Template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Pipeline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Lua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212392"/>
                  </a:ext>
                </a:extLst>
              </a:tr>
              <a:tr h="10454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Redis</a:t>
                      </a:r>
                    </a:p>
                    <a:p>
                      <a:pPr algn="ctr"/>
                      <a:r>
                        <a:rPr lang="en-US" altLang="zh-TW" sz="2400" dirty="0"/>
                        <a:t>Server</a:t>
                      </a:r>
                      <a:endParaRPr lang="zh-TW" alt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TW" sz="2400" dirty="0"/>
                        <a:t>Windows</a:t>
                      </a:r>
                      <a:endParaRPr lang="zh-TW" alt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macOS</a:t>
                      </a:r>
                      <a:endParaRPr lang="zh-TW" alt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64373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017A94-CAF1-B37A-F809-66B8A956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384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E64FD13D-4CC9-C7C8-81DC-A999BE88D3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176308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D76C91-5B70-4364-3831-DF11FE594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375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0BFA7-1B13-5EBF-8613-C9203D451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4D4BE59-CEEA-82CE-27B7-61DE506E6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541082"/>
              </p:ext>
            </p:extLst>
          </p:nvPr>
        </p:nvGraphicFramePr>
        <p:xfrm>
          <a:off x="696000" y="789763"/>
          <a:ext cx="10800000" cy="527847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74489599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00688201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1921156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223981689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29008674"/>
                    </a:ext>
                  </a:extLst>
                </a:gridCol>
              </a:tblGrid>
              <a:tr h="1176405"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POC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Tuning – 3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Tuning - 4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Tuning - 5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extLst>
                  <a:ext uri="{0D108BD9-81ED-4DB2-BD59-A6C34878D82A}">
                    <a16:rowId xmlns:a16="http://schemas.microsoft.com/office/drawing/2014/main" val="727708185"/>
                  </a:ext>
                </a:extLst>
              </a:tr>
              <a:tr h="1749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Data Structure</a:t>
                      </a:r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/>
                        <a:t>Z-set + Hash</a:t>
                      </a:r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Z-set + Hash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In-Memory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>
                          <a:solidFill>
                            <a:srgbClr val="FF0000"/>
                          </a:solidFill>
                        </a:rPr>
                        <a:t>Z-set</a:t>
                      </a:r>
                      <a:endParaRPr lang="zh-TW" altLang="en-US" sz="2700" dirty="0">
                        <a:solidFill>
                          <a:srgbClr val="FF0000"/>
                        </a:solidFill>
                      </a:endParaRPr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212392"/>
                  </a:ext>
                </a:extLst>
              </a:tr>
              <a:tr h="11764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Data</a:t>
                      </a:r>
                    </a:p>
                    <a:p>
                      <a:pPr algn="ctr"/>
                      <a:r>
                        <a:rPr lang="en-US" altLang="zh-TW" sz="2700" dirty="0"/>
                        <a:t>Stream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TW" sz="2700" dirty="0"/>
                        <a:t>Snapshot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Snapshot</a:t>
                      </a:r>
                    </a:p>
                    <a:p>
                      <a:pPr algn="l"/>
                      <a:r>
                        <a:rPr lang="en-US" altLang="zh-TW" sz="2700" dirty="0"/>
                        <a:t>Delta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extLst>
                  <a:ext uri="{0D108BD9-81ED-4DB2-BD59-A6C34878D82A}">
                    <a16:rowId xmlns:a16="http://schemas.microsoft.com/office/drawing/2014/main" val="1005964373"/>
                  </a:ext>
                </a:extLst>
              </a:tr>
              <a:tr h="11764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Decoupling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TW" sz="2700" dirty="0"/>
                        <a:t>Order -&gt; Streaming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Order</a:t>
                      </a:r>
                    </a:p>
                    <a:p>
                      <a:pPr algn="l"/>
                      <a:r>
                        <a:rPr lang="en-US" altLang="zh-TW" sz="2700" dirty="0"/>
                        <a:t>Streaming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extLst>
                  <a:ext uri="{0D108BD9-81ED-4DB2-BD59-A6C34878D82A}">
                    <a16:rowId xmlns:a16="http://schemas.microsoft.com/office/drawing/2014/main" val="2773744993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37CB80-E6F7-4E02-587D-EE3040F5F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945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74B86-91A9-1096-50C0-8BB6C02D6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2F0EA0D-C31E-791B-3C64-EB67A9460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594924"/>
              </p:ext>
            </p:extLst>
          </p:nvPr>
        </p:nvGraphicFramePr>
        <p:xfrm>
          <a:off x="696000" y="789763"/>
          <a:ext cx="10800000" cy="527847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74489599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00688201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1921156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223981689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29008674"/>
                    </a:ext>
                  </a:extLst>
                </a:gridCol>
              </a:tblGrid>
              <a:tr h="1176405"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POC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Tuning – 3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Tuning - 4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Tuning - 5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extLst>
                  <a:ext uri="{0D108BD9-81ED-4DB2-BD59-A6C34878D82A}">
                    <a16:rowId xmlns:a16="http://schemas.microsoft.com/office/drawing/2014/main" val="727708185"/>
                  </a:ext>
                </a:extLst>
              </a:tr>
              <a:tr h="1749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Data Structure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/>
                        <a:t>Z-set + Hash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Z-set + Hash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In-Memory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>
                          <a:solidFill>
                            <a:srgbClr val="FF0000"/>
                          </a:solidFill>
                        </a:rPr>
                        <a:t>Z-set</a:t>
                      </a:r>
                      <a:endParaRPr lang="zh-TW" altLang="en-US" sz="2700" dirty="0">
                        <a:solidFill>
                          <a:srgbClr val="FF0000"/>
                        </a:solidFill>
                      </a:endParaRPr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extLst>
                  <a:ext uri="{0D108BD9-81ED-4DB2-BD59-A6C34878D82A}">
                    <a16:rowId xmlns:a16="http://schemas.microsoft.com/office/drawing/2014/main" val="3099212392"/>
                  </a:ext>
                </a:extLst>
              </a:tr>
              <a:tr h="11764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Data</a:t>
                      </a:r>
                    </a:p>
                    <a:p>
                      <a:pPr algn="ctr"/>
                      <a:r>
                        <a:rPr lang="en-US" altLang="zh-TW" sz="2700" dirty="0"/>
                        <a:t>Stream</a:t>
                      </a:r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TW" sz="2700" dirty="0"/>
                        <a:t>Snapshot</a:t>
                      </a:r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Snapshot</a:t>
                      </a:r>
                    </a:p>
                    <a:p>
                      <a:pPr algn="l"/>
                      <a:r>
                        <a:rPr lang="en-US" altLang="zh-TW" sz="2700" dirty="0"/>
                        <a:t>Delta</a:t>
                      </a:r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64373"/>
                  </a:ext>
                </a:extLst>
              </a:tr>
              <a:tr h="11764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Decoupling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TW" sz="2700" dirty="0"/>
                        <a:t>Order -&gt; Streaming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Order</a:t>
                      </a:r>
                    </a:p>
                    <a:p>
                      <a:pPr algn="l"/>
                      <a:r>
                        <a:rPr lang="en-US" altLang="zh-TW" sz="2700" dirty="0"/>
                        <a:t>Streaming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extLst>
                  <a:ext uri="{0D108BD9-81ED-4DB2-BD59-A6C34878D82A}">
                    <a16:rowId xmlns:a16="http://schemas.microsoft.com/office/drawing/2014/main" val="2773744993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5CE659-B0AB-ED47-6ED9-22DBE94DC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468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553DB-8A3C-1A83-9483-50CC48128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60A3950-619C-4B7F-DFF1-158B2D533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481733"/>
              </p:ext>
            </p:extLst>
          </p:nvPr>
        </p:nvGraphicFramePr>
        <p:xfrm>
          <a:off x="696000" y="789763"/>
          <a:ext cx="10800000" cy="527847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74489599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00688201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1921156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223981689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29008674"/>
                    </a:ext>
                  </a:extLst>
                </a:gridCol>
              </a:tblGrid>
              <a:tr h="1176405"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POC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Tuning – 3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Tuning - 4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Tuning - 5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extLst>
                  <a:ext uri="{0D108BD9-81ED-4DB2-BD59-A6C34878D82A}">
                    <a16:rowId xmlns:a16="http://schemas.microsoft.com/office/drawing/2014/main" val="727708185"/>
                  </a:ext>
                </a:extLst>
              </a:tr>
              <a:tr h="1749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Data Structure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/>
                        <a:t>Z-set + Hash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Z-set + Hash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In-Memory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>
                          <a:solidFill>
                            <a:srgbClr val="FF0000"/>
                          </a:solidFill>
                        </a:rPr>
                        <a:t>Z-set</a:t>
                      </a:r>
                      <a:endParaRPr lang="zh-TW" altLang="en-US" sz="2700" dirty="0">
                        <a:solidFill>
                          <a:srgbClr val="FF0000"/>
                        </a:solidFill>
                      </a:endParaRPr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extLst>
                  <a:ext uri="{0D108BD9-81ED-4DB2-BD59-A6C34878D82A}">
                    <a16:rowId xmlns:a16="http://schemas.microsoft.com/office/drawing/2014/main" val="3099212392"/>
                  </a:ext>
                </a:extLst>
              </a:tr>
              <a:tr h="11764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Data</a:t>
                      </a:r>
                    </a:p>
                    <a:p>
                      <a:pPr algn="ctr"/>
                      <a:r>
                        <a:rPr lang="en-US" altLang="zh-TW" sz="2700" dirty="0"/>
                        <a:t>Stream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TW" sz="2700" dirty="0"/>
                        <a:t>Snapshot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Snapshot</a:t>
                      </a:r>
                    </a:p>
                    <a:p>
                      <a:pPr algn="l"/>
                      <a:r>
                        <a:rPr lang="en-US" altLang="zh-TW" sz="2700" dirty="0"/>
                        <a:t>Delta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extLst>
                  <a:ext uri="{0D108BD9-81ED-4DB2-BD59-A6C34878D82A}">
                    <a16:rowId xmlns:a16="http://schemas.microsoft.com/office/drawing/2014/main" val="1005964373"/>
                  </a:ext>
                </a:extLst>
              </a:tr>
              <a:tr h="11764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Decoupling</a:t>
                      </a:r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TW" sz="2700" dirty="0"/>
                        <a:t>Order -&gt; Streaming</a:t>
                      </a:r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Order</a:t>
                      </a:r>
                    </a:p>
                    <a:p>
                      <a:pPr algn="l"/>
                      <a:r>
                        <a:rPr lang="en-US" altLang="zh-TW" sz="2700" dirty="0"/>
                        <a:t>Streaming</a:t>
                      </a:r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744993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7266CE-47D9-3561-D516-1F57FDA0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92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707E66-EFE8-9BE0-F414-3C56C2009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566"/>
            <a:ext cx="10515600" cy="5506868"/>
          </a:xfrm>
        </p:spPr>
        <p:txBody>
          <a:bodyPr anchor="ctr">
            <a:noAutofit/>
          </a:bodyPr>
          <a:lstStyle/>
          <a:p>
            <a:r>
              <a:rPr lang="en-US" altLang="zh-TW" dirty="0"/>
              <a:t>Order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Create, Update, Cancel</a:t>
            </a:r>
            <a:br>
              <a:rPr lang="en-US" altLang="zh-TW" dirty="0"/>
            </a:br>
            <a:r>
              <a:rPr lang="en-US" altLang="zh-TW" dirty="0"/>
              <a:t>- Identity verification</a:t>
            </a:r>
          </a:p>
          <a:p>
            <a:endParaRPr lang="en-US" altLang="zh-TW" dirty="0"/>
          </a:p>
          <a:p>
            <a:r>
              <a:rPr lang="en-US" altLang="zh-TW" dirty="0"/>
              <a:t>Order Matching</a:t>
            </a:r>
            <a:br>
              <a:rPr lang="en-US" altLang="zh-TW" dirty="0"/>
            </a:br>
            <a:r>
              <a:rPr lang="en-US" altLang="zh-TW" dirty="0"/>
              <a:t>- Fairness (price-time priority)</a:t>
            </a:r>
            <a:br>
              <a:rPr lang="en-US" altLang="zh-TW" dirty="0"/>
            </a:br>
            <a:r>
              <a:rPr lang="en-US" altLang="zh-TW" dirty="0"/>
              <a:t>- Transaction per second (High traffic)</a:t>
            </a:r>
          </a:p>
          <a:p>
            <a:endParaRPr lang="en-US" altLang="zh-TW" dirty="0"/>
          </a:p>
          <a:p>
            <a:r>
              <a:rPr lang="en-US" altLang="zh-TW" dirty="0"/>
              <a:t>Data Streaming</a:t>
            </a:r>
            <a:br>
              <a:rPr lang="en-US" altLang="zh-TW" dirty="0"/>
            </a:br>
            <a:r>
              <a:rPr lang="en-US" altLang="zh-TW" dirty="0"/>
              <a:t>- Data calculate</a:t>
            </a:r>
            <a:br>
              <a:rPr lang="en-US" altLang="zh-TW" dirty="0"/>
            </a:br>
            <a:r>
              <a:rPr lang="en-US" altLang="zh-TW" dirty="0"/>
              <a:t>- Data pushing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32827E-9EB7-94AC-3504-38EBEC87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858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D6826969-88BC-7F7A-13AC-BA8E91E4E2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16526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715BF5-0157-4E9A-5DCA-579122F6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342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939B0-1131-CC6E-1F73-7075CFF09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677B83-DF74-91FC-C2B2-89D642B7D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 - 2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64F1BD-81C6-43E0-A1F6-3EEFD2240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14838B-CC87-5BE1-F529-3F19FE09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30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8126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27EFA-8763-6E48-4BCD-B0A2EC97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Cloud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05CC4A-5B60-C63E-53F1-E3EE500B2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9E3B9FF-06EE-F874-F1E1-11B6E4EE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31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9986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81987-6512-C55D-F935-8B0E6A7EF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690E9BA-62A8-3AC4-756E-E314BF1DAD44}"/>
              </a:ext>
            </a:extLst>
          </p:cNvPr>
          <p:cNvSpPr txBox="1"/>
          <p:nvPr/>
        </p:nvSpPr>
        <p:spPr>
          <a:xfrm>
            <a:off x="442730" y="453309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D113F17-134C-B0D7-7ECD-1A5C9B06EA84}"/>
              </a:ext>
            </a:extLst>
          </p:cNvPr>
          <p:cNvSpPr txBox="1"/>
          <p:nvPr/>
        </p:nvSpPr>
        <p:spPr>
          <a:xfrm>
            <a:off x="5772848" y="453309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EDFFD8D-D3E2-378D-E640-CA8AA26E00FA}"/>
              </a:ext>
            </a:extLst>
          </p:cNvPr>
          <p:cNvSpPr txBox="1"/>
          <p:nvPr/>
        </p:nvSpPr>
        <p:spPr>
          <a:xfrm>
            <a:off x="10753190" y="453309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115AAFE-32C7-30FC-FEA2-BD6C7587DCE4}"/>
              </a:ext>
            </a:extLst>
          </p:cNvPr>
          <p:cNvSpPr txBox="1"/>
          <p:nvPr/>
        </p:nvSpPr>
        <p:spPr>
          <a:xfrm>
            <a:off x="8263019" y="453309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21E22D8-DB66-412F-1761-919FECFB55B1}"/>
              </a:ext>
            </a:extLst>
          </p:cNvPr>
          <p:cNvSpPr txBox="1"/>
          <p:nvPr/>
        </p:nvSpPr>
        <p:spPr>
          <a:xfrm>
            <a:off x="2505380" y="3457980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078A135-685F-98EB-AC24-BF24126103BA}"/>
              </a:ext>
            </a:extLst>
          </p:cNvPr>
          <p:cNvSpPr txBox="1"/>
          <p:nvPr/>
        </p:nvSpPr>
        <p:spPr>
          <a:xfrm>
            <a:off x="6426426" y="3423060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C7BDD79-C7F9-C36B-D07B-89294E66C88D}"/>
              </a:ext>
            </a:extLst>
          </p:cNvPr>
          <p:cNvSpPr txBox="1"/>
          <p:nvPr/>
        </p:nvSpPr>
        <p:spPr>
          <a:xfrm>
            <a:off x="8808609" y="3423060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  <p:sp>
        <p:nvSpPr>
          <p:cNvPr id="17" name="直線接點 16">
            <a:extLst>
              <a:ext uri="{FF2B5EF4-FFF2-40B4-BE49-F238E27FC236}">
                <a16:creationId xmlns:a16="http://schemas.microsoft.com/office/drawing/2014/main" id="{D4161FD6-2284-C822-DDD1-5DD889A069EE}"/>
              </a:ext>
            </a:extLst>
          </p:cNvPr>
          <p:cNvSpPr/>
          <p:nvPr/>
        </p:nvSpPr>
        <p:spPr>
          <a:xfrm>
            <a:off x="507240" y="4224960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1C5BF6-46C5-95C2-82AA-948292E9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85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螢幕擷取畫面, 行, 字型 的圖片&#10;&#10;自動產生的描述">
            <a:extLst>
              <a:ext uri="{FF2B5EF4-FFF2-40B4-BE49-F238E27FC236}">
                <a16:creationId xmlns:a16="http://schemas.microsoft.com/office/drawing/2014/main" id="{9A4AE241-8C4E-92AD-AFA9-F0C4A8DB1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30" y="164353"/>
            <a:ext cx="10076140" cy="6529294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8102867-3219-F9FC-9FBC-75C218F5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5050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C9E0A06-3BBE-4ECE-5437-4A7BF6E90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93" y="1490907"/>
            <a:ext cx="10622756" cy="505016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720B9AD-40C2-7F8C-5925-EF31B7FEE798}"/>
              </a:ext>
            </a:extLst>
          </p:cNvPr>
          <p:cNvSpPr txBox="1"/>
          <p:nvPr/>
        </p:nvSpPr>
        <p:spPr>
          <a:xfrm>
            <a:off x="3632825" y="508000"/>
            <a:ext cx="492634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800" dirty="0"/>
              <a:t>Mean and Median Comparison</a:t>
            </a:r>
            <a:endParaRPr lang="zh-TW" altLang="en-US" sz="2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48C66E-AFA8-E55E-EAC7-2226F66F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5463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8720B9AD-40C2-7F8C-5925-EF31B7FEE798}"/>
              </a:ext>
            </a:extLst>
          </p:cNvPr>
          <p:cNvSpPr txBox="1"/>
          <p:nvPr/>
        </p:nvSpPr>
        <p:spPr>
          <a:xfrm>
            <a:off x="1546851" y="1990095"/>
            <a:ext cx="31404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800" dirty="0"/>
              <a:t>Standard</a:t>
            </a:r>
            <a:r>
              <a:rPr lang="zh-TW" altLang="en-US" sz="2800" dirty="0"/>
              <a:t> </a:t>
            </a:r>
            <a:r>
              <a:rPr lang="en-US" altLang="zh-TW" sz="2800" dirty="0"/>
              <a:t>Deviation</a:t>
            </a:r>
            <a:endParaRPr lang="zh-TW" altLang="en-US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075E537-AFEE-D4AC-B6FD-EC3E12610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7" y="3076433"/>
            <a:ext cx="5605463" cy="262147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A8FBAB4-F01E-291D-960F-3547059D23B9}"/>
              </a:ext>
            </a:extLst>
          </p:cNvPr>
          <p:cNvSpPr txBox="1"/>
          <p:nvPr/>
        </p:nvSpPr>
        <p:spPr>
          <a:xfrm>
            <a:off x="7567079" y="1990095"/>
            <a:ext cx="314669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800" dirty="0"/>
              <a:t>Number of Outliers</a:t>
            </a:r>
            <a:endParaRPr lang="zh-TW" altLang="en-US" sz="28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68C2374-1F20-451A-D5B4-F42BAC297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631" y="3029916"/>
            <a:ext cx="5736431" cy="2667991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BE3654C-25DE-85D2-0322-06761018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104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1C111-FF76-D28D-4EE4-6E9B4EF83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11B653-E0FD-44D1-6A74-CB7DB762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8280E0-02AD-A586-27AE-E512BC412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267FDA-1EAF-2553-EFF5-539CA1BC7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36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40465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DAB931-EA01-DA84-A5DD-67DCAD463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Speed-up</a:t>
            </a:r>
          </a:p>
          <a:p>
            <a:pPr lvl="1"/>
            <a:r>
              <a:rPr kumimoji="1" lang="en-US" altLang="zh-TW" dirty="0">
                <a:solidFill>
                  <a:schemeClr val="accent1"/>
                </a:solidFill>
              </a:rPr>
              <a:t>Local : 260x</a:t>
            </a:r>
          </a:p>
          <a:p>
            <a:pPr lvl="1"/>
            <a:r>
              <a:rPr kumimoji="1" lang="en-US" altLang="zh-TW" dirty="0">
                <a:solidFill>
                  <a:schemeClr val="accent2"/>
                </a:solidFill>
              </a:rPr>
              <a:t>Cloud : 205x</a:t>
            </a:r>
            <a:endParaRPr kumimoji="1" lang="zh-TW" altLang="en-US" dirty="0">
              <a:solidFill>
                <a:schemeClr val="accent2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8C8E43-35CD-55BD-1F38-85C476E7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37</a:t>
            </a:fld>
            <a:endParaRPr lang="zh-TW" altLang="en-US"/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7FAF95B3-CEE4-BD82-2840-7E086BF7A4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495061"/>
              </p:ext>
            </p:extLst>
          </p:nvPr>
        </p:nvGraphicFramePr>
        <p:xfrm>
          <a:off x="3991122" y="1027906"/>
          <a:ext cx="7781778" cy="4669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17203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67187-36A5-2537-10E7-212BA3D7F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EB2694-47EA-752B-2D06-5AFA01E11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Work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8097C0-00DB-78D0-1E59-0817D76741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91AC7F2-CFD4-7791-B793-08523BA1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38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494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707E66-EFE8-9BE0-F414-3C56C2009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566"/>
            <a:ext cx="10515600" cy="5506868"/>
          </a:xfrm>
        </p:spPr>
        <p:txBody>
          <a:bodyPr anchor="ctr">
            <a:no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Order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Create, Update, Cancel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Identity verification</a:t>
            </a:r>
          </a:p>
          <a:p>
            <a:endParaRPr lang="en-US" altLang="zh-TW" dirty="0"/>
          </a:p>
          <a:p>
            <a:r>
              <a:rPr lang="en-US" altLang="zh-TW" dirty="0"/>
              <a:t>Order Matching</a:t>
            </a:r>
            <a:br>
              <a:rPr lang="en-US" altLang="zh-TW" dirty="0"/>
            </a:br>
            <a:r>
              <a:rPr lang="en-US" altLang="zh-TW" dirty="0"/>
              <a:t>- Fairness (price-time priority)</a:t>
            </a:r>
            <a:br>
              <a:rPr lang="en-US" altLang="zh-TW" dirty="0"/>
            </a:br>
            <a:r>
              <a:rPr lang="en-US" altLang="zh-TW" dirty="0"/>
              <a:t>- Transaction per second (High traffic)</a:t>
            </a:r>
          </a:p>
          <a:p>
            <a:endParaRPr lang="en-US" altLang="zh-TW" dirty="0"/>
          </a:p>
          <a:p>
            <a:r>
              <a:rPr lang="en-US" altLang="zh-TW" dirty="0"/>
              <a:t>Data Streaming</a:t>
            </a:r>
            <a:br>
              <a:rPr lang="en-US" altLang="zh-TW" dirty="0"/>
            </a:br>
            <a:r>
              <a:rPr lang="en-US" altLang="zh-TW" dirty="0"/>
              <a:t>- Data calculate</a:t>
            </a:r>
            <a:br>
              <a:rPr lang="en-US" altLang="zh-TW" dirty="0"/>
            </a:br>
            <a:r>
              <a:rPr lang="en-US" altLang="zh-TW" dirty="0"/>
              <a:t>- Data pushing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476536-CB39-B518-720A-CF079BE2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60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A8946-89B6-87B0-AAAF-B79DA41AF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8BEC12-8880-9C9A-EBBE-59D46DF9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BA170E-5C5A-4197-8101-B993A5450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Cluster &amp; Data center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Decouple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Batch matching</a:t>
            </a:r>
          </a:p>
          <a:p>
            <a:pPr marL="0" indent="0">
              <a:buNone/>
            </a:pPr>
            <a:endParaRPr kumimoji="1" lang="en-US" altLang="zh-TW" dirty="0"/>
          </a:p>
          <a:p>
            <a:r>
              <a:rPr kumimoji="1" lang="en-US" altLang="zh-TW" dirty="0"/>
              <a:t>Network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346BBD-CC7B-D660-99FE-1B884C30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5741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2F0C0-DE90-930B-7653-725AADC84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zh-TW" sz="7200" dirty="0"/>
              <a:t>Thanks for listening</a:t>
            </a:r>
            <a:endParaRPr lang="zh-TW" altLang="en-US" sz="7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9C71791-9512-1477-1F6D-EC8D61ADF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985760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pPr algn="r"/>
            <a:endParaRPr lang="en-US" altLang="zh-TW" dirty="0"/>
          </a:p>
          <a:p>
            <a:pPr algn="r"/>
            <a:endParaRPr lang="en-US" altLang="zh-TW" sz="2000" dirty="0"/>
          </a:p>
          <a:p>
            <a:pPr algn="r"/>
            <a:r>
              <a:rPr lang="en-US" altLang="zh-TW" sz="2000" dirty="0"/>
              <a:t>Back end</a:t>
            </a:r>
          </a:p>
          <a:p>
            <a:pPr algn="r"/>
            <a:r>
              <a:rPr lang="zh-TW" altLang="en-US" sz="2000" dirty="0"/>
              <a:t>鄭翼祥</a:t>
            </a:r>
            <a:r>
              <a:rPr lang="en-US" altLang="zh-TW" sz="2000" dirty="0"/>
              <a:t> / Terry Cheng</a:t>
            </a:r>
            <a:endParaRPr lang="zh-TW" alt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5682CB1-E2B8-B6D3-430E-334B65F05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353" y="1001540"/>
            <a:ext cx="1643293" cy="12336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E4707F-3AA1-C8B9-1E22-395CE7501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94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707E66-EFE8-9BE0-F414-3C56C2009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566"/>
            <a:ext cx="10515600" cy="5506868"/>
          </a:xfrm>
        </p:spPr>
        <p:txBody>
          <a:bodyPr anchor="ctr">
            <a:noAutofit/>
          </a:bodyPr>
          <a:lstStyle/>
          <a:p>
            <a:r>
              <a:rPr lang="en-US" altLang="zh-TW" dirty="0"/>
              <a:t>Order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Create, Update, Cancel</a:t>
            </a:r>
            <a:br>
              <a:rPr lang="en-US" altLang="zh-TW" dirty="0"/>
            </a:br>
            <a:r>
              <a:rPr lang="en-US" altLang="zh-TW" dirty="0"/>
              <a:t>- Identity verification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Order Matching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Fairness (price-time priority)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Transaction per second (High traffic)</a:t>
            </a:r>
          </a:p>
          <a:p>
            <a:endParaRPr lang="en-US" altLang="zh-TW" dirty="0"/>
          </a:p>
          <a:p>
            <a:r>
              <a:rPr lang="en-US" altLang="zh-TW" dirty="0"/>
              <a:t>Data Streaming</a:t>
            </a:r>
            <a:br>
              <a:rPr lang="en-US" altLang="zh-TW" dirty="0"/>
            </a:br>
            <a:r>
              <a:rPr lang="en-US" altLang="zh-TW" dirty="0"/>
              <a:t>- Data calculate</a:t>
            </a:r>
            <a:br>
              <a:rPr lang="en-US" altLang="zh-TW" dirty="0"/>
            </a:br>
            <a:r>
              <a:rPr lang="en-US" altLang="zh-TW" dirty="0"/>
              <a:t>- Data pushing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CB8502-8712-4304-5294-47E58A895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65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707E66-EFE8-9BE0-F414-3C56C2009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566"/>
            <a:ext cx="10515600" cy="5506868"/>
          </a:xfrm>
        </p:spPr>
        <p:txBody>
          <a:bodyPr anchor="ctr">
            <a:noAutofit/>
          </a:bodyPr>
          <a:lstStyle/>
          <a:p>
            <a:r>
              <a:rPr lang="en-US" altLang="zh-TW" dirty="0"/>
              <a:t>Order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Create, Update, Cancel</a:t>
            </a:r>
            <a:br>
              <a:rPr lang="en-US" altLang="zh-TW" dirty="0"/>
            </a:br>
            <a:r>
              <a:rPr lang="en-US" altLang="zh-TW" dirty="0"/>
              <a:t>- Identity verification</a:t>
            </a:r>
          </a:p>
          <a:p>
            <a:endParaRPr lang="en-US" altLang="zh-TW" dirty="0"/>
          </a:p>
          <a:p>
            <a:r>
              <a:rPr lang="en-US" altLang="zh-TW" dirty="0"/>
              <a:t>Order Matching</a:t>
            </a:r>
            <a:br>
              <a:rPr lang="en-US" altLang="zh-TW" dirty="0"/>
            </a:br>
            <a:r>
              <a:rPr lang="en-US" altLang="zh-TW" dirty="0"/>
              <a:t>- Fairness (price-time priority)</a:t>
            </a:r>
            <a:br>
              <a:rPr lang="en-US" altLang="zh-TW" dirty="0"/>
            </a:br>
            <a:r>
              <a:rPr lang="en-US" altLang="zh-TW" dirty="0"/>
              <a:t>- Transaction per second (High traffic)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Data Streaming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Data calculate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Data pushing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6CCEAD-456A-8242-81B4-11546E31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98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27EFA-8763-6E48-4BCD-B0A2EC97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Order Concept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05CC4A-5B60-C63E-53F1-E3EE500B2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7A64DC-E4CA-4098-F14E-DB84A068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314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Order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Matching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8B2D042-C4C0-1804-C5CC-8D2E2B51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676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Unfilled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details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03C48B-22EA-5977-68C4-36FDBCEC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940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noFill/>
        <a:ln w="9525" cap="flat" cmpd="sng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1533</TotalTime>
  <Words>539</Words>
  <Application>Microsoft Macintosh PowerPoint</Application>
  <PresentationFormat>寬螢幕</PresentationFormat>
  <Paragraphs>284</Paragraphs>
  <Slides>41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6" baseType="lpstr">
      <vt:lpstr>Aptos</vt:lpstr>
      <vt:lpstr>Aptos Display</vt:lpstr>
      <vt:lpstr>Arial</vt:lpstr>
      <vt:lpstr>Noto Sans</vt:lpstr>
      <vt:lpstr>Office 佈景主題</vt:lpstr>
      <vt:lpstr>Dc3n</vt:lpstr>
      <vt:lpstr>Project Concept</vt:lpstr>
      <vt:lpstr>PowerPoint 簡報</vt:lpstr>
      <vt:lpstr>PowerPoint 簡報</vt:lpstr>
      <vt:lpstr>PowerPoint 簡報</vt:lpstr>
      <vt:lpstr>PowerPoint 簡報</vt:lpstr>
      <vt:lpstr>Order Concept</vt:lpstr>
      <vt:lpstr>PowerPoint 簡報</vt:lpstr>
      <vt:lpstr>PowerPoint 簡報</vt:lpstr>
      <vt:lpstr>PowerPoint 簡報</vt:lpstr>
      <vt:lpstr>PowerPoint 簡報</vt:lpstr>
      <vt:lpstr>Architecture</vt:lpstr>
      <vt:lpstr>PowerPoint 簡報</vt:lpstr>
      <vt:lpstr>PowerPoint 簡報</vt:lpstr>
      <vt:lpstr>PowerPoint 簡報</vt:lpstr>
      <vt:lpstr>Demo - 1</vt:lpstr>
      <vt:lpstr>Test Case</vt:lpstr>
      <vt:lpstr>PowerPoint 簡報</vt:lpstr>
      <vt:lpstr>PowerPoint 簡報</vt:lpstr>
      <vt:lpstr>Tuning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Demo - 2</vt:lpstr>
      <vt:lpstr>Cloud</vt:lpstr>
      <vt:lpstr>PowerPoint 簡報</vt:lpstr>
      <vt:lpstr>PowerPoint 簡報</vt:lpstr>
      <vt:lpstr>PowerPoint 簡報</vt:lpstr>
      <vt:lpstr>PowerPoint 簡報</vt:lpstr>
      <vt:lpstr>Conclusion</vt:lpstr>
      <vt:lpstr>PowerPoint 簡報</vt:lpstr>
      <vt:lpstr>Future Work</vt:lpstr>
      <vt:lpstr>PowerPoint 簡報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ih c</dc:creator>
  <cp:lastModifiedBy>T52_疊代_ 鄭翼祥</cp:lastModifiedBy>
  <cp:revision>14</cp:revision>
  <dcterms:created xsi:type="dcterms:W3CDTF">2024-10-01T01:00:24Z</dcterms:created>
  <dcterms:modified xsi:type="dcterms:W3CDTF">2024-10-20T21:29:45Z</dcterms:modified>
</cp:coreProperties>
</file>