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4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3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4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88" r:id="rId2"/>
    <p:sldId id="289" r:id="rId3"/>
    <p:sldId id="268" r:id="rId4"/>
    <p:sldId id="287" r:id="rId5"/>
    <p:sldId id="269" r:id="rId6"/>
    <p:sldId id="278" r:id="rId7"/>
    <p:sldId id="279" r:id="rId8"/>
    <p:sldId id="270" r:id="rId9"/>
    <p:sldId id="280" r:id="rId10"/>
    <p:sldId id="281" r:id="rId11"/>
    <p:sldId id="271" r:id="rId12"/>
    <p:sldId id="327" r:id="rId13"/>
    <p:sldId id="328" r:id="rId14"/>
    <p:sldId id="286" r:id="rId15"/>
    <p:sldId id="285" r:id="rId16"/>
    <p:sldId id="290" r:id="rId17"/>
    <p:sldId id="291" r:id="rId18"/>
    <p:sldId id="320" r:id="rId19"/>
    <p:sldId id="321" r:id="rId20"/>
    <p:sldId id="322" r:id="rId21"/>
    <p:sldId id="323" r:id="rId22"/>
    <p:sldId id="324" r:id="rId23"/>
    <p:sldId id="325" r:id="rId24"/>
    <p:sldId id="292" r:id="rId25"/>
    <p:sldId id="293" r:id="rId26"/>
    <p:sldId id="298" r:id="rId27"/>
    <p:sldId id="294" r:id="rId28"/>
    <p:sldId id="257" r:id="rId29"/>
    <p:sldId id="262" r:id="rId30"/>
    <p:sldId id="263" r:id="rId31"/>
    <p:sldId id="258" r:id="rId32"/>
    <p:sldId id="259" r:id="rId33"/>
    <p:sldId id="260" r:id="rId34"/>
    <p:sldId id="261" r:id="rId35"/>
    <p:sldId id="264" r:id="rId36"/>
    <p:sldId id="265" r:id="rId37"/>
    <p:sldId id="315" r:id="rId38"/>
    <p:sldId id="316" r:id="rId39"/>
    <p:sldId id="317" r:id="rId40"/>
    <p:sldId id="318" r:id="rId41"/>
    <p:sldId id="319" r:id="rId42"/>
    <p:sldId id="295" r:id="rId43"/>
    <p:sldId id="297" r:id="rId44"/>
    <p:sldId id="326" r:id="rId45"/>
    <p:sldId id="329" r:id="rId46"/>
    <p:sldId id="330" r:id="rId47"/>
    <p:sldId id="331" r:id="rId48"/>
    <p:sldId id="332" r:id="rId49"/>
    <p:sldId id="277" r:id="rId50"/>
    <p:sldId id="299" r:id="rId5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C46"/>
    <a:srgbClr val="FF4B4B"/>
    <a:srgbClr val="ABFFD1"/>
    <a:srgbClr val="57FFA3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2).xls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2).xls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maclocal2).xls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maclocal2).xls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71-4374-A85F-8F6962B72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2410320"/>
        <c:axId val="1472411280"/>
      </c:lineChart>
      <c:catAx>
        <c:axId val="1472410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2411280"/>
        <c:crosses val="autoZero"/>
        <c:auto val="1"/>
        <c:lblAlgn val="ctr"/>
        <c:lblOffset val="100"/>
        <c:noMultiLvlLbl val="0"/>
      </c:catAx>
      <c:valAx>
        <c:axId val="147241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0_);[Red]\(#,##0.0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241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Pipeline Search 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'[order_processing_times(winlocal2).xls]Order Processing Times'!$I$1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'[order_processing_times(winlocal2).xls]Order Processing Times'!$I$2:$I$2001</c:f>
              <c:numCache>
                <c:formatCode>General</c:formatCode>
                <c:ptCount val="2000"/>
                <c:pt idx="0">
                  <c:v>1.85582E-2</c:v>
                </c:pt>
                <c:pt idx="1">
                  <c:v>8.1116000000000001E-3</c:v>
                </c:pt>
                <c:pt idx="2">
                  <c:v>8.8710999999999998E-3</c:v>
                </c:pt>
                <c:pt idx="3">
                  <c:v>8.4387999999999998E-3</c:v>
                </c:pt>
                <c:pt idx="4">
                  <c:v>1.11702E-2</c:v>
                </c:pt>
                <c:pt idx="5">
                  <c:v>1.4009000000000001E-2</c:v>
                </c:pt>
                <c:pt idx="6">
                  <c:v>6.7635000000000004E-3</c:v>
                </c:pt>
                <c:pt idx="7">
                  <c:v>9.9246000000000004E-3</c:v>
                </c:pt>
                <c:pt idx="8">
                  <c:v>6.9820999999999998E-3</c:v>
                </c:pt>
                <c:pt idx="9">
                  <c:v>8.0517999999999996E-3</c:v>
                </c:pt>
                <c:pt idx="10">
                  <c:v>8.2885000000000007E-3</c:v>
                </c:pt>
                <c:pt idx="11">
                  <c:v>7.9536999999999993E-3</c:v>
                </c:pt>
                <c:pt idx="12">
                  <c:v>5.4476000000000004E-3</c:v>
                </c:pt>
                <c:pt idx="13">
                  <c:v>4.6959999999999997E-3</c:v>
                </c:pt>
                <c:pt idx="14">
                  <c:v>7.2602999999999999E-3</c:v>
                </c:pt>
                <c:pt idx="15">
                  <c:v>9.7290999999999992E-3</c:v>
                </c:pt>
                <c:pt idx="16">
                  <c:v>9.1096000000000007E-3</c:v>
                </c:pt>
                <c:pt idx="17">
                  <c:v>7.3264999999999997E-3</c:v>
                </c:pt>
                <c:pt idx="18">
                  <c:v>6.3985999999999999E-3</c:v>
                </c:pt>
                <c:pt idx="19">
                  <c:v>3.5238000000000001E-3</c:v>
                </c:pt>
                <c:pt idx="20">
                  <c:v>4.6312999999999997E-3</c:v>
                </c:pt>
                <c:pt idx="21">
                  <c:v>5.3696999999999998E-3</c:v>
                </c:pt>
                <c:pt idx="22">
                  <c:v>7.1488999999999997E-3</c:v>
                </c:pt>
                <c:pt idx="23">
                  <c:v>1.5872500000000001E-2</c:v>
                </c:pt>
                <c:pt idx="24">
                  <c:v>4.7472E-3</c:v>
                </c:pt>
                <c:pt idx="25">
                  <c:v>3.7827E-3</c:v>
                </c:pt>
                <c:pt idx="26">
                  <c:v>5.2598000000000002E-3</c:v>
                </c:pt>
                <c:pt idx="27">
                  <c:v>9.5057000000000006E-3</c:v>
                </c:pt>
                <c:pt idx="28">
                  <c:v>6.3598999999999999E-3</c:v>
                </c:pt>
                <c:pt idx="29">
                  <c:v>6.7095000000000002E-3</c:v>
                </c:pt>
                <c:pt idx="30">
                  <c:v>4.5100000000000001E-3</c:v>
                </c:pt>
                <c:pt idx="31">
                  <c:v>1.25109E-2</c:v>
                </c:pt>
                <c:pt idx="32">
                  <c:v>5.5840999999999998E-3</c:v>
                </c:pt>
                <c:pt idx="33">
                  <c:v>7.4780000000000003E-3</c:v>
                </c:pt>
                <c:pt idx="34">
                  <c:v>6.3797000000000003E-3</c:v>
                </c:pt>
                <c:pt idx="35">
                  <c:v>6.1967000000000003E-3</c:v>
                </c:pt>
                <c:pt idx="36">
                  <c:v>5.4022999999999996E-3</c:v>
                </c:pt>
                <c:pt idx="37">
                  <c:v>7.4155000000000002E-3</c:v>
                </c:pt>
                <c:pt idx="38">
                  <c:v>4.8545000000000003E-3</c:v>
                </c:pt>
                <c:pt idx="39">
                  <c:v>4.4099999999999999E-3</c:v>
                </c:pt>
                <c:pt idx="40">
                  <c:v>5.2703999999999997E-3</c:v>
                </c:pt>
                <c:pt idx="41">
                  <c:v>8.1230999999999994E-3</c:v>
                </c:pt>
                <c:pt idx="42">
                  <c:v>7.1006999999999997E-3</c:v>
                </c:pt>
                <c:pt idx="43">
                  <c:v>5.7933000000000004E-3</c:v>
                </c:pt>
                <c:pt idx="44">
                  <c:v>6.4310000000000001E-3</c:v>
                </c:pt>
                <c:pt idx="45">
                  <c:v>5.5256999999999997E-3</c:v>
                </c:pt>
                <c:pt idx="46">
                  <c:v>5.4797999999999999E-3</c:v>
                </c:pt>
                <c:pt idx="47">
                  <c:v>4.7407999999999999E-3</c:v>
                </c:pt>
                <c:pt idx="48">
                  <c:v>5.7616999999999998E-3</c:v>
                </c:pt>
                <c:pt idx="49">
                  <c:v>6.8713000000000003E-3</c:v>
                </c:pt>
                <c:pt idx="50">
                  <c:v>7.7219999999999997E-3</c:v>
                </c:pt>
                <c:pt idx="51">
                  <c:v>7.8968000000000007E-3</c:v>
                </c:pt>
                <c:pt idx="52">
                  <c:v>6.3239000000000004E-3</c:v>
                </c:pt>
                <c:pt idx="53">
                  <c:v>6.2449999999999997E-3</c:v>
                </c:pt>
                <c:pt idx="54">
                  <c:v>2.6992599999999999E-2</c:v>
                </c:pt>
                <c:pt idx="55">
                  <c:v>1.1996E-2</c:v>
                </c:pt>
                <c:pt idx="56">
                  <c:v>9.9165999999999994E-3</c:v>
                </c:pt>
                <c:pt idx="57">
                  <c:v>8.2605000000000005E-3</c:v>
                </c:pt>
                <c:pt idx="58">
                  <c:v>8.2968E-3</c:v>
                </c:pt>
                <c:pt idx="59">
                  <c:v>8.9703000000000005E-3</c:v>
                </c:pt>
                <c:pt idx="60">
                  <c:v>6.1970000000000003E-3</c:v>
                </c:pt>
                <c:pt idx="61">
                  <c:v>6.1006000000000003E-3</c:v>
                </c:pt>
                <c:pt idx="62">
                  <c:v>7.3289000000000002E-3</c:v>
                </c:pt>
                <c:pt idx="63">
                  <c:v>5.6398999999999998E-3</c:v>
                </c:pt>
                <c:pt idx="64">
                  <c:v>5.3733000000000001E-3</c:v>
                </c:pt>
                <c:pt idx="65">
                  <c:v>5.4238999999999997E-3</c:v>
                </c:pt>
                <c:pt idx="66">
                  <c:v>5.2465000000000003E-3</c:v>
                </c:pt>
                <c:pt idx="67">
                  <c:v>5.5846000000000003E-3</c:v>
                </c:pt>
                <c:pt idx="68">
                  <c:v>5.2281000000000003E-3</c:v>
                </c:pt>
                <c:pt idx="69">
                  <c:v>5.3298E-3</c:v>
                </c:pt>
                <c:pt idx="70">
                  <c:v>6.4596999999999996E-3</c:v>
                </c:pt>
                <c:pt idx="71">
                  <c:v>7.4053000000000001E-3</c:v>
                </c:pt>
                <c:pt idx="72">
                  <c:v>4.3727999999999996E-3</c:v>
                </c:pt>
                <c:pt idx="73">
                  <c:v>4.9550999999999996E-3</c:v>
                </c:pt>
                <c:pt idx="74">
                  <c:v>4.6359000000000001E-3</c:v>
                </c:pt>
                <c:pt idx="75">
                  <c:v>6.7076000000000002E-3</c:v>
                </c:pt>
                <c:pt idx="76">
                  <c:v>6.5237000000000003E-3</c:v>
                </c:pt>
                <c:pt idx="77">
                  <c:v>5.1225000000000003E-3</c:v>
                </c:pt>
                <c:pt idx="78">
                  <c:v>6.9734000000000003E-3</c:v>
                </c:pt>
                <c:pt idx="79">
                  <c:v>9.2207999999999995E-3</c:v>
                </c:pt>
                <c:pt idx="80">
                  <c:v>6.5966000000000002E-3</c:v>
                </c:pt>
                <c:pt idx="81">
                  <c:v>7.6362000000000001E-3</c:v>
                </c:pt>
                <c:pt idx="82">
                  <c:v>8.8041999999999999E-3</c:v>
                </c:pt>
                <c:pt idx="83">
                  <c:v>6.7038999999999996E-3</c:v>
                </c:pt>
                <c:pt idx="84">
                  <c:v>6.3169999999999997E-3</c:v>
                </c:pt>
                <c:pt idx="85">
                  <c:v>7.7936000000000004E-3</c:v>
                </c:pt>
                <c:pt idx="86">
                  <c:v>6.5608000000000003E-3</c:v>
                </c:pt>
                <c:pt idx="87">
                  <c:v>6.8846000000000003E-3</c:v>
                </c:pt>
                <c:pt idx="88">
                  <c:v>5.7574999999999996E-3</c:v>
                </c:pt>
                <c:pt idx="89">
                  <c:v>6.5560000000000002E-3</c:v>
                </c:pt>
                <c:pt idx="90">
                  <c:v>6.4400999999999998E-3</c:v>
                </c:pt>
                <c:pt idx="91">
                  <c:v>5.5123000000000004E-3</c:v>
                </c:pt>
                <c:pt idx="92">
                  <c:v>5.7185999999999999E-3</c:v>
                </c:pt>
                <c:pt idx="93">
                  <c:v>5.9863E-3</c:v>
                </c:pt>
                <c:pt idx="94">
                  <c:v>4.8878000000000003E-3</c:v>
                </c:pt>
                <c:pt idx="95">
                  <c:v>6.8548000000000003E-3</c:v>
                </c:pt>
                <c:pt idx="96">
                  <c:v>7.3444000000000001E-3</c:v>
                </c:pt>
                <c:pt idx="97">
                  <c:v>8.2182000000000002E-3</c:v>
                </c:pt>
                <c:pt idx="98">
                  <c:v>8.2845000000000002E-3</c:v>
                </c:pt>
                <c:pt idx="99">
                  <c:v>8.7486999999999999E-3</c:v>
                </c:pt>
                <c:pt idx="100">
                  <c:v>9.0445999999999999E-3</c:v>
                </c:pt>
                <c:pt idx="101">
                  <c:v>7.2226E-3</c:v>
                </c:pt>
                <c:pt idx="102">
                  <c:v>6.6375000000000002E-3</c:v>
                </c:pt>
                <c:pt idx="103">
                  <c:v>6.4351E-3</c:v>
                </c:pt>
                <c:pt idx="104">
                  <c:v>7.8539000000000005E-3</c:v>
                </c:pt>
                <c:pt idx="105">
                  <c:v>7.9314999999999993E-3</c:v>
                </c:pt>
                <c:pt idx="106">
                  <c:v>7.0996999999999996E-3</c:v>
                </c:pt>
                <c:pt idx="107">
                  <c:v>5.3378999999999996E-3</c:v>
                </c:pt>
                <c:pt idx="108">
                  <c:v>7.5316000000000003E-3</c:v>
                </c:pt>
                <c:pt idx="109">
                  <c:v>8.1498000000000004E-3</c:v>
                </c:pt>
                <c:pt idx="110">
                  <c:v>8.0394999999999998E-3</c:v>
                </c:pt>
                <c:pt idx="111">
                  <c:v>6.3041E-3</c:v>
                </c:pt>
                <c:pt idx="112">
                  <c:v>6.2829000000000001E-3</c:v>
                </c:pt>
                <c:pt idx="113">
                  <c:v>2.2432899999999999E-2</c:v>
                </c:pt>
                <c:pt idx="114">
                  <c:v>1.29766E-2</c:v>
                </c:pt>
                <c:pt idx="115">
                  <c:v>1.31323E-2</c:v>
                </c:pt>
                <c:pt idx="116">
                  <c:v>5.8158000000000003E-3</c:v>
                </c:pt>
                <c:pt idx="117">
                  <c:v>7.3010000000000002E-3</c:v>
                </c:pt>
                <c:pt idx="118">
                  <c:v>6.9432000000000001E-3</c:v>
                </c:pt>
                <c:pt idx="119">
                  <c:v>1.10373E-2</c:v>
                </c:pt>
                <c:pt idx="120">
                  <c:v>7.9745000000000007E-3</c:v>
                </c:pt>
                <c:pt idx="121">
                  <c:v>1.2347199999999999E-2</c:v>
                </c:pt>
                <c:pt idx="122">
                  <c:v>8.6669E-3</c:v>
                </c:pt>
                <c:pt idx="123">
                  <c:v>1.02405E-2</c:v>
                </c:pt>
                <c:pt idx="124">
                  <c:v>9.1651000000000007E-3</c:v>
                </c:pt>
                <c:pt idx="125">
                  <c:v>6.9715000000000003E-3</c:v>
                </c:pt>
                <c:pt idx="126">
                  <c:v>7.6121000000000001E-3</c:v>
                </c:pt>
                <c:pt idx="127">
                  <c:v>1.04756E-2</c:v>
                </c:pt>
                <c:pt idx="128">
                  <c:v>1.09187E-2</c:v>
                </c:pt>
                <c:pt idx="129">
                  <c:v>1.16451E-2</c:v>
                </c:pt>
                <c:pt idx="130">
                  <c:v>8.7465000000000008E-3</c:v>
                </c:pt>
                <c:pt idx="131">
                  <c:v>7.8925999999999996E-3</c:v>
                </c:pt>
                <c:pt idx="132">
                  <c:v>8.8827999999999997E-3</c:v>
                </c:pt>
                <c:pt idx="133">
                  <c:v>7.6262999999999999E-3</c:v>
                </c:pt>
                <c:pt idx="134">
                  <c:v>8.1677999999999994E-3</c:v>
                </c:pt>
                <c:pt idx="135">
                  <c:v>7.3049999999999999E-3</c:v>
                </c:pt>
                <c:pt idx="136">
                  <c:v>1.3887399999999999E-2</c:v>
                </c:pt>
                <c:pt idx="137">
                  <c:v>1.0944300000000001E-2</c:v>
                </c:pt>
                <c:pt idx="138">
                  <c:v>1.22389E-2</c:v>
                </c:pt>
                <c:pt idx="139">
                  <c:v>2.52339E-2</c:v>
                </c:pt>
                <c:pt idx="140">
                  <c:v>2.4212299999999999E-2</c:v>
                </c:pt>
                <c:pt idx="141">
                  <c:v>1.3450800000000001E-2</c:v>
                </c:pt>
                <c:pt idx="142">
                  <c:v>1.07259E-2</c:v>
                </c:pt>
                <c:pt idx="143">
                  <c:v>9.724E-3</c:v>
                </c:pt>
                <c:pt idx="144">
                  <c:v>1.0818100000000001E-2</c:v>
                </c:pt>
                <c:pt idx="145">
                  <c:v>9.6547000000000004E-3</c:v>
                </c:pt>
                <c:pt idx="146">
                  <c:v>1.0784999999999999E-2</c:v>
                </c:pt>
                <c:pt idx="147">
                  <c:v>9.1742999999999998E-3</c:v>
                </c:pt>
                <c:pt idx="148">
                  <c:v>9.4211E-3</c:v>
                </c:pt>
                <c:pt idx="149">
                  <c:v>6.8490000000000001E-3</c:v>
                </c:pt>
                <c:pt idx="150">
                  <c:v>1.16191E-2</c:v>
                </c:pt>
                <c:pt idx="151">
                  <c:v>1.65954E-2</c:v>
                </c:pt>
                <c:pt idx="152">
                  <c:v>1.2216299999999999E-2</c:v>
                </c:pt>
                <c:pt idx="153">
                  <c:v>1.08197E-2</c:v>
                </c:pt>
                <c:pt idx="154">
                  <c:v>1.0554900000000001E-2</c:v>
                </c:pt>
                <c:pt idx="155">
                  <c:v>8.7907000000000002E-3</c:v>
                </c:pt>
                <c:pt idx="156">
                  <c:v>1.3128799999999999E-2</c:v>
                </c:pt>
                <c:pt idx="157">
                  <c:v>1.42407E-2</c:v>
                </c:pt>
                <c:pt idx="158">
                  <c:v>1.2181000000000001E-2</c:v>
                </c:pt>
                <c:pt idx="159">
                  <c:v>1.0364699999999999E-2</c:v>
                </c:pt>
                <c:pt idx="160">
                  <c:v>1.0392500000000001E-2</c:v>
                </c:pt>
                <c:pt idx="161">
                  <c:v>8.7142000000000001E-3</c:v>
                </c:pt>
                <c:pt idx="162">
                  <c:v>1.02851E-2</c:v>
                </c:pt>
                <c:pt idx="163">
                  <c:v>1.12157E-2</c:v>
                </c:pt>
                <c:pt idx="164">
                  <c:v>1.1287200000000001E-2</c:v>
                </c:pt>
                <c:pt idx="165">
                  <c:v>2.23187E-2</c:v>
                </c:pt>
                <c:pt idx="166">
                  <c:v>2.2056800000000001E-2</c:v>
                </c:pt>
                <c:pt idx="167">
                  <c:v>1.9244600000000001E-2</c:v>
                </c:pt>
                <c:pt idx="168">
                  <c:v>1.9046799999999999E-2</c:v>
                </c:pt>
                <c:pt idx="169">
                  <c:v>1.37348E-2</c:v>
                </c:pt>
                <c:pt idx="170">
                  <c:v>1.0429799999999999E-2</c:v>
                </c:pt>
                <c:pt idx="171">
                  <c:v>1.0794399999999999E-2</c:v>
                </c:pt>
                <c:pt idx="172">
                  <c:v>9.9725000000000005E-3</c:v>
                </c:pt>
                <c:pt idx="173">
                  <c:v>1.0117299999999999E-2</c:v>
                </c:pt>
                <c:pt idx="174">
                  <c:v>1.22507E-2</c:v>
                </c:pt>
                <c:pt idx="175">
                  <c:v>1.3310000000000001E-2</c:v>
                </c:pt>
                <c:pt idx="176">
                  <c:v>1.1138199999999999E-2</c:v>
                </c:pt>
                <c:pt idx="177">
                  <c:v>1.07522E-2</c:v>
                </c:pt>
                <c:pt idx="178">
                  <c:v>1.3263E-2</c:v>
                </c:pt>
                <c:pt idx="179">
                  <c:v>1.20064E-2</c:v>
                </c:pt>
                <c:pt idx="180">
                  <c:v>1.36971E-2</c:v>
                </c:pt>
                <c:pt idx="181">
                  <c:v>1.0674700000000001E-2</c:v>
                </c:pt>
                <c:pt idx="182">
                  <c:v>1.34761E-2</c:v>
                </c:pt>
                <c:pt idx="183">
                  <c:v>1.8570400000000001E-2</c:v>
                </c:pt>
                <c:pt idx="184">
                  <c:v>1.8135999999999999E-2</c:v>
                </c:pt>
                <c:pt idx="185">
                  <c:v>1.5682499999999999E-2</c:v>
                </c:pt>
                <c:pt idx="186">
                  <c:v>1.3931600000000001E-2</c:v>
                </c:pt>
                <c:pt idx="187">
                  <c:v>1.6820100000000001E-2</c:v>
                </c:pt>
                <c:pt idx="188">
                  <c:v>1.1262899999999999E-2</c:v>
                </c:pt>
                <c:pt idx="189">
                  <c:v>1.2489500000000001E-2</c:v>
                </c:pt>
                <c:pt idx="190">
                  <c:v>1.3976799999999999E-2</c:v>
                </c:pt>
                <c:pt idx="191">
                  <c:v>1.1251000000000001E-2</c:v>
                </c:pt>
                <c:pt idx="192">
                  <c:v>9.1497999999999996E-3</c:v>
                </c:pt>
                <c:pt idx="193">
                  <c:v>8.6511999999999995E-3</c:v>
                </c:pt>
                <c:pt idx="194">
                  <c:v>1.1220000000000001E-2</c:v>
                </c:pt>
                <c:pt idx="195">
                  <c:v>1.2370300000000001E-2</c:v>
                </c:pt>
                <c:pt idx="196">
                  <c:v>1.0033800000000001E-2</c:v>
                </c:pt>
                <c:pt idx="197">
                  <c:v>1.06328E-2</c:v>
                </c:pt>
                <c:pt idx="198">
                  <c:v>1.0368799999999999E-2</c:v>
                </c:pt>
                <c:pt idx="199">
                  <c:v>1.54681E-2</c:v>
                </c:pt>
                <c:pt idx="200">
                  <c:v>1.4035300000000001E-2</c:v>
                </c:pt>
                <c:pt idx="201">
                  <c:v>1.6632899999999999E-2</c:v>
                </c:pt>
                <c:pt idx="202">
                  <c:v>1.6316000000000001E-2</c:v>
                </c:pt>
                <c:pt idx="203">
                  <c:v>1.67571E-2</c:v>
                </c:pt>
                <c:pt idx="204">
                  <c:v>1.5230799999999999E-2</c:v>
                </c:pt>
                <c:pt idx="205">
                  <c:v>1.06795E-2</c:v>
                </c:pt>
                <c:pt idx="206">
                  <c:v>1.31354E-2</c:v>
                </c:pt>
                <c:pt idx="207">
                  <c:v>1.06482E-2</c:v>
                </c:pt>
                <c:pt idx="208">
                  <c:v>1.2880300000000001E-2</c:v>
                </c:pt>
                <c:pt idx="209">
                  <c:v>1.6786100000000002E-2</c:v>
                </c:pt>
                <c:pt idx="210">
                  <c:v>1.11875E-2</c:v>
                </c:pt>
                <c:pt idx="211">
                  <c:v>1.0105599999999999E-2</c:v>
                </c:pt>
                <c:pt idx="212">
                  <c:v>1.5155399999999999E-2</c:v>
                </c:pt>
                <c:pt idx="213">
                  <c:v>1.42468E-2</c:v>
                </c:pt>
                <c:pt idx="214">
                  <c:v>2.0825799999999998E-2</c:v>
                </c:pt>
                <c:pt idx="215">
                  <c:v>1.3993800000000001E-2</c:v>
                </c:pt>
                <c:pt idx="216">
                  <c:v>1.0267099999999999E-2</c:v>
                </c:pt>
                <c:pt idx="217">
                  <c:v>2.5806800000000001E-2</c:v>
                </c:pt>
                <c:pt idx="218">
                  <c:v>2.7573899999999998E-2</c:v>
                </c:pt>
                <c:pt idx="219">
                  <c:v>1.4814600000000001E-2</c:v>
                </c:pt>
                <c:pt idx="220">
                  <c:v>1.75096E-2</c:v>
                </c:pt>
                <c:pt idx="221">
                  <c:v>2.8521000000000001E-2</c:v>
                </c:pt>
                <c:pt idx="222">
                  <c:v>1.6124599999999999E-2</c:v>
                </c:pt>
                <c:pt idx="223">
                  <c:v>1.51132E-2</c:v>
                </c:pt>
                <c:pt idx="224">
                  <c:v>1.6083400000000001E-2</c:v>
                </c:pt>
                <c:pt idx="225">
                  <c:v>2.20851E-2</c:v>
                </c:pt>
                <c:pt idx="226">
                  <c:v>4.7435499999999998E-2</c:v>
                </c:pt>
                <c:pt idx="227">
                  <c:v>4.9988499999999998E-2</c:v>
                </c:pt>
                <c:pt idx="228">
                  <c:v>1.40406E-2</c:v>
                </c:pt>
                <c:pt idx="229">
                  <c:v>1.4027700000000001E-2</c:v>
                </c:pt>
                <c:pt idx="230">
                  <c:v>1.2024399999999999E-2</c:v>
                </c:pt>
                <c:pt idx="231">
                  <c:v>1.4645E-2</c:v>
                </c:pt>
                <c:pt idx="232">
                  <c:v>1.7092099999999999E-2</c:v>
                </c:pt>
                <c:pt idx="233">
                  <c:v>1.4937199999999999E-2</c:v>
                </c:pt>
                <c:pt idx="234">
                  <c:v>1.2383E-2</c:v>
                </c:pt>
                <c:pt idx="235">
                  <c:v>1.0629599999999999E-2</c:v>
                </c:pt>
                <c:pt idx="236">
                  <c:v>1.33288E-2</c:v>
                </c:pt>
                <c:pt idx="237">
                  <c:v>1.2142699999999999E-2</c:v>
                </c:pt>
                <c:pt idx="238">
                  <c:v>1.1657600000000001E-2</c:v>
                </c:pt>
                <c:pt idx="239">
                  <c:v>1.46312E-2</c:v>
                </c:pt>
                <c:pt idx="240">
                  <c:v>1.48535E-2</c:v>
                </c:pt>
                <c:pt idx="241">
                  <c:v>2.0291500000000001E-2</c:v>
                </c:pt>
                <c:pt idx="242">
                  <c:v>3.6095200000000001E-2</c:v>
                </c:pt>
                <c:pt idx="243">
                  <c:v>2.5023699999999999E-2</c:v>
                </c:pt>
                <c:pt idx="244">
                  <c:v>1.34853E-2</c:v>
                </c:pt>
                <c:pt idx="245">
                  <c:v>1.2449099999999999E-2</c:v>
                </c:pt>
                <c:pt idx="246">
                  <c:v>2.8257899999999999E-2</c:v>
                </c:pt>
                <c:pt idx="247">
                  <c:v>3.9180699999999999E-2</c:v>
                </c:pt>
                <c:pt idx="248">
                  <c:v>1.7793300000000001E-2</c:v>
                </c:pt>
                <c:pt idx="249">
                  <c:v>1.6105399999999999E-2</c:v>
                </c:pt>
                <c:pt idx="250">
                  <c:v>1.15377E-2</c:v>
                </c:pt>
                <c:pt idx="251">
                  <c:v>2.22125E-2</c:v>
                </c:pt>
                <c:pt idx="252">
                  <c:v>1.36431E-2</c:v>
                </c:pt>
                <c:pt idx="253">
                  <c:v>1.5205700000000001E-2</c:v>
                </c:pt>
                <c:pt idx="254">
                  <c:v>1.42264E-2</c:v>
                </c:pt>
                <c:pt idx="255">
                  <c:v>1.5558799999999999E-2</c:v>
                </c:pt>
                <c:pt idx="256">
                  <c:v>1.21244E-2</c:v>
                </c:pt>
                <c:pt idx="257">
                  <c:v>1.5505100000000001E-2</c:v>
                </c:pt>
                <c:pt idx="258">
                  <c:v>2.3072100000000002E-2</c:v>
                </c:pt>
                <c:pt idx="259">
                  <c:v>1.9676099999999998E-2</c:v>
                </c:pt>
                <c:pt idx="260">
                  <c:v>2.35502E-2</c:v>
                </c:pt>
                <c:pt idx="261">
                  <c:v>1.9702999999999998E-2</c:v>
                </c:pt>
                <c:pt idx="262">
                  <c:v>2.1611499999999999E-2</c:v>
                </c:pt>
                <c:pt idx="263">
                  <c:v>2.7845999999999999E-2</c:v>
                </c:pt>
                <c:pt idx="264">
                  <c:v>2.9856899999999999E-2</c:v>
                </c:pt>
                <c:pt idx="265">
                  <c:v>2.4355399999999999E-2</c:v>
                </c:pt>
                <c:pt idx="266">
                  <c:v>3.7737399999999997E-2</c:v>
                </c:pt>
                <c:pt idx="267">
                  <c:v>2.40825E-2</c:v>
                </c:pt>
                <c:pt idx="268">
                  <c:v>3.83726E-2</c:v>
                </c:pt>
                <c:pt idx="269">
                  <c:v>2.4787400000000001E-2</c:v>
                </c:pt>
                <c:pt idx="270">
                  <c:v>1.8742200000000001E-2</c:v>
                </c:pt>
                <c:pt idx="271">
                  <c:v>1.8972599999999999E-2</c:v>
                </c:pt>
                <c:pt idx="272">
                  <c:v>2.9366199999999999E-2</c:v>
                </c:pt>
                <c:pt idx="273">
                  <c:v>3.85128E-2</c:v>
                </c:pt>
                <c:pt idx="274">
                  <c:v>1.57792E-2</c:v>
                </c:pt>
                <c:pt idx="275">
                  <c:v>1.3897100000000001E-2</c:v>
                </c:pt>
                <c:pt idx="276">
                  <c:v>1.5523199999999999E-2</c:v>
                </c:pt>
                <c:pt idx="277">
                  <c:v>2.4938800000000001E-2</c:v>
                </c:pt>
                <c:pt idx="278">
                  <c:v>3.0185699999999999E-2</c:v>
                </c:pt>
                <c:pt idx="279">
                  <c:v>2.0208500000000001E-2</c:v>
                </c:pt>
                <c:pt idx="280">
                  <c:v>2.1817E-2</c:v>
                </c:pt>
                <c:pt idx="281">
                  <c:v>3.20591E-2</c:v>
                </c:pt>
                <c:pt idx="282">
                  <c:v>1.5837799999999999E-2</c:v>
                </c:pt>
                <c:pt idx="283">
                  <c:v>1.18937E-2</c:v>
                </c:pt>
                <c:pt idx="284">
                  <c:v>1.6428399999999999E-2</c:v>
                </c:pt>
                <c:pt idx="285">
                  <c:v>1.5942899999999999E-2</c:v>
                </c:pt>
                <c:pt idx="286">
                  <c:v>1.9112000000000001E-2</c:v>
                </c:pt>
                <c:pt idx="287">
                  <c:v>1.7054E-2</c:v>
                </c:pt>
                <c:pt idx="288">
                  <c:v>1.4959699999999999E-2</c:v>
                </c:pt>
                <c:pt idx="289">
                  <c:v>1.70948E-2</c:v>
                </c:pt>
                <c:pt idx="290">
                  <c:v>5.3970200000000003E-2</c:v>
                </c:pt>
                <c:pt idx="291">
                  <c:v>2.01175E-2</c:v>
                </c:pt>
                <c:pt idx="292">
                  <c:v>2.0208899999999998E-2</c:v>
                </c:pt>
                <c:pt idx="293">
                  <c:v>1.6241599999999998E-2</c:v>
                </c:pt>
                <c:pt idx="294">
                  <c:v>1.1526399999999999E-2</c:v>
                </c:pt>
                <c:pt idx="295">
                  <c:v>1.90666E-2</c:v>
                </c:pt>
                <c:pt idx="296">
                  <c:v>3.04671E-2</c:v>
                </c:pt>
                <c:pt idx="297">
                  <c:v>2.6388499999999999E-2</c:v>
                </c:pt>
                <c:pt idx="298">
                  <c:v>2.10003E-2</c:v>
                </c:pt>
                <c:pt idx="299">
                  <c:v>1.5877499999999999E-2</c:v>
                </c:pt>
                <c:pt idx="300">
                  <c:v>1.7458600000000001E-2</c:v>
                </c:pt>
                <c:pt idx="301">
                  <c:v>2.1056499999999999E-2</c:v>
                </c:pt>
                <c:pt idx="302">
                  <c:v>2.3364300000000001E-2</c:v>
                </c:pt>
                <c:pt idx="303">
                  <c:v>1.7050300000000001E-2</c:v>
                </c:pt>
                <c:pt idx="304">
                  <c:v>1.6808300000000002E-2</c:v>
                </c:pt>
                <c:pt idx="305">
                  <c:v>1.6433199999999999E-2</c:v>
                </c:pt>
                <c:pt idx="306">
                  <c:v>1.3474399999999999E-2</c:v>
                </c:pt>
                <c:pt idx="307">
                  <c:v>1.4884100000000001E-2</c:v>
                </c:pt>
                <c:pt idx="308">
                  <c:v>1.55885E-2</c:v>
                </c:pt>
                <c:pt idx="309">
                  <c:v>1.6431500000000002E-2</c:v>
                </c:pt>
                <c:pt idx="310">
                  <c:v>1.4187200000000001E-2</c:v>
                </c:pt>
                <c:pt idx="311">
                  <c:v>2.8954799999999999E-2</c:v>
                </c:pt>
                <c:pt idx="312">
                  <c:v>2.4248499999999999E-2</c:v>
                </c:pt>
                <c:pt idx="313">
                  <c:v>2.2544000000000002E-2</c:v>
                </c:pt>
                <c:pt idx="314">
                  <c:v>1.5597E-2</c:v>
                </c:pt>
                <c:pt idx="315">
                  <c:v>1.6412699999999999E-2</c:v>
                </c:pt>
                <c:pt idx="316">
                  <c:v>1.7055299999999999E-2</c:v>
                </c:pt>
                <c:pt idx="317">
                  <c:v>2.5547199999999999E-2</c:v>
                </c:pt>
                <c:pt idx="318">
                  <c:v>3.93207E-2</c:v>
                </c:pt>
                <c:pt idx="319">
                  <c:v>1.6226399999999998E-2</c:v>
                </c:pt>
                <c:pt idx="320">
                  <c:v>2.60991E-2</c:v>
                </c:pt>
                <c:pt idx="321">
                  <c:v>2.1815600000000001E-2</c:v>
                </c:pt>
                <c:pt idx="322">
                  <c:v>2.1523299999999999E-2</c:v>
                </c:pt>
                <c:pt idx="323">
                  <c:v>2.0818400000000001E-2</c:v>
                </c:pt>
                <c:pt idx="324">
                  <c:v>1.70907E-2</c:v>
                </c:pt>
                <c:pt idx="325">
                  <c:v>2.21149E-2</c:v>
                </c:pt>
                <c:pt idx="326">
                  <c:v>2.4084899999999999E-2</c:v>
                </c:pt>
                <c:pt idx="327">
                  <c:v>2.4186900000000001E-2</c:v>
                </c:pt>
                <c:pt idx="328">
                  <c:v>1.5818499999999999E-2</c:v>
                </c:pt>
                <c:pt idx="329">
                  <c:v>1.3664900000000001E-2</c:v>
                </c:pt>
                <c:pt idx="330">
                  <c:v>1.6980700000000001E-2</c:v>
                </c:pt>
                <c:pt idx="331">
                  <c:v>2.2644399999999999E-2</c:v>
                </c:pt>
                <c:pt idx="332">
                  <c:v>2.69982E-2</c:v>
                </c:pt>
                <c:pt idx="333">
                  <c:v>3.8838600000000001E-2</c:v>
                </c:pt>
                <c:pt idx="334">
                  <c:v>5.28461E-2</c:v>
                </c:pt>
                <c:pt idx="335">
                  <c:v>4.5860199999999997E-2</c:v>
                </c:pt>
                <c:pt idx="336">
                  <c:v>3.8920799999999998E-2</c:v>
                </c:pt>
                <c:pt idx="337">
                  <c:v>1.5673699999999999E-2</c:v>
                </c:pt>
                <c:pt idx="338">
                  <c:v>1.62653E-2</c:v>
                </c:pt>
                <c:pt idx="339">
                  <c:v>2.1324099999999999E-2</c:v>
                </c:pt>
                <c:pt idx="340">
                  <c:v>2.6637899999999999E-2</c:v>
                </c:pt>
                <c:pt idx="341">
                  <c:v>2.3027700000000002E-2</c:v>
                </c:pt>
                <c:pt idx="342">
                  <c:v>2.67815E-2</c:v>
                </c:pt>
                <c:pt idx="343">
                  <c:v>1.6621299999999999E-2</c:v>
                </c:pt>
                <c:pt idx="344">
                  <c:v>1.8869400000000001E-2</c:v>
                </c:pt>
                <c:pt idx="345">
                  <c:v>1.7328199999999998E-2</c:v>
                </c:pt>
                <c:pt idx="346">
                  <c:v>3.2127900000000001E-2</c:v>
                </c:pt>
                <c:pt idx="347">
                  <c:v>2.3531400000000001E-2</c:v>
                </c:pt>
                <c:pt idx="348">
                  <c:v>3.0172899999999999E-2</c:v>
                </c:pt>
                <c:pt idx="349">
                  <c:v>2.8377800000000002E-2</c:v>
                </c:pt>
                <c:pt idx="350">
                  <c:v>2.4745699999999999E-2</c:v>
                </c:pt>
                <c:pt idx="351">
                  <c:v>1.8528699999999999E-2</c:v>
                </c:pt>
                <c:pt idx="352">
                  <c:v>1.9288099999999999E-2</c:v>
                </c:pt>
                <c:pt idx="353">
                  <c:v>2.8301400000000001E-2</c:v>
                </c:pt>
                <c:pt idx="354">
                  <c:v>2.2639300000000001E-2</c:v>
                </c:pt>
                <c:pt idx="355">
                  <c:v>2.1199099999999999E-2</c:v>
                </c:pt>
                <c:pt idx="356">
                  <c:v>2.1805600000000001E-2</c:v>
                </c:pt>
                <c:pt idx="357">
                  <c:v>3.3047300000000002E-2</c:v>
                </c:pt>
                <c:pt idx="358">
                  <c:v>3.4990300000000002E-2</c:v>
                </c:pt>
                <c:pt idx="359">
                  <c:v>2.7979E-2</c:v>
                </c:pt>
                <c:pt idx="360">
                  <c:v>2.37822E-2</c:v>
                </c:pt>
                <c:pt idx="361">
                  <c:v>6.03162E-2</c:v>
                </c:pt>
                <c:pt idx="362">
                  <c:v>1.9183499999999999E-2</c:v>
                </c:pt>
                <c:pt idx="363">
                  <c:v>1.7111700000000001E-2</c:v>
                </c:pt>
                <c:pt idx="364">
                  <c:v>1.8146099999999998E-2</c:v>
                </c:pt>
                <c:pt idx="365">
                  <c:v>1.7567699999999999E-2</c:v>
                </c:pt>
                <c:pt idx="366">
                  <c:v>1.7827099999999999E-2</c:v>
                </c:pt>
                <c:pt idx="367">
                  <c:v>2.1057699999999999E-2</c:v>
                </c:pt>
                <c:pt idx="368">
                  <c:v>1.7187500000000001E-2</c:v>
                </c:pt>
                <c:pt idx="369">
                  <c:v>2.72091E-2</c:v>
                </c:pt>
                <c:pt idx="370">
                  <c:v>2.2193899999999999E-2</c:v>
                </c:pt>
                <c:pt idx="371">
                  <c:v>1.6963599999999999E-2</c:v>
                </c:pt>
                <c:pt idx="372">
                  <c:v>2.5101200000000001E-2</c:v>
                </c:pt>
                <c:pt idx="373">
                  <c:v>4.2261800000000002E-2</c:v>
                </c:pt>
                <c:pt idx="374">
                  <c:v>2.66143E-2</c:v>
                </c:pt>
                <c:pt idx="375">
                  <c:v>1.67274E-2</c:v>
                </c:pt>
                <c:pt idx="376">
                  <c:v>2.2458100000000002E-2</c:v>
                </c:pt>
                <c:pt idx="377">
                  <c:v>4.2458700000000002E-2</c:v>
                </c:pt>
                <c:pt idx="378">
                  <c:v>4.3010199999999998E-2</c:v>
                </c:pt>
                <c:pt idx="379">
                  <c:v>4.4828600000000003E-2</c:v>
                </c:pt>
                <c:pt idx="380">
                  <c:v>4.4997500000000003E-2</c:v>
                </c:pt>
                <c:pt idx="381">
                  <c:v>2.1438700000000002E-2</c:v>
                </c:pt>
                <c:pt idx="382">
                  <c:v>2.88185E-2</c:v>
                </c:pt>
                <c:pt idx="383">
                  <c:v>2.5878700000000001E-2</c:v>
                </c:pt>
                <c:pt idx="384">
                  <c:v>2.1001800000000001E-2</c:v>
                </c:pt>
                <c:pt idx="385">
                  <c:v>1.5878900000000001E-2</c:v>
                </c:pt>
                <c:pt idx="386">
                  <c:v>1.9628099999999999E-2</c:v>
                </c:pt>
                <c:pt idx="387">
                  <c:v>1.95812E-2</c:v>
                </c:pt>
                <c:pt idx="388">
                  <c:v>4.0890599999999999E-2</c:v>
                </c:pt>
                <c:pt idx="389">
                  <c:v>3.3104300000000003E-2</c:v>
                </c:pt>
                <c:pt idx="390">
                  <c:v>3.6460399999999997E-2</c:v>
                </c:pt>
                <c:pt idx="391">
                  <c:v>1.91308E-2</c:v>
                </c:pt>
                <c:pt idx="392">
                  <c:v>2.3037100000000001E-2</c:v>
                </c:pt>
                <c:pt idx="393">
                  <c:v>2.03611E-2</c:v>
                </c:pt>
                <c:pt idx="394">
                  <c:v>1.8208599999999998E-2</c:v>
                </c:pt>
                <c:pt idx="395">
                  <c:v>2.0611600000000001E-2</c:v>
                </c:pt>
                <c:pt idx="396">
                  <c:v>2.6293500000000001E-2</c:v>
                </c:pt>
                <c:pt idx="397">
                  <c:v>2.0725E-2</c:v>
                </c:pt>
                <c:pt idx="398">
                  <c:v>2.50095E-2</c:v>
                </c:pt>
                <c:pt idx="399">
                  <c:v>3.0857099999999998E-2</c:v>
                </c:pt>
                <c:pt idx="400">
                  <c:v>1.9752700000000002E-2</c:v>
                </c:pt>
                <c:pt idx="401">
                  <c:v>2.3548099999999999E-2</c:v>
                </c:pt>
                <c:pt idx="402">
                  <c:v>1.96139E-2</c:v>
                </c:pt>
                <c:pt idx="403">
                  <c:v>1.9900899999999999E-2</c:v>
                </c:pt>
                <c:pt idx="404">
                  <c:v>3.3577000000000003E-2</c:v>
                </c:pt>
                <c:pt idx="405">
                  <c:v>3.2135299999999999E-2</c:v>
                </c:pt>
                <c:pt idx="406">
                  <c:v>2.33277E-2</c:v>
                </c:pt>
                <c:pt idx="407">
                  <c:v>2.1715100000000001E-2</c:v>
                </c:pt>
                <c:pt idx="408">
                  <c:v>2.0305799999999999E-2</c:v>
                </c:pt>
                <c:pt idx="409">
                  <c:v>2.01748E-2</c:v>
                </c:pt>
                <c:pt idx="410">
                  <c:v>2.26348E-2</c:v>
                </c:pt>
                <c:pt idx="411">
                  <c:v>2.9095800000000002E-2</c:v>
                </c:pt>
                <c:pt idx="412">
                  <c:v>1.8471899999999999E-2</c:v>
                </c:pt>
                <c:pt idx="413">
                  <c:v>1.9367700000000002E-2</c:v>
                </c:pt>
                <c:pt idx="414">
                  <c:v>1.8190600000000001E-2</c:v>
                </c:pt>
                <c:pt idx="415">
                  <c:v>2.1231300000000002E-2</c:v>
                </c:pt>
                <c:pt idx="416">
                  <c:v>2.28615E-2</c:v>
                </c:pt>
                <c:pt idx="417">
                  <c:v>2.23351E-2</c:v>
                </c:pt>
                <c:pt idx="418">
                  <c:v>2.1222999999999999E-2</c:v>
                </c:pt>
                <c:pt idx="419">
                  <c:v>4.27055E-2</c:v>
                </c:pt>
                <c:pt idx="420">
                  <c:v>6.2148599999999998E-2</c:v>
                </c:pt>
                <c:pt idx="421">
                  <c:v>3.1734900000000003E-2</c:v>
                </c:pt>
                <c:pt idx="422">
                  <c:v>5.5114299999999998E-2</c:v>
                </c:pt>
                <c:pt idx="423">
                  <c:v>2.61967E-2</c:v>
                </c:pt>
                <c:pt idx="424">
                  <c:v>1.7707799999999999E-2</c:v>
                </c:pt>
                <c:pt idx="425">
                  <c:v>1.9949499999999998E-2</c:v>
                </c:pt>
                <c:pt idx="426">
                  <c:v>1.8649599999999999E-2</c:v>
                </c:pt>
                <c:pt idx="427">
                  <c:v>2.3784900000000001E-2</c:v>
                </c:pt>
                <c:pt idx="428">
                  <c:v>2.2388700000000001E-2</c:v>
                </c:pt>
                <c:pt idx="429">
                  <c:v>2.6977399999999999E-2</c:v>
                </c:pt>
                <c:pt idx="430">
                  <c:v>2.8222000000000001E-2</c:v>
                </c:pt>
                <c:pt idx="431">
                  <c:v>2.1714500000000001E-2</c:v>
                </c:pt>
                <c:pt idx="432">
                  <c:v>2.7175499999999998E-2</c:v>
                </c:pt>
                <c:pt idx="433">
                  <c:v>3.7582200000000003E-2</c:v>
                </c:pt>
                <c:pt idx="434">
                  <c:v>4.6997299999999999E-2</c:v>
                </c:pt>
                <c:pt idx="435">
                  <c:v>6.4934099999999995E-2</c:v>
                </c:pt>
                <c:pt idx="436">
                  <c:v>4.7865900000000003E-2</c:v>
                </c:pt>
                <c:pt idx="437">
                  <c:v>2.37395E-2</c:v>
                </c:pt>
                <c:pt idx="438">
                  <c:v>1.9095399999999998E-2</c:v>
                </c:pt>
                <c:pt idx="439">
                  <c:v>4.3432499999999999E-2</c:v>
                </c:pt>
                <c:pt idx="440">
                  <c:v>3.0207600000000001E-2</c:v>
                </c:pt>
                <c:pt idx="441">
                  <c:v>1.5831399999999999E-2</c:v>
                </c:pt>
                <c:pt idx="442">
                  <c:v>2.0899000000000001E-2</c:v>
                </c:pt>
                <c:pt idx="443">
                  <c:v>2.2861200000000002E-2</c:v>
                </c:pt>
                <c:pt idx="444">
                  <c:v>2.44586E-2</c:v>
                </c:pt>
                <c:pt idx="445">
                  <c:v>1.9848299999999999E-2</c:v>
                </c:pt>
                <c:pt idx="446">
                  <c:v>2.0704199999999999E-2</c:v>
                </c:pt>
                <c:pt idx="447">
                  <c:v>2.66377E-2</c:v>
                </c:pt>
                <c:pt idx="448">
                  <c:v>3.8641500000000002E-2</c:v>
                </c:pt>
                <c:pt idx="449">
                  <c:v>2.6977600000000001E-2</c:v>
                </c:pt>
                <c:pt idx="450">
                  <c:v>2.2945900000000002E-2</c:v>
                </c:pt>
                <c:pt idx="451">
                  <c:v>3.3009999999999998E-2</c:v>
                </c:pt>
                <c:pt idx="452">
                  <c:v>2.9967400000000002E-2</c:v>
                </c:pt>
                <c:pt idx="453">
                  <c:v>2.41579E-2</c:v>
                </c:pt>
                <c:pt idx="454">
                  <c:v>3.5789300000000003E-2</c:v>
                </c:pt>
                <c:pt idx="455">
                  <c:v>4.3654900000000003E-2</c:v>
                </c:pt>
                <c:pt idx="456">
                  <c:v>2.2018599999999999E-2</c:v>
                </c:pt>
                <c:pt idx="457">
                  <c:v>3.9419000000000003E-2</c:v>
                </c:pt>
                <c:pt idx="458">
                  <c:v>3.1797899999999997E-2</c:v>
                </c:pt>
                <c:pt idx="459">
                  <c:v>2.16738E-2</c:v>
                </c:pt>
                <c:pt idx="460">
                  <c:v>2.77396E-2</c:v>
                </c:pt>
                <c:pt idx="461">
                  <c:v>2.0767000000000001E-2</c:v>
                </c:pt>
                <c:pt idx="462">
                  <c:v>2.21861E-2</c:v>
                </c:pt>
                <c:pt idx="463">
                  <c:v>3.22787E-2</c:v>
                </c:pt>
                <c:pt idx="464">
                  <c:v>2.5040199999999999E-2</c:v>
                </c:pt>
                <c:pt idx="465">
                  <c:v>2.21201E-2</c:v>
                </c:pt>
                <c:pt idx="466">
                  <c:v>4.2629899999999998E-2</c:v>
                </c:pt>
                <c:pt idx="467">
                  <c:v>2.88775E-2</c:v>
                </c:pt>
                <c:pt idx="468">
                  <c:v>3.5829100000000003E-2</c:v>
                </c:pt>
                <c:pt idx="469">
                  <c:v>4.0325899999999998E-2</c:v>
                </c:pt>
                <c:pt idx="470">
                  <c:v>4.4847100000000001E-2</c:v>
                </c:pt>
                <c:pt idx="471">
                  <c:v>3.7896899999999997E-2</c:v>
                </c:pt>
                <c:pt idx="472">
                  <c:v>3.2882799999999997E-2</c:v>
                </c:pt>
                <c:pt idx="473">
                  <c:v>2.12233E-2</c:v>
                </c:pt>
                <c:pt idx="474">
                  <c:v>2.23813E-2</c:v>
                </c:pt>
                <c:pt idx="475">
                  <c:v>2.4896700000000001E-2</c:v>
                </c:pt>
                <c:pt idx="476">
                  <c:v>4.8629199999999997E-2</c:v>
                </c:pt>
                <c:pt idx="477">
                  <c:v>3.5392100000000003E-2</c:v>
                </c:pt>
                <c:pt idx="478">
                  <c:v>4.2264299999999998E-2</c:v>
                </c:pt>
                <c:pt idx="479">
                  <c:v>2.39026E-2</c:v>
                </c:pt>
                <c:pt idx="480">
                  <c:v>2.88436E-2</c:v>
                </c:pt>
                <c:pt idx="481">
                  <c:v>4.2550600000000001E-2</c:v>
                </c:pt>
                <c:pt idx="482">
                  <c:v>2.4510000000000001E-2</c:v>
                </c:pt>
                <c:pt idx="483">
                  <c:v>1.9947900000000001E-2</c:v>
                </c:pt>
                <c:pt idx="484">
                  <c:v>2.62645E-2</c:v>
                </c:pt>
                <c:pt idx="485">
                  <c:v>2.3442399999999999E-2</c:v>
                </c:pt>
                <c:pt idx="486">
                  <c:v>4.2115899999999998E-2</c:v>
                </c:pt>
                <c:pt idx="487">
                  <c:v>3.2578999999999997E-2</c:v>
                </c:pt>
                <c:pt idx="488">
                  <c:v>2.6824400000000002E-2</c:v>
                </c:pt>
                <c:pt idx="489">
                  <c:v>2.1177100000000001E-2</c:v>
                </c:pt>
                <c:pt idx="490">
                  <c:v>2.13759E-2</c:v>
                </c:pt>
                <c:pt idx="491">
                  <c:v>7.1637800000000001E-2</c:v>
                </c:pt>
                <c:pt idx="492">
                  <c:v>3.44917E-2</c:v>
                </c:pt>
                <c:pt idx="493">
                  <c:v>2.2642200000000001E-2</c:v>
                </c:pt>
                <c:pt idx="494">
                  <c:v>4.3548999999999997E-2</c:v>
                </c:pt>
                <c:pt idx="495">
                  <c:v>2.4221599999999999E-2</c:v>
                </c:pt>
                <c:pt idx="496">
                  <c:v>2.5164099999999998E-2</c:v>
                </c:pt>
                <c:pt idx="497">
                  <c:v>2.29579E-2</c:v>
                </c:pt>
                <c:pt idx="498">
                  <c:v>2.50511E-2</c:v>
                </c:pt>
                <c:pt idx="499">
                  <c:v>2.6095900000000002E-2</c:v>
                </c:pt>
                <c:pt idx="500">
                  <c:v>4.29907E-2</c:v>
                </c:pt>
                <c:pt idx="501">
                  <c:v>4.4848300000000001E-2</c:v>
                </c:pt>
                <c:pt idx="502">
                  <c:v>4.36719E-2</c:v>
                </c:pt>
                <c:pt idx="503">
                  <c:v>2.7084199999999999E-2</c:v>
                </c:pt>
                <c:pt idx="504">
                  <c:v>2.6126199999999999E-2</c:v>
                </c:pt>
                <c:pt idx="505">
                  <c:v>3.2659599999999997E-2</c:v>
                </c:pt>
                <c:pt idx="506">
                  <c:v>2.4349099999999999E-2</c:v>
                </c:pt>
                <c:pt idx="507">
                  <c:v>2.5263000000000001E-2</c:v>
                </c:pt>
                <c:pt idx="508">
                  <c:v>3.1616999999999999E-2</c:v>
                </c:pt>
                <c:pt idx="509">
                  <c:v>3.4218800000000001E-2</c:v>
                </c:pt>
                <c:pt idx="510">
                  <c:v>4.4863100000000003E-2</c:v>
                </c:pt>
                <c:pt idx="511">
                  <c:v>3.6179200000000002E-2</c:v>
                </c:pt>
                <c:pt idx="512">
                  <c:v>5.3804100000000001E-2</c:v>
                </c:pt>
                <c:pt idx="513">
                  <c:v>3.8993699999999999E-2</c:v>
                </c:pt>
                <c:pt idx="514">
                  <c:v>3.5853900000000001E-2</c:v>
                </c:pt>
                <c:pt idx="515">
                  <c:v>2.2722200000000001E-2</c:v>
                </c:pt>
                <c:pt idx="516">
                  <c:v>2.5805399999999999E-2</c:v>
                </c:pt>
                <c:pt idx="517">
                  <c:v>2.3760799999999999E-2</c:v>
                </c:pt>
                <c:pt idx="518">
                  <c:v>2.6040399999999998E-2</c:v>
                </c:pt>
                <c:pt idx="519">
                  <c:v>2.8694999999999998E-2</c:v>
                </c:pt>
                <c:pt idx="520">
                  <c:v>2.55839E-2</c:v>
                </c:pt>
                <c:pt idx="521">
                  <c:v>2.57808E-2</c:v>
                </c:pt>
                <c:pt idx="522">
                  <c:v>5.07161E-2</c:v>
                </c:pt>
                <c:pt idx="523">
                  <c:v>2.6234400000000001E-2</c:v>
                </c:pt>
                <c:pt idx="524">
                  <c:v>3.4928300000000002E-2</c:v>
                </c:pt>
                <c:pt idx="525">
                  <c:v>2.24905E-2</c:v>
                </c:pt>
                <c:pt idx="526">
                  <c:v>3.4576999999999997E-2</c:v>
                </c:pt>
                <c:pt idx="527">
                  <c:v>2.5502400000000001E-2</c:v>
                </c:pt>
                <c:pt idx="528">
                  <c:v>1.8914199999999999E-2</c:v>
                </c:pt>
                <c:pt idx="529">
                  <c:v>2.3260300000000001E-2</c:v>
                </c:pt>
                <c:pt idx="530">
                  <c:v>2.4949900000000001E-2</c:v>
                </c:pt>
                <c:pt idx="531">
                  <c:v>6.18825E-2</c:v>
                </c:pt>
                <c:pt idx="532">
                  <c:v>5.0384699999999998E-2</c:v>
                </c:pt>
                <c:pt idx="533">
                  <c:v>2.58257E-2</c:v>
                </c:pt>
                <c:pt idx="534">
                  <c:v>5.9479900000000002E-2</c:v>
                </c:pt>
                <c:pt idx="535">
                  <c:v>3.07627E-2</c:v>
                </c:pt>
                <c:pt idx="536">
                  <c:v>3.1652800000000002E-2</c:v>
                </c:pt>
                <c:pt idx="537">
                  <c:v>2.4790099999999999E-2</c:v>
                </c:pt>
                <c:pt idx="538">
                  <c:v>2.2459099999999999E-2</c:v>
                </c:pt>
                <c:pt idx="539">
                  <c:v>2.2020000000000001E-2</c:v>
                </c:pt>
                <c:pt idx="540">
                  <c:v>2.5826999999999999E-2</c:v>
                </c:pt>
                <c:pt idx="541">
                  <c:v>2.19724E-2</c:v>
                </c:pt>
                <c:pt idx="542">
                  <c:v>2.32891E-2</c:v>
                </c:pt>
                <c:pt idx="543">
                  <c:v>2.95535E-2</c:v>
                </c:pt>
                <c:pt idx="544">
                  <c:v>2.4754399999999999E-2</c:v>
                </c:pt>
                <c:pt idx="545">
                  <c:v>2.7446999999999999E-2</c:v>
                </c:pt>
                <c:pt idx="546">
                  <c:v>2.1308899999999999E-2</c:v>
                </c:pt>
                <c:pt idx="547">
                  <c:v>2.90645E-2</c:v>
                </c:pt>
                <c:pt idx="548">
                  <c:v>2.21044E-2</c:v>
                </c:pt>
                <c:pt idx="549">
                  <c:v>2.6865199999999999E-2</c:v>
                </c:pt>
                <c:pt idx="550">
                  <c:v>4.6189399999999999E-2</c:v>
                </c:pt>
                <c:pt idx="551">
                  <c:v>2.3873999999999999E-2</c:v>
                </c:pt>
                <c:pt idx="552">
                  <c:v>2.5428900000000001E-2</c:v>
                </c:pt>
                <c:pt idx="553">
                  <c:v>5.2660800000000001E-2</c:v>
                </c:pt>
                <c:pt idx="554">
                  <c:v>3.6815899999999999E-2</c:v>
                </c:pt>
                <c:pt idx="555">
                  <c:v>2.5886699999999999E-2</c:v>
                </c:pt>
                <c:pt idx="556">
                  <c:v>2.1797899999999999E-2</c:v>
                </c:pt>
                <c:pt idx="557">
                  <c:v>2.31326E-2</c:v>
                </c:pt>
                <c:pt idx="558">
                  <c:v>2.6055499999999999E-2</c:v>
                </c:pt>
                <c:pt idx="559">
                  <c:v>3.27806E-2</c:v>
                </c:pt>
                <c:pt idx="560">
                  <c:v>6.2058000000000002E-2</c:v>
                </c:pt>
                <c:pt idx="561">
                  <c:v>2.48652E-2</c:v>
                </c:pt>
                <c:pt idx="562">
                  <c:v>3.5416700000000002E-2</c:v>
                </c:pt>
                <c:pt idx="563">
                  <c:v>2.2846100000000001E-2</c:v>
                </c:pt>
                <c:pt idx="564">
                  <c:v>2.83174E-2</c:v>
                </c:pt>
                <c:pt idx="565">
                  <c:v>2.8555000000000001E-2</c:v>
                </c:pt>
                <c:pt idx="566">
                  <c:v>2.78798E-2</c:v>
                </c:pt>
                <c:pt idx="567">
                  <c:v>2.5922199999999999E-2</c:v>
                </c:pt>
                <c:pt idx="568">
                  <c:v>2.4879499999999999E-2</c:v>
                </c:pt>
                <c:pt idx="569">
                  <c:v>2.65537E-2</c:v>
                </c:pt>
                <c:pt idx="570">
                  <c:v>2.3302099999999999E-2</c:v>
                </c:pt>
                <c:pt idx="571">
                  <c:v>2.3989400000000001E-2</c:v>
                </c:pt>
                <c:pt idx="572">
                  <c:v>2.84722E-2</c:v>
                </c:pt>
                <c:pt idx="573">
                  <c:v>3.4447800000000001E-2</c:v>
                </c:pt>
                <c:pt idx="574">
                  <c:v>2.4070899999999999E-2</c:v>
                </c:pt>
                <c:pt idx="575">
                  <c:v>2.41268E-2</c:v>
                </c:pt>
                <c:pt idx="576">
                  <c:v>3.0226099999999999E-2</c:v>
                </c:pt>
                <c:pt idx="577">
                  <c:v>3.9691299999999999E-2</c:v>
                </c:pt>
                <c:pt idx="578">
                  <c:v>1.9181900000000002E-2</c:v>
                </c:pt>
                <c:pt idx="579">
                  <c:v>5.0319500000000003E-2</c:v>
                </c:pt>
                <c:pt idx="580">
                  <c:v>2.20466E-2</c:v>
                </c:pt>
                <c:pt idx="581">
                  <c:v>2.39586E-2</c:v>
                </c:pt>
                <c:pt idx="582">
                  <c:v>4.0676400000000001E-2</c:v>
                </c:pt>
                <c:pt idx="583">
                  <c:v>4.2071799999999999E-2</c:v>
                </c:pt>
                <c:pt idx="584">
                  <c:v>3.40641E-2</c:v>
                </c:pt>
                <c:pt idx="585">
                  <c:v>3.2907699999999998E-2</c:v>
                </c:pt>
                <c:pt idx="586">
                  <c:v>3.8971800000000001E-2</c:v>
                </c:pt>
                <c:pt idx="587">
                  <c:v>2.43646E-2</c:v>
                </c:pt>
                <c:pt idx="588">
                  <c:v>4.3554900000000001E-2</c:v>
                </c:pt>
                <c:pt idx="589">
                  <c:v>2.2529899999999999E-2</c:v>
                </c:pt>
                <c:pt idx="590">
                  <c:v>2.1385000000000001E-2</c:v>
                </c:pt>
                <c:pt idx="591">
                  <c:v>2.6841299999999998E-2</c:v>
                </c:pt>
                <c:pt idx="592">
                  <c:v>2.6487299999999998E-2</c:v>
                </c:pt>
                <c:pt idx="593">
                  <c:v>5.7593999999999999E-2</c:v>
                </c:pt>
                <c:pt idx="594">
                  <c:v>5.5064500000000002E-2</c:v>
                </c:pt>
                <c:pt idx="595">
                  <c:v>2.5491199999999999E-2</c:v>
                </c:pt>
                <c:pt idx="596">
                  <c:v>2.5690600000000001E-2</c:v>
                </c:pt>
                <c:pt idx="597">
                  <c:v>3.6226500000000002E-2</c:v>
                </c:pt>
                <c:pt idx="598">
                  <c:v>2.8531899999999999E-2</c:v>
                </c:pt>
                <c:pt idx="599">
                  <c:v>2.36963E-2</c:v>
                </c:pt>
                <c:pt idx="600">
                  <c:v>2.2183100000000001E-2</c:v>
                </c:pt>
                <c:pt idx="601">
                  <c:v>2.7130000000000001E-2</c:v>
                </c:pt>
                <c:pt idx="602">
                  <c:v>2.7280700000000001E-2</c:v>
                </c:pt>
                <c:pt idx="603">
                  <c:v>2.4150399999999999E-2</c:v>
                </c:pt>
                <c:pt idx="604">
                  <c:v>2.3301800000000001E-2</c:v>
                </c:pt>
                <c:pt idx="605">
                  <c:v>2.47963E-2</c:v>
                </c:pt>
                <c:pt idx="606">
                  <c:v>2.1968000000000001E-2</c:v>
                </c:pt>
                <c:pt idx="607">
                  <c:v>2.22924E-2</c:v>
                </c:pt>
                <c:pt idx="608">
                  <c:v>3.7432399999999998E-2</c:v>
                </c:pt>
                <c:pt idx="609">
                  <c:v>4.0468299999999999E-2</c:v>
                </c:pt>
                <c:pt idx="610">
                  <c:v>2.6591099999999999E-2</c:v>
                </c:pt>
                <c:pt idx="611">
                  <c:v>2.5108999999999999E-2</c:v>
                </c:pt>
                <c:pt idx="612">
                  <c:v>2.7721099999999999E-2</c:v>
                </c:pt>
                <c:pt idx="613">
                  <c:v>2.49605E-2</c:v>
                </c:pt>
                <c:pt idx="614">
                  <c:v>3.4852399999999999E-2</c:v>
                </c:pt>
                <c:pt idx="615">
                  <c:v>3.1116600000000001E-2</c:v>
                </c:pt>
                <c:pt idx="616">
                  <c:v>2.5965800000000001E-2</c:v>
                </c:pt>
                <c:pt idx="617">
                  <c:v>2.6441800000000001E-2</c:v>
                </c:pt>
                <c:pt idx="618">
                  <c:v>3.20164E-2</c:v>
                </c:pt>
                <c:pt idx="619">
                  <c:v>3.29418E-2</c:v>
                </c:pt>
                <c:pt idx="620">
                  <c:v>2.93478E-2</c:v>
                </c:pt>
                <c:pt idx="621">
                  <c:v>2.17696E-2</c:v>
                </c:pt>
                <c:pt idx="622">
                  <c:v>3.6344099999999997E-2</c:v>
                </c:pt>
                <c:pt idx="623">
                  <c:v>6.5397399999999994E-2</c:v>
                </c:pt>
                <c:pt idx="624">
                  <c:v>1.9915800000000001E-2</c:v>
                </c:pt>
                <c:pt idx="625">
                  <c:v>2.7969600000000001E-2</c:v>
                </c:pt>
                <c:pt idx="626">
                  <c:v>2.85545E-2</c:v>
                </c:pt>
                <c:pt idx="627">
                  <c:v>2.6033500000000001E-2</c:v>
                </c:pt>
                <c:pt idx="628">
                  <c:v>3.3181299999999997E-2</c:v>
                </c:pt>
                <c:pt idx="629">
                  <c:v>4.0234499999999999E-2</c:v>
                </c:pt>
                <c:pt idx="630">
                  <c:v>3.0772000000000001E-2</c:v>
                </c:pt>
                <c:pt idx="631">
                  <c:v>3.4371899999999997E-2</c:v>
                </c:pt>
                <c:pt idx="632">
                  <c:v>5.3125899999999997E-2</c:v>
                </c:pt>
                <c:pt idx="633">
                  <c:v>2.19495E-2</c:v>
                </c:pt>
                <c:pt idx="634">
                  <c:v>4.15996E-2</c:v>
                </c:pt>
                <c:pt idx="635">
                  <c:v>2.4865100000000001E-2</c:v>
                </c:pt>
                <c:pt idx="636">
                  <c:v>2.09956E-2</c:v>
                </c:pt>
                <c:pt idx="637">
                  <c:v>4.7943199999999998E-2</c:v>
                </c:pt>
                <c:pt idx="638">
                  <c:v>4.6574600000000001E-2</c:v>
                </c:pt>
                <c:pt idx="639">
                  <c:v>2.98362E-2</c:v>
                </c:pt>
                <c:pt idx="640">
                  <c:v>2.4065799999999998E-2</c:v>
                </c:pt>
                <c:pt idx="641">
                  <c:v>2.78325E-2</c:v>
                </c:pt>
                <c:pt idx="642">
                  <c:v>2.9975999999999999E-2</c:v>
                </c:pt>
                <c:pt idx="643">
                  <c:v>3.2797899999999998E-2</c:v>
                </c:pt>
                <c:pt idx="644">
                  <c:v>3.6207499999999997E-2</c:v>
                </c:pt>
                <c:pt idx="645">
                  <c:v>2.2574500000000001E-2</c:v>
                </c:pt>
                <c:pt idx="646">
                  <c:v>3.3742899999999999E-2</c:v>
                </c:pt>
                <c:pt idx="647">
                  <c:v>3.0849499999999998E-2</c:v>
                </c:pt>
                <c:pt idx="648">
                  <c:v>2.42542E-2</c:v>
                </c:pt>
                <c:pt idx="649">
                  <c:v>2.92667E-2</c:v>
                </c:pt>
                <c:pt idx="650">
                  <c:v>2.4274E-2</c:v>
                </c:pt>
                <c:pt idx="651">
                  <c:v>3.8185299999999998E-2</c:v>
                </c:pt>
                <c:pt idx="652">
                  <c:v>5.9236400000000002E-2</c:v>
                </c:pt>
                <c:pt idx="653">
                  <c:v>6.9474499999999995E-2</c:v>
                </c:pt>
                <c:pt idx="654">
                  <c:v>2.4229799999999999E-2</c:v>
                </c:pt>
                <c:pt idx="655">
                  <c:v>3.4130199999999999E-2</c:v>
                </c:pt>
                <c:pt idx="656">
                  <c:v>2.63807E-2</c:v>
                </c:pt>
                <c:pt idx="657">
                  <c:v>6.2654500000000002E-2</c:v>
                </c:pt>
                <c:pt idx="658">
                  <c:v>4.5964999999999999E-2</c:v>
                </c:pt>
                <c:pt idx="659">
                  <c:v>8.1351400000000004E-2</c:v>
                </c:pt>
                <c:pt idx="660">
                  <c:v>4.9756599999999998E-2</c:v>
                </c:pt>
                <c:pt idx="661">
                  <c:v>5.0773499999999999E-2</c:v>
                </c:pt>
                <c:pt idx="662">
                  <c:v>2.4262599999999999E-2</c:v>
                </c:pt>
                <c:pt idx="663">
                  <c:v>1.9854500000000001E-2</c:v>
                </c:pt>
                <c:pt idx="664">
                  <c:v>3.1608700000000003E-2</c:v>
                </c:pt>
                <c:pt idx="665">
                  <c:v>2.84395E-2</c:v>
                </c:pt>
                <c:pt idx="666">
                  <c:v>2.2929600000000001E-2</c:v>
                </c:pt>
                <c:pt idx="667">
                  <c:v>1.85116E-2</c:v>
                </c:pt>
                <c:pt idx="668">
                  <c:v>2.97696E-2</c:v>
                </c:pt>
                <c:pt idx="669">
                  <c:v>2.9078E-2</c:v>
                </c:pt>
                <c:pt idx="670">
                  <c:v>2.79966E-2</c:v>
                </c:pt>
                <c:pt idx="671">
                  <c:v>2.0770199999999999E-2</c:v>
                </c:pt>
                <c:pt idx="672">
                  <c:v>3.9164900000000002E-2</c:v>
                </c:pt>
                <c:pt idx="673">
                  <c:v>3.23629E-2</c:v>
                </c:pt>
                <c:pt idx="674">
                  <c:v>2.1226399999999999E-2</c:v>
                </c:pt>
                <c:pt idx="675">
                  <c:v>2.4428700000000001E-2</c:v>
                </c:pt>
                <c:pt idx="676">
                  <c:v>2.5243700000000001E-2</c:v>
                </c:pt>
                <c:pt idx="677">
                  <c:v>2.2165399999999998E-2</c:v>
                </c:pt>
                <c:pt idx="678">
                  <c:v>2.6173999999999999E-2</c:v>
                </c:pt>
                <c:pt idx="679">
                  <c:v>2.54028E-2</c:v>
                </c:pt>
                <c:pt idx="680">
                  <c:v>2.4817200000000001E-2</c:v>
                </c:pt>
                <c:pt idx="681">
                  <c:v>3.1391099999999998E-2</c:v>
                </c:pt>
                <c:pt idx="682">
                  <c:v>3.5877100000000002E-2</c:v>
                </c:pt>
                <c:pt idx="683">
                  <c:v>2.7051800000000001E-2</c:v>
                </c:pt>
                <c:pt idx="684">
                  <c:v>2.36572E-2</c:v>
                </c:pt>
                <c:pt idx="685">
                  <c:v>3.7862300000000002E-2</c:v>
                </c:pt>
                <c:pt idx="686">
                  <c:v>2.9980699999999999E-2</c:v>
                </c:pt>
                <c:pt idx="687">
                  <c:v>2.7242700000000002E-2</c:v>
                </c:pt>
                <c:pt idx="688">
                  <c:v>5.1887200000000001E-2</c:v>
                </c:pt>
                <c:pt idx="689">
                  <c:v>2.7902799999999998E-2</c:v>
                </c:pt>
                <c:pt idx="690">
                  <c:v>2.2735200000000001E-2</c:v>
                </c:pt>
                <c:pt idx="691">
                  <c:v>2.2870399999999999E-2</c:v>
                </c:pt>
                <c:pt idx="692">
                  <c:v>2.15061E-2</c:v>
                </c:pt>
                <c:pt idx="693">
                  <c:v>2.9753399999999999E-2</c:v>
                </c:pt>
                <c:pt idx="694">
                  <c:v>2.64683E-2</c:v>
                </c:pt>
                <c:pt idx="695">
                  <c:v>2.7475099999999999E-2</c:v>
                </c:pt>
                <c:pt idx="696">
                  <c:v>2.58964E-2</c:v>
                </c:pt>
                <c:pt idx="697">
                  <c:v>2.5648500000000001E-2</c:v>
                </c:pt>
                <c:pt idx="698">
                  <c:v>2.7064100000000001E-2</c:v>
                </c:pt>
                <c:pt idx="699">
                  <c:v>6.5350500000000006E-2</c:v>
                </c:pt>
                <c:pt idx="700">
                  <c:v>3.0107800000000001E-2</c:v>
                </c:pt>
                <c:pt idx="701">
                  <c:v>4.2689900000000003E-2</c:v>
                </c:pt>
                <c:pt idx="702">
                  <c:v>2.7129799999999999E-2</c:v>
                </c:pt>
                <c:pt idx="703">
                  <c:v>4.77198E-2</c:v>
                </c:pt>
                <c:pt idx="704">
                  <c:v>2.5803599999999999E-2</c:v>
                </c:pt>
                <c:pt idx="705">
                  <c:v>4.5606500000000001E-2</c:v>
                </c:pt>
                <c:pt idx="706">
                  <c:v>2.4796499999999999E-2</c:v>
                </c:pt>
                <c:pt idx="707">
                  <c:v>2.2684900000000001E-2</c:v>
                </c:pt>
                <c:pt idx="708">
                  <c:v>2.27102E-2</c:v>
                </c:pt>
                <c:pt idx="709">
                  <c:v>2.6403099999999999E-2</c:v>
                </c:pt>
                <c:pt idx="710">
                  <c:v>3.3483100000000002E-2</c:v>
                </c:pt>
                <c:pt idx="711">
                  <c:v>3.47552E-2</c:v>
                </c:pt>
                <c:pt idx="712">
                  <c:v>2.5761300000000001E-2</c:v>
                </c:pt>
                <c:pt idx="713">
                  <c:v>2.4321300000000001E-2</c:v>
                </c:pt>
                <c:pt idx="714">
                  <c:v>2.2013100000000001E-2</c:v>
                </c:pt>
                <c:pt idx="715">
                  <c:v>3.1461099999999999E-2</c:v>
                </c:pt>
                <c:pt idx="716">
                  <c:v>2.2162500000000002E-2</c:v>
                </c:pt>
                <c:pt idx="717">
                  <c:v>2.3436100000000001E-2</c:v>
                </c:pt>
                <c:pt idx="718">
                  <c:v>2.89757E-2</c:v>
                </c:pt>
                <c:pt idx="719">
                  <c:v>2.6339700000000001E-2</c:v>
                </c:pt>
                <c:pt idx="720">
                  <c:v>1.92003E-2</c:v>
                </c:pt>
                <c:pt idx="721">
                  <c:v>3.18786E-2</c:v>
                </c:pt>
                <c:pt idx="722">
                  <c:v>2.2269500000000001E-2</c:v>
                </c:pt>
                <c:pt idx="723">
                  <c:v>1.74594E-2</c:v>
                </c:pt>
                <c:pt idx="724">
                  <c:v>1.9871799999999998E-2</c:v>
                </c:pt>
                <c:pt idx="725">
                  <c:v>2.0124E-2</c:v>
                </c:pt>
                <c:pt idx="726">
                  <c:v>1.82527E-2</c:v>
                </c:pt>
                <c:pt idx="727">
                  <c:v>2.1144300000000001E-2</c:v>
                </c:pt>
                <c:pt idx="728">
                  <c:v>2.2041700000000001E-2</c:v>
                </c:pt>
                <c:pt idx="729">
                  <c:v>1.92073E-2</c:v>
                </c:pt>
                <c:pt idx="730">
                  <c:v>1.9671399999999999E-2</c:v>
                </c:pt>
                <c:pt idx="731">
                  <c:v>1.9904600000000001E-2</c:v>
                </c:pt>
                <c:pt idx="732">
                  <c:v>1.73578E-2</c:v>
                </c:pt>
                <c:pt idx="733">
                  <c:v>2.3189600000000001E-2</c:v>
                </c:pt>
                <c:pt idx="734">
                  <c:v>2.5957000000000001E-2</c:v>
                </c:pt>
                <c:pt idx="735">
                  <c:v>2.10131E-2</c:v>
                </c:pt>
                <c:pt idx="736">
                  <c:v>2.21359E-2</c:v>
                </c:pt>
                <c:pt idx="737">
                  <c:v>7.6194499999999998E-2</c:v>
                </c:pt>
                <c:pt idx="738">
                  <c:v>6.3249899999999998E-2</c:v>
                </c:pt>
                <c:pt idx="739">
                  <c:v>4.5102400000000001E-2</c:v>
                </c:pt>
                <c:pt idx="740">
                  <c:v>2.4967400000000001E-2</c:v>
                </c:pt>
                <c:pt idx="741">
                  <c:v>2.4296499999999999E-2</c:v>
                </c:pt>
                <c:pt idx="742">
                  <c:v>2.6076100000000001E-2</c:v>
                </c:pt>
                <c:pt idx="743">
                  <c:v>2.1194500000000002E-2</c:v>
                </c:pt>
                <c:pt idx="744">
                  <c:v>3.1003800000000001E-2</c:v>
                </c:pt>
                <c:pt idx="745">
                  <c:v>4.0396899999999999E-2</c:v>
                </c:pt>
                <c:pt idx="746">
                  <c:v>2.2325600000000001E-2</c:v>
                </c:pt>
                <c:pt idx="747">
                  <c:v>2.2479699999999998E-2</c:v>
                </c:pt>
                <c:pt idx="748">
                  <c:v>2.0079099999999999E-2</c:v>
                </c:pt>
                <c:pt idx="749">
                  <c:v>1.8502299999999999E-2</c:v>
                </c:pt>
                <c:pt idx="750">
                  <c:v>2.6198300000000001E-2</c:v>
                </c:pt>
                <c:pt idx="751">
                  <c:v>1.9874099999999999E-2</c:v>
                </c:pt>
                <c:pt idx="752">
                  <c:v>2.2245899999999999E-2</c:v>
                </c:pt>
                <c:pt idx="753">
                  <c:v>1.9290600000000001E-2</c:v>
                </c:pt>
                <c:pt idx="754">
                  <c:v>1.8633299999999998E-2</c:v>
                </c:pt>
                <c:pt idx="755">
                  <c:v>2.3437699999999999E-2</c:v>
                </c:pt>
                <c:pt idx="756">
                  <c:v>2.3453999999999999E-2</c:v>
                </c:pt>
                <c:pt idx="757">
                  <c:v>1.9647499999999998E-2</c:v>
                </c:pt>
                <c:pt idx="758">
                  <c:v>2.3174299999999998E-2</c:v>
                </c:pt>
                <c:pt idx="759">
                  <c:v>2.35848E-2</c:v>
                </c:pt>
                <c:pt idx="760">
                  <c:v>2.0061499999999999E-2</c:v>
                </c:pt>
                <c:pt idx="761">
                  <c:v>1.93416E-2</c:v>
                </c:pt>
                <c:pt idx="762">
                  <c:v>2.0683099999999999E-2</c:v>
                </c:pt>
                <c:pt idx="763">
                  <c:v>1.7535499999999999E-2</c:v>
                </c:pt>
                <c:pt idx="764">
                  <c:v>2.1393800000000001E-2</c:v>
                </c:pt>
                <c:pt idx="765">
                  <c:v>1.8134899999999999E-2</c:v>
                </c:pt>
                <c:pt idx="766">
                  <c:v>1.7717299999999998E-2</c:v>
                </c:pt>
                <c:pt idx="767">
                  <c:v>1.8572399999999999E-2</c:v>
                </c:pt>
                <c:pt idx="768">
                  <c:v>4.3538899999999998E-2</c:v>
                </c:pt>
                <c:pt idx="769">
                  <c:v>4.17352E-2</c:v>
                </c:pt>
                <c:pt idx="770">
                  <c:v>2.00866E-2</c:v>
                </c:pt>
                <c:pt idx="771">
                  <c:v>1.9605500000000001E-2</c:v>
                </c:pt>
                <c:pt idx="772">
                  <c:v>2.2755600000000001E-2</c:v>
                </c:pt>
                <c:pt idx="773">
                  <c:v>2.2147400000000001E-2</c:v>
                </c:pt>
                <c:pt idx="774">
                  <c:v>2.2035599999999999E-2</c:v>
                </c:pt>
                <c:pt idx="775">
                  <c:v>3.6155199999999998E-2</c:v>
                </c:pt>
                <c:pt idx="776">
                  <c:v>2.18544E-2</c:v>
                </c:pt>
                <c:pt idx="777">
                  <c:v>1.9775899999999999E-2</c:v>
                </c:pt>
                <c:pt idx="778">
                  <c:v>1.86664E-2</c:v>
                </c:pt>
                <c:pt idx="779">
                  <c:v>2.2877700000000001E-2</c:v>
                </c:pt>
                <c:pt idx="780">
                  <c:v>2.0637599999999999E-2</c:v>
                </c:pt>
                <c:pt idx="781">
                  <c:v>2.02623E-2</c:v>
                </c:pt>
                <c:pt idx="782">
                  <c:v>2.1975399999999999E-2</c:v>
                </c:pt>
                <c:pt idx="783">
                  <c:v>2.1544199999999999E-2</c:v>
                </c:pt>
                <c:pt idx="784">
                  <c:v>2.1432799999999998E-2</c:v>
                </c:pt>
                <c:pt idx="785">
                  <c:v>2.1913800000000001E-2</c:v>
                </c:pt>
                <c:pt idx="786">
                  <c:v>2.2283399999999998E-2</c:v>
                </c:pt>
                <c:pt idx="787">
                  <c:v>2.0072300000000001E-2</c:v>
                </c:pt>
                <c:pt idx="788">
                  <c:v>2.1219399999999999E-2</c:v>
                </c:pt>
                <c:pt idx="789">
                  <c:v>2.1315400000000002E-2</c:v>
                </c:pt>
                <c:pt idx="790">
                  <c:v>2.12047E-2</c:v>
                </c:pt>
                <c:pt idx="791">
                  <c:v>2.57053E-2</c:v>
                </c:pt>
                <c:pt idx="792">
                  <c:v>2.07526E-2</c:v>
                </c:pt>
                <c:pt idx="793">
                  <c:v>2.0511700000000001E-2</c:v>
                </c:pt>
                <c:pt idx="794">
                  <c:v>2.0323000000000001E-2</c:v>
                </c:pt>
                <c:pt idx="795">
                  <c:v>1.9823299999999999E-2</c:v>
                </c:pt>
                <c:pt idx="796">
                  <c:v>2.3732799999999998E-2</c:v>
                </c:pt>
                <c:pt idx="797">
                  <c:v>2.1852699999999999E-2</c:v>
                </c:pt>
                <c:pt idx="798">
                  <c:v>2.14062E-2</c:v>
                </c:pt>
                <c:pt idx="799">
                  <c:v>1.7485899999999999E-2</c:v>
                </c:pt>
                <c:pt idx="800">
                  <c:v>1.9544599999999999E-2</c:v>
                </c:pt>
                <c:pt idx="801">
                  <c:v>2.2424199999999998E-2</c:v>
                </c:pt>
                <c:pt idx="802">
                  <c:v>1.9046500000000001E-2</c:v>
                </c:pt>
                <c:pt idx="803">
                  <c:v>2.0311200000000001E-2</c:v>
                </c:pt>
                <c:pt idx="804">
                  <c:v>2.0159E-2</c:v>
                </c:pt>
                <c:pt idx="805">
                  <c:v>1.95257E-2</c:v>
                </c:pt>
                <c:pt idx="806">
                  <c:v>2.6710999999999999E-2</c:v>
                </c:pt>
                <c:pt idx="807">
                  <c:v>2.5973199999999998E-2</c:v>
                </c:pt>
                <c:pt idx="808">
                  <c:v>4.8461900000000002E-2</c:v>
                </c:pt>
                <c:pt idx="809">
                  <c:v>3.16332E-2</c:v>
                </c:pt>
                <c:pt idx="810">
                  <c:v>1.9776599999999998E-2</c:v>
                </c:pt>
                <c:pt idx="811">
                  <c:v>1.96384E-2</c:v>
                </c:pt>
                <c:pt idx="812">
                  <c:v>3.1556000000000001E-2</c:v>
                </c:pt>
                <c:pt idx="813">
                  <c:v>2.5060099999999998E-2</c:v>
                </c:pt>
                <c:pt idx="814">
                  <c:v>3.22186E-2</c:v>
                </c:pt>
                <c:pt idx="815">
                  <c:v>2.0627099999999999E-2</c:v>
                </c:pt>
                <c:pt idx="816">
                  <c:v>1.9413099999999999E-2</c:v>
                </c:pt>
                <c:pt idx="817">
                  <c:v>2.3919099999999999E-2</c:v>
                </c:pt>
                <c:pt idx="818">
                  <c:v>2.2599299999999999E-2</c:v>
                </c:pt>
                <c:pt idx="819">
                  <c:v>2.0430500000000001E-2</c:v>
                </c:pt>
                <c:pt idx="820">
                  <c:v>2.0374400000000001E-2</c:v>
                </c:pt>
                <c:pt idx="821">
                  <c:v>2.09407E-2</c:v>
                </c:pt>
                <c:pt idx="822">
                  <c:v>2.6919800000000001E-2</c:v>
                </c:pt>
                <c:pt idx="823">
                  <c:v>3.0068600000000001E-2</c:v>
                </c:pt>
                <c:pt idx="824">
                  <c:v>3.4011899999999998E-2</c:v>
                </c:pt>
                <c:pt idx="825">
                  <c:v>3.5489699999999999E-2</c:v>
                </c:pt>
                <c:pt idx="826">
                  <c:v>2.2380899999999999E-2</c:v>
                </c:pt>
                <c:pt idx="827">
                  <c:v>2.47285E-2</c:v>
                </c:pt>
                <c:pt idx="828">
                  <c:v>3.5107699999999999E-2</c:v>
                </c:pt>
                <c:pt idx="829">
                  <c:v>3.2484800000000001E-2</c:v>
                </c:pt>
                <c:pt idx="830">
                  <c:v>2.25886E-2</c:v>
                </c:pt>
                <c:pt idx="831">
                  <c:v>4.0980900000000001E-2</c:v>
                </c:pt>
                <c:pt idx="832">
                  <c:v>2.0742400000000001E-2</c:v>
                </c:pt>
                <c:pt idx="833">
                  <c:v>3.0420200000000001E-2</c:v>
                </c:pt>
                <c:pt idx="834">
                  <c:v>2.6817299999999999E-2</c:v>
                </c:pt>
                <c:pt idx="835">
                  <c:v>3.75348E-2</c:v>
                </c:pt>
                <c:pt idx="836">
                  <c:v>2.9713799999999999E-2</c:v>
                </c:pt>
                <c:pt idx="837">
                  <c:v>2.7075599999999998E-2</c:v>
                </c:pt>
                <c:pt idx="838">
                  <c:v>2.7553000000000001E-2</c:v>
                </c:pt>
                <c:pt idx="839">
                  <c:v>2.3058599999999999E-2</c:v>
                </c:pt>
                <c:pt idx="840">
                  <c:v>1.9118300000000001E-2</c:v>
                </c:pt>
                <c:pt idx="841">
                  <c:v>2.6729800000000001E-2</c:v>
                </c:pt>
                <c:pt idx="842">
                  <c:v>2.68948E-2</c:v>
                </c:pt>
                <c:pt idx="843">
                  <c:v>2.0061499999999999E-2</c:v>
                </c:pt>
                <c:pt idx="844">
                  <c:v>2.0742400000000001E-2</c:v>
                </c:pt>
                <c:pt idx="845">
                  <c:v>1.8622799999999998E-2</c:v>
                </c:pt>
                <c:pt idx="846">
                  <c:v>1.99819E-2</c:v>
                </c:pt>
                <c:pt idx="847">
                  <c:v>2.1266299999999998E-2</c:v>
                </c:pt>
                <c:pt idx="848">
                  <c:v>1.9866399999999999E-2</c:v>
                </c:pt>
                <c:pt idx="849">
                  <c:v>2.2654799999999999E-2</c:v>
                </c:pt>
                <c:pt idx="850">
                  <c:v>1.9451400000000001E-2</c:v>
                </c:pt>
                <c:pt idx="851">
                  <c:v>1.7425400000000001E-2</c:v>
                </c:pt>
                <c:pt idx="852">
                  <c:v>2.17415E-2</c:v>
                </c:pt>
                <c:pt idx="853">
                  <c:v>3.4428E-2</c:v>
                </c:pt>
                <c:pt idx="854">
                  <c:v>2.1585699999999999E-2</c:v>
                </c:pt>
                <c:pt idx="855">
                  <c:v>2.0184400000000002E-2</c:v>
                </c:pt>
                <c:pt idx="856">
                  <c:v>1.7772699999999999E-2</c:v>
                </c:pt>
                <c:pt idx="857">
                  <c:v>1.9811800000000001E-2</c:v>
                </c:pt>
                <c:pt idx="858">
                  <c:v>2.2482700000000001E-2</c:v>
                </c:pt>
                <c:pt idx="859">
                  <c:v>1.88393E-2</c:v>
                </c:pt>
                <c:pt idx="860">
                  <c:v>1.9514699999999999E-2</c:v>
                </c:pt>
                <c:pt idx="861">
                  <c:v>1.8946500000000002E-2</c:v>
                </c:pt>
                <c:pt idx="862">
                  <c:v>1.95537E-2</c:v>
                </c:pt>
                <c:pt idx="863">
                  <c:v>1.8556E-2</c:v>
                </c:pt>
                <c:pt idx="864">
                  <c:v>2.0599599999999999E-2</c:v>
                </c:pt>
                <c:pt idx="865">
                  <c:v>1.8482200000000001E-2</c:v>
                </c:pt>
                <c:pt idx="866">
                  <c:v>1.9146300000000002E-2</c:v>
                </c:pt>
                <c:pt idx="867">
                  <c:v>2.2619400000000001E-2</c:v>
                </c:pt>
                <c:pt idx="868">
                  <c:v>2.0698999999999999E-2</c:v>
                </c:pt>
                <c:pt idx="869">
                  <c:v>2.4659799999999999E-2</c:v>
                </c:pt>
                <c:pt idx="870">
                  <c:v>1.8878300000000001E-2</c:v>
                </c:pt>
                <c:pt idx="871">
                  <c:v>1.76318E-2</c:v>
                </c:pt>
                <c:pt idx="872">
                  <c:v>2.15896E-2</c:v>
                </c:pt>
                <c:pt idx="873">
                  <c:v>2.2879E-2</c:v>
                </c:pt>
                <c:pt idx="874">
                  <c:v>2.24718E-2</c:v>
                </c:pt>
                <c:pt idx="875">
                  <c:v>1.9066400000000001E-2</c:v>
                </c:pt>
                <c:pt idx="876">
                  <c:v>1.91308E-2</c:v>
                </c:pt>
                <c:pt idx="877">
                  <c:v>1.9853699999999998E-2</c:v>
                </c:pt>
                <c:pt idx="878">
                  <c:v>2.5429799999999999E-2</c:v>
                </c:pt>
                <c:pt idx="879">
                  <c:v>2.31548E-2</c:v>
                </c:pt>
                <c:pt idx="880">
                  <c:v>2.22241E-2</c:v>
                </c:pt>
                <c:pt idx="881">
                  <c:v>2.2421699999999999E-2</c:v>
                </c:pt>
                <c:pt idx="882">
                  <c:v>2.0957400000000001E-2</c:v>
                </c:pt>
                <c:pt idx="883">
                  <c:v>2.2510100000000002E-2</c:v>
                </c:pt>
                <c:pt idx="884">
                  <c:v>2.1304E-2</c:v>
                </c:pt>
                <c:pt idx="885">
                  <c:v>1.9719199999999999E-2</c:v>
                </c:pt>
                <c:pt idx="886">
                  <c:v>1.8635700000000002E-2</c:v>
                </c:pt>
                <c:pt idx="887">
                  <c:v>2.2455599999999999E-2</c:v>
                </c:pt>
                <c:pt idx="888">
                  <c:v>2.1376699999999998E-2</c:v>
                </c:pt>
                <c:pt idx="889">
                  <c:v>2.0419699999999999E-2</c:v>
                </c:pt>
                <c:pt idx="890">
                  <c:v>2.1851700000000002E-2</c:v>
                </c:pt>
                <c:pt idx="891">
                  <c:v>2.15313E-2</c:v>
                </c:pt>
                <c:pt idx="892">
                  <c:v>1.82814E-2</c:v>
                </c:pt>
                <c:pt idx="893">
                  <c:v>2.0411599999999998E-2</c:v>
                </c:pt>
                <c:pt idx="894">
                  <c:v>2.0289000000000001E-2</c:v>
                </c:pt>
                <c:pt idx="895">
                  <c:v>2.4035500000000001E-2</c:v>
                </c:pt>
                <c:pt idx="896">
                  <c:v>2.32021E-2</c:v>
                </c:pt>
                <c:pt idx="897">
                  <c:v>2.1216599999999999E-2</c:v>
                </c:pt>
                <c:pt idx="898">
                  <c:v>1.93048E-2</c:v>
                </c:pt>
                <c:pt idx="899">
                  <c:v>2.0334600000000001E-2</c:v>
                </c:pt>
                <c:pt idx="900">
                  <c:v>1.9898699999999998E-2</c:v>
                </c:pt>
                <c:pt idx="901">
                  <c:v>2.1055500000000001E-2</c:v>
                </c:pt>
                <c:pt idx="902">
                  <c:v>2.0855200000000001E-2</c:v>
                </c:pt>
                <c:pt idx="903">
                  <c:v>2.2295599999999999E-2</c:v>
                </c:pt>
                <c:pt idx="904">
                  <c:v>2.1217699999999999E-2</c:v>
                </c:pt>
                <c:pt idx="905">
                  <c:v>2.03243E-2</c:v>
                </c:pt>
                <c:pt idx="906">
                  <c:v>2.5365700000000001E-2</c:v>
                </c:pt>
                <c:pt idx="907">
                  <c:v>2.16054E-2</c:v>
                </c:pt>
                <c:pt idx="908">
                  <c:v>2.2935400000000002E-2</c:v>
                </c:pt>
                <c:pt idx="909">
                  <c:v>1.9254400000000001E-2</c:v>
                </c:pt>
                <c:pt idx="910">
                  <c:v>2.0948600000000001E-2</c:v>
                </c:pt>
                <c:pt idx="911">
                  <c:v>2.4867899999999998E-2</c:v>
                </c:pt>
                <c:pt idx="912">
                  <c:v>1.78952E-2</c:v>
                </c:pt>
                <c:pt idx="913">
                  <c:v>1.74225E-2</c:v>
                </c:pt>
                <c:pt idx="914">
                  <c:v>2.06625E-2</c:v>
                </c:pt>
                <c:pt idx="915">
                  <c:v>2.42946E-2</c:v>
                </c:pt>
                <c:pt idx="916">
                  <c:v>1.9453700000000001E-2</c:v>
                </c:pt>
                <c:pt idx="917">
                  <c:v>2.2662600000000001E-2</c:v>
                </c:pt>
                <c:pt idx="918">
                  <c:v>2.4645400000000001E-2</c:v>
                </c:pt>
                <c:pt idx="919">
                  <c:v>1.90279E-2</c:v>
                </c:pt>
                <c:pt idx="920">
                  <c:v>2.0051599999999999E-2</c:v>
                </c:pt>
                <c:pt idx="921">
                  <c:v>2.46866E-2</c:v>
                </c:pt>
                <c:pt idx="922">
                  <c:v>2.4470700000000001E-2</c:v>
                </c:pt>
                <c:pt idx="923">
                  <c:v>2.4988099999999999E-2</c:v>
                </c:pt>
                <c:pt idx="924">
                  <c:v>1.9430599999999999E-2</c:v>
                </c:pt>
                <c:pt idx="925">
                  <c:v>2.4374E-2</c:v>
                </c:pt>
                <c:pt idx="926">
                  <c:v>1.99498E-2</c:v>
                </c:pt>
                <c:pt idx="927">
                  <c:v>2.9720699999999999E-2</c:v>
                </c:pt>
                <c:pt idx="928">
                  <c:v>1.9571399999999999E-2</c:v>
                </c:pt>
                <c:pt idx="929">
                  <c:v>1.9687900000000001E-2</c:v>
                </c:pt>
                <c:pt idx="930">
                  <c:v>2.8332099999999999E-2</c:v>
                </c:pt>
                <c:pt idx="931">
                  <c:v>3.3452999999999997E-2</c:v>
                </c:pt>
                <c:pt idx="932">
                  <c:v>2.3925600000000002E-2</c:v>
                </c:pt>
                <c:pt idx="933">
                  <c:v>2.29952E-2</c:v>
                </c:pt>
                <c:pt idx="934">
                  <c:v>2.1189E-2</c:v>
                </c:pt>
                <c:pt idx="935">
                  <c:v>3.0946999999999999E-2</c:v>
                </c:pt>
                <c:pt idx="936">
                  <c:v>2.1131500000000001E-2</c:v>
                </c:pt>
                <c:pt idx="937">
                  <c:v>2.3130299999999999E-2</c:v>
                </c:pt>
                <c:pt idx="938">
                  <c:v>3.6436099999999999E-2</c:v>
                </c:pt>
                <c:pt idx="939">
                  <c:v>2.1724E-2</c:v>
                </c:pt>
                <c:pt idx="940">
                  <c:v>1.9619000000000001E-2</c:v>
                </c:pt>
                <c:pt idx="941">
                  <c:v>2.3853900000000001E-2</c:v>
                </c:pt>
                <c:pt idx="942">
                  <c:v>1.9583799999999998E-2</c:v>
                </c:pt>
                <c:pt idx="943">
                  <c:v>2.15541E-2</c:v>
                </c:pt>
                <c:pt idx="944">
                  <c:v>2.7530499999999999E-2</c:v>
                </c:pt>
                <c:pt idx="945">
                  <c:v>3.7687499999999999E-2</c:v>
                </c:pt>
                <c:pt idx="946">
                  <c:v>2.23054E-2</c:v>
                </c:pt>
                <c:pt idx="947">
                  <c:v>2.4265499999999999E-2</c:v>
                </c:pt>
                <c:pt idx="948">
                  <c:v>2.8269099999999998E-2</c:v>
                </c:pt>
                <c:pt idx="949">
                  <c:v>2.3819E-2</c:v>
                </c:pt>
                <c:pt idx="950">
                  <c:v>2.1460300000000002E-2</c:v>
                </c:pt>
                <c:pt idx="951">
                  <c:v>2.3142599999999999E-2</c:v>
                </c:pt>
                <c:pt idx="952">
                  <c:v>2.07485E-2</c:v>
                </c:pt>
                <c:pt idx="953">
                  <c:v>2.0486999999999998E-2</c:v>
                </c:pt>
                <c:pt idx="954">
                  <c:v>2.23281E-2</c:v>
                </c:pt>
                <c:pt idx="955">
                  <c:v>2.00211E-2</c:v>
                </c:pt>
                <c:pt idx="956">
                  <c:v>1.91097E-2</c:v>
                </c:pt>
                <c:pt idx="957">
                  <c:v>2.22452E-2</c:v>
                </c:pt>
                <c:pt idx="958">
                  <c:v>1.9303299999999999E-2</c:v>
                </c:pt>
                <c:pt idx="959">
                  <c:v>1.8968100000000002E-2</c:v>
                </c:pt>
                <c:pt idx="960">
                  <c:v>2.1814500000000001E-2</c:v>
                </c:pt>
                <c:pt idx="961">
                  <c:v>5.9020499999999997E-2</c:v>
                </c:pt>
                <c:pt idx="962">
                  <c:v>1.99089E-2</c:v>
                </c:pt>
                <c:pt idx="963">
                  <c:v>1.9168399999999999E-2</c:v>
                </c:pt>
                <c:pt idx="964">
                  <c:v>2.1003500000000001E-2</c:v>
                </c:pt>
                <c:pt idx="965">
                  <c:v>1.9747899999999999E-2</c:v>
                </c:pt>
                <c:pt idx="966">
                  <c:v>1.9599200000000001E-2</c:v>
                </c:pt>
                <c:pt idx="967">
                  <c:v>3.9421100000000001E-2</c:v>
                </c:pt>
                <c:pt idx="968">
                  <c:v>2.1994799999999998E-2</c:v>
                </c:pt>
                <c:pt idx="969">
                  <c:v>2.2412700000000001E-2</c:v>
                </c:pt>
                <c:pt idx="970">
                  <c:v>2.3733500000000001E-2</c:v>
                </c:pt>
                <c:pt idx="971">
                  <c:v>2.1931599999999999E-2</c:v>
                </c:pt>
                <c:pt idx="972">
                  <c:v>2.1426500000000001E-2</c:v>
                </c:pt>
                <c:pt idx="973">
                  <c:v>2.0448600000000001E-2</c:v>
                </c:pt>
                <c:pt idx="974">
                  <c:v>1.6687899999999999E-2</c:v>
                </c:pt>
                <c:pt idx="975">
                  <c:v>2.08764E-2</c:v>
                </c:pt>
                <c:pt idx="976">
                  <c:v>2.0737800000000001E-2</c:v>
                </c:pt>
                <c:pt idx="977">
                  <c:v>1.9651700000000001E-2</c:v>
                </c:pt>
                <c:pt idx="978">
                  <c:v>2.19098E-2</c:v>
                </c:pt>
                <c:pt idx="979">
                  <c:v>2.0726399999999999E-2</c:v>
                </c:pt>
                <c:pt idx="980">
                  <c:v>1.9421899999999999E-2</c:v>
                </c:pt>
                <c:pt idx="981">
                  <c:v>2.09296E-2</c:v>
                </c:pt>
                <c:pt idx="982">
                  <c:v>2.45486E-2</c:v>
                </c:pt>
                <c:pt idx="983">
                  <c:v>3.0688400000000001E-2</c:v>
                </c:pt>
                <c:pt idx="984">
                  <c:v>1.95462E-2</c:v>
                </c:pt>
                <c:pt idx="985">
                  <c:v>1.8868599999999999E-2</c:v>
                </c:pt>
                <c:pt idx="986">
                  <c:v>1.8069200000000001E-2</c:v>
                </c:pt>
                <c:pt idx="987">
                  <c:v>2.7206000000000001E-2</c:v>
                </c:pt>
                <c:pt idx="988">
                  <c:v>2.4646899999999999E-2</c:v>
                </c:pt>
                <c:pt idx="989">
                  <c:v>2.1520500000000001E-2</c:v>
                </c:pt>
                <c:pt idx="990">
                  <c:v>1.83479E-2</c:v>
                </c:pt>
                <c:pt idx="991">
                  <c:v>2.1450799999999999E-2</c:v>
                </c:pt>
                <c:pt idx="992">
                  <c:v>2.5475399999999999E-2</c:v>
                </c:pt>
                <c:pt idx="993">
                  <c:v>2.2044999999999999E-2</c:v>
                </c:pt>
                <c:pt idx="994">
                  <c:v>1.8202300000000001E-2</c:v>
                </c:pt>
                <c:pt idx="995">
                  <c:v>2.4871500000000001E-2</c:v>
                </c:pt>
                <c:pt idx="996">
                  <c:v>2.1257399999999999E-2</c:v>
                </c:pt>
                <c:pt idx="997">
                  <c:v>2.8052299999999999E-2</c:v>
                </c:pt>
                <c:pt idx="998">
                  <c:v>1.83719E-2</c:v>
                </c:pt>
                <c:pt idx="999">
                  <c:v>2.0927500000000002E-2</c:v>
                </c:pt>
                <c:pt idx="1000">
                  <c:v>2.5868100000000002E-2</c:v>
                </c:pt>
                <c:pt idx="1001">
                  <c:v>0.1202544</c:v>
                </c:pt>
                <c:pt idx="1002">
                  <c:v>5.7890499999999998E-2</c:v>
                </c:pt>
                <c:pt idx="1003">
                  <c:v>5.5000100000000003E-2</c:v>
                </c:pt>
                <c:pt idx="1004">
                  <c:v>6.2191299999999998E-2</c:v>
                </c:pt>
                <c:pt idx="1005">
                  <c:v>7.1805499999999994E-2</c:v>
                </c:pt>
                <c:pt idx="1006">
                  <c:v>5.6992599999999997E-2</c:v>
                </c:pt>
                <c:pt idx="1007">
                  <c:v>5.9303300000000003E-2</c:v>
                </c:pt>
                <c:pt idx="1008">
                  <c:v>8.0649899999999997E-2</c:v>
                </c:pt>
                <c:pt idx="1009">
                  <c:v>6.2144699999999997E-2</c:v>
                </c:pt>
                <c:pt idx="1010">
                  <c:v>5.3055499999999998E-2</c:v>
                </c:pt>
                <c:pt idx="1011">
                  <c:v>4.9688599999999999E-2</c:v>
                </c:pt>
                <c:pt idx="1012">
                  <c:v>6.0068700000000003E-2</c:v>
                </c:pt>
                <c:pt idx="1013">
                  <c:v>7.3149400000000003E-2</c:v>
                </c:pt>
                <c:pt idx="1014">
                  <c:v>5.0744600000000001E-2</c:v>
                </c:pt>
                <c:pt idx="1015">
                  <c:v>8.0086099999999993E-2</c:v>
                </c:pt>
                <c:pt idx="1016">
                  <c:v>5.64336E-2</c:v>
                </c:pt>
                <c:pt idx="1017">
                  <c:v>5.0076200000000001E-2</c:v>
                </c:pt>
                <c:pt idx="1018">
                  <c:v>5.6295199999999997E-2</c:v>
                </c:pt>
                <c:pt idx="1019">
                  <c:v>6.2236100000000003E-2</c:v>
                </c:pt>
                <c:pt idx="1020">
                  <c:v>5.7270000000000001E-2</c:v>
                </c:pt>
                <c:pt idx="1021">
                  <c:v>5.5430899999999998E-2</c:v>
                </c:pt>
                <c:pt idx="1022">
                  <c:v>6.6356499999999999E-2</c:v>
                </c:pt>
                <c:pt idx="1023">
                  <c:v>8.1209900000000002E-2</c:v>
                </c:pt>
                <c:pt idx="1024">
                  <c:v>7.8266500000000003E-2</c:v>
                </c:pt>
                <c:pt idx="1025">
                  <c:v>5.8749500000000003E-2</c:v>
                </c:pt>
                <c:pt idx="1026">
                  <c:v>6.5441299999999994E-2</c:v>
                </c:pt>
                <c:pt idx="1027">
                  <c:v>6.6473699999999997E-2</c:v>
                </c:pt>
                <c:pt idx="1028">
                  <c:v>4.4079199999999999E-2</c:v>
                </c:pt>
                <c:pt idx="1029">
                  <c:v>4.6882800000000002E-2</c:v>
                </c:pt>
                <c:pt idx="1030">
                  <c:v>5.2387000000000003E-2</c:v>
                </c:pt>
                <c:pt idx="1031">
                  <c:v>5.4381899999999997E-2</c:v>
                </c:pt>
                <c:pt idx="1032">
                  <c:v>5.0895500000000003E-2</c:v>
                </c:pt>
                <c:pt idx="1033">
                  <c:v>4.7345199999999997E-2</c:v>
                </c:pt>
                <c:pt idx="1034">
                  <c:v>6.72238E-2</c:v>
                </c:pt>
                <c:pt idx="1035">
                  <c:v>8.0633200000000002E-2</c:v>
                </c:pt>
                <c:pt idx="1036">
                  <c:v>5.8697199999999998E-2</c:v>
                </c:pt>
                <c:pt idx="1037">
                  <c:v>4.7667099999999997E-2</c:v>
                </c:pt>
                <c:pt idx="1038">
                  <c:v>6.5711900000000004E-2</c:v>
                </c:pt>
                <c:pt idx="1039">
                  <c:v>6.4473100000000005E-2</c:v>
                </c:pt>
                <c:pt idx="1040">
                  <c:v>8.9172600000000005E-2</c:v>
                </c:pt>
                <c:pt idx="1041">
                  <c:v>8.6547600000000002E-2</c:v>
                </c:pt>
                <c:pt idx="1042">
                  <c:v>8.6207400000000003E-2</c:v>
                </c:pt>
                <c:pt idx="1043">
                  <c:v>7.4673000000000003E-2</c:v>
                </c:pt>
                <c:pt idx="1044">
                  <c:v>0.15406439999999999</c:v>
                </c:pt>
                <c:pt idx="1045">
                  <c:v>0.1128309</c:v>
                </c:pt>
                <c:pt idx="1046">
                  <c:v>7.5970999999999997E-2</c:v>
                </c:pt>
                <c:pt idx="1047">
                  <c:v>6.7710599999999996E-2</c:v>
                </c:pt>
                <c:pt idx="1048">
                  <c:v>4.8716200000000001E-2</c:v>
                </c:pt>
                <c:pt idx="1049">
                  <c:v>6.0752800000000003E-2</c:v>
                </c:pt>
                <c:pt idx="1050">
                  <c:v>5.3391899999999999E-2</c:v>
                </c:pt>
                <c:pt idx="1051">
                  <c:v>6.9538000000000003E-2</c:v>
                </c:pt>
                <c:pt idx="1052">
                  <c:v>6.0599199999999999E-2</c:v>
                </c:pt>
                <c:pt idx="1053">
                  <c:v>6.0281099999999997E-2</c:v>
                </c:pt>
                <c:pt idx="1054">
                  <c:v>7.2775400000000004E-2</c:v>
                </c:pt>
                <c:pt idx="1055">
                  <c:v>6.5260299999999993E-2</c:v>
                </c:pt>
                <c:pt idx="1056">
                  <c:v>6.4301300000000006E-2</c:v>
                </c:pt>
                <c:pt idx="1057">
                  <c:v>6.2387699999999997E-2</c:v>
                </c:pt>
                <c:pt idx="1058">
                  <c:v>6.2817300000000006E-2</c:v>
                </c:pt>
                <c:pt idx="1059">
                  <c:v>5.9132299999999999E-2</c:v>
                </c:pt>
                <c:pt idx="1060">
                  <c:v>5.2632600000000002E-2</c:v>
                </c:pt>
                <c:pt idx="1061">
                  <c:v>5.4963999999999999E-2</c:v>
                </c:pt>
                <c:pt idx="1062">
                  <c:v>7.5087799999999996E-2</c:v>
                </c:pt>
                <c:pt idx="1063">
                  <c:v>6.09764E-2</c:v>
                </c:pt>
                <c:pt idx="1064">
                  <c:v>5.4662299999999997E-2</c:v>
                </c:pt>
                <c:pt idx="1065">
                  <c:v>4.5744899999999998E-2</c:v>
                </c:pt>
                <c:pt idx="1066">
                  <c:v>6.42041E-2</c:v>
                </c:pt>
                <c:pt idx="1067">
                  <c:v>5.6133700000000002E-2</c:v>
                </c:pt>
                <c:pt idx="1068">
                  <c:v>5.3293100000000003E-2</c:v>
                </c:pt>
                <c:pt idx="1069">
                  <c:v>4.83098E-2</c:v>
                </c:pt>
                <c:pt idx="1070">
                  <c:v>5.6462699999999998E-2</c:v>
                </c:pt>
                <c:pt idx="1071">
                  <c:v>4.7810999999999999E-2</c:v>
                </c:pt>
                <c:pt idx="1072">
                  <c:v>4.7559400000000002E-2</c:v>
                </c:pt>
                <c:pt idx="1073">
                  <c:v>5.3468000000000002E-2</c:v>
                </c:pt>
                <c:pt idx="1074">
                  <c:v>5.3976299999999998E-2</c:v>
                </c:pt>
                <c:pt idx="1075">
                  <c:v>4.8469400000000003E-2</c:v>
                </c:pt>
                <c:pt idx="1076">
                  <c:v>5.7984800000000003E-2</c:v>
                </c:pt>
                <c:pt idx="1077">
                  <c:v>4.64795E-2</c:v>
                </c:pt>
                <c:pt idx="1078">
                  <c:v>6.36578E-2</c:v>
                </c:pt>
                <c:pt idx="1079">
                  <c:v>5.3050100000000003E-2</c:v>
                </c:pt>
                <c:pt idx="1080">
                  <c:v>5.40051E-2</c:v>
                </c:pt>
                <c:pt idx="1081">
                  <c:v>6.5254199999999998E-2</c:v>
                </c:pt>
                <c:pt idx="1082">
                  <c:v>5.8812099999999999E-2</c:v>
                </c:pt>
                <c:pt idx="1083">
                  <c:v>5.5970899999999997E-2</c:v>
                </c:pt>
                <c:pt idx="1084">
                  <c:v>8.9187100000000005E-2</c:v>
                </c:pt>
                <c:pt idx="1085">
                  <c:v>5.5911299999999997E-2</c:v>
                </c:pt>
                <c:pt idx="1086">
                  <c:v>5.16912E-2</c:v>
                </c:pt>
                <c:pt idx="1087">
                  <c:v>5.1136899999999999E-2</c:v>
                </c:pt>
                <c:pt idx="1088">
                  <c:v>5.0718300000000001E-2</c:v>
                </c:pt>
                <c:pt idx="1089">
                  <c:v>4.6479300000000001E-2</c:v>
                </c:pt>
                <c:pt idx="1090">
                  <c:v>4.8041800000000003E-2</c:v>
                </c:pt>
                <c:pt idx="1091">
                  <c:v>5.4325600000000002E-2</c:v>
                </c:pt>
                <c:pt idx="1092">
                  <c:v>4.5483799999999998E-2</c:v>
                </c:pt>
                <c:pt idx="1093">
                  <c:v>5.6706199999999998E-2</c:v>
                </c:pt>
                <c:pt idx="1094">
                  <c:v>4.44704E-2</c:v>
                </c:pt>
                <c:pt idx="1095">
                  <c:v>4.2510199999999998E-2</c:v>
                </c:pt>
                <c:pt idx="1096">
                  <c:v>4.7163999999999998E-2</c:v>
                </c:pt>
                <c:pt idx="1097">
                  <c:v>5.8489100000000002E-2</c:v>
                </c:pt>
                <c:pt idx="1098">
                  <c:v>5.2312299999999999E-2</c:v>
                </c:pt>
                <c:pt idx="1099">
                  <c:v>6.7492300000000005E-2</c:v>
                </c:pt>
                <c:pt idx="1100">
                  <c:v>0.1026688</c:v>
                </c:pt>
                <c:pt idx="1101">
                  <c:v>4.9703200000000003E-2</c:v>
                </c:pt>
                <c:pt idx="1102">
                  <c:v>4.6282499999999997E-2</c:v>
                </c:pt>
                <c:pt idx="1103">
                  <c:v>4.4600800000000003E-2</c:v>
                </c:pt>
                <c:pt idx="1104">
                  <c:v>4.8186399999999997E-2</c:v>
                </c:pt>
                <c:pt idx="1105">
                  <c:v>5.3295000000000002E-2</c:v>
                </c:pt>
                <c:pt idx="1106">
                  <c:v>6.8001099999999995E-2</c:v>
                </c:pt>
                <c:pt idx="1107">
                  <c:v>7.64986E-2</c:v>
                </c:pt>
                <c:pt idx="1108">
                  <c:v>5.11157E-2</c:v>
                </c:pt>
                <c:pt idx="1109">
                  <c:v>4.8062399999999998E-2</c:v>
                </c:pt>
                <c:pt idx="1110">
                  <c:v>6.3861299999999996E-2</c:v>
                </c:pt>
                <c:pt idx="1111">
                  <c:v>4.7443300000000001E-2</c:v>
                </c:pt>
                <c:pt idx="1112">
                  <c:v>5.0260800000000001E-2</c:v>
                </c:pt>
                <c:pt idx="1113">
                  <c:v>4.2963000000000001E-2</c:v>
                </c:pt>
                <c:pt idx="1114">
                  <c:v>6.5156099999999995E-2</c:v>
                </c:pt>
                <c:pt idx="1115">
                  <c:v>5.8368499999999997E-2</c:v>
                </c:pt>
                <c:pt idx="1116">
                  <c:v>4.7303999999999999E-2</c:v>
                </c:pt>
                <c:pt idx="1117">
                  <c:v>4.2625499999999997E-2</c:v>
                </c:pt>
                <c:pt idx="1118">
                  <c:v>4.6453399999999999E-2</c:v>
                </c:pt>
                <c:pt idx="1119">
                  <c:v>4.6942200000000003E-2</c:v>
                </c:pt>
                <c:pt idx="1120">
                  <c:v>5.04468E-2</c:v>
                </c:pt>
                <c:pt idx="1121">
                  <c:v>5.4052299999999998E-2</c:v>
                </c:pt>
                <c:pt idx="1122">
                  <c:v>4.4808800000000003E-2</c:v>
                </c:pt>
                <c:pt idx="1123">
                  <c:v>5.9161600000000002E-2</c:v>
                </c:pt>
                <c:pt idx="1124">
                  <c:v>7.1734300000000001E-2</c:v>
                </c:pt>
                <c:pt idx="1125">
                  <c:v>6.25531E-2</c:v>
                </c:pt>
                <c:pt idx="1126">
                  <c:v>9.0603199999999995E-2</c:v>
                </c:pt>
                <c:pt idx="1127">
                  <c:v>7.0182400000000006E-2</c:v>
                </c:pt>
                <c:pt idx="1128">
                  <c:v>6.0328100000000003E-2</c:v>
                </c:pt>
                <c:pt idx="1129">
                  <c:v>4.9322699999999997E-2</c:v>
                </c:pt>
                <c:pt idx="1130">
                  <c:v>4.81083E-2</c:v>
                </c:pt>
                <c:pt idx="1131">
                  <c:v>4.9844199999999998E-2</c:v>
                </c:pt>
                <c:pt idx="1132">
                  <c:v>5.9112100000000001E-2</c:v>
                </c:pt>
                <c:pt idx="1133">
                  <c:v>7.5632199999999997E-2</c:v>
                </c:pt>
                <c:pt idx="1134">
                  <c:v>5.9666400000000001E-2</c:v>
                </c:pt>
                <c:pt idx="1135">
                  <c:v>4.9341999999999997E-2</c:v>
                </c:pt>
                <c:pt idx="1136">
                  <c:v>5.5863500000000003E-2</c:v>
                </c:pt>
                <c:pt idx="1137">
                  <c:v>5.1319499999999997E-2</c:v>
                </c:pt>
                <c:pt idx="1138">
                  <c:v>5.2416900000000002E-2</c:v>
                </c:pt>
                <c:pt idx="1139">
                  <c:v>6.2645400000000004E-2</c:v>
                </c:pt>
                <c:pt idx="1140">
                  <c:v>5.4516599999999998E-2</c:v>
                </c:pt>
                <c:pt idx="1141">
                  <c:v>5.3118199999999997E-2</c:v>
                </c:pt>
                <c:pt idx="1142">
                  <c:v>4.7451399999999998E-2</c:v>
                </c:pt>
                <c:pt idx="1143">
                  <c:v>4.9010400000000003E-2</c:v>
                </c:pt>
                <c:pt idx="1144">
                  <c:v>4.43886E-2</c:v>
                </c:pt>
                <c:pt idx="1145">
                  <c:v>4.7973399999999999E-2</c:v>
                </c:pt>
                <c:pt idx="1146">
                  <c:v>6.1054600000000001E-2</c:v>
                </c:pt>
                <c:pt idx="1147">
                  <c:v>4.8744799999999998E-2</c:v>
                </c:pt>
                <c:pt idx="1148">
                  <c:v>4.6096400000000003E-2</c:v>
                </c:pt>
                <c:pt idx="1149">
                  <c:v>6.2313100000000003E-2</c:v>
                </c:pt>
                <c:pt idx="1150">
                  <c:v>5.8606999999999999E-2</c:v>
                </c:pt>
                <c:pt idx="1151">
                  <c:v>4.4940000000000001E-2</c:v>
                </c:pt>
                <c:pt idx="1152">
                  <c:v>4.5674600000000003E-2</c:v>
                </c:pt>
                <c:pt idx="1153">
                  <c:v>5.2480100000000002E-2</c:v>
                </c:pt>
                <c:pt idx="1154">
                  <c:v>4.8856700000000003E-2</c:v>
                </c:pt>
                <c:pt idx="1155">
                  <c:v>4.0085900000000001E-2</c:v>
                </c:pt>
                <c:pt idx="1156">
                  <c:v>4.3002899999999997E-2</c:v>
                </c:pt>
                <c:pt idx="1157">
                  <c:v>5.2014699999999997E-2</c:v>
                </c:pt>
                <c:pt idx="1158">
                  <c:v>4.99E-2</c:v>
                </c:pt>
                <c:pt idx="1159">
                  <c:v>5.4533900000000003E-2</c:v>
                </c:pt>
                <c:pt idx="1160">
                  <c:v>5.06705E-2</c:v>
                </c:pt>
                <c:pt idx="1161">
                  <c:v>6.5791500000000003E-2</c:v>
                </c:pt>
                <c:pt idx="1162">
                  <c:v>5.7453400000000002E-2</c:v>
                </c:pt>
                <c:pt idx="1163">
                  <c:v>4.9144100000000003E-2</c:v>
                </c:pt>
                <c:pt idx="1164">
                  <c:v>4.7802799999999999E-2</c:v>
                </c:pt>
                <c:pt idx="1165">
                  <c:v>5.8284599999999999E-2</c:v>
                </c:pt>
                <c:pt idx="1166">
                  <c:v>4.92615E-2</c:v>
                </c:pt>
                <c:pt idx="1167">
                  <c:v>5.2413599999999998E-2</c:v>
                </c:pt>
                <c:pt idx="1168">
                  <c:v>7.3827199999999996E-2</c:v>
                </c:pt>
                <c:pt idx="1169">
                  <c:v>5.4645600000000003E-2</c:v>
                </c:pt>
                <c:pt idx="1170">
                  <c:v>5.0980499999999998E-2</c:v>
                </c:pt>
                <c:pt idx="1171">
                  <c:v>5.9868999999999999E-2</c:v>
                </c:pt>
                <c:pt idx="1172">
                  <c:v>5.04292E-2</c:v>
                </c:pt>
                <c:pt idx="1173">
                  <c:v>6.10343E-2</c:v>
                </c:pt>
                <c:pt idx="1174">
                  <c:v>5.0979099999999999E-2</c:v>
                </c:pt>
                <c:pt idx="1175">
                  <c:v>4.8101100000000001E-2</c:v>
                </c:pt>
                <c:pt idx="1176">
                  <c:v>5.02757E-2</c:v>
                </c:pt>
                <c:pt idx="1177">
                  <c:v>5.4069899999999997E-2</c:v>
                </c:pt>
                <c:pt idx="1178">
                  <c:v>6.2494300000000003E-2</c:v>
                </c:pt>
                <c:pt idx="1179">
                  <c:v>5.1249700000000002E-2</c:v>
                </c:pt>
                <c:pt idx="1180">
                  <c:v>5.0937299999999998E-2</c:v>
                </c:pt>
                <c:pt idx="1181">
                  <c:v>5.7339099999999997E-2</c:v>
                </c:pt>
                <c:pt idx="1182">
                  <c:v>5.9615599999999998E-2</c:v>
                </c:pt>
                <c:pt idx="1183">
                  <c:v>5.8566100000000003E-2</c:v>
                </c:pt>
                <c:pt idx="1184">
                  <c:v>5.6386400000000003E-2</c:v>
                </c:pt>
                <c:pt idx="1185">
                  <c:v>6.3771400000000006E-2</c:v>
                </c:pt>
                <c:pt idx="1186">
                  <c:v>7.9076400000000005E-2</c:v>
                </c:pt>
                <c:pt idx="1187">
                  <c:v>5.87629E-2</c:v>
                </c:pt>
                <c:pt idx="1188">
                  <c:v>6.8567199999999995E-2</c:v>
                </c:pt>
                <c:pt idx="1189">
                  <c:v>5.1563299999999999E-2</c:v>
                </c:pt>
                <c:pt idx="1190">
                  <c:v>4.83214E-2</c:v>
                </c:pt>
                <c:pt idx="1191">
                  <c:v>0.1119907</c:v>
                </c:pt>
                <c:pt idx="1192">
                  <c:v>7.5105099999999994E-2</c:v>
                </c:pt>
                <c:pt idx="1193">
                  <c:v>4.7857900000000002E-2</c:v>
                </c:pt>
                <c:pt idx="1194">
                  <c:v>4.8587900000000003E-2</c:v>
                </c:pt>
                <c:pt idx="1195">
                  <c:v>4.6886299999999999E-2</c:v>
                </c:pt>
                <c:pt idx="1196">
                  <c:v>4.69259E-2</c:v>
                </c:pt>
                <c:pt idx="1197">
                  <c:v>6.7888699999999996E-2</c:v>
                </c:pt>
                <c:pt idx="1198">
                  <c:v>4.57995E-2</c:v>
                </c:pt>
                <c:pt idx="1199">
                  <c:v>5.1083900000000002E-2</c:v>
                </c:pt>
                <c:pt idx="1200">
                  <c:v>4.8471500000000001E-2</c:v>
                </c:pt>
                <c:pt idx="1201">
                  <c:v>5.6215099999999997E-2</c:v>
                </c:pt>
                <c:pt idx="1202">
                  <c:v>4.0505800000000002E-2</c:v>
                </c:pt>
                <c:pt idx="1203">
                  <c:v>4.2706599999999997E-2</c:v>
                </c:pt>
                <c:pt idx="1204">
                  <c:v>4.5393799999999998E-2</c:v>
                </c:pt>
                <c:pt idx="1205">
                  <c:v>4.4836599999999997E-2</c:v>
                </c:pt>
                <c:pt idx="1206">
                  <c:v>4.9320200000000002E-2</c:v>
                </c:pt>
                <c:pt idx="1207">
                  <c:v>4.2208799999999998E-2</c:v>
                </c:pt>
                <c:pt idx="1208">
                  <c:v>5.6487900000000001E-2</c:v>
                </c:pt>
                <c:pt idx="1209">
                  <c:v>5.7905100000000001E-2</c:v>
                </c:pt>
                <c:pt idx="1210">
                  <c:v>4.4040200000000002E-2</c:v>
                </c:pt>
                <c:pt idx="1211">
                  <c:v>7.9271400000000006E-2</c:v>
                </c:pt>
                <c:pt idx="1212">
                  <c:v>6.0537599999999997E-2</c:v>
                </c:pt>
                <c:pt idx="1213">
                  <c:v>8.0271499999999996E-2</c:v>
                </c:pt>
                <c:pt idx="1214">
                  <c:v>4.9964700000000001E-2</c:v>
                </c:pt>
                <c:pt idx="1215">
                  <c:v>7.8179200000000004E-2</c:v>
                </c:pt>
                <c:pt idx="1216">
                  <c:v>8.8857099999999994E-2</c:v>
                </c:pt>
                <c:pt idx="1217">
                  <c:v>5.62987E-2</c:v>
                </c:pt>
                <c:pt idx="1218">
                  <c:v>5.17969E-2</c:v>
                </c:pt>
                <c:pt idx="1219">
                  <c:v>4.73687E-2</c:v>
                </c:pt>
                <c:pt idx="1220">
                  <c:v>5.4327199999999999E-2</c:v>
                </c:pt>
                <c:pt idx="1221">
                  <c:v>5.6716200000000001E-2</c:v>
                </c:pt>
                <c:pt idx="1222">
                  <c:v>9.5533099999999996E-2</c:v>
                </c:pt>
                <c:pt idx="1223">
                  <c:v>5.1035700000000003E-2</c:v>
                </c:pt>
                <c:pt idx="1224">
                  <c:v>4.6641200000000001E-2</c:v>
                </c:pt>
                <c:pt idx="1225">
                  <c:v>5.01295E-2</c:v>
                </c:pt>
                <c:pt idx="1226">
                  <c:v>4.8342900000000001E-2</c:v>
                </c:pt>
                <c:pt idx="1227">
                  <c:v>4.4995100000000003E-2</c:v>
                </c:pt>
                <c:pt idx="1228">
                  <c:v>4.3615099999999997E-2</c:v>
                </c:pt>
                <c:pt idx="1229">
                  <c:v>5.1852500000000003E-2</c:v>
                </c:pt>
                <c:pt idx="1230">
                  <c:v>5.7940400000000003E-2</c:v>
                </c:pt>
                <c:pt idx="1231">
                  <c:v>5.1800400000000003E-2</c:v>
                </c:pt>
                <c:pt idx="1232">
                  <c:v>4.3462399999999998E-2</c:v>
                </c:pt>
                <c:pt idx="1233">
                  <c:v>4.8502000000000003E-2</c:v>
                </c:pt>
                <c:pt idx="1234">
                  <c:v>6.6061700000000001E-2</c:v>
                </c:pt>
                <c:pt idx="1235">
                  <c:v>6.5474599999999994E-2</c:v>
                </c:pt>
                <c:pt idx="1236">
                  <c:v>4.3379000000000001E-2</c:v>
                </c:pt>
                <c:pt idx="1237">
                  <c:v>4.6323799999999998E-2</c:v>
                </c:pt>
                <c:pt idx="1238">
                  <c:v>4.71291E-2</c:v>
                </c:pt>
                <c:pt idx="1239">
                  <c:v>5.1096000000000003E-2</c:v>
                </c:pt>
                <c:pt idx="1240">
                  <c:v>4.5596499999999998E-2</c:v>
                </c:pt>
                <c:pt idx="1241">
                  <c:v>4.3137300000000003E-2</c:v>
                </c:pt>
                <c:pt idx="1242">
                  <c:v>4.7107599999999999E-2</c:v>
                </c:pt>
                <c:pt idx="1243">
                  <c:v>4.9907600000000003E-2</c:v>
                </c:pt>
                <c:pt idx="1244">
                  <c:v>4.8455999999999999E-2</c:v>
                </c:pt>
                <c:pt idx="1245">
                  <c:v>4.9854700000000002E-2</c:v>
                </c:pt>
                <c:pt idx="1246">
                  <c:v>4.5759300000000003E-2</c:v>
                </c:pt>
                <c:pt idx="1247">
                  <c:v>4.6488700000000001E-2</c:v>
                </c:pt>
                <c:pt idx="1248">
                  <c:v>4.8016900000000001E-2</c:v>
                </c:pt>
                <c:pt idx="1249">
                  <c:v>4.6955400000000001E-2</c:v>
                </c:pt>
                <c:pt idx="1250">
                  <c:v>5.38504E-2</c:v>
                </c:pt>
                <c:pt idx="1251">
                  <c:v>6.1261000000000003E-2</c:v>
                </c:pt>
                <c:pt idx="1252">
                  <c:v>4.9060800000000002E-2</c:v>
                </c:pt>
                <c:pt idx="1253">
                  <c:v>4.4656700000000001E-2</c:v>
                </c:pt>
                <c:pt idx="1254">
                  <c:v>7.1213299999999993E-2</c:v>
                </c:pt>
                <c:pt idx="1255">
                  <c:v>6.0929799999999999E-2</c:v>
                </c:pt>
                <c:pt idx="1256">
                  <c:v>4.9822400000000003E-2</c:v>
                </c:pt>
                <c:pt idx="1257">
                  <c:v>4.3858000000000001E-2</c:v>
                </c:pt>
                <c:pt idx="1258">
                  <c:v>5.2014699999999997E-2</c:v>
                </c:pt>
                <c:pt idx="1259">
                  <c:v>4.5856500000000001E-2</c:v>
                </c:pt>
                <c:pt idx="1260">
                  <c:v>4.2267199999999998E-2</c:v>
                </c:pt>
                <c:pt idx="1261">
                  <c:v>4.8313500000000002E-2</c:v>
                </c:pt>
                <c:pt idx="1262">
                  <c:v>5.66411E-2</c:v>
                </c:pt>
                <c:pt idx="1263">
                  <c:v>5.32848E-2</c:v>
                </c:pt>
                <c:pt idx="1264">
                  <c:v>5.1338099999999998E-2</c:v>
                </c:pt>
                <c:pt idx="1265">
                  <c:v>6.3653799999999996E-2</c:v>
                </c:pt>
                <c:pt idx="1266">
                  <c:v>6.85645E-2</c:v>
                </c:pt>
                <c:pt idx="1267">
                  <c:v>6.6482100000000002E-2</c:v>
                </c:pt>
                <c:pt idx="1268">
                  <c:v>5.2087099999999997E-2</c:v>
                </c:pt>
                <c:pt idx="1269">
                  <c:v>5.8942599999999998E-2</c:v>
                </c:pt>
                <c:pt idx="1270">
                  <c:v>4.9074100000000002E-2</c:v>
                </c:pt>
                <c:pt idx="1271">
                  <c:v>4.9886800000000002E-2</c:v>
                </c:pt>
                <c:pt idx="1272">
                  <c:v>4.80458E-2</c:v>
                </c:pt>
                <c:pt idx="1273">
                  <c:v>4.91341E-2</c:v>
                </c:pt>
                <c:pt idx="1274">
                  <c:v>4.5726299999999998E-2</c:v>
                </c:pt>
                <c:pt idx="1275">
                  <c:v>4.9042000000000002E-2</c:v>
                </c:pt>
                <c:pt idx="1276">
                  <c:v>5.1513499999999997E-2</c:v>
                </c:pt>
                <c:pt idx="1277">
                  <c:v>5.47698E-2</c:v>
                </c:pt>
                <c:pt idx="1278">
                  <c:v>5.1400300000000003E-2</c:v>
                </c:pt>
                <c:pt idx="1279">
                  <c:v>5.5246499999999997E-2</c:v>
                </c:pt>
                <c:pt idx="1280">
                  <c:v>5.3646199999999998E-2</c:v>
                </c:pt>
                <c:pt idx="1281">
                  <c:v>5.9105100000000001E-2</c:v>
                </c:pt>
                <c:pt idx="1282">
                  <c:v>5.17332E-2</c:v>
                </c:pt>
                <c:pt idx="1283">
                  <c:v>4.8446000000000003E-2</c:v>
                </c:pt>
                <c:pt idx="1284">
                  <c:v>4.71139E-2</c:v>
                </c:pt>
                <c:pt idx="1285">
                  <c:v>4.61016E-2</c:v>
                </c:pt>
                <c:pt idx="1286">
                  <c:v>4.65642E-2</c:v>
                </c:pt>
                <c:pt idx="1287">
                  <c:v>4.8465099999999997E-2</c:v>
                </c:pt>
                <c:pt idx="1288">
                  <c:v>6.3591499999999995E-2</c:v>
                </c:pt>
                <c:pt idx="1289">
                  <c:v>4.3919199999999999E-2</c:v>
                </c:pt>
                <c:pt idx="1290">
                  <c:v>4.1915000000000001E-2</c:v>
                </c:pt>
                <c:pt idx="1291">
                  <c:v>5.4228400000000003E-2</c:v>
                </c:pt>
                <c:pt idx="1292">
                  <c:v>5.0851599999999997E-2</c:v>
                </c:pt>
                <c:pt idx="1293">
                  <c:v>4.1376999999999997E-2</c:v>
                </c:pt>
                <c:pt idx="1294">
                  <c:v>4.1228099999999997E-2</c:v>
                </c:pt>
                <c:pt idx="1295">
                  <c:v>4.9295199999999997E-2</c:v>
                </c:pt>
                <c:pt idx="1296">
                  <c:v>3.95077E-2</c:v>
                </c:pt>
                <c:pt idx="1297">
                  <c:v>6.2236399999999997E-2</c:v>
                </c:pt>
                <c:pt idx="1298">
                  <c:v>5.1736900000000002E-2</c:v>
                </c:pt>
                <c:pt idx="1299">
                  <c:v>5.0392899999999997E-2</c:v>
                </c:pt>
                <c:pt idx="1300">
                  <c:v>4.6631800000000001E-2</c:v>
                </c:pt>
                <c:pt idx="1301">
                  <c:v>4.56639E-2</c:v>
                </c:pt>
                <c:pt idx="1302">
                  <c:v>3.9856799999999998E-2</c:v>
                </c:pt>
                <c:pt idx="1303">
                  <c:v>5.3069900000000003E-2</c:v>
                </c:pt>
                <c:pt idx="1304">
                  <c:v>5.5729500000000001E-2</c:v>
                </c:pt>
                <c:pt idx="1305">
                  <c:v>4.8310699999999998E-2</c:v>
                </c:pt>
                <c:pt idx="1306">
                  <c:v>4.6027400000000003E-2</c:v>
                </c:pt>
                <c:pt idx="1307">
                  <c:v>5.1422900000000001E-2</c:v>
                </c:pt>
                <c:pt idx="1308">
                  <c:v>5.3063199999999998E-2</c:v>
                </c:pt>
                <c:pt idx="1309">
                  <c:v>5.9279499999999999E-2</c:v>
                </c:pt>
                <c:pt idx="1310">
                  <c:v>6.5719899999999998E-2</c:v>
                </c:pt>
                <c:pt idx="1311">
                  <c:v>6.4078999999999997E-2</c:v>
                </c:pt>
                <c:pt idx="1312">
                  <c:v>6.4657099999999995E-2</c:v>
                </c:pt>
                <c:pt idx="1313">
                  <c:v>4.9683999999999999E-2</c:v>
                </c:pt>
                <c:pt idx="1314">
                  <c:v>5.2449299999999997E-2</c:v>
                </c:pt>
                <c:pt idx="1315">
                  <c:v>4.6777899999999997E-2</c:v>
                </c:pt>
                <c:pt idx="1316">
                  <c:v>5.1835800000000001E-2</c:v>
                </c:pt>
                <c:pt idx="1317">
                  <c:v>4.5652199999999997E-2</c:v>
                </c:pt>
                <c:pt idx="1318">
                  <c:v>4.6792199999999999E-2</c:v>
                </c:pt>
                <c:pt idx="1319">
                  <c:v>5.7667599999999999E-2</c:v>
                </c:pt>
                <c:pt idx="1320">
                  <c:v>5.4456200000000003E-2</c:v>
                </c:pt>
                <c:pt idx="1321">
                  <c:v>4.8738999999999998E-2</c:v>
                </c:pt>
                <c:pt idx="1322">
                  <c:v>5.5752900000000001E-2</c:v>
                </c:pt>
                <c:pt idx="1323">
                  <c:v>5.5636900000000003E-2</c:v>
                </c:pt>
                <c:pt idx="1324">
                  <c:v>5.4206400000000002E-2</c:v>
                </c:pt>
                <c:pt idx="1325">
                  <c:v>4.4926300000000002E-2</c:v>
                </c:pt>
                <c:pt idx="1326">
                  <c:v>6.0741700000000003E-2</c:v>
                </c:pt>
                <c:pt idx="1327">
                  <c:v>5.0883299999999999E-2</c:v>
                </c:pt>
                <c:pt idx="1328">
                  <c:v>4.82333E-2</c:v>
                </c:pt>
                <c:pt idx="1329">
                  <c:v>4.3922299999999997E-2</c:v>
                </c:pt>
                <c:pt idx="1330">
                  <c:v>4.4103900000000001E-2</c:v>
                </c:pt>
                <c:pt idx="1331">
                  <c:v>4.74324E-2</c:v>
                </c:pt>
                <c:pt idx="1332">
                  <c:v>6.0408900000000001E-2</c:v>
                </c:pt>
                <c:pt idx="1333">
                  <c:v>4.5254099999999998E-2</c:v>
                </c:pt>
                <c:pt idx="1334">
                  <c:v>4.6439599999999998E-2</c:v>
                </c:pt>
                <c:pt idx="1335">
                  <c:v>4.0413999999999999E-2</c:v>
                </c:pt>
                <c:pt idx="1336">
                  <c:v>5.46233E-2</c:v>
                </c:pt>
                <c:pt idx="1337">
                  <c:v>6.1743699999999999E-2</c:v>
                </c:pt>
                <c:pt idx="1338">
                  <c:v>4.5937400000000003E-2</c:v>
                </c:pt>
                <c:pt idx="1339">
                  <c:v>4.2453499999999998E-2</c:v>
                </c:pt>
                <c:pt idx="1340">
                  <c:v>4.5719999999999997E-2</c:v>
                </c:pt>
                <c:pt idx="1341">
                  <c:v>4.9743500000000003E-2</c:v>
                </c:pt>
                <c:pt idx="1342">
                  <c:v>5.0681799999999999E-2</c:v>
                </c:pt>
                <c:pt idx="1343">
                  <c:v>4.3394099999999998E-2</c:v>
                </c:pt>
                <c:pt idx="1344">
                  <c:v>4.2195400000000001E-2</c:v>
                </c:pt>
                <c:pt idx="1345">
                  <c:v>5.0742099999999998E-2</c:v>
                </c:pt>
                <c:pt idx="1346">
                  <c:v>4.5190099999999997E-2</c:v>
                </c:pt>
                <c:pt idx="1347">
                  <c:v>4.7052999999999998E-2</c:v>
                </c:pt>
                <c:pt idx="1348">
                  <c:v>4.3124099999999999E-2</c:v>
                </c:pt>
                <c:pt idx="1349">
                  <c:v>4.8438099999999998E-2</c:v>
                </c:pt>
                <c:pt idx="1350">
                  <c:v>5.9723699999999998E-2</c:v>
                </c:pt>
                <c:pt idx="1351">
                  <c:v>4.46019E-2</c:v>
                </c:pt>
                <c:pt idx="1352">
                  <c:v>5.6938099999999998E-2</c:v>
                </c:pt>
                <c:pt idx="1353">
                  <c:v>4.5347899999999997E-2</c:v>
                </c:pt>
                <c:pt idx="1354">
                  <c:v>5.61223E-2</c:v>
                </c:pt>
                <c:pt idx="1355">
                  <c:v>5.4988299999999997E-2</c:v>
                </c:pt>
                <c:pt idx="1356">
                  <c:v>5.5606200000000001E-2</c:v>
                </c:pt>
                <c:pt idx="1357">
                  <c:v>4.8328799999999998E-2</c:v>
                </c:pt>
                <c:pt idx="1358">
                  <c:v>5.9743200000000003E-2</c:v>
                </c:pt>
                <c:pt idx="1359">
                  <c:v>4.8580100000000001E-2</c:v>
                </c:pt>
                <c:pt idx="1360">
                  <c:v>4.2762700000000001E-2</c:v>
                </c:pt>
                <c:pt idx="1361">
                  <c:v>4.4031500000000001E-2</c:v>
                </c:pt>
                <c:pt idx="1362">
                  <c:v>4.84032E-2</c:v>
                </c:pt>
                <c:pt idx="1363">
                  <c:v>5.9275099999999997E-2</c:v>
                </c:pt>
                <c:pt idx="1364">
                  <c:v>5.4442900000000002E-2</c:v>
                </c:pt>
                <c:pt idx="1365">
                  <c:v>4.8409000000000001E-2</c:v>
                </c:pt>
                <c:pt idx="1366">
                  <c:v>5.2085800000000002E-2</c:v>
                </c:pt>
                <c:pt idx="1367">
                  <c:v>9.2885599999999999E-2</c:v>
                </c:pt>
                <c:pt idx="1368">
                  <c:v>4.55232E-2</c:v>
                </c:pt>
                <c:pt idx="1369">
                  <c:v>5.4993399999999998E-2</c:v>
                </c:pt>
                <c:pt idx="1370">
                  <c:v>4.7570500000000002E-2</c:v>
                </c:pt>
                <c:pt idx="1371">
                  <c:v>4.9954999999999999E-2</c:v>
                </c:pt>
                <c:pt idx="1372">
                  <c:v>5.02815E-2</c:v>
                </c:pt>
                <c:pt idx="1373">
                  <c:v>4.48256E-2</c:v>
                </c:pt>
                <c:pt idx="1374">
                  <c:v>7.1276900000000004E-2</c:v>
                </c:pt>
                <c:pt idx="1375">
                  <c:v>5.1650000000000001E-2</c:v>
                </c:pt>
                <c:pt idx="1376">
                  <c:v>4.1566800000000001E-2</c:v>
                </c:pt>
                <c:pt idx="1377">
                  <c:v>6.1230699999999999E-2</c:v>
                </c:pt>
                <c:pt idx="1378">
                  <c:v>4.7702399999999999E-2</c:v>
                </c:pt>
                <c:pt idx="1379">
                  <c:v>4.2326000000000003E-2</c:v>
                </c:pt>
                <c:pt idx="1380">
                  <c:v>4.6444699999999998E-2</c:v>
                </c:pt>
                <c:pt idx="1381">
                  <c:v>4.84032E-2</c:v>
                </c:pt>
                <c:pt idx="1382">
                  <c:v>5.0583700000000002E-2</c:v>
                </c:pt>
                <c:pt idx="1383">
                  <c:v>4.7186699999999998E-2</c:v>
                </c:pt>
                <c:pt idx="1384">
                  <c:v>4.0116199999999998E-2</c:v>
                </c:pt>
                <c:pt idx="1385">
                  <c:v>4.0399200000000003E-2</c:v>
                </c:pt>
                <c:pt idx="1386">
                  <c:v>4.7813700000000001E-2</c:v>
                </c:pt>
                <c:pt idx="1387">
                  <c:v>5.47903E-2</c:v>
                </c:pt>
                <c:pt idx="1388">
                  <c:v>4.2593699999999998E-2</c:v>
                </c:pt>
                <c:pt idx="1389">
                  <c:v>4.6471899999999997E-2</c:v>
                </c:pt>
                <c:pt idx="1390">
                  <c:v>5.3815799999999997E-2</c:v>
                </c:pt>
                <c:pt idx="1391">
                  <c:v>5.1464900000000001E-2</c:v>
                </c:pt>
                <c:pt idx="1392">
                  <c:v>4.8373399999999997E-2</c:v>
                </c:pt>
                <c:pt idx="1393">
                  <c:v>4.3407899999999999E-2</c:v>
                </c:pt>
                <c:pt idx="1394">
                  <c:v>4.8717700000000003E-2</c:v>
                </c:pt>
                <c:pt idx="1395">
                  <c:v>4.7000300000000002E-2</c:v>
                </c:pt>
                <c:pt idx="1396">
                  <c:v>4.6105399999999998E-2</c:v>
                </c:pt>
                <c:pt idx="1397">
                  <c:v>4.1516900000000002E-2</c:v>
                </c:pt>
                <c:pt idx="1398">
                  <c:v>4.3317399999999999E-2</c:v>
                </c:pt>
                <c:pt idx="1399">
                  <c:v>7.0410100000000003E-2</c:v>
                </c:pt>
                <c:pt idx="1400">
                  <c:v>5.7758999999999998E-2</c:v>
                </c:pt>
                <c:pt idx="1401">
                  <c:v>4.9769899999999999E-2</c:v>
                </c:pt>
                <c:pt idx="1402">
                  <c:v>5.01821E-2</c:v>
                </c:pt>
                <c:pt idx="1403">
                  <c:v>5.8541200000000002E-2</c:v>
                </c:pt>
                <c:pt idx="1404">
                  <c:v>4.9837199999999998E-2</c:v>
                </c:pt>
                <c:pt idx="1405">
                  <c:v>6.1310799999999999E-2</c:v>
                </c:pt>
                <c:pt idx="1406">
                  <c:v>8.4961599999999998E-2</c:v>
                </c:pt>
                <c:pt idx="1407">
                  <c:v>0.1090879</c:v>
                </c:pt>
                <c:pt idx="1408">
                  <c:v>7.5368599999999994E-2</c:v>
                </c:pt>
                <c:pt idx="1409">
                  <c:v>0.10353569999999999</c:v>
                </c:pt>
                <c:pt idx="1410">
                  <c:v>5.2422200000000002E-2</c:v>
                </c:pt>
                <c:pt idx="1411">
                  <c:v>4.1365800000000001E-2</c:v>
                </c:pt>
                <c:pt idx="1412">
                  <c:v>4.6412200000000001E-2</c:v>
                </c:pt>
                <c:pt idx="1413">
                  <c:v>4.65859E-2</c:v>
                </c:pt>
                <c:pt idx="1414">
                  <c:v>4.2352800000000003E-2</c:v>
                </c:pt>
                <c:pt idx="1415">
                  <c:v>4.3524199999999999E-2</c:v>
                </c:pt>
                <c:pt idx="1416">
                  <c:v>4.7603699999999999E-2</c:v>
                </c:pt>
                <c:pt idx="1417">
                  <c:v>4.5571599999999997E-2</c:v>
                </c:pt>
                <c:pt idx="1418">
                  <c:v>4.4046299999999997E-2</c:v>
                </c:pt>
                <c:pt idx="1419">
                  <c:v>4.9271599999999999E-2</c:v>
                </c:pt>
                <c:pt idx="1420">
                  <c:v>5.1656100000000003E-2</c:v>
                </c:pt>
                <c:pt idx="1421">
                  <c:v>5.7903299999999998E-2</c:v>
                </c:pt>
                <c:pt idx="1422">
                  <c:v>5.6556700000000001E-2</c:v>
                </c:pt>
                <c:pt idx="1423">
                  <c:v>5.4158199999999997E-2</c:v>
                </c:pt>
                <c:pt idx="1424">
                  <c:v>5.64997E-2</c:v>
                </c:pt>
                <c:pt idx="1425">
                  <c:v>5.0557999999999999E-2</c:v>
                </c:pt>
                <c:pt idx="1426">
                  <c:v>4.9111299999999997E-2</c:v>
                </c:pt>
                <c:pt idx="1427">
                  <c:v>4.6051500000000002E-2</c:v>
                </c:pt>
                <c:pt idx="1428">
                  <c:v>5.3587700000000002E-2</c:v>
                </c:pt>
                <c:pt idx="1429">
                  <c:v>5.7813299999999998E-2</c:v>
                </c:pt>
                <c:pt idx="1430">
                  <c:v>5.1555299999999998E-2</c:v>
                </c:pt>
                <c:pt idx="1431">
                  <c:v>5.1682199999999998E-2</c:v>
                </c:pt>
                <c:pt idx="1432">
                  <c:v>4.3498799999999997E-2</c:v>
                </c:pt>
                <c:pt idx="1433">
                  <c:v>4.4063600000000001E-2</c:v>
                </c:pt>
                <c:pt idx="1434">
                  <c:v>5.0523100000000001E-2</c:v>
                </c:pt>
                <c:pt idx="1435">
                  <c:v>4.5904100000000003E-2</c:v>
                </c:pt>
                <c:pt idx="1436">
                  <c:v>4.55758E-2</c:v>
                </c:pt>
                <c:pt idx="1437">
                  <c:v>4.5202699999999998E-2</c:v>
                </c:pt>
                <c:pt idx="1438">
                  <c:v>4.9424700000000002E-2</c:v>
                </c:pt>
                <c:pt idx="1439">
                  <c:v>4.6255600000000001E-2</c:v>
                </c:pt>
                <c:pt idx="1440">
                  <c:v>4.2406899999999997E-2</c:v>
                </c:pt>
                <c:pt idx="1441">
                  <c:v>0.1030633</c:v>
                </c:pt>
                <c:pt idx="1442">
                  <c:v>7.4805499999999997E-2</c:v>
                </c:pt>
                <c:pt idx="1443">
                  <c:v>5.34508E-2</c:v>
                </c:pt>
                <c:pt idx="1444">
                  <c:v>4.6843099999999999E-2</c:v>
                </c:pt>
                <c:pt idx="1445">
                  <c:v>4.9071799999999999E-2</c:v>
                </c:pt>
                <c:pt idx="1446">
                  <c:v>5.0913899999999998E-2</c:v>
                </c:pt>
                <c:pt idx="1447">
                  <c:v>4.9695900000000001E-2</c:v>
                </c:pt>
                <c:pt idx="1448">
                  <c:v>4.2014500000000003E-2</c:v>
                </c:pt>
                <c:pt idx="1449">
                  <c:v>4.90038E-2</c:v>
                </c:pt>
                <c:pt idx="1450">
                  <c:v>5.4347699999999999E-2</c:v>
                </c:pt>
                <c:pt idx="1451">
                  <c:v>4.5866999999999998E-2</c:v>
                </c:pt>
                <c:pt idx="1452">
                  <c:v>4.8341000000000002E-2</c:v>
                </c:pt>
                <c:pt idx="1453">
                  <c:v>4.8530799999999999E-2</c:v>
                </c:pt>
                <c:pt idx="1454">
                  <c:v>5.2989700000000001E-2</c:v>
                </c:pt>
                <c:pt idx="1455">
                  <c:v>4.8294700000000003E-2</c:v>
                </c:pt>
                <c:pt idx="1456">
                  <c:v>4.5457200000000003E-2</c:v>
                </c:pt>
                <c:pt idx="1457">
                  <c:v>4.65811E-2</c:v>
                </c:pt>
                <c:pt idx="1458">
                  <c:v>4.41871E-2</c:v>
                </c:pt>
                <c:pt idx="1459">
                  <c:v>5.1630799999999998E-2</c:v>
                </c:pt>
                <c:pt idx="1460">
                  <c:v>4.6587000000000003E-2</c:v>
                </c:pt>
                <c:pt idx="1461">
                  <c:v>4.3057100000000001E-2</c:v>
                </c:pt>
                <c:pt idx="1462">
                  <c:v>4.55336E-2</c:v>
                </c:pt>
                <c:pt idx="1463">
                  <c:v>4.33365E-2</c:v>
                </c:pt>
                <c:pt idx="1464">
                  <c:v>5.5584500000000002E-2</c:v>
                </c:pt>
                <c:pt idx="1465">
                  <c:v>7.1737599999999999E-2</c:v>
                </c:pt>
                <c:pt idx="1466">
                  <c:v>7.1963600000000003E-2</c:v>
                </c:pt>
                <c:pt idx="1467">
                  <c:v>5.2893799999999998E-2</c:v>
                </c:pt>
                <c:pt idx="1468">
                  <c:v>4.5569400000000003E-2</c:v>
                </c:pt>
                <c:pt idx="1469">
                  <c:v>4.5101700000000002E-2</c:v>
                </c:pt>
                <c:pt idx="1470">
                  <c:v>4.6137699999999997E-2</c:v>
                </c:pt>
                <c:pt idx="1471">
                  <c:v>4.7166E-2</c:v>
                </c:pt>
                <c:pt idx="1472">
                  <c:v>7.5987100000000002E-2</c:v>
                </c:pt>
                <c:pt idx="1473">
                  <c:v>4.2552800000000002E-2</c:v>
                </c:pt>
                <c:pt idx="1474">
                  <c:v>4.6303400000000002E-2</c:v>
                </c:pt>
                <c:pt idx="1475">
                  <c:v>4.8956100000000002E-2</c:v>
                </c:pt>
                <c:pt idx="1476">
                  <c:v>4.1195599999999999E-2</c:v>
                </c:pt>
                <c:pt idx="1477">
                  <c:v>4.3757200000000003E-2</c:v>
                </c:pt>
                <c:pt idx="1478">
                  <c:v>4.1529499999999997E-2</c:v>
                </c:pt>
                <c:pt idx="1479">
                  <c:v>5.6063399999999999E-2</c:v>
                </c:pt>
                <c:pt idx="1480">
                  <c:v>6.2159100000000002E-2</c:v>
                </c:pt>
                <c:pt idx="1481">
                  <c:v>4.7036099999999997E-2</c:v>
                </c:pt>
                <c:pt idx="1482">
                  <c:v>4.0603E-2</c:v>
                </c:pt>
                <c:pt idx="1483">
                  <c:v>4.18935E-2</c:v>
                </c:pt>
                <c:pt idx="1484">
                  <c:v>6.0012599999999999E-2</c:v>
                </c:pt>
                <c:pt idx="1485">
                  <c:v>5.5358999999999998E-2</c:v>
                </c:pt>
                <c:pt idx="1486">
                  <c:v>5.6802999999999999E-2</c:v>
                </c:pt>
                <c:pt idx="1487">
                  <c:v>5.9273199999999998E-2</c:v>
                </c:pt>
                <c:pt idx="1488">
                  <c:v>9.4439499999999996E-2</c:v>
                </c:pt>
                <c:pt idx="1489">
                  <c:v>4.5378500000000002E-2</c:v>
                </c:pt>
                <c:pt idx="1490">
                  <c:v>4.28609E-2</c:v>
                </c:pt>
                <c:pt idx="1491">
                  <c:v>4.5551899999999999E-2</c:v>
                </c:pt>
                <c:pt idx="1492">
                  <c:v>4.7988099999999999E-2</c:v>
                </c:pt>
                <c:pt idx="1493">
                  <c:v>4.6209899999999998E-2</c:v>
                </c:pt>
                <c:pt idx="1494">
                  <c:v>4.8102600000000002E-2</c:v>
                </c:pt>
                <c:pt idx="1495">
                  <c:v>4.7111100000000003E-2</c:v>
                </c:pt>
                <c:pt idx="1496">
                  <c:v>5.2434500000000002E-2</c:v>
                </c:pt>
                <c:pt idx="1497">
                  <c:v>4.8344900000000003E-2</c:v>
                </c:pt>
                <c:pt idx="1498">
                  <c:v>4.7151899999999997E-2</c:v>
                </c:pt>
                <c:pt idx="1499">
                  <c:v>4.3075099999999998E-2</c:v>
                </c:pt>
                <c:pt idx="1500">
                  <c:v>6.4295900000000003E-2</c:v>
                </c:pt>
                <c:pt idx="1501">
                  <c:v>0.1150317</c:v>
                </c:pt>
                <c:pt idx="1502">
                  <c:v>8.9583200000000002E-2</c:v>
                </c:pt>
                <c:pt idx="1503">
                  <c:v>0.1014775</c:v>
                </c:pt>
                <c:pt idx="1504">
                  <c:v>8.7870799999999999E-2</c:v>
                </c:pt>
                <c:pt idx="1505">
                  <c:v>0.1164515</c:v>
                </c:pt>
                <c:pt idx="1506">
                  <c:v>9.0200199999999994E-2</c:v>
                </c:pt>
                <c:pt idx="1507">
                  <c:v>8.7314199999999995E-2</c:v>
                </c:pt>
                <c:pt idx="1508">
                  <c:v>8.4807900000000006E-2</c:v>
                </c:pt>
                <c:pt idx="1509">
                  <c:v>9.0735399999999994E-2</c:v>
                </c:pt>
                <c:pt idx="1510">
                  <c:v>0.1189477</c:v>
                </c:pt>
                <c:pt idx="1511">
                  <c:v>8.4912699999999994E-2</c:v>
                </c:pt>
                <c:pt idx="1512">
                  <c:v>8.9075399999999999E-2</c:v>
                </c:pt>
                <c:pt idx="1513">
                  <c:v>8.8656799999999994E-2</c:v>
                </c:pt>
                <c:pt idx="1514">
                  <c:v>8.9879600000000004E-2</c:v>
                </c:pt>
                <c:pt idx="1515">
                  <c:v>9.53817E-2</c:v>
                </c:pt>
                <c:pt idx="1516">
                  <c:v>8.7855500000000003E-2</c:v>
                </c:pt>
                <c:pt idx="1517">
                  <c:v>8.2222000000000003E-2</c:v>
                </c:pt>
                <c:pt idx="1518">
                  <c:v>8.6944499999999994E-2</c:v>
                </c:pt>
                <c:pt idx="1519">
                  <c:v>8.7598700000000002E-2</c:v>
                </c:pt>
                <c:pt idx="1520">
                  <c:v>9.9762500000000004E-2</c:v>
                </c:pt>
                <c:pt idx="1521">
                  <c:v>9.8014500000000004E-2</c:v>
                </c:pt>
                <c:pt idx="1522">
                  <c:v>9.6535899999999994E-2</c:v>
                </c:pt>
                <c:pt idx="1523">
                  <c:v>0.1237103</c:v>
                </c:pt>
                <c:pt idx="1524">
                  <c:v>0.104528</c:v>
                </c:pt>
                <c:pt idx="1525">
                  <c:v>0.1094064</c:v>
                </c:pt>
                <c:pt idx="1526">
                  <c:v>0.110974</c:v>
                </c:pt>
                <c:pt idx="1527">
                  <c:v>9.3898400000000007E-2</c:v>
                </c:pt>
                <c:pt idx="1528">
                  <c:v>9.3762899999999996E-2</c:v>
                </c:pt>
                <c:pt idx="1529">
                  <c:v>7.7601900000000001E-2</c:v>
                </c:pt>
                <c:pt idx="1530">
                  <c:v>9.66944E-2</c:v>
                </c:pt>
                <c:pt idx="1531">
                  <c:v>0.1166193</c:v>
                </c:pt>
                <c:pt idx="1532">
                  <c:v>0.1159724</c:v>
                </c:pt>
                <c:pt idx="1533">
                  <c:v>0.12922790000000001</c:v>
                </c:pt>
                <c:pt idx="1534">
                  <c:v>0.1090574</c:v>
                </c:pt>
                <c:pt idx="1535">
                  <c:v>0.1030321</c:v>
                </c:pt>
                <c:pt idx="1536">
                  <c:v>0.12816820000000001</c:v>
                </c:pt>
                <c:pt idx="1537">
                  <c:v>0.1015417</c:v>
                </c:pt>
                <c:pt idx="1538">
                  <c:v>0.1075253</c:v>
                </c:pt>
                <c:pt idx="1539">
                  <c:v>0.1236458</c:v>
                </c:pt>
                <c:pt idx="1540">
                  <c:v>0.1064123</c:v>
                </c:pt>
                <c:pt idx="1541">
                  <c:v>0.13836229999999999</c:v>
                </c:pt>
                <c:pt idx="1542">
                  <c:v>0.1190604</c:v>
                </c:pt>
                <c:pt idx="1543">
                  <c:v>0.1205648</c:v>
                </c:pt>
                <c:pt idx="1544">
                  <c:v>8.9784100000000006E-2</c:v>
                </c:pt>
                <c:pt idx="1545">
                  <c:v>9.2918600000000004E-2</c:v>
                </c:pt>
                <c:pt idx="1546">
                  <c:v>8.7696499999999997E-2</c:v>
                </c:pt>
                <c:pt idx="1547">
                  <c:v>9.5572400000000002E-2</c:v>
                </c:pt>
                <c:pt idx="1548">
                  <c:v>0.1282199</c:v>
                </c:pt>
                <c:pt idx="1549">
                  <c:v>0.1566816</c:v>
                </c:pt>
                <c:pt idx="1550">
                  <c:v>9.7014900000000001E-2</c:v>
                </c:pt>
                <c:pt idx="1551">
                  <c:v>0.1035344</c:v>
                </c:pt>
                <c:pt idx="1552">
                  <c:v>8.8178199999999998E-2</c:v>
                </c:pt>
                <c:pt idx="1553">
                  <c:v>9.0515300000000007E-2</c:v>
                </c:pt>
                <c:pt idx="1554">
                  <c:v>8.45717E-2</c:v>
                </c:pt>
                <c:pt idx="1555">
                  <c:v>0.117607</c:v>
                </c:pt>
                <c:pt idx="1556">
                  <c:v>0.15348010000000001</c:v>
                </c:pt>
                <c:pt idx="1557">
                  <c:v>9.1035500000000005E-2</c:v>
                </c:pt>
                <c:pt idx="1558">
                  <c:v>0.1007637</c:v>
                </c:pt>
                <c:pt idx="1559">
                  <c:v>9.4793100000000005E-2</c:v>
                </c:pt>
                <c:pt idx="1560">
                  <c:v>0.10034999999999999</c:v>
                </c:pt>
                <c:pt idx="1561">
                  <c:v>0.11367670000000001</c:v>
                </c:pt>
                <c:pt idx="1562">
                  <c:v>9.0364100000000003E-2</c:v>
                </c:pt>
                <c:pt idx="1563">
                  <c:v>0.11353820000000001</c:v>
                </c:pt>
                <c:pt idx="1564">
                  <c:v>9.9491099999999999E-2</c:v>
                </c:pt>
                <c:pt idx="1565">
                  <c:v>0.14870030000000001</c:v>
                </c:pt>
                <c:pt idx="1566">
                  <c:v>0.13874420000000001</c:v>
                </c:pt>
                <c:pt idx="1567">
                  <c:v>0.12904189999999999</c:v>
                </c:pt>
                <c:pt idx="1568">
                  <c:v>0.1109836</c:v>
                </c:pt>
                <c:pt idx="1569">
                  <c:v>0.1063197</c:v>
                </c:pt>
                <c:pt idx="1570">
                  <c:v>9.2622499999999997E-2</c:v>
                </c:pt>
                <c:pt idx="1571">
                  <c:v>0.1166176</c:v>
                </c:pt>
                <c:pt idx="1572">
                  <c:v>0.12014710000000001</c:v>
                </c:pt>
                <c:pt idx="1573">
                  <c:v>9.8638000000000003E-2</c:v>
                </c:pt>
                <c:pt idx="1574">
                  <c:v>8.8981400000000002E-2</c:v>
                </c:pt>
                <c:pt idx="1575">
                  <c:v>9.2510200000000001E-2</c:v>
                </c:pt>
                <c:pt idx="1576">
                  <c:v>8.5050100000000003E-2</c:v>
                </c:pt>
                <c:pt idx="1577">
                  <c:v>8.95706E-2</c:v>
                </c:pt>
                <c:pt idx="1578">
                  <c:v>9.0656600000000004E-2</c:v>
                </c:pt>
                <c:pt idx="1579">
                  <c:v>0.13035550000000001</c:v>
                </c:pt>
                <c:pt idx="1580">
                  <c:v>0.16593040000000001</c:v>
                </c:pt>
                <c:pt idx="1581">
                  <c:v>9.3307000000000001E-2</c:v>
                </c:pt>
                <c:pt idx="1582">
                  <c:v>9.9734299999999998E-2</c:v>
                </c:pt>
                <c:pt idx="1583">
                  <c:v>8.5558200000000001E-2</c:v>
                </c:pt>
                <c:pt idx="1584">
                  <c:v>9.6886399999999998E-2</c:v>
                </c:pt>
                <c:pt idx="1585">
                  <c:v>9.5684199999999997E-2</c:v>
                </c:pt>
                <c:pt idx="1586">
                  <c:v>8.7151500000000007E-2</c:v>
                </c:pt>
                <c:pt idx="1587">
                  <c:v>9.0523000000000006E-2</c:v>
                </c:pt>
                <c:pt idx="1588">
                  <c:v>0.1635258</c:v>
                </c:pt>
                <c:pt idx="1589">
                  <c:v>9.7939899999999996E-2</c:v>
                </c:pt>
                <c:pt idx="1590">
                  <c:v>9.0601000000000001E-2</c:v>
                </c:pt>
                <c:pt idx="1591">
                  <c:v>8.2168500000000005E-2</c:v>
                </c:pt>
                <c:pt idx="1592">
                  <c:v>8.2861900000000002E-2</c:v>
                </c:pt>
                <c:pt idx="1593">
                  <c:v>8.5387099999999994E-2</c:v>
                </c:pt>
                <c:pt idx="1594">
                  <c:v>8.4392300000000003E-2</c:v>
                </c:pt>
                <c:pt idx="1595">
                  <c:v>7.9564899999999994E-2</c:v>
                </c:pt>
                <c:pt idx="1596">
                  <c:v>8.2607600000000003E-2</c:v>
                </c:pt>
                <c:pt idx="1597">
                  <c:v>8.7398400000000001E-2</c:v>
                </c:pt>
                <c:pt idx="1598">
                  <c:v>8.4685800000000006E-2</c:v>
                </c:pt>
                <c:pt idx="1599">
                  <c:v>8.9501800000000006E-2</c:v>
                </c:pt>
                <c:pt idx="1600">
                  <c:v>9.1508800000000001E-2</c:v>
                </c:pt>
                <c:pt idx="1601">
                  <c:v>0.1157643</c:v>
                </c:pt>
                <c:pt idx="1602">
                  <c:v>9.0373800000000004E-2</c:v>
                </c:pt>
                <c:pt idx="1603">
                  <c:v>8.0756900000000006E-2</c:v>
                </c:pt>
                <c:pt idx="1604">
                  <c:v>0.1015786</c:v>
                </c:pt>
                <c:pt idx="1605">
                  <c:v>8.5483400000000001E-2</c:v>
                </c:pt>
                <c:pt idx="1606">
                  <c:v>8.55683E-2</c:v>
                </c:pt>
                <c:pt idx="1607">
                  <c:v>9.4166600000000003E-2</c:v>
                </c:pt>
                <c:pt idx="1608">
                  <c:v>9.5906199999999997E-2</c:v>
                </c:pt>
                <c:pt idx="1609">
                  <c:v>8.7094000000000005E-2</c:v>
                </c:pt>
                <c:pt idx="1610">
                  <c:v>9.0552499999999994E-2</c:v>
                </c:pt>
                <c:pt idx="1611">
                  <c:v>9.2215400000000003E-2</c:v>
                </c:pt>
                <c:pt idx="1612">
                  <c:v>8.6958400000000005E-2</c:v>
                </c:pt>
                <c:pt idx="1613">
                  <c:v>8.7432800000000005E-2</c:v>
                </c:pt>
                <c:pt idx="1614">
                  <c:v>9.8735299999999998E-2</c:v>
                </c:pt>
                <c:pt idx="1615">
                  <c:v>9.6057600000000007E-2</c:v>
                </c:pt>
                <c:pt idx="1616">
                  <c:v>8.65287E-2</c:v>
                </c:pt>
                <c:pt idx="1617">
                  <c:v>9.5041600000000004E-2</c:v>
                </c:pt>
                <c:pt idx="1618">
                  <c:v>9.0151400000000007E-2</c:v>
                </c:pt>
                <c:pt idx="1619">
                  <c:v>9.0388999999999997E-2</c:v>
                </c:pt>
                <c:pt idx="1620">
                  <c:v>8.7447899999999995E-2</c:v>
                </c:pt>
                <c:pt idx="1621">
                  <c:v>8.2749500000000004E-2</c:v>
                </c:pt>
                <c:pt idx="1622">
                  <c:v>9.5066800000000007E-2</c:v>
                </c:pt>
                <c:pt idx="1623">
                  <c:v>0.13267870000000001</c:v>
                </c:pt>
                <c:pt idx="1624">
                  <c:v>0.110404</c:v>
                </c:pt>
                <c:pt idx="1625">
                  <c:v>9.4979800000000003E-2</c:v>
                </c:pt>
                <c:pt idx="1626">
                  <c:v>9.0996999999999995E-2</c:v>
                </c:pt>
                <c:pt idx="1627">
                  <c:v>8.8010500000000005E-2</c:v>
                </c:pt>
                <c:pt idx="1628">
                  <c:v>8.3472599999999994E-2</c:v>
                </c:pt>
                <c:pt idx="1629">
                  <c:v>0.1081577</c:v>
                </c:pt>
                <c:pt idx="1630">
                  <c:v>8.6657799999999993E-2</c:v>
                </c:pt>
                <c:pt idx="1631">
                  <c:v>0.1022377</c:v>
                </c:pt>
                <c:pt idx="1632">
                  <c:v>0.11020779999999999</c:v>
                </c:pt>
                <c:pt idx="1633">
                  <c:v>0.10292569999999999</c:v>
                </c:pt>
                <c:pt idx="1634">
                  <c:v>9.1160099999999994E-2</c:v>
                </c:pt>
                <c:pt idx="1635">
                  <c:v>9.3782299999999999E-2</c:v>
                </c:pt>
                <c:pt idx="1636">
                  <c:v>8.4771399999999997E-2</c:v>
                </c:pt>
                <c:pt idx="1637">
                  <c:v>9.53788E-2</c:v>
                </c:pt>
                <c:pt idx="1638">
                  <c:v>8.8341299999999998E-2</c:v>
                </c:pt>
                <c:pt idx="1639">
                  <c:v>9.5318799999999995E-2</c:v>
                </c:pt>
                <c:pt idx="1640">
                  <c:v>9.7999799999999998E-2</c:v>
                </c:pt>
                <c:pt idx="1641">
                  <c:v>9.9350999999999995E-2</c:v>
                </c:pt>
                <c:pt idx="1642">
                  <c:v>8.6466799999999996E-2</c:v>
                </c:pt>
                <c:pt idx="1643">
                  <c:v>9.4167600000000004E-2</c:v>
                </c:pt>
                <c:pt idx="1644">
                  <c:v>8.3453700000000006E-2</c:v>
                </c:pt>
                <c:pt idx="1645">
                  <c:v>9.5390500000000003E-2</c:v>
                </c:pt>
                <c:pt idx="1646">
                  <c:v>8.8578199999999996E-2</c:v>
                </c:pt>
                <c:pt idx="1647">
                  <c:v>8.6956699999999998E-2</c:v>
                </c:pt>
                <c:pt idx="1648">
                  <c:v>8.9802999999999994E-2</c:v>
                </c:pt>
                <c:pt idx="1649">
                  <c:v>9.1174400000000003E-2</c:v>
                </c:pt>
                <c:pt idx="1650">
                  <c:v>8.8181999999999996E-2</c:v>
                </c:pt>
                <c:pt idx="1651">
                  <c:v>7.9092599999999999E-2</c:v>
                </c:pt>
                <c:pt idx="1652">
                  <c:v>0.1034814</c:v>
                </c:pt>
                <c:pt idx="1653">
                  <c:v>8.4050100000000003E-2</c:v>
                </c:pt>
                <c:pt idx="1654">
                  <c:v>9.7521099999999999E-2</c:v>
                </c:pt>
                <c:pt idx="1655">
                  <c:v>8.30322E-2</c:v>
                </c:pt>
                <c:pt idx="1656">
                  <c:v>9.7984199999999994E-2</c:v>
                </c:pt>
                <c:pt idx="1657">
                  <c:v>8.2279599999999994E-2</c:v>
                </c:pt>
                <c:pt idx="1658">
                  <c:v>9.7099199999999997E-2</c:v>
                </c:pt>
                <c:pt idx="1659">
                  <c:v>0.11478190000000001</c:v>
                </c:pt>
                <c:pt idx="1660">
                  <c:v>8.5767899999999994E-2</c:v>
                </c:pt>
                <c:pt idx="1661">
                  <c:v>8.5207000000000005E-2</c:v>
                </c:pt>
                <c:pt idx="1662">
                  <c:v>8.9594800000000002E-2</c:v>
                </c:pt>
                <c:pt idx="1663">
                  <c:v>9.3501699999999993E-2</c:v>
                </c:pt>
                <c:pt idx="1664">
                  <c:v>9.1062299999999999E-2</c:v>
                </c:pt>
                <c:pt idx="1665">
                  <c:v>0.1112382</c:v>
                </c:pt>
                <c:pt idx="1666">
                  <c:v>9.7029400000000002E-2</c:v>
                </c:pt>
                <c:pt idx="1667">
                  <c:v>9.6026500000000001E-2</c:v>
                </c:pt>
                <c:pt idx="1668">
                  <c:v>8.58019E-2</c:v>
                </c:pt>
                <c:pt idx="1669">
                  <c:v>8.2009499999999999E-2</c:v>
                </c:pt>
                <c:pt idx="1670">
                  <c:v>9.2832700000000004E-2</c:v>
                </c:pt>
                <c:pt idx="1671">
                  <c:v>8.7887099999999996E-2</c:v>
                </c:pt>
                <c:pt idx="1672">
                  <c:v>8.7613200000000002E-2</c:v>
                </c:pt>
                <c:pt idx="1673">
                  <c:v>9.7135100000000002E-2</c:v>
                </c:pt>
                <c:pt idx="1674">
                  <c:v>0.1155957</c:v>
                </c:pt>
                <c:pt idx="1675">
                  <c:v>8.9922799999999997E-2</c:v>
                </c:pt>
                <c:pt idx="1676">
                  <c:v>8.8899400000000003E-2</c:v>
                </c:pt>
                <c:pt idx="1677">
                  <c:v>8.7484699999999999E-2</c:v>
                </c:pt>
                <c:pt idx="1678">
                  <c:v>8.4273399999999998E-2</c:v>
                </c:pt>
                <c:pt idx="1679">
                  <c:v>8.5737099999999997E-2</c:v>
                </c:pt>
                <c:pt idx="1680">
                  <c:v>8.5634399999999999E-2</c:v>
                </c:pt>
                <c:pt idx="1681">
                  <c:v>0.13968349999999999</c:v>
                </c:pt>
                <c:pt idx="1682">
                  <c:v>9.8066500000000001E-2</c:v>
                </c:pt>
                <c:pt idx="1683">
                  <c:v>0.1018956</c:v>
                </c:pt>
                <c:pt idx="1684">
                  <c:v>8.2084400000000002E-2</c:v>
                </c:pt>
                <c:pt idx="1685">
                  <c:v>0.10840279999999999</c:v>
                </c:pt>
                <c:pt idx="1686">
                  <c:v>0.16520029999999999</c:v>
                </c:pt>
                <c:pt idx="1687">
                  <c:v>0.1729687</c:v>
                </c:pt>
                <c:pt idx="1688">
                  <c:v>0.1065686</c:v>
                </c:pt>
                <c:pt idx="1689">
                  <c:v>8.0431299999999997E-2</c:v>
                </c:pt>
                <c:pt idx="1690">
                  <c:v>9.0887200000000001E-2</c:v>
                </c:pt>
                <c:pt idx="1691">
                  <c:v>8.7158899999999997E-2</c:v>
                </c:pt>
                <c:pt idx="1692">
                  <c:v>8.80581E-2</c:v>
                </c:pt>
                <c:pt idx="1693">
                  <c:v>8.4144700000000003E-2</c:v>
                </c:pt>
                <c:pt idx="1694">
                  <c:v>9.1386599999999998E-2</c:v>
                </c:pt>
                <c:pt idx="1695">
                  <c:v>8.2463800000000004E-2</c:v>
                </c:pt>
                <c:pt idx="1696">
                  <c:v>9.3475900000000001E-2</c:v>
                </c:pt>
                <c:pt idx="1697">
                  <c:v>8.5688899999999998E-2</c:v>
                </c:pt>
                <c:pt idx="1698">
                  <c:v>8.9302000000000006E-2</c:v>
                </c:pt>
                <c:pt idx="1699">
                  <c:v>0.11377619999999999</c:v>
                </c:pt>
                <c:pt idx="1700">
                  <c:v>8.7756600000000004E-2</c:v>
                </c:pt>
                <c:pt idx="1701">
                  <c:v>0.1116553</c:v>
                </c:pt>
                <c:pt idx="1702">
                  <c:v>0.1026021</c:v>
                </c:pt>
                <c:pt idx="1703">
                  <c:v>8.1490000000000007E-2</c:v>
                </c:pt>
                <c:pt idx="1704">
                  <c:v>8.7204199999999996E-2</c:v>
                </c:pt>
                <c:pt idx="1705">
                  <c:v>8.1965800000000005E-2</c:v>
                </c:pt>
                <c:pt idx="1706">
                  <c:v>9.9837599999999999E-2</c:v>
                </c:pt>
                <c:pt idx="1707">
                  <c:v>8.0718399999999996E-2</c:v>
                </c:pt>
                <c:pt idx="1708">
                  <c:v>0.1056912</c:v>
                </c:pt>
                <c:pt idx="1709">
                  <c:v>0.1032257</c:v>
                </c:pt>
                <c:pt idx="1710">
                  <c:v>8.8789699999999999E-2</c:v>
                </c:pt>
                <c:pt idx="1711">
                  <c:v>0.1020751</c:v>
                </c:pt>
                <c:pt idx="1712">
                  <c:v>8.9681700000000003E-2</c:v>
                </c:pt>
                <c:pt idx="1713">
                  <c:v>7.7549800000000002E-2</c:v>
                </c:pt>
                <c:pt idx="1714">
                  <c:v>8.7727299999999994E-2</c:v>
                </c:pt>
                <c:pt idx="1715">
                  <c:v>9.0065900000000004E-2</c:v>
                </c:pt>
                <c:pt idx="1716">
                  <c:v>8.5891700000000001E-2</c:v>
                </c:pt>
                <c:pt idx="1717">
                  <c:v>0.1054027</c:v>
                </c:pt>
                <c:pt idx="1718">
                  <c:v>9.3149200000000001E-2</c:v>
                </c:pt>
                <c:pt idx="1719">
                  <c:v>8.7254700000000004E-2</c:v>
                </c:pt>
                <c:pt idx="1720">
                  <c:v>9.60506E-2</c:v>
                </c:pt>
                <c:pt idx="1721">
                  <c:v>0.1013457</c:v>
                </c:pt>
                <c:pt idx="1722">
                  <c:v>0.14798720000000001</c:v>
                </c:pt>
                <c:pt idx="1723">
                  <c:v>9.2937500000000006E-2</c:v>
                </c:pt>
                <c:pt idx="1724">
                  <c:v>0.1012858</c:v>
                </c:pt>
                <c:pt idx="1725">
                  <c:v>8.7540800000000002E-2</c:v>
                </c:pt>
                <c:pt idx="1726">
                  <c:v>8.7379799999999994E-2</c:v>
                </c:pt>
                <c:pt idx="1727">
                  <c:v>9.2759800000000003E-2</c:v>
                </c:pt>
                <c:pt idx="1728">
                  <c:v>0.1233158</c:v>
                </c:pt>
                <c:pt idx="1729">
                  <c:v>8.9148000000000005E-2</c:v>
                </c:pt>
                <c:pt idx="1730">
                  <c:v>9.3977199999999997E-2</c:v>
                </c:pt>
                <c:pt idx="1731">
                  <c:v>9.4000500000000001E-2</c:v>
                </c:pt>
                <c:pt idx="1732">
                  <c:v>8.74114E-2</c:v>
                </c:pt>
                <c:pt idx="1733">
                  <c:v>0.1038477</c:v>
                </c:pt>
                <c:pt idx="1734">
                  <c:v>0.11507829999999999</c:v>
                </c:pt>
                <c:pt idx="1735">
                  <c:v>8.6534200000000006E-2</c:v>
                </c:pt>
                <c:pt idx="1736">
                  <c:v>9.0414900000000006E-2</c:v>
                </c:pt>
                <c:pt idx="1737">
                  <c:v>8.3846000000000004E-2</c:v>
                </c:pt>
                <c:pt idx="1738">
                  <c:v>9.2053300000000005E-2</c:v>
                </c:pt>
                <c:pt idx="1739">
                  <c:v>9.8527600000000007E-2</c:v>
                </c:pt>
                <c:pt idx="1740">
                  <c:v>8.9541200000000001E-2</c:v>
                </c:pt>
                <c:pt idx="1741">
                  <c:v>9.5212400000000003E-2</c:v>
                </c:pt>
                <c:pt idx="1742">
                  <c:v>8.7112999999999996E-2</c:v>
                </c:pt>
                <c:pt idx="1743">
                  <c:v>9.2260700000000001E-2</c:v>
                </c:pt>
                <c:pt idx="1744">
                  <c:v>8.4559400000000007E-2</c:v>
                </c:pt>
                <c:pt idx="1745">
                  <c:v>9.6200999999999995E-2</c:v>
                </c:pt>
                <c:pt idx="1746">
                  <c:v>0.11347019999999999</c:v>
                </c:pt>
                <c:pt idx="1747">
                  <c:v>0.1039833</c:v>
                </c:pt>
                <c:pt idx="1748">
                  <c:v>8.8315400000000002E-2</c:v>
                </c:pt>
                <c:pt idx="1749">
                  <c:v>8.1402000000000002E-2</c:v>
                </c:pt>
                <c:pt idx="1750">
                  <c:v>0.10282479999999999</c:v>
                </c:pt>
                <c:pt idx="1751">
                  <c:v>9.9251800000000001E-2</c:v>
                </c:pt>
                <c:pt idx="1752">
                  <c:v>9.0441199999999999E-2</c:v>
                </c:pt>
                <c:pt idx="1753">
                  <c:v>9.6696000000000004E-2</c:v>
                </c:pt>
                <c:pt idx="1754">
                  <c:v>9.9821599999999996E-2</c:v>
                </c:pt>
                <c:pt idx="1755">
                  <c:v>8.9017399999999997E-2</c:v>
                </c:pt>
                <c:pt idx="1756">
                  <c:v>8.1285800000000005E-2</c:v>
                </c:pt>
                <c:pt idx="1757">
                  <c:v>0.11373460000000001</c:v>
                </c:pt>
                <c:pt idx="1758">
                  <c:v>8.3891099999999996E-2</c:v>
                </c:pt>
                <c:pt idx="1759">
                  <c:v>0.10071620000000001</c:v>
                </c:pt>
                <c:pt idx="1760">
                  <c:v>9.0007599999999993E-2</c:v>
                </c:pt>
                <c:pt idx="1761">
                  <c:v>8.5576799999999995E-2</c:v>
                </c:pt>
                <c:pt idx="1762">
                  <c:v>8.1853800000000004E-2</c:v>
                </c:pt>
                <c:pt idx="1763">
                  <c:v>8.5175000000000001E-2</c:v>
                </c:pt>
                <c:pt idx="1764">
                  <c:v>9.2475199999999994E-2</c:v>
                </c:pt>
                <c:pt idx="1765">
                  <c:v>0.1015963</c:v>
                </c:pt>
                <c:pt idx="1766">
                  <c:v>9.9314399999999997E-2</c:v>
                </c:pt>
                <c:pt idx="1767">
                  <c:v>0.1150871</c:v>
                </c:pt>
                <c:pt idx="1768">
                  <c:v>9.0432100000000001E-2</c:v>
                </c:pt>
                <c:pt idx="1769">
                  <c:v>8.5309899999999994E-2</c:v>
                </c:pt>
                <c:pt idx="1770">
                  <c:v>9.0174699999999997E-2</c:v>
                </c:pt>
                <c:pt idx="1771">
                  <c:v>8.6427000000000004E-2</c:v>
                </c:pt>
                <c:pt idx="1772">
                  <c:v>9.2108400000000007E-2</c:v>
                </c:pt>
                <c:pt idx="1773">
                  <c:v>0.1102928</c:v>
                </c:pt>
                <c:pt idx="1774">
                  <c:v>8.8222900000000007E-2</c:v>
                </c:pt>
                <c:pt idx="1775">
                  <c:v>9.3627100000000005E-2</c:v>
                </c:pt>
                <c:pt idx="1776">
                  <c:v>9.80679E-2</c:v>
                </c:pt>
                <c:pt idx="1777">
                  <c:v>8.1819000000000003E-2</c:v>
                </c:pt>
                <c:pt idx="1778">
                  <c:v>0.11124630000000001</c:v>
                </c:pt>
                <c:pt idx="1779">
                  <c:v>9.8316100000000003E-2</c:v>
                </c:pt>
                <c:pt idx="1780">
                  <c:v>0.10332</c:v>
                </c:pt>
                <c:pt idx="1781">
                  <c:v>8.0972000000000002E-2</c:v>
                </c:pt>
                <c:pt idx="1782">
                  <c:v>9.59512E-2</c:v>
                </c:pt>
                <c:pt idx="1783">
                  <c:v>8.4623199999999996E-2</c:v>
                </c:pt>
                <c:pt idx="1784">
                  <c:v>9.1386499999999996E-2</c:v>
                </c:pt>
                <c:pt idx="1785">
                  <c:v>8.2938600000000001E-2</c:v>
                </c:pt>
                <c:pt idx="1786">
                  <c:v>8.5634399999999999E-2</c:v>
                </c:pt>
                <c:pt idx="1787">
                  <c:v>9.2171600000000006E-2</c:v>
                </c:pt>
                <c:pt idx="1788">
                  <c:v>8.7724700000000003E-2</c:v>
                </c:pt>
                <c:pt idx="1789">
                  <c:v>8.0144599999999996E-2</c:v>
                </c:pt>
                <c:pt idx="1790">
                  <c:v>9.8641599999999996E-2</c:v>
                </c:pt>
                <c:pt idx="1791">
                  <c:v>8.94543E-2</c:v>
                </c:pt>
                <c:pt idx="1792">
                  <c:v>8.5834800000000003E-2</c:v>
                </c:pt>
                <c:pt idx="1793">
                  <c:v>0.16938339999999999</c:v>
                </c:pt>
                <c:pt idx="1794">
                  <c:v>0.10730339999999999</c:v>
                </c:pt>
                <c:pt idx="1795">
                  <c:v>8.6328000000000002E-2</c:v>
                </c:pt>
                <c:pt idx="1796">
                  <c:v>8.5960499999999995E-2</c:v>
                </c:pt>
                <c:pt idx="1797">
                  <c:v>0.12252979999999999</c:v>
                </c:pt>
                <c:pt idx="1798">
                  <c:v>0.1277876</c:v>
                </c:pt>
                <c:pt idx="1799">
                  <c:v>0.1215343</c:v>
                </c:pt>
                <c:pt idx="1800">
                  <c:v>0.14819959999999999</c:v>
                </c:pt>
                <c:pt idx="1801">
                  <c:v>0.1474037</c:v>
                </c:pt>
                <c:pt idx="1802">
                  <c:v>0.14300889999999999</c:v>
                </c:pt>
                <c:pt idx="1803">
                  <c:v>0.17968200000000001</c:v>
                </c:pt>
                <c:pt idx="1804">
                  <c:v>0.1203333</c:v>
                </c:pt>
                <c:pt idx="1805">
                  <c:v>0.14986559999999999</c:v>
                </c:pt>
                <c:pt idx="1806">
                  <c:v>0.1153189</c:v>
                </c:pt>
                <c:pt idx="1807">
                  <c:v>0.10110769999999999</c:v>
                </c:pt>
                <c:pt idx="1808">
                  <c:v>0.13768430000000001</c:v>
                </c:pt>
                <c:pt idx="1809">
                  <c:v>8.3565500000000001E-2</c:v>
                </c:pt>
                <c:pt idx="1810">
                  <c:v>8.4109600000000007E-2</c:v>
                </c:pt>
                <c:pt idx="1811">
                  <c:v>8.5572099999999998E-2</c:v>
                </c:pt>
                <c:pt idx="1812">
                  <c:v>8.1592300000000006E-2</c:v>
                </c:pt>
                <c:pt idx="1813">
                  <c:v>8.8598700000000002E-2</c:v>
                </c:pt>
                <c:pt idx="1814">
                  <c:v>8.6986499999999994E-2</c:v>
                </c:pt>
                <c:pt idx="1815">
                  <c:v>0.1188874</c:v>
                </c:pt>
                <c:pt idx="1816">
                  <c:v>9.2788200000000001E-2</c:v>
                </c:pt>
                <c:pt idx="1817">
                  <c:v>8.8930499999999996E-2</c:v>
                </c:pt>
                <c:pt idx="1818">
                  <c:v>8.2398399999999997E-2</c:v>
                </c:pt>
                <c:pt idx="1819">
                  <c:v>8.5325200000000004E-2</c:v>
                </c:pt>
                <c:pt idx="1820">
                  <c:v>9.4674400000000006E-2</c:v>
                </c:pt>
                <c:pt idx="1821">
                  <c:v>8.4152000000000005E-2</c:v>
                </c:pt>
                <c:pt idx="1822">
                  <c:v>8.2833799999999999E-2</c:v>
                </c:pt>
                <c:pt idx="1823">
                  <c:v>8.5036100000000003E-2</c:v>
                </c:pt>
                <c:pt idx="1824">
                  <c:v>9.0606500000000006E-2</c:v>
                </c:pt>
                <c:pt idx="1825">
                  <c:v>8.6026400000000003E-2</c:v>
                </c:pt>
                <c:pt idx="1826">
                  <c:v>8.4452100000000002E-2</c:v>
                </c:pt>
                <c:pt idx="1827">
                  <c:v>8.8891200000000004E-2</c:v>
                </c:pt>
                <c:pt idx="1828">
                  <c:v>8.9220300000000002E-2</c:v>
                </c:pt>
                <c:pt idx="1829">
                  <c:v>8.7792099999999998E-2</c:v>
                </c:pt>
                <c:pt idx="1830">
                  <c:v>9.0612499999999999E-2</c:v>
                </c:pt>
                <c:pt idx="1831">
                  <c:v>8.1614000000000006E-2</c:v>
                </c:pt>
                <c:pt idx="1832">
                  <c:v>0.11295520000000001</c:v>
                </c:pt>
                <c:pt idx="1833">
                  <c:v>0.10434010000000001</c:v>
                </c:pt>
                <c:pt idx="1834">
                  <c:v>9.7372700000000006E-2</c:v>
                </c:pt>
                <c:pt idx="1835">
                  <c:v>8.8289800000000002E-2</c:v>
                </c:pt>
                <c:pt idx="1836">
                  <c:v>9.6688099999999999E-2</c:v>
                </c:pt>
                <c:pt idx="1837">
                  <c:v>0.1096106</c:v>
                </c:pt>
                <c:pt idx="1838">
                  <c:v>8.4575700000000004E-2</c:v>
                </c:pt>
                <c:pt idx="1839">
                  <c:v>8.3910999999999999E-2</c:v>
                </c:pt>
                <c:pt idx="1840">
                  <c:v>8.6730299999999996E-2</c:v>
                </c:pt>
                <c:pt idx="1841">
                  <c:v>8.2035999999999998E-2</c:v>
                </c:pt>
                <c:pt idx="1842">
                  <c:v>0.11665830000000001</c:v>
                </c:pt>
                <c:pt idx="1843">
                  <c:v>7.9827099999999998E-2</c:v>
                </c:pt>
                <c:pt idx="1844">
                  <c:v>8.3860199999999996E-2</c:v>
                </c:pt>
                <c:pt idx="1845">
                  <c:v>9.4333299999999995E-2</c:v>
                </c:pt>
                <c:pt idx="1846">
                  <c:v>7.91819E-2</c:v>
                </c:pt>
                <c:pt idx="1847">
                  <c:v>8.1373699999999993E-2</c:v>
                </c:pt>
                <c:pt idx="1848">
                  <c:v>9.71167E-2</c:v>
                </c:pt>
                <c:pt idx="1849">
                  <c:v>8.2227499999999995E-2</c:v>
                </c:pt>
                <c:pt idx="1850">
                  <c:v>9.0235399999999993E-2</c:v>
                </c:pt>
                <c:pt idx="1851">
                  <c:v>8.0154699999999995E-2</c:v>
                </c:pt>
                <c:pt idx="1852">
                  <c:v>8.4797700000000004E-2</c:v>
                </c:pt>
                <c:pt idx="1853">
                  <c:v>9.3013299999999993E-2</c:v>
                </c:pt>
                <c:pt idx="1854">
                  <c:v>9.7225699999999998E-2</c:v>
                </c:pt>
                <c:pt idx="1855">
                  <c:v>8.2902699999999996E-2</c:v>
                </c:pt>
                <c:pt idx="1856">
                  <c:v>9.4593300000000005E-2</c:v>
                </c:pt>
                <c:pt idx="1857">
                  <c:v>0.1120435</c:v>
                </c:pt>
                <c:pt idx="1858">
                  <c:v>8.3869399999999997E-2</c:v>
                </c:pt>
                <c:pt idx="1859">
                  <c:v>8.2882999999999998E-2</c:v>
                </c:pt>
                <c:pt idx="1860">
                  <c:v>9.3036999999999995E-2</c:v>
                </c:pt>
                <c:pt idx="1861">
                  <c:v>0.1001852</c:v>
                </c:pt>
                <c:pt idx="1862">
                  <c:v>0.1206122</c:v>
                </c:pt>
                <c:pt idx="1863">
                  <c:v>8.0649499999999999E-2</c:v>
                </c:pt>
                <c:pt idx="1864">
                  <c:v>9.6951700000000002E-2</c:v>
                </c:pt>
                <c:pt idx="1865">
                  <c:v>8.5952299999999995E-2</c:v>
                </c:pt>
                <c:pt idx="1866">
                  <c:v>8.5093600000000005E-2</c:v>
                </c:pt>
                <c:pt idx="1867">
                  <c:v>7.7698400000000001E-2</c:v>
                </c:pt>
                <c:pt idx="1868">
                  <c:v>9.8785300000000006E-2</c:v>
                </c:pt>
                <c:pt idx="1869">
                  <c:v>8.702E-2</c:v>
                </c:pt>
                <c:pt idx="1870">
                  <c:v>9.1606599999999996E-2</c:v>
                </c:pt>
                <c:pt idx="1871">
                  <c:v>8.2882499999999998E-2</c:v>
                </c:pt>
                <c:pt idx="1872">
                  <c:v>9.3843599999999999E-2</c:v>
                </c:pt>
                <c:pt idx="1873">
                  <c:v>8.34921E-2</c:v>
                </c:pt>
                <c:pt idx="1874">
                  <c:v>9.5985399999999998E-2</c:v>
                </c:pt>
                <c:pt idx="1875">
                  <c:v>0.10030940000000001</c:v>
                </c:pt>
                <c:pt idx="1876">
                  <c:v>0.11092589999999999</c:v>
                </c:pt>
                <c:pt idx="1877">
                  <c:v>0.1150098</c:v>
                </c:pt>
                <c:pt idx="1878">
                  <c:v>0.1000965</c:v>
                </c:pt>
                <c:pt idx="1879">
                  <c:v>9.5353400000000005E-2</c:v>
                </c:pt>
                <c:pt idx="1880">
                  <c:v>0.12677060000000001</c:v>
                </c:pt>
                <c:pt idx="1881">
                  <c:v>0.13966339999999999</c:v>
                </c:pt>
                <c:pt idx="1882">
                  <c:v>0.116329</c:v>
                </c:pt>
                <c:pt idx="1883">
                  <c:v>0.10689170000000001</c:v>
                </c:pt>
                <c:pt idx="1884">
                  <c:v>0.1028604</c:v>
                </c:pt>
                <c:pt idx="1885">
                  <c:v>0.1003023</c:v>
                </c:pt>
                <c:pt idx="1886">
                  <c:v>0.114306</c:v>
                </c:pt>
                <c:pt idx="1887">
                  <c:v>9.1985200000000003E-2</c:v>
                </c:pt>
                <c:pt idx="1888">
                  <c:v>0.10356460000000001</c:v>
                </c:pt>
                <c:pt idx="1889">
                  <c:v>9.1249300000000005E-2</c:v>
                </c:pt>
                <c:pt idx="1890">
                  <c:v>8.6620100000000005E-2</c:v>
                </c:pt>
                <c:pt idx="1891">
                  <c:v>8.51494E-2</c:v>
                </c:pt>
                <c:pt idx="1892">
                  <c:v>0.1001031</c:v>
                </c:pt>
                <c:pt idx="1893">
                  <c:v>9.9910600000000002E-2</c:v>
                </c:pt>
                <c:pt idx="1894">
                  <c:v>9.9685399999999993E-2</c:v>
                </c:pt>
                <c:pt idx="1895">
                  <c:v>8.9507000000000003E-2</c:v>
                </c:pt>
                <c:pt idx="1896">
                  <c:v>0.11543680000000001</c:v>
                </c:pt>
                <c:pt idx="1897">
                  <c:v>8.8794899999999996E-2</c:v>
                </c:pt>
                <c:pt idx="1898">
                  <c:v>9.1306399999999996E-2</c:v>
                </c:pt>
                <c:pt idx="1899">
                  <c:v>8.2627699999999998E-2</c:v>
                </c:pt>
                <c:pt idx="1900">
                  <c:v>0.12759570000000001</c:v>
                </c:pt>
                <c:pt idx="1901">
                  <c:v>9.5474500000000004E-2</c:v>
                </c:pt>
                <c:pt idx="1902">
                  <c:v>0.1042632</c:v>
                </c:pt>
                <c:pt idx="1903">
                  <c:v>9.3248700000000004E-2</c:v>
                </c:pt>
                <c:pt idx="1904">
                  <c:v>7.8757499999999994E-2</c:v>
                </c:pt>
                <c:pt idx="1905">
                  <c:v>9.5626299999999997E-2</c:v>
                </c:pt>
                <c:pt idx="1906">
                  <c:v>9.8715899999999995E-2</c:v>
                </c:pt>
                <c:pt idx="1907">
                  <c:v>0.1058084</c:v>
                </c:pt>
                <c:pt idx="1908">
                  <c:v>8.8192900000000005E-2</c:v>
                </c:pt>
                <c:pt idx="1909">
                  <c:v>0.1139951</c:v>
                </c:pt>
                <c:pt idx="1910">
                  <c:v>0.1156189</c:v>
                </c:pt>
                <c:pt idx="1911">
                  <c:v>9.3387399999999995E-2</c:v>
                </c:pt>
                <c:pt idx="1912">
                  <c:v>0.10110570000000001</c:v>
                </c:pt>
                <c:pt idx="1913">
                  <c:v>0.11781030000000001</c:v>
                </c:pt>
                <c:pt idx="1914">
                  <c:v>9.9781300000000003E-2</c:v>
                </c:pt>
                <c:pt idx="1915">
                  <c:v>0.1016555</c:v>
                </c:pt>
                <c:pt idx="1916">
                  <c:v>0.16710369999999999</c:v>
                </c:pt>
                <c:pt idx="1917">
                  <c:v>0.1614275</c:v>
                </c:pt>
                <c:pt idx="1918">
                  <c:v>0.1066323</c:v>
                </c:pt>
                <c:pt idx="1919">
                  <c:v>9.42553E-2</c:v>
                </c:pt>
                <c:pt idx="1920">
                  <c:v>8.9759000000000005E-2</c:v>
                </c:pt>
                <c:pt idx="1921">
                  <c:v>9.2015E-2</c:v>
                </c:pt>
                <c:pt idx="1922">
                  <c:v>9.2350299999999996E-2</c:v>
                </c:pt>
                <c:pt idx="1923">
                  <c:v>9.6118400000000007E-2</c:v>
                </c:pt>
                <c:pt idx="1924">
                  <c:v>0.14155499999999999</c:v>
                </c:pt>
                <c:pt idx="1925">
                  <c:v>8.7863499999999997E-2</c:v>
                </c:pt>
                <c:pt idx="1926">
                  <c:v>9.8199700000000001E-2</c:v>
                </c:pt>
                <c:pt idx="1927">
                  <c:v>9.0714400000000001E-2</c:v>
                </c:pt>
                <c:pt idx="1928">
                  <c:v>0.1028739</c:v>
                </c:pt>
                <c:pt idx="1929">
                  <c:v>0.1022597</c:v>
                </c:pt>
                <c:pt idx="1930">
                  <c:v>8.3951200000000004E-2</c:v>
                </c:pt>
                <c:pt idx="1931">
                  <c:v>0.1783595</c:v>
                </c:pt>
                <c:pt idx="1932">
                  <c:v>9.3057600000000004E-2</c:v>
                </c:pt>
                <c:pt idx="1933">
                  <c:v>0.107964</c:v>
                </c:pt>
                <c:pt idx="1934">
                  <c:v>0.1276032</c:v>
                </c:pt>
                <c:pt idx="1935">
                  <c:v>9.71471E-2</c:v>
                </c:pt>
                <c:pt idx="1936">
                  <c:v>8.6353600000000003E-2</c:v>
                </c:pt>
                <c:pt idx="1937">
                  <c:v>0.1094036</c:v>
                </c:pt>
                <c:pt idx="1938">
                  <c:v>9.3221700000000005E-2</c:v>
                </c:pt>
                <c:pt idx="1939">
                  <c:v>0.12690770000000001</c:v>
                </c:pt>
                <c:pt idx="1940">
                  <c:v>9.4088000000000005E-2</c:v>
                </c:pt>
                <c:pt idx="1941">
                  <c:v>0.11842030000000001</c:v>
                </c:pt>
                <c:pt idx="1942">
                  <c:v>0.1336138</c:v>
                </c:pt>
                <c:pt idx="1943">
                  <c:v>9.3329499999999996E-2</c:v>
                </c:pt>
                <c:pt idx="1944">
                  <c:v>9.7040399999999999E-2</c:v>
                </c:pt>
                <c:pt idx="1945">
                  <c:v>0.1026329</c:v>
                </c:pt>
                <c:pt idx="1946">
                  <c:v>8.8991500000000001E-2</c:v>
                </c:pt>
                <c:pt idx="1947">
                  <c:v>9.1622200000000001E-2</c:v>
                </c:pt>
                <c:pt idx="1948">
                  <c:v>8.7057899999999994E-2</c:v>
                </c:pt>
                <c:pt idx="1949">
                  <c:v>0.1013452</c:v>
                </c:pt>
                <c:pt idx="1950">
                  <c:v>9.7802399999999998E-2</c:v>
                </c:pt>
                <c:pt idx="1951">
                  <c:v>9.5215300000000003E-2</c:v>
                </c:pt>
                <c:pt idx="1952">
                  <c:v>0.1251507</c:v>
                </c:pt>
                <c:pt idx="1953">
                  <c:v>9.0798000000000004E-2</c:v>
                </c:pt>
                <c:pt idx="1954">
                  <c:v>9.3355300000000002E-2</c:v>
                </c:pt>
                <c:pt idx="1955">
                  <c:v>0.12775529999999999</c:v>
                </c:pt>
                <c:pt idx="1956">
                  <c:v>0.1103378</c:v>
                </c:pt>
                <c:pt idx="1957">
                  <c:v>9.7802899999999998E-2</c:v>
                </c:pt>
                <c:pt idx="1958">
                  <c:v>0.103814</c:v>
                </c:pt>
                <c:pt idx="1959">
                  <c:v>0.1257134</c:v>
                </c:pt>
                <c:pt idx="1960">
                  <c:v>0.1085078</c:v>
                </c:pt>
                <c:pt idx="1961">
                  <c:v>0.1086063</c:v>
                </c:pt>
                <c:pt idx="1962">
                  <c:v>0.102451</c:v>
                </c:pt>
                <c:pt idx="1963">
                  <c:v>0.1068576</c:v>
                </c:pt>
                <c:pt idx="1964">
                  <c:v>8.9433700000000005E-2</c:v>
                </c:pt>
                <c:pt idx="1965">
                  <c:v>0.13698489999999999</c:v>
                </c:pt>
                <c:pt idx="1966">
                  <c:v>0.19452729999999999</c:v>
                </c:pt>
                <c:pt idx="1967">
                  <c:v>0.1024047</c:v>
                </c:pt>
                <c:pt idx="1968">
                  <c:v>0.1037588</c:v>
                </c:pt>
                <c:pt idx="1969">
                  <c:v>0.1066669</c:v>
                </c:pt>
                <c:pt idx="1970">
                  <c:v>8.7496099999999993E-2</c:v>
                </c:pt>
                <c:pt idx="1971">
                  <c:v>9.6444500000000002E-2</c:v>
                </c:pt>
                <c:pt idx="1972">
                  <c:v>0.1011643</c:v>
                </c:pt>
                <c:pt idx="1973">
                  <c:v>9.6135300000000007E-2</c:v>
                </c:pt>
                <c:pt idx="1974">
                  <c:v>9.8760000000000001E-2</c:v>
                </c:pt>
                <c:pt idx="1975">
                  <c:v>0.1037047</c:v>
                </c:pt>
                <c:pt idx="1976">
                  <c:v>8.9889899999999995E-2</c:v>
                </c:pt>
                <c:pt idx="1977">
                  <c:v>9.0635900000000005E-2</c:v>
                </c:pt>
                <c:pt idx="1978">
                  <c:v>0.13847690000000001</c:v>
                </c:pt>
                <c:pt idx="1979">
                  <c:v>0.11827260000000001</c:v>
                </c:pt>
                <c:pt idx="1980">
                  <c:v>9.3626100000000004E-2</c:v>
                </c:pt>
                <c:pt idx="1981">
                  <c:v>0.11950429999999999</c:v>
                </c:pt>
                <c:pt idx="1982">
                  <c:v>0.14308899999999999</c:v>
                </c:pt>
                <c:pt idx="1983">
                  <c:v>9.25034E-2</c:v>
                </c:pt>
                <c:pt idx="1984">
                  <c:v>0.1097878</c:v>
                </c:pt>
                <c:pt idx="1985">
                  <c:v>0.1390499</c:v>
                </c:pt>
                <c:pt idx="1986">
                  <c:v>9.6064899999999995E-2</c:v>
                </c:pt>
                <c:pt idx="1987">
                  <c:v>0.12322370000000001</c:v>
                </c:pt>
                <c:pt idx="1988">
                  <c:v>9.6763199999999994E-2</c:v>
                </c:pt>
                <c:pt idx="1989">
                  <c:v>0.1199224</c:v>
                </c:pt>
                <c:pt idx="1990">
                  <c:v>9.9862400000000004E-2</c:v>
                </c:pt>
                <c:pt idx="1991">
                  <c:v>9.1037300000000002E-2</c:v>
                </c:pt>
                <c:pt idx="1992">
                  <c:v>8.8935200000000006E-2</c:v>
                </c:pt>
                <c:pt idx="1993">
                  <c:v>0.11135920000000001</c:v>
                </c:pt>
                <c:pt idx="1994">
                  <c:v>0.1093729</c:v>
                </c:pt>
                <c:pt idx="1995">
                  <c:v>9.4643199999999997E-2</c:v>
                </c:pt>
                <c:pt idx="1996">
                  <c:v>8.9782600000000004E-2</c:v>
                </c:pt>
                <c:pt idx="1997">
                  <c:v>0.1090353</c:v>
                </c:pt>
                <c:pt idx="1998">
                  <c:v>0.1320249</c:v>
                </c:pt>
                <c:pt idx="1999">
                  <c:v>0.103473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6A-42BA-A649-BC826E19C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8513423"/>
        <c:axId val="1148513903"/>
      </c:lineChart>
      <c:catAx>
        <c:axId val="11485134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48513903"/>
        <c:crosses val="autoZero"/>
        <c:auto val="1"/>
        <c:lblAlgn val="ctr"/>
        <c:lblOffset val="100"/>
        <c:noMultiLvlLbl val="0"/>
      </c:catAx>
      <c:valAx>
        <c:axId val="1148513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485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/>
              <a:t>Pipeline</a:t>
            </a:r>
            <a:r>
              <a:rPr lang="en-US" altLang="zh-TW" sz="2400" baseline="0"/>
              <a:t> Search</a:t>
            </a:r>
            <a:endParaRPr lang="zh-TW" alt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Times'!$L$1</c:f>
              <c:strCache>
                <c:ptCount val="1"/>
                <c:pt idx="0">
                  <c:v>Total Processing Time(1)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Times'!$L$2:$L$2001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EA-4E8C-A910-4D0DA84D4A06}"/>
            </c:ext>
          </c:extLst>
        </c:ser>
        <c:ser>
          <c:idx val="1"/>
          <c:order val="1"/>
          <c:tx>
            <c:strRef>
              <c:f>'Order Processing Times'!$M$1</c:f>
              <c:strCache>
                <c:ptCount val="1"/>
                <c:pt idx="0">
                  <c:v>Total Processing Time(2)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Times'!$M$2:$M$2001</c:f>
              <c:numCache>
                <c:formatCode>General</c:formatCode>
                <c:ptCount val="2000"/>
                <c:pt idx="0">
                  <c:v>1.85582E-2</c:v>
                </c:pt>
                <c:pt idx="1">
                  <c:v>8.1116000000000001E-3</c:v>
                </c:pt>
                <c:pt idx="2">
                  <c:v>8.8710999999999998E-3</c:v>
                </c:pt>
                <c:pt idx="3">
                  <c:v>8.4387999999999998E-3</c:v>
                </c:pt>
                <c:pt idx="4">
                  <c:v>1.11702E-2</c:v>
                </c:pt>
                <c:pt idx="5">
                  <c:v>1.4009000000000001E-2</c:v>
                </c:pt>
                <c:pt idx="6">
                  <c:v>6.7635000000000004E-3</c:v>
                </c:pt>
                <c:pt idx="7">
                  <c:v>9.9246000000000004E-3</c:v>
                </c:pt>
                <c:pt idx="8">
                  <c:v>6.9820999999999998E-3</c:v>
                </c:pt>
                <c:pt idx="9">
                  <c:v>8.0517999999999996E-3</c:v>
                </c:pt>
                <c:pt idx="10">
                  <c:v>8.2885000000000007E-3</c:v>
                </c:pt>
                <c:pt idx="11">
                  <c:v>7.9536999999999993E-3</c:v>
                </c:pt>
                <c:pt idx="12">
                  <c:v>5.4476000000000004E-3</c:v>
                </c:pt>
                <c:pt idx="13">
                  <c:v>4.6959999999999997E-3</c:v>
                </c:pt>
                <c:pt idx="14">
                  <c:v>7.2602999999999999E-3</c:v>
                </c:pt>
                <c:pt idx="15">
                  <c:v>9.7290999999999992E-3</c:v>
                </c:pt>
                <c:pt idx="16">
                  <c:v>9.1096000000000007E-3</c:v>
                </c:pt>
                <c:pt idx="17">
                  <c:v>7.3264999999999997E-3</c:v>
                </c:pt>
                <c:pt idx="18">
                  <c:v>6.3985999999999999E-3</c:v>
                </c:pt>
                <c:pt idx="19">
                  <c:v>3.5238000000000001E-3</c:v>
                </c:pt>
                <c:pt idx="20">
                  <c:v>4.6312999999999997E-3</c:v>
                </c:pt>
                <c:pt idx="21">
                  <c:v>5.3696999999999998E-3</c:v>
                </c:pt>
                <c:pt idx="22">
                  <c:v>7.1488999999999997E-3</c:v>
                </c:pt>
                <c:pt idx="23">
                  <c:v>1.5872500000000001E-2</c:v>
                </c:pt>
                <c:pt idx="24">
                  <c:v>4.7472E-3</c:v>
                </c:pt>
                <c:pt idx="25">
                  <c:v>3.7827E-3</c:v>
                </c:pt>
                <c:pt idx="26">
                  <c:v>5.2598000000000002E-3</c:v>
                </c:pt>
                <c:pt idx="27">
                  <c:v>9.5057000000000006E-3</c:v>
                </c:pt>
                <c:pt idx="28">
                  <c:v>6.3598999999999999E-3</c:v>
                </c:pt>
                <c:pt idx="29">
                  <c:v>6.7095000000000002E-3</c:v>
                </c:pt>
                <c:pt idx="30">
                  <c:v>4.5100000000000001E-3</c:v>
                </c:pt>
                <c:pt idx="31">
                  <c:v>1.25109E-2</c:v>
                </c:pt>
                <c:pt idx="32">
                  <c:v>5.5840999999999998E-3</c:v>
                </c:pt>
                <c:pt idx="33">
                  <c:v>7.4780000000000003E-3</c:v>
                </c:pt>
                <c:pt idx="34">
                  <c:v>6.3797000000000003E-3</c:v>
                </c:pt>
                <c:pt idx="35">
                  <c:v>6.1967000000000003E-3</c:v>
                </c:pt>
                <c:pt idx="36">
                  <c:v>5.4022999999999996E-3</c:v>
                </c:pt>
                <c:pt idx="37">
                  <c:v>7.4155000000000002E-3</c:v>
                </c:pt>
                <c:pt idx="38">
                  <c:v>4.8545000000000003E-3</c:v>
                </c:pt>
                <c:pt idx="39">
                  <c:v>4.4099999999999999E-3</c:v>
                </c:pt>
                <c:pt idx="40">
                  <c:v>5.2703999999999997E-3</c:v>
                </c:pt>
                <c:pt idx="41">
                  <c:v>8.1230999999999994E-3</c:v>
                </c:pt>
                <c:pt idx="42">
                  <c:v>7.1006999999999997E-3</c:v>
                </c:pt>
                <c:pt idx="43">
                  <c:v>5.7933000000000004E-3</c:v>
                </c:pt>
                <c:pt idx="44">
                  <c:v>6.4310000000000001E-3</c:v>
                </c:pt>
                <c:pt idx="45">
                  <c:v>5.5256999999999997E-3</c:v>
                </c:pt>
                <c:pt idx="46">
                  <c:v>5.4797999999999999E-3</c:v>
                </c:pt>
                <c:pt idx="47">
                  <c:v>4.7407999999999999E-3</c:v>
                </c:pt>
                <c:pt idx="48">
                  <c:v>5.7616999999999998E-3</c:v>
                </c:pt>
                <c:pt idx="49">
                  <c:v>6.8713000000000003E-3</c:v>
                </c:pt>
                <c:pt idx="50">
                  <c:v>7.7219999999999997E-3</c:v>
                </c:pt>
                <c:pt idx="51">
                  <c:v>7.8968000000000007E-3</c:v>
                </c:pt>
                <c:pt idx="52">
                  <c:v>6.3239000000000004E-3</c:v>
                </c:pt>
                <c:pt idx="53">
                  <c:v>6.2449999999999997E-3</c:v>
                </c:pt>
                <c:pt idx="54">
                  <c:v>2.6992599999999999E-2</c:v>
                </c:pt>
                <c:pt idx="55">
                  <c:v>1.1996E-2</c:v>
                </c:pt>
                <c:pt idx="56">
                  <c:v>9.9165999999999994E-3</c:v>
                </c:pt>
                <c:pt idx="57">
                  <c:v>8.2605000000000005E-3</c:v>
                </c:pt>
                <c:pt idx="58">
                  <c:v>8.2968E-3</c:v>
                </c:pt>
                <c:pt idx="59">
                  <c:v>8.9703000000000005E-3</c:v>
                </c:pt>
                <c:pt idx="60">
                  <c:v>6.1970000000000003E-3</c:v>
                </c:pt>
                <c:pt idx="61">
                  <c:v>6.1006000000000003E-3</c:v>
                </c:pt>
                <c:pt idx="62">
                  <c:v>7.3289000000000002E-3</c:v>
                </c:pt>
                <c:pt idx="63">
                  <c:v>5.6398999999999998E-3</c:v>
                </c:pt>
                <c:pt idx="64">
                  <c:v>5.3733000000000001E-3</c:v>
                </c:pt>
                <c:pt idx="65">
                  <c:v>5.4238999999999997E-3</c:v>
                </c:pt>
                <c:pt idx="66">
                  <c:v>5.2465000000000003E-3</c:v>
                </c:pt>
                <c:pt idx="67">
                  <c:v>5.5846000000000003E-3</c:v>
                </c:pt>
                <c:pt idx="68">
                  <c:v>5.2281000000000003E-3</c:v>
                </c:pt>
                <c:pt idx="69">
                  <c:v>5.3298E-3</c:v>
                </c:pt>
                <c:pt idx="70">
                  <c:v>6.4596999999999996E-3</c:v>
                </c:pt>
                <c:pt idx="71">
                  <c:v>7.4053000000000001E-3</c:v>
                </c:pt>
                <c:pt idx="72">
                  <c:v>4.3727999999999996E-3</c:v>
                </c:pt>
                <c:pt idx="73">
                  <c:v>4.9550999999999996E-3</c:v>
                </c:pt>
                <c:pt idx="74">
                  <c:v>4.6359000000000001E-3</c:v>
                </c:pt>
                <c:pt idx="75">
                  <c:v>6.7076000000000002E-3</c:v>
                </c:pt>
                <c:pt idx="76">
                  <c:v>6.5237000000000003E-3</c:v>
                </c:pt>
                <c:pt idx="77">
                  <c:v>5.1225000000000003E-3</c:v>
                </c:pt>
                <c:pt idx="78">
                  <c:v>6.9734000000000003E-3</c:v>
                </c:pt>
                <c:pt idx="79">
                  <c:v>9.2207999999999995E-3</c:v>
                </c:pt>
                <c:pt idx="80">
                  <c:v>6.5966000000000002E-3</c:v>
                </c:pt>
                <c:pt idx="81">
                  <c:v>7.6362000000000001E-3</c:v>
                </c:pt>
                <c:pt idx="82">
                  <c:v>8.8041999999999999E-3</c:v>
                </c:pt>
                <c:pt idx="83">
                  <c:v>6.7038999999999996E-3</c:v>
                </c:pt>
                <c:pt idx="84">
                  <c:v>6.3169999999999997E-3</c:v>
                </c:pt>
                <c:pt idx="85">
                  <c:v>7.7936000000000004E-3</c:v>
                </c:pt>
                <c:pt idx="86">
                  <c:v>6.5608000000000003E-3</c:v>
                </c:pt>
                <c:pt idx="87">
                  <c:v>6.8846000000000003E-3</c:v>
                </c:pt>
                <c:pt idx="88">
                  <c:v>5.7574999999999996E-3</c:v>
                </c:pt>
                <c:pt idx="89">
                  <c:v>6.5560000000000002E-3</c:v>
                </c:pt>
                <c:pt idx="90">
                  <c:v>6.4400999999999998E-3</c:v>
                </c:pt>
                <c:pt idx="91">
                  <c:v>5.5123000000000004E-3</c:v>
                </c:pt>
                <c:pt idx="92">
                  <c:v>5.7185999999999999E-3</c:v>
                </c:pt>
                <c:pt idx="93">
                  <c:v>5.9863E-3</c:v>
                </c:pt>
                <c:pt idx="94">
                  <c:v>4.8878000000000003E-3</c:v>
                </c:pt>
                <c:pt idx="95">
                  <c:v>6.8548000000000003E-3</c:v>
                </c:pt>
                <c:pt idx="96">
                  <c:v>7.3444000000000001E-3</c:v>
                </c:pt>
                <c:pt idx="97">
                  <c:v>8.2182000000000002E-3</c:v>
                </c:pt>
                <c:pt idx="98">
                  <c:v>8.2845000000000002E-3</c:v>
                </c:pt>
                <c:pt idx="99">
                  <c:v>8.7486999999999999E-3</c:v>
                </c:pt>
                <c:pt idx="100">
                  <c:v>9.0445999999999999E-3</c:v>
                </c:pt>
                <c:pt idx="101">
                  <c:v>7.2226E-3</c:v>
                </c:pt>
                <c:pt idx="102">
                  <c:v>6.6375000000000002E-3</c:v>
                </c:pt>
                <c:pt idx="103">
                  <c:v>6.4351E-3</c:v>
                </c:pt>
                <c:pt idx="104">
                  <c:v>7.8539000000000005E-3</c:v>
                </c:pt>
                <c:pt idx="105">
                  <c:v>7.9314999999999993E-3</c:v>
                </c:pt>
                <c:pt idx="106">
                  <c:v>7.0996999999999996E-3</c:v>
                </c:pt>
                <c:pt idx="107">
                  <c:v>5.3378999999999996E-3</c:v>
                </c:pt>
                <c:pt idx="108">
                  <c:v>7.5316000000000003E-3</c:v>
                </c:pt>
                <c:pt idx="109">
                  <c:v>8.1498000000000004E-3</c:v>
                </c:pt>
                <c:pt idx="110">
                  <c:v>8.0394999999999998E-3</c:v>
                </c:pt>
                <c:pt idx="111">
                  <c:v>6.3041E-3</c:v>
                </c:pt>
                <c:pt idx="112">
                  <c:v>6.2829000000000001E-3</c:v>
                </c:pt>
                <c:pt idx="113">
                  <c:v>2.2432899999999999E-2</c:v>
                </c:pt>
                <c:pt idx="114">
                  <c:v>1.29766E-2</c:v>
                </c:pt>
                <c:pt idx="115">
                  <c:v>1.31323E-2</c:v>
                </c:pt>
                <c:pt idx="116">
                  <c:v>5.8158000000000003E-3</c:v>
                </c:pt>
                <c:pt idx="117">
                  <c:v>7.3010000000000002E-3</c:v>
                </c:pt>
                <c:pt idx="118">
                  <c:v>6.9432000000000001E-3</c:v>
                </c:pt>
                <c:pt idx="119">
                  <c:v>1.10373E-2</c:v>
                </c:pt>
                <c:pt idx="120">
                  <c:v>7.9745000000000007E-3</c:v>
                </c:pt>
                <c:pt idx="121">
                  <c:v>1.2347199999999999E-2</c:v>
                </c:pt>
                <c:pt idx="122">
                  <c:v>8.6669E-3</c:v>
                </c:pt>
                <c:pt idx="123">
                  <c:v>1.02405E-2</c:v>
                </c:pt>
                <c:pt idx="124">
                  <c:v>9.1651000000000007E-3</c:v>
                </c:pt>
                <c:pt idx="125">
                  <c:v>6.9715000000000003E-3</c:v>
                </c:pt>
                <c:pt idx="126">
                  <c:v>7.6121000000000001E-3</c:v>
                </c:pt>
                <c:pt idx="127">
                  <c:v>1.04756E-2</c:v>
                </c:pt>
                <c:pt idx="128">
                  <c:v>1.09187E-2</c:v>
                </c:pt>
                <c:pt idx="129">
                  <c:v>1.16451E-2</c:v>
                </c:pt>
                <c:pt idx="130">
                  <c:v>8.7465000000000008E-3</c:v>
                </c:pt>
                <c:pt idx="131">
                  <c:v>7.8925999999999996E-3</c:v>
                </c:pt>
                <c:pt idx="132">
                  <c:v>8.8827999999999997E-3</c:v>
                </c:pt>
                <c:pt idx="133">
                  <c:v>7.6262999999999999E-3</c:v>
                </c:pt>
                <c:pt idx="134">
                  <c:v>8.1677999999999994E-3</c:v>
                </c:pt>
                <c:pt idx="135">
                  <c:v>7.3049999999999999E-3</c:v>
                </c:pt>
                <c:pt idx="136">
                  <c:v>1.3887399999999999E-2</c:v>
                </c:pt>
                <c:pt idx="137">
                  <c:v>1.0944300000000001E-2</c:v>
                </c:pt>
                <c:pt idx="138">
                  <c:v>1.22389E-2</c:v>
                </c:pt>
                <c:pt idx="139">
                  <c:v>2.52339E-2</c:v>
                </c:pt>
                <c:pt idx="140">
                  <c:v>2.4212299999999999E-2</c:v>
                </c:pt>
                <c:pt idx="141">
                  <c:v>1.3450800000000001E-2</c:v>
                </c:pt>
                <c:pt idx="142">
                  <c:v>1.07259E-2</c:v>
                </c:pt>
                <c:pt idx="143">
                  <c:v>9.724E-3</c:v>
                </c:pt>
                <c:pt idx="144">
                  <c:v>1.0818100000000001E-2</c:v>
                </c:pt>
                <c:pt idx="145">
                  <c:v>9.6547000000000004E-3</c:v>
                </c:pt>
                <c:pt idx="146">
                  <c:v>1.0784999999999999E-2</c:v>
                </c:pt>
                <c:pt idx="147">
                  <c:v>9.1742999999999998E-3</c:v>
                </c:pt>
                <c:pt idx="148">
                  <c:v>9.4211E-3</c:v>
                </c:pt>
                <c:pt idx="149">
                  <c:v>6.8490000000000001E-3</c:v>
                </c:pt>
                <c:pt idx="150">
                  <c:v>1.16191E-2</c:v>
                </c:pt>
                <c:pt idx="151">
                  <c:v>1.65954E-2</c:v>
                </c:pt>
                <c:pt idx="152">
                  <c:v>1.2216299999999999E-2</c:v>
                </c:pt>
                <c:pt idx="153">
                  <c:v>1.08197E-2</c:v>
                </c:pt>
                <c:pt idx="154">
                  <c:v>1.0554900000000001E-2</c:v>
                </c:pt>
                <c:pt idx="155">
                  <c:v>8.7907000000000002E-3</c:v>
                </c:pt>
                <c:pt idx="156">
                  <c:v>1.3128799999999999E-2</c:v>
                </c:pt>
                <c:pt idx="157">
                  <c:v>1.42407E-2</c:v>
                </c:pt>
                <c:pt idx="158">
                  <c:v>1.2181000000000001E-2</c:v>
                </c:pt>
                <c:pt idx="159">
                  <c:v>1.0364699999999999E-2</c:v>
                </c:pt>
                <c:pt idx="160">
                  <c:v>1.0392500000000001E-2</c:v>
                </c:pt>
                <c:pt idx="161">
                  <c:v>8.7142000000000001E-3</c:v>
                </c:pt>
                <c:pt idx="162">
                  <c:v>1.02851E-2</c:v>
                </c:pt>
                <c:pt idx="163">
                  <c:v>1.12157E-2</c:v>
                </c:pt>
                <c:pt idx="164">
                  <c:v>1.1287200000000001E-2</c:v>
                </c:pt>
                <c:pt idx="165">
                  <c:v>2.23187E-2</c:v>
                </c:pt>
                <c:pt idx="166">
                  <c:v>2.2056800000000001E-2</c:v>
                </c:pt>
                <c:pt idx="167">
                  <c:v>1.9244600000000001E-2</c:v>
                </c:pt>
                <c:pt idx="168">
                  <c:v>1.9046799999999999E-2</c:v>
                </c:pt>
                <c:pt idx="169">
                  <c:v>1.37348E-2</c:v>
                </c:pt>
                <c:pt idx="170">
                  <c:v>1.0429799999999999E-2</c:v>
                </c:pt>
                <c:pt idx="171">
                  <c:v>1.0794399999999999E-2</c:v>
                </c:pt>
                <c:pt idx="172">
                  <c:v>9.9725000000000005E-3</c:v>
                </c:pt>
                <c:pt idx="173">
                  <c:v>1.0117299999999999E-2</c:v>
                </c:pt>
                <c:pt idx="174">
                  <c:v>1.22507E-2</c:v>
                </c:pt>
                <c:pt idx="175">
                  <c:v>1.3310000000000001E-2</c:v>
                </c:pt>
                <c:pt idx="176">
                  <c:v>1.1138199999999999E-2</c:v>
                </c:pt>
                <c:pt idx="177">
                  <c:v>1.07522E-2</c:v>
                </c:pt>
                <c:pt idx="178">
                  <c:v>1.3263E-2</c:v>
                </c:pt>
                <c:pt idx="179">
                  <c:v>1.20064E-2</c:v>
                </c:pt>
                <c:pt idx="180">
                  <c:v>1.36971E-2</c:v>
                </c:pt>
                <c:pt idx="181">
                  <c:v>1.0674700000000001E-2</c:v>
                </c:pt>
                <c:pt idx="182">
                  <c:v>1.34761E-2</c:v>
                </c:pt>
                <c:pt idx="183">
                  <c:v>1.8570400000000001E-2</c:v>
                </c:pt>
                <c:pt idx="184">
                  <c:v>1.8135999999999999E-2</c:v>
                </c:pt>
                <c:pt idx="185">
                  <c:v>1.5682499999999999E-2</c:v>
                </c:pt>
                <c:pt idx="186">
                  <c:v>1.3931600000000001E-2</c:v>
                </c:pt>
                <c:pt idx="187">
                  <c:v>1.6820100000000001E-2</c:v>
                </c:pt>
                <c:pt idx="188">
                  <c:v>1.1262899999999999E-2</c:v>
                </c:pt>
                <c:pt idx="189">
                  <c:v>1.2489500000000001E-2</c:v>
                </c:pt>
                <c:pt idx="190">
                  <c:v>1.3976799999999999E-2</c:v>
                </c:pt>
                <c:pt idx="191">
                  <c:v>1.1251000000000001E-2</c:v>
                </c:pt>
                <c:pt idx="192">
                  <c:v>9.1497999999999996E-3</c:v>
                </c:pt>
                <c:pt idx="193">
                  <c:v>8.6511999999999995E-3</c:v>
                </c:pt>
                <c:pt idx="194">
                  <c:v>1.1220000000000001E-2</c:v>
                </c:pt>
                <c:pt idx="195">
                  <c:v>1.2370300000000001E-2</c:v>
                </c:pt>
                <c:pt idx="196">
                  <c:v>1.0033800000000001E-2</c:v>
                </c:pt>
                <c:pt idx="197">
                  <c:v>1.06328E-2</c:v>
                </c:pt>
                <c:pt idx="198">
                  <c:v>1.0368799999999999E-2</c:v>
                </c:pt>
                <c:pt idx="199">
                  <c:v>1.54681E-2</c:v>
                </c:pt>
                <c:pt idx="200">
                  <c:v>1.4035300000000001E-2</c:v>
                </c:pt>
                <c:pt idx="201">
                  <c:v>1.6632899999999999E-2</c:v>
                </c:pt>
                <c:pt idx="202">
                  <c:v>1.6316000000000001E-2</c:v>
                </c:pt>
                <c:pt idx="203">
                  <c:v>1.67571E-2</c:v>
                </c:pt>
                <c:pt idx="204">
                  <c:v>1.5230799999999999E-2</c:v>
                </c:pt>
                <c:pt idx="205">
                  <c:v>1.06795E-2</c:v>
                </c:pt>
                <c:pt idx="206">
                  <c:v>1.31354E-2</c:v>
                </c:pt>
                <c:pt idx="207">
                  <c:v>1.06482E-2</c:v>
                </c:pt>
                <c:pt idx="208">
                  <c:v>1.2880300000000001E-2</c:v>
                </c:pt>
                <c:pt idx="209">
                  <c:v>1.6786100000000002E-2</c:v>
                </c:pt>
                <c:pt idx="210">
                  <c:v>1.11875E-2</c:v>
                </c:pt>
                <c:pt idx="211">
                  <c:v>1.0105599999999999E-2</c:v>
                </c:pt>
                <c:pt idx="212">
                  <c:v>1.5155399999999999E-2</c:v>
                </c:pt>
                <c:pt idx="213">
                  <c:v>1.42468E-2</c:v>
                </c:pt>
                <c:pt idx="214">
                  <c:v>2.0825799999999998E-2</c:v>
                </c:pt>
                <c:pt idx="215">
                  <c:v>1.3993800000000001E-2</c:v>
                </c:pt>
                <c:pt idx="216">
                  <c:v>1.0267099999999999E-2</c:v>
                </c:pt>
                <c:pt idx="217">
                  <c:v>2.5806800000000001E-2</c:v>
                </c:pt>
                <c:pt idx="218">
                  <c:v>2.7573899999999998E-2</c:v>
                </c:pt>
                <c:pt idx="219">
                  <c:v>1.4814600000000001E-2</c:v>
                </c:pt>
                <c:pt idx="220">
                  <c:v>1.75096E-2</c:v>
                </c:pt>
                <c:pt idx="221">
                  <c:v>2.8521000000000001E-2</c:v>
                </c:pt>
                <c:pt idx="222">
                  <c:v>1.6124599999999999E-2</c:v>
                </c:pt>
                <c:pt idx="223">
                  <c:v>1.51132E-2</c:v>
                </c:pt>
                <c:pt idx="224">
                  <c:v>1.6083400000000001E-2</c:v>
                </c:pt>
                <c:pt idx="225">
                  <c:v>2.20851E-2</c:v>
                </c:pt>
                <c:pt idx="226">
                  <c:v>4.7435499999999998E-2</c:v>
                </c:pt>
                <c:pt idx="227">
                  <c:v>4.9988499999999998E-2</c:v>
                </c:pt>
                <c:pt idx="228">
                  <c:v>1.40406E-2</c:v>
                </c:pt>
                <c:pt idx="229">
                  <c:v>1.4027700000000001E-2</c:v>
                </c:pt>
                <c:pt idx="230">
                  <c:v>1.2024399999999999E-2</c:v>
                </c:pt>
                <c:pt idx="231">
                  <c:v>1.4645E-2</c:v>
                </c:pt>
                <c:pt idx="232">
                  <c:v>1.7092099999999999E-2</c:v>
                </c:pt>
                <c:pt idx="233">
                  <c:v>1.4937199999999999E-2</c:v>
                </c:pt>
                <c:pt idx="234">
                  <c:v>1.2383E-2</c:v>
                </c:pt>
                <c:pt idx="235">
                  <c:v>1.0629599999999999E-2</c:v>
                </c:pt>
                <c:pt idx="236">
                  <c:v>1.33288E-2</c:v>
                </c:pt>
                <c:pt idx="237">
                  <c:v>1.2142699999999999E-2</c:v>
                </c:pt>
                <c:pt idx="238">
                  <c:v>1.1657600000000001E-2</c:v>
                </c:pt>
                <c:pt idx="239">
                  <c:v>1.46312E-2</c:v>
                </c:pt>
                <c:pt idx="240">
                  <c:v>1.48535E-2</c:v>
                </c:pt>
                <c:pt idx="241">
                  <c:v>2.0291500000000001E-2</c:v>
                </c:pt>
                <c:pt idx="242">
                  <c:v>3.6095200000000001E-2</c:v>
                </c:pt>
                <c:pt idx="243">
                  <c:v>2.5023699999999999E-2</c:v>
                </c:pt>
                <c:pt idx="244">
                  <c:v>1.34853E-2</c:v>
                </c:pt>
                <c:pt idx="245">
                  <c:v>1.2449099999999999E-2</c:v>
                </c:pt>
                <c:pt idx="246">
                  <c:v>2.8257899999999999E-2</c:v>
                </c:pt>
                <c:pt idx="247">
                  <c:v>3.9180699999999999E-2</c:v>
                </c:pt>
                <c:pt idx="248">
                  <c:v>1.7793300000000001E-2</c:v>
                </c:pt>
                <c:pt idx="249">
                  <c:v>1.6105399999999999E-2</c:v>
                </c:pt>
                <c:pt idx="250">
                  <c:v>1.15377E-2</c:v>
                </c:pt>
                <c:pt idx="251">
                  <c:v>2.22125E-2</c:v>
                </c:pt>
                <c:pt idx="252">
                  <c:v>1.36431E-2</c:v>
                </c:pt>
                <c:pt idx="253">
                  <c:v>1.5205700000000001E-2</c:v>
                </c:pt>
                <c:pt idx="254">
                  <c:v>1.42264E-2</c:v>
                </c:pt>
                <c:pt idx="255">
                  <c:v>1.5558799999999999E-2</c:v>
                </c:pt>
                <c:pt idx="256">
                  <c:v>1.21244E-2</c:v>
                </c:pt>
                <c:pt idx="257">
                  <c:v>1.5505100000000001E-2</c:v>
                </c:pt>
                <c:pt idx="258">
                  <c:v>2.3072100000000002E-2</c:v>
                </c:pt>
                <c:pt idx="259">
                  <c:v>1.9676099999999998E-2</c:v>
                </c:pt>
                <c:pt idx="260">
                  <c:v>2.35502E-2</c:v>
                </c:pt>
                <c:pt idx="261">
                  <c:v>1.9702999999999998E-2</c:v>
                </c:pt>
                <c:pt idx="262">
                  <c:v>2.1611499999999999E-2</c:v>
                </c:pt>
                <c:pt idx="263">
                  <c:v>2.7845999999999999E-2</c:v>
                </c:pt>
                <c:pt idx="264">
                  <c:v>2.9856899999999999E-2</c:v>
                </c:pt>
                <c:pt idx="265">
                  <c:v>2.4355399999999999E-2</c:v>
                </c:pt>
                <c:pt idx="266">
                  <c:v>3.7737399999999997E-2</c:v>
                </c:pt>
                <c:pt idx="267">
                  <c:v>2.40825E-2</c:v>
                </c:pt>
                <c:pt idx="268">
                  <c:v>3.83726E-2</c:v>
                </c:pt>
                <c:pt idx="269">
                  <c:v>2.4787400000000001E-2</c:v>
                </c:pt>
                <c:pt idx="270">
                  <c:v>1.8742200000000001E-2</c:v>
                </c:pt>
                <c:pt idx="271">
                  <c:v>1.8972599999999999E-2</c:v>
                </c:pt>
                <c:pt idx="272">
                  <c:v>2.9366199999999999E-2</c:v>
                </c:pt>
                <c:pt idx="273">
                  <c:v>3.85128E-2</c:v>
                </c:pt>
                <c:pt idx="274">
                  <c:v>1.57792E-2</c:v>
                </c:pt>
                <c:pt idx="275">
                  <c:v>1.3897100000000001E-2</c:v>
                </c:pt>
                <c:pt idx="276">
                  <c:v>1.5523199999999999E-2</c:v>
                </c:pt>
                <c:pt idx="277">
                  <c:v>2.4938800000000001E-2</c:v>
                </c:pt>
                <c:pt idx="278">
                  <c:v>3.0185699999999999E-2</c:v>
                </c:pt>
                <c:pt idx="279">
                  <c:v>2.0208500000000001E-2</c:v>
                </c:pt>
                <c:pt idx="280">
                  <c:v>2.1817E-2</c:v>
                </c:pt>
                <c:pt idx="281">
                  <c:v>3.20591E-2</c:v>
                </c:pt>
                <c:pt idx="282">
                  <c:v>1.5837799999999999E-2</c:v>
                </c:pt>
                <c:pt idx="283">
                  <c:v>1.18937E-2</c:v>
                </c:pt>
                <c:pt idx="284">
                  <c:v>1.6428399999999999E-2</c:v>
                </c:pt>
                <c:pt idx="285">
                  <c:v>1.5942899999999999E-2</c:v>
                </c:pt>
                <c:pt idx="286">
                  <c:v>1.9112000000000001E-2</c:v>
                </c:pt>
                <c:pt idx="287">
                  <c:v>1.7054E-2</c:v>
                </c:pt>
                <c:pt idx="288">
                  <c:v>1.4959699999999999E-2</c:v>
                </c:pt>
                <c:pt idx="289">
                  <c:v>1.70948E-2</c:v>
                </c:pt>
                <c:pt idx="290">
                  <c:v>5.3970200000000003E-2</c:v>
                </c:pt>
                <c:pt idx="291">
                  <c:v>2.01175E-2</c:v>
                </c:pt>
                <c:pt idx="292">
                  <c:v>2.0208899999999998E-2</c:v>
                </c:pt>
                <c:pt idx="293">
                  <c:v>1.6241599999999998E-2</c:v>
                </c:pt>
                <c:pt idx="294">
                  <c:v>1.1526399999999999E-2</c:v>
                </c:pt>
                <c:pt idx="295">
                  <c:v>1.90666E-2</c:v>
                </c:pt>
                <c:pt idx="296">
                  <c:v>3.04671E-2</c:v>
                </c:pt>
                <c:pt idx="297">
                  <c:v>2.6388499999999999E-2</c:v>
                </c:pt>
                <c:pt idx="298">
                  <c:v>2.10003E-2</c:v>
                </c:pt>
                <c:pt idx="299">
                  <c:v>1.5877499999999999E-2</c:v>
                </c:pt>
                <c:pt idx="300">
                  <c:v>1.7458600000000001E-2</c:v>
                </c:pt>
                <c:pt idx="301">
                  <c:v>2.1056499999999999E-2</c:v>
                </c:pt>
                <c:pt idx="302">
                  <c:v>2.3364300000000001E-2</c:v>
                </c:pt>
                <c:pt idx="303">
                  <c:v>1.7050300000000001E-2</c:v>
                </c:pt>
                <c:pt idx="304">
                  <c:v>1.6808300000000002E-2</c:v>
                </c:pt>
                <c:pt idx="305">
                  <c:v>1.6433199999999999E-2</c:v>
                </c:pt>
                <c:pt idx="306">
                  <c:v>1.3474399999999999E-2</c:v>
                </c:pt>
                <c:pt idx="307">
                  <c:v>1.4884100000000001E-2</c:v>
                </c:pt>
                <c:pt idx="308">
                  <c:v>1.55885E-2</c:v>
                </c:pt>
                <c:pt idx="309">
                  <c:v>1.6431500000000002E-2</c:v>
                </c:pt>
                <c:pt idx="310">
                  <c:v>1.4187200000000001E-2</c:v>
                </c:pt>
                <c:pt idx="311">
                  <c:v>2.8954799999999999E-2</c:v>
                </c:pt>
                <c:pt idx="312">
                  <c:v>2.4248499999999999E-2</c:v>
                </c:pt>
                <c:pt idx="313">
                  <c:v>2.2544000000000002E-2</c:v>
                </c:pt>
                <c:pt idx="314">
                  <c:v>1.5597E-2</c:v>
                </c:pt>
                <c:pt idx="315">
                  <c:v>1.6412699999999999E-2</c:v>
                </c:pt>
                <c:pt idx="316">
                  <c:v>1.7055299999999999E-2</c:v>
                </c:pt>
                <c:pt idx="317">
                  <c:v>2.5547199999999999E-2</c:v>
                </c:pt>
                <c:pt idx="318">
                  <c:v>3.93207E-2</c:v>
                </c:pt>
                <c:pt idx="319">
                  <c:v>1.6226399999999998E-2</c:v>
                </c:pt>
                <c:pt idx="320">
                  <c:v>2.60991E-2</c:v>
                </c:pt>
                <c:pt idx="321">
                  <c:v>2.1815600000000001E-2</c:v>
                </c:pt>
                <c:pt idx="322">
                  <c:v>2.1523299999999999E-2</c:v>
                </c:pt>
                <c:pt idx="323">
                  <c:v>2.0818400000000001E-2</c:v>
                </c:pt>
                <c:pt idx="324">
                  <c:v>1.70907E-2</c:v>
                </c:pt>
                <c:pt idx="325">
                  <c:v>2.21149E-2</c:v>
                </c:pt>
                <c:pt idx="326">
                  <c:v>2.4084899999999999E-2</c:v>
                </c:pt>
                <c:pt idx="327">
                  <c:v>2.4186900000000001E-2</c:v>
                </c:pt>
                <c:pt idx="328">
                  <c:v>1.5818499999999999E-2</c:v>
                </c:pt>
                <c:pt idx="329">
                  <c:v>1.3664900000000001E-2</c:v>
                </c:pt>
                <c:pt idx="330">
                  <c:v>1.6980700000000001E-2</c:v>
                </c:pt>
                <c:pt idx="331">
                  <c:v>2.2644399999999999E-2</c:v>
                </c:pt>
                <c:pt idx="332">
                  <c:v>2.69982E-2</c:v>
                </c:pt>
                <c:pt idx="333">
                  <c:v>3.8838600000000001E-2</c:v>
                </c:pt>
                <c:pt idx="334">
                  <c:v>5.28461E-2</c:v>
                </c:pt>
                <c:pt idx="335">
                  <c:v>4.5860199999999997E-2</c:v>
                </c:pt>
                <c:pt idx="336">
                  <c:v>3.8920799999999998E-2</c:v>
                </c:pt>
                <c:pt idx="337">
                  <c:v>1.5673699999999999E-2</c:v>
                </c:pt>
                <c:pt idx="338">
                  <c:v>1.62653E-2</c:v>
                </c:pt>
                <c:pt idx="339">
                  <c:v>2.1324099999999999E-2</c:v>
                </c:pt>
                <c:pt idx="340">
                  <c:v>2.6637899999999999E-2</c:v>
                </c:pt>
                <c:pt idx="341">
                  <c:v>2.3027700000000002E-2</c:v>
                </c:pt>
                <c:pt idx="342">
                  <c:v>2.67815E-2</c:v>
                </c:pt>
                <c:pt idx="343">
                  <c:v>1.6621299999999999E-2</c:v>
                </c:pt>
                <c:pt idx="344">
                  <c:v>1.8869400000000001E-2</c:v>
                </c:pt>
                <c:pt idx="345">
                  <c:v>1.7328199999999998E-2</c:v>
                </c:pt>
                <c:pt idx="346">
                  <c:v>3.2127900000000001E-2</c:v>
                </c:pt>
                <c:pt idx="347">
                  <c:v>2.3531400000000001E-2</c:v>
                </c:pt>
                <c:pt idx="348">
                  <c:v>3.0172899999999999E-2</c:v>
                </c:pt>
                <c:pt idx="349">
                  <c:v>2.8377800000000002E-2</c:v>
                </c:pt>
                <c:pt idx="350">
                  <c:v>2.4745699999999999E-2</c:v>
                </c:pt>
                <c:pt idx="351">
                  <c:v>1.8528699999999999E-2</c:v>
                </c:pt>
                <c:pt idx="352">
                  <c:v>1.9288099999999999E-2</c:v>
                </c:pt>
                <c:pt idx="353">
                  <c:v>2.8301400000000001E-2</c:v>
                </c:pt>
                <c:pt idx="354">
                  <c:v>2.2639300000000001E-2</c:v>
                </c:pt>
                <c:pt idx="355">
                  <c:v>2.1199099999999999E-2</c:v>
                </c:pt>
                <c:pt idx="356">
                  <c:v>2.1805600000000001E-2</c:v>
                </c:pt>
                <c:pt idx="357">
                  <c:v>3.3047300000000002E-2</c:v>
                </c:pt>
                <c:pt idx="358">
                  <c:v>3.4990300000000002E-2</c:v>
                </c:pt>
                <c:pt idx="359">
                  <c:v>2.7979E-2</c:v>
                </c:pt>
                <c:pt idx="360">
                  <c:v>2.37822E-2</c:v>
                </c:pt>
                <c:pt idx="361">
                  <c:v>6.03162E-2</c:v>
                </c:pt>
                <c:pt idx="362">
                  <c:v>1.9183499999999999E-2</c:v>
                </c:pt>
                <c:pt idx="363">
                  <c:v>1.7111700000000001E-2</c:v>
                </c:pt>
                <c:pt idx="364">
                  <c:v>1.8146099999999998E-2</c:v>
                </c:pt>
                <c:pt idx="365">
                  <c:v>1.7567699999999999E-2</c:v>
                </c:pt>
                <c:pt idx="366">
                  <c:v>1.7827099999999999E-2</c:v>
                </c:pt>
                <c:pt idx="367">
                  <c:v>2.1057699999999999E-2</c:v>
                </c:pt>
                <c:pt idx="368">
                  <c:v>1.7187500000000001E-2</c:v>
                </c:pt>
                <c:pt idx="369">
                  <c:v>2.72091E-2</c:v>
                </c:pt>
                <c:pt idx="370">
                  <c:v>2.2193899999999999E-2</c:v>
                </c:pt>
                <c:pt idx="371">
                  <c:v>1.6963599999999999E-2</c:v>
                </c:pt>
                <c:pt idx="372">
                  <c:v>2.5101200000000001E-2</c:v>
                </c:pt>
                <c:pt idx="373">
                  <c:v>4.2261800000000002E-2</c:v>
                </c:pt>
                <c:pt idx="374">
                  <c:v>2.66143E-2</c:v>
                </c:pt>
                <c:pt idx="375">
                  <c:v>1.67274E-2</c:v>
                </c:pt>
                <c:pt idx="376">
                  <c:v>2.2458100000000002E-2</c:v>
                </c:pt>
                <c:pt idx="377">
                  <c:v>4.2458700000000002E-2</c:v>
                </c:pt>
                <c:pt idx="378">
                  <c:v>4.3010199999999998E-2</c:v>
                </c:pt>
                <c:pt idx="379">
                  <c:v>4.4828600000000003E-2</c:v>
                </c:pt>
                <c:pt idx="380">
                  <c:v>4.4997500000000003E-2</c:v>
                </c:pt>
                <c:pt idx="381">
                  <c:v>2.1438700000000002E-2</c:v>
                </c:pt>
                <c:pt idx="382">
                  <c:v>2.88185E-2</c:v>
                </c:pt>
                <c:pt idx="383">
                  <c:v>2.5878700000000001E-2</c:v>
                </c:pt>
                <c:pt idx="384">
                  <c:v>2.1001800000000001E-2</c:v>
                </c:pt>
                <c:pt idx="385">
                  <c:v>1.5878900000000001E-2</c:v>
                </c:pt>
                <c:pt idx="386">
                  <c:v>1.9628099999999999E-2</c:v>
                </c:pt>
                <c:pt idx="387">
                  <c:v>1.95812E-2</c:v>
                </c:pt>
                <c:pt idx="388">
                  <c:v>4.0890599999999999E-2</c:v>
                </c:pt>
                <c:pt idx="389">
                  <c:v>3.3104300000000003E-2</c:v>
                </c:pt>
                <c:pt idx="390">
                  <c:v>3.6460399999999997E-2</c:v>
                </c:pt>
                <c:pt idx="391">
                  <c:v>1.91308E-2</c:v>
                </c:pt>
                <c:pt idx="392">
                  <c:v>2.3037100000000001E-2</c:v>
                </c:pt>
                <c:pt idx="393">
                  <c:v>2.03611E-2</c:v>
                </c:pt>
                <c:pt idx="394">
                  <c:v>1.8208599999999998E-2</c:v>
                </c:pt>
                <c:pt idx="395">
                  <c:v>2.0611600000000001E-2</c:v>
                </c:pt>
                <c:pt idx="396">
                  <c:v>2.6293500000000001E-2</c:v>
                </c:pt>
                <c:pt idx="397">
                  <c:v>2.0725E-2</c:v>
                </c:pt>
                <c:pt idx="398">
                  <c:v>2.50095E-2</c:v>
                </c:pt>
                <c:pt idx="399">
                  <c:v>3.0857099999999998E-2</c:v>
                </c:pt>
                <c:pt idx="400">
                  <c:v>1.9752700000000002E-2</c:v>
                </c:pt>
                <c:pt idx="401">
                  <c:v>2.3548099999999999E-2</c:v>
                </c:pt>
                <c:pt idx="402">
                  <c:v>1.96139E-2</c:v>
                </c:pt>
                <c:pt idx="403">
                  <c:v>1.9900899999999999E-2</c:v>
                </c:pt>
                <c:pt idx="404">
                  <c:v>3.3577000000000003E-2</c:v>
                </c:pt>
                <c:pt idx="405">
                  <c:v>3.2135299999999999E-2</c:v>
                </c:pt>
                <c:pt idx="406">
                  <c:v>2.33277E-2</c:v>
                </c:pt>
                <c:pt idx="407">
                  <c:v>2.1715100000000001E-2</c:v>
                </c:pt>
                <c:pt idx="408">
                  <c:v>2.0305799999999999E-2</c:v>
                </c:pt>
                <c:pt idx="409">
                  <c:v>2.01748E-2</c:v>
                </c:pt>
                <c:pt idx="410">
                  <c:v>2.26348E-2</c:v>
                </c:pt>
                <c:pt idx="411">
                  <c:v>2.9095800000000002E-2</c:v>
                </c:pt>
                <c:pt idx="412">
                  <c:v>1.8471899999999999E-2</c:v>
                </c:pt>
                <c:pt idx="413">
                  <c:v>1.9367700000000002E-2</c:v>
                </c:pt>
                <c:pt idx="414">
                  <c:v>1.8190600000000001E-2</c:v>
                </c:pt>
                <c:pt idx="415">
                  <c:v>2.1231300000000002E-2</c:v>
                </c:pt>
                <c:pt idx="416">
                  <c:v>2.28615E-2</c:v>
                </c:pt>
                <c:pt idx="417">
                  <c:v>2.23351E-2</c:v>
                </c:pt>
                <c:pt idx="418">
                  <c:v>2.1222999999999999E-2</c:v>
                </c:pt>
                <c:pt idx="419">
                  <c:v>4.27055E-2</c:v>
                </c:pt>
                <c:pt idx="420">
                  <c:v>6.2148599999999998E-2</c:v>
                </c:pt>
                <c:pt idx="421">
                  <c:v>3.1734900000000003E-2</c:v>
                </c:pt>
                <c:pt idx="422">
                  <c:v>5.5114299999999998E-2</c:v>
                </c:pt>
                <c:pt idx="423">
                  <c:v>2.61967E-2</c:v>
                </c:pt>
                <c:pt idx="424">
                  <c:v>1.7707799999999999E-2</c:v>
                </c:pt>
                <c:pt idx="425">
                  <c:v>1.9949499999999998E-2</c:v>
                </c:pt>
                <c:pt idx="426">
                  <c:v>1.8649599999999999E-2</c:v>
                </c:pt>
                <c:pt idx="427">
                  <c:v>2.3784900000000001E-2</c:v>
                </c:pt>
                <c:pt idx="428">
                  <c:v>2.2388700000000001E-2</c:v>
                </c:pt>
                <c:pt idx="429">
                  <c:v>2.6977399999999999E-2</c:v>
                </c:pt>
                <c:pt idx="430">
                  <c:v>2.8222000000000001E-2</c:v>
                </c:pt>
                <c:pt idx="431">
                  <c:v>2.1714500000000001E-2</c:v>
                </c:pt>
                <c:pt idx="432">
                  <c:v>2.7175499999999998E-2</c:v>
                </c:pt>
                <c:pt idx="433">
                  <c:v>3.7582200000000003E-2</c:v>
                </c:pt>
                <c:pt idx="434">
                  <c:v>4.6997299999999999E-2</c:v>
                </c:pt>
                <c:pt idx="435">
                  <c:v>6.4934099999999995E-2</c:v>
                </c:pt>
                <c:pt idx="436">
                  <c:v>4.7865900000000003E-2</c:v>
                </c:pt>
                <c:pt idx="437">
                  <c:v>2.37395E-2</c:v>
                </c:pt>
                <c:pt idx="438">
                  <c:v>1.9095399999999998E-2</c:v>
                </c:pt>
                <c:pt idx="439">
                  <c:v>4.3432499999999999E-2</c:v>
                </c:pt>
                <c:pt idx="440">
                  <c:v>3.0207600000000001E-2</c:v>
                </c:pt>
                <c:pt idx="441">
                  <c:v>1.5831399999999999E-2</c:v>
                </c:pt>
                <c:pt idx="442">
                  <c:v>2.0899000000000001E-2</c:v>
                </c:pt>
                <c:pt idx="443">
                  <c:v>2.2861200000000002E-2</c:v>
                </c:pt>
                <c:pt idx="444">
                  <c:v>2.44586E-2</c:v>
                </c:pt>
                <c:pt idx="445">
                  <c:v>1.9848299999999999E-2</c:v>
                </c:pt>
                <c:pt idx="446">
                  <c:v>2.0704199999999999E-2</c:v>
                </c:pt>
                <c:pt idx="447">
                  <c:v>2.66377E-2</c:v>
                </c:pt>
                <c:pt idx="448">
                  <c:v>3.8641500000000002E-2</c:v>
                </c:pt>
                <c:pt idx="449">
                  <c:v>2.6977600000000001E-2</c:v>
                </c:pt>
                <c:pt idx="450">
                  <c:v>2.2945900000000002E-2</c:v>
                </c:pt>
                <c:pt idx="451">
                  <c:v>3.3009999999999998E-2</c:v>
                </c:pt>
                <c:pt idx="452">
                  <c:v>2.9967400000000002E-2</c:v>
                </c:pt>
                <c:pt idx="453">
                  <c:v>2.41579E-2</c:v>
                </c:pt>
                <c:pt idx="454">
                  <c:v>3.5789300000000003E-2</c:v>
                </c:pt>
                <c:pt idx="455">
                  <c:v>4.3654900000000003E-2</c:v>
                </c:pt>
                <c:pt idx="456">
                  <c:v>2.2018599999999999E-2</c:v>
                </c:pt>
                <c:pt idx="457">
                  <c:v>3.9419000000000003E-2</c:v>
                </c:pt>
                <c:pt idx="458">
                  <c:v>3.1797899999999997E-2</c:v>
                </c:pt>
                <c:pt idx="459">
                  <c:v>2.16738E-2</c:v>
                </c:pt>
                <c:pt idx="460">
                  <c:v>2.77396E-2</c:v>
                </c:pt>
                <c:pt idx="461">
                  <c:v>2.0767000000000001E-2</c:v>
                </c:pt>
                <c:pt idx="462">
                  <c:v>2.21861E-2</c:v>
                </c:pt>
                <c:pt idx="463">
                  <c:v>3.22787E-2</c:v>
                </c:pt>
                <c:pt idx="464">
                  <c:v>2.5040199999999999E-2</c:v>
                </c:pt>
                <c:pt idx="465">
                  <c:v>2.21201E-2</c:v>
                </c:pt>
                <c:pt idx="466">
                  <c:v>4.2629899999999998E-2</c:v>
                </c:pt>
                <c:pt idx="467">
                  <c:v>2.88775E-2</c:v>
                </c:pt>
                <c:pt idx="468">
                  <c:v>3.5829100000000003E-2</c:v>
                </c:pt>
                <c:pt idx="469">
                  <c:v>4.0325899999999998E-2</c:v>
                </c:pt>
                <c:pt idx="470">
                  <c:v>4.4847100000000001E-2</c:v>
                </c:pt>
                <c:pt idx="471">
                  <c:v>3.7896899999999997E-2</c:v>
                </c:pt>
                <c:pt idx="472">
                  <c:v>3.2882799999999997E-2</c:v>
                </c:pt>
                <c:pt idx="473">
                  <c:v>2.12233E-2</c:v>
                </c:pt>
                <c:pt idx="474">
                  <c:v>2.23813E-2</c:v>
                </c:pt>
                <c:pt idx="475">
                  <c:v>2.4896700000000001E-2</c:v>
                </c:pt>
                <c:pt idx="476">
                  <c:v>4.8629199999999997E-2</c:v>
                </c:pt>
                <c:pt idx="477">
                  <c:v>3.5392100000000003E-2</c:v>
                </c:pt>
                <c:pt idx="478">
                  <c:v>4.2264299999999998E-2</c:v>
                </c:pt>
                <c:pt idx="479">
                  <c:v>2.39026E-2</c:v>
                </c:pt>
                <c:pt idx="480">
                  <c:v>2.88436E-2</c:v>
                </c:pt>
                <c:pt idx="481">
                  <c:v>4.2550600000000001E-2</c:v>
                </c:pt>
                <c:pt idx="482">
                  <c:v>2.4510000000000001E-2</c:v>
                </c:pt>
                <c:pt idx="483">
                  <c:v>1.9947900000000001E-2</c:v>
                </c:pt>
                <c:pt idx="484">
                  <c:v>2.62645E-2</c:v>
                </c:pt>
                <c:pt idx="485">
                  <c:v>2.3442399999999999E-2</c:v>
                </c:pt>
                <c:pt idx="486">
                  <c:v>4.2115899999999998E-2</c:v>
                </c:pt>
                <c:pt idx="487">
                  <c:v>3.2578999999999997E-2</c:v>
                </c:pt>
                <c:pt idx="488">
                  <c:v>2.6824400000000002E-2</c:v>
                </c:pt>
                <c:pt idx="489">
                  <c:v>2.1177100000000001E-2</c:v>
                </c:pt>
                <c:pt idx="490">
                  <c:v>2.13759E-2</c:v>
                </c:pt>
                <c:pt idx="491">
                  <c:v>7.1637800000000001E-2</c:v>
                </c:pt>
                <c:pt idx="492">
                  <c:v>3.44917E-2</c:v>
                </c:pt>
                <c:pt idx="493">
                  <c:v>2.2642200000000001E-2</c:v>
                </c:pt>
                <c:pt idx="494">
                  <c:v>4.3548999999999997E-2</c:v>
                </c:pt>
                <c:pt idx="495">
                  <c:v>2.4221599999999999E-2</c:v>
                </c:pt>
                <c:pt idx="496">
                  <c:v>2.5164099999999998E-2</c:v>
                </c:pt>
                <c:pt idx="497">
                  <c:v>2.29579E-2</c:v>
                </c:pt>
                <c:pt idx="498">
                  <c:v>2.50511E-2</c:v>
                </c:pt>
                <c:pt idx="499">
                  <c:v>2.6095900000000002E-2</c:v>
                </c:pt>
                <c:pt idx="500">
                  <c:v>4.29907E-2</c:v>
                </c:pt>
                <c:pt idx="501">
                  <c:v>4.4848300000000001E-2</c:v>
                </c:pt>
                <c:pt idx="502">
                  <c:v>4.36719E-2</c:v>
                </c:pt>
                <c:pt idx="503">
                  <c:v>2.7084199999999999E-2</c:v>
                </c:pt>
                <c:pt idx="504">
                  <c:v>2.6126199999999999E-2</c:v>
                </c:pt>
                <c:pt idx="505">
                  <c:v>3.2659599999999997E-2</c:v>
                </c:pt>
                <c:pt idx="506">
                  <c:v>2.4349099999999999E-2</c:v>
                </c:pt>
                <c:pt idx="507">
                  <c:v>2.5263000000000001E-2</c:v>
                </c:pt>
                <c:pt idx="508">
                  <c:v>3.1616999999999999E-2</c:v>
                </c:pt>
                <c:pt idx="509">
                  <c:v>3.4218800000000001E-2</c:v>
                </c:pt>
                <c:pt idx="510">
                  <c:v>4.4863100000000003E-2</c:v>
                </c:pt>
                <c:pt idx="511">
                  <c:v>3.6179200000000002E-2</c:v>
                </c:pt>
                <c:pt idx="512">
                  <c:v>5.3804100000000001E-2</c:v>
                </c:pt>
                <c:pt idx="513">
                  <c:v>3.8993699999999999E-2</c:v>
                </c:pt>
                <c:pt idx="514">
                  <c:v>3.5853900000000001E-2</c:v>
                </c:pt>
                <c:pt idx="515">
                  <c:v>2.2722200000000001E-2</c:v>
                </c:pt>
                <c:pt idx="516">
                  <c:v>2.5805399999999999E-2</c:v>
                </c:pt>
                <c:pt idx="517">
                  <c:v>2.3760799999999999E-2</c:v>
                </c:pt>
                <c:pt idx="518">
                  <c:v>2.6040399999999998E-2</c:v>
                </c:pt>
                <c:pt idx="519">
                  <c:v>2.8694999999999998E-2</c:v>
                </c:pt>
                <c:pt idx="520">
                  <c:v>2.55839E-2</c:v>
                </c:pt>
                <c:pt idx="521">
                  <c:v>2.57808E-2</c:v>
                </c:pt>
                <c:pt idx="522">
                  <c:v>5.07161E-2</c:v>
                </c:pt>
                <c:pt idx="523">
                  <c:v>2.6234400000000001E-2</c:v>
                </c:pt>
                <c:pt idx="524">
                  <c:v>3.4928300000000002E-2</c:v>
                </c:pt>
                <c:pt idx="525">
                  <c:v>2.24905E-2</c:v>
                </c:pt>
                <c:pt idx="526">
                  <c:v>3.4576999999999997E-2</c:v>
                </c:pt>
                <c:pt idx="527">
                  <c:v>2.5502400000000001E-2</c:v>
                </c:pt>
                <c:pt idx="528">
                  <c:v>1.8914199999999999E-2</c:v>
                </c:pt>
                <c:pt idx="529">
                  <c:v>2.3260300000000001E-2</c:v>
                </c:pt>
                <c:pt idx="530">
                  <c:v>2.4949900000000001E-2</c:v>
                </c:pt>
                <c:pt idx="531">
                  <c:v>6.18825E-2</c:v>
                </c:pt>
                <c:pt idx="532">
                  <c:v>5.0384699999999998E-2</c:v>
                </c:pt>
                <c:pt idx="533">
                  <c:v>2.58257E-2</c:v>
                </c:pt>
                <c:pt idx="534">
                  <c:v>5.9479900000000002E-2</c:v>
                </c:pt>
                <c:pt idx="535">
                  <c:v>3.07627E-2</c:v>
                </c:pt>
                <c:pt idx="536">
                  <c:v>3.1652800000000002E-2</c:v>
                </c:pt>
                <c:pt idx="537">
                  <c:v>2.4790099999999999E-2</c:v>
                </c:pt>
                <c:pt idx="538">
                  <c:v>2.2459099999999999E-2</c:v>
                </c:pt>
                <c:pt idx="539">
                  <c:v>2.2020000000000001E-2</c:v>
                </c:pt>
                <c:pt idx="540">
                  <c:v>2.5826999999999999E-2</c:v>
                </c:pt>
                <c:pt idx="541">
                  <c:v>2.19724E-2</c:v>
                </c:pt>
                <c:pt idx="542">
                  <c:v>2.32891E-2</c:v>
                </c:pt>
                <c:pt idx="543">
                  <c:v>2.95535E-2</c:v>
                </c:pt>
                <c:pt idx="544">
                  <c:v>2.4754399999999999E-2</c:v>
                </c:pt>
                <c:pt idx="545">
                  <c:v>2.7446999999999999E-2</c:v>
                </c:pt>
                <c:pt idx="546">
                  <c:v>2.1308899999999999E-2</c:v>
                </c:pt>
                <c:pt idx="547">
                  <c:v>2.90645E-2</c:v>
                </c:pt>
                <c:pt idx="548">
                  <c:v>2.21044E-2</c:v>
                </c:pt>
                <c:pt idx="549">
                  <c:v>2.6865199999999999E-2</c:v>
                </c:pt>
                <c:pt idx="550">
                  <c:v>4.6189399999999999E-2</c:v>
                </c:pt>
                <c:pt idx="551">
                  <c:v>2.3873999999999999E-2</c:v>
                </c:pt>
                <c:pt idx="552">
                  <c:v>2.5428900000000001E-2</c:v>
                </c:pt>
                <c:pt idx="553">
                  <c:v>5.2660800000000001E-2</c:v>
                </c:pt>
                <c:pt idx="554">
                  <c:v>3.6815899999999999E-2</c:v>
                </c:pt>
                <c:pt idx="555">
                  <c:v>2.5886699999999999E-2</c:v>
                </c:pt>
                <c:pt idx="556">
                  <c:v>2.1797899999999999E-2</c:v>
                </c:pt>
                <c:pt idx="557">
                  <c:v>2.31326E-2</c:v>
                </c:pt>
                <c:pt idx="558">
                  <c:v>2.6055499999999999E-2</c:v>
                </c:pt>
                <c:pt idx="559">
                  <c:v>3.27806E-2</c:v>
                </c:pt>
                <c:pt idx="560">
                  <c:v>6.2058000000000002E-2</c:v>
                </c:pt>
                <c:pt idx="561">
                  <c:v>2.48652E-2</c:v>
                </c:pt>
                <c:pt idx="562">
                  <c:v>3.5416700000000002E-2</c:v>
                </c:pt>
                <c:pt idx="563">
                  <c:v>2.2846100000000001E-2</c:v>
                </c:pt>
                <c:pt idx="564">
                  <c:v>2.83174E-2</c:v>
                </c:pt>
                <c:pt idx="565">
                  <c:v>2.8555000000000001E-2</c:v>
                </c:pt>
                <c:pt idx="566">
                  <c:v>2.78798E-2</c:v>
                </c:pt>
                <c:pt idx="567">
                  <c:v>2.5922199999999999E-2</c:v>
                </c:pt>
                <c:pt idx="568">
                  <c:v>2.4879499999999999E-2</c:v>
                </c:pt>
                <c:pt idx="569">
                  <c:v>2.65537E-2</c:v>
                </c:pt>
                <c:pt idx="570">
                  <c:v>2.3302099999999999E-2</c:v>
                </c:pt>
                <c:pt idx="571">
                  <c:v>2.3989400000000001E-2</c:v>
                </c:pt>
                <c:pt idx="572">
                  <c:v>2.84722E-2</c:v>
                </c:pt>
                <c:pt idx="573">
                  <c:v>3.4447800000000001E-2</c:v>
                </c:pt>
                <c:pt idx="574">
                  <c:v>2.4070899999999999E-2</c:v>
                </c:pt>
                <c:pt idx="575">
                  <c:v>2.41268E-2</c:v>
                </c:pt>
                <c:pt idx="576">
                  <c:v>3.0226099999999999E-2</c:v>
                </c:pt>
                <c:pt idx="577">
                  <c:v>3.9691299999999999E-2</c:v>
                </c:pt>
                <c:pt idx="578">
                  <c:v>1.9181900000000002E-2</c:v>
                </c:pt>
                <c:pt idx="579">
                  <c:v>5.0319500000000003E-2</c:v>
                </c:pt>
                <c:pt idx="580">
                  <c:v>2.20466E-2</c:v>
                </c:pt>
                <c:pt idx="581">
                  <c:v>2.39586E-2</c:v>
                </c:pt>
                <c:pt idx="582">
                  <c:v>4.0676400000000001E-2</c:v>
                </c:pt>
                <c:pt idx="583">
                  <c:v>4.2071799999999999E-2</c:v>
                </c:pt>
                <c:pt idx="584">
                  <c:v>3.40641E-2</c:v>
                </c:pt>
                <c:pt idx="585">
                  <c:v>3.2907699999999998E-2</c:v>
                </c:pt>
                <c:pt idx="586">
                  <c:v>3.8971800000000001E-2</c:v>
                </c:pt>
                <c:pt idx="587">
                  <c:v>2.43646E-2</c:v>
                </c:pt>
                <c:pt idx="588">
                  <c:v>4.3554900000000001E-2</c:v>
                </c:pt>
                <c:pt idx="589">
                  <c:v>2.2529899999999999E-2</c:v>
                </c:pt>
                <c:pt idx="590">
                  <c:v>2.1385000000000001E-2</c:v>
                </c:pt>
                <c:pt idx="591">
                  <c:v>2.6841299999999998E-2</c:v>
                </c:pt>
                <c:pt idx="592">
                  <c:v>2.6487299999999998E-2</c:v>
                </c:pt>
                <c:pt idx="593">
                  <c:v>5.7593999999999999E-2</c:v>
                </c:pt>
                <c:pt idx="594">
                  <c:v>5.5064500000000002E-2</c:v>
                </c:pt>
                <c:pt idx="595">
                  <c:v>2.5491199999999999E-2</c:v>
                </c:pt>
                <c:pt idx="596">
                  <c:v>2.5690600000000001E-2</c:v>
                </c:pt>
                <c:pt idx="597">
                  <c:v>3.6226500000000002E-2</c:v>
                </c:pt>
                <c:pt idx="598">
                  <c:v>2.8531899999999999E-2</c:v>
                </c:pt>
                <c:pt idx="599">
                  <c:v>2.36963E-2</c:v>
                </c:pt>
                <c:pt idx="600">
                  <c:v>2.2183100000000001E-2</c:v>
                </c:pt>
                <c:pt idx="601">
                  <c:v>2.7130000000000001E-2</c:v>
                </c:pt>
                <c:pt idx="602">
                  <c:v>2.7280700000000001E-2</c:v>
                </c:pt>
                <c:pt idx="603">
                  <c:v>2.4150399999999999E-2</c:v>
                </c:pt>
                <c:pt idx="604">
                  <c:v>2.3301800000000001E-2</c:v>
                </c:pt>
                <c:pt idx="605">
                  <c:v>2.47963E-2</c:v>
                </c:pt>
                <c:pt idx="606">
                  <c:v>2.1968000000000001E-2</c:v>
                </c:pt>
                <c:pt idx="607">
                  <c:v>2.22924E-2</c:v>
                </c:pt>
                <c:pt idx="608">
                  <c:v>3.7432399999999998E-2</c:v>
                </c:pt>
                <c:pt idx="609">
                  <c:v>4.0468299999999999E-2</c:v>
                </c:pt>
                <c:pt idx="610">
                  <c:v>2.6591099999999999E-2</c:v>
                </c:pt>
                <c:pt idx="611">
                  <c:v>2.5108999999999999E-2</c:v>
                </c:pt>
                <c:pt idx="612">
                  <c:v>2.7721099999999999E-2</c:v>
                </c:pt>
                <c:pt idx="613">
                  <c:v>2.49605E-2</c:v>
                </c:pt>
                <c:pt idx="614">
                  <c:v>3.4852399999999999E-2</c:v>
                </c:pt>
                <c:pt idx="615">
                  <c:v>3.1116600000000001E-2</c:v>
                </c:pt>
                <c:pt idx="616">
                  <c:v>2.5965800000000001E-2</c:v>
                </c:pt>
                <c:pt idx="617">
                  <c:v>2.6441800000000001E-2</c:v>
                </c:pt>
                <c:pt idx="618">
                  <c:v>3.20164E-2</c:v>
                </c:pt>
                <c:pt idx="619">
                  <c:v>3.29418E-2</c:v>
                </c:pt>
                <c:pt idx="620">
                  <c:v>2.93478E-2</c:v>
                </c:pt>
                <c:pt idx="621">
                  <c:v>2.17696E-2</c:v>
                </c:pt>
                <c:pt idx="622">
                  <c:v>3.6344099999999997E-2</c:v>
                </c:pt>
                <c:pt idx="623">
                  <c:v>6.5397399999999994E-2</c:v>
                </c:pt>
                <c:pt idx="624">
                  <c:v>1.9915800000000001E-2</c:v>
                </c:pt>
                <c:pt idx="625">
                  <c:v>2.7969600000000001E-2</c:v>
                </c:pt>
                <c:pt idx="626">
                  <c:v>2.85545E-2</c:v>
                </c:pt>
                <c:pt idx="627">
                  <c:v>2.6033500000000001E-2</c:v>
                </c:pt>
                <c:pt idx="628">
                  <c:v>3.3181299999999997E-2</c:v>
                </c:pt>
                <c:pt idx="629">
                  <c:v>4.0234499999999999E-2</c:v>
                </c:pt>
                <c:pt idx="630">
                  <c:v>3.0772000000000001E-2</c:v>
                </c:pt>
                <c:pt idx="631">
                  <c:v>3.4371899999999997E-2</c:v>
                </c:pt>
                <c:pt idx="632">
                  <c:v>5.3125899999999997E-2</c:v>
                </c:pt>
                <c:pt idx="633">
                  <c:v>2.19495E-2</c:v>
                </c:pt>
                <c:pt idx="634">
                  <c:v>4.15996E-2</c:v>
                </c:pt>
                <c:pt idx="635">
                  <c:v>2.4865100000000001E-2</c:v>
                </c:pt>
                <c:pt idx="636">
                  <c:v>2.09956E-2</c:v>
                </c:pt>
                <c:pt idx="637">
                  <c:v>4.7943199999999998E-2</c:v>
                </c:pt>
                <c:pt idx="638">
                  <c:v>4.6574600000000001E-2</c:v>
                </c:pt>
                <c:pt idx="639">
                  <c:v>2.98362E-2</c:v>
                </c:pt>
                <c:pt idx="640">
                  <c:v>2.4065799999999998E-2</c:v>
                </c:pt>
                <c:pt idx="641">
                  <c:v>2.78325E-2</c:v>
                </c:pt>
                <c:pt idx="642">
                  <c:v>2.9975999999999999E-2</c:v>
                </c:pt>
                <c:pt idx="643">
                  <c:v>3.2797899999999998E-2</c:v>
                </c:pt>
                <c:pt idx="644">
                  <c:v>3.6207499999999997E-2</c:v>
                </c:pt>
                <c:pt idx="645">
                  <c:v>2.2574500000000001E-2</c:v>
                </c:pt>
                <c:pt idx="646">
                  <c:v>3.3742899999999999E-2</c:v>
                </c:pt>
                <c:pt idx="647">
                  <c:v>3.0849499999999998E-2</c:v>
                </c:pt>
                <c:pt idx="648">
                  <c:v>2.42542E-2</c:v>
                </c:pt>
                <c:pt idx="649">
                  <c:v>2.92667E-2</c:v>
                </c:pt>
                <c:pt idx="650">
                  <c:v>2.4274E-2</c:v>
                </c:pt>
                <c:pt idx="651">
                  <c:v>3.8185299999999998E-2</c:v>
                </c:pt>
                <c:pt idx="652">
                  <c:v>5.9236400000000002E-2</c:v>
                </c:pt>
                <c:pt idx="653">
                  <c:v>6.9474499999999995E-2</c:v>
                </c:pt>
                <c:pt idx="654">
                  <c:v>2.4229799999999999E-2</c:v>
                </c:pt>
                <c:pt idx="655">
                  <c:v>3.4130199999999999E-2</c:v>
                </c:pt>
                <c:pt idx="656">
                  <c:v>2.63807E-2</c:v>
                </c:pt>
                <c:pt idx="657">
                  <c:v>6.2654500000000002E-2</c:v>
                </c:pt>
                <c:pt idx="658">
                  <c:v>4.5964999999999999E-2</c:v>
                </c:pt>
                <c:pt idx="659">
                  <c:v>8.1351400000000004E-2</c:v>
                </c:pt>
                <c:pt idx="660">
                  <c:v>4.9756599999999998E-2</c:v>
                </c:pt>
                <c:pt idx="661">
                  <c:v>5.0773499999999999E-2</c:v>
                </c:pt>
                <c:pt idx="662">
                  <c:v>2.4262599999999999E-2</c:v>
                </c:pt>
                <c:pt idx="663">
                  <c:v>1.9854500000000001E-2</c:v>
                </c:pt>
                <c:pt idx="664">
                  <c:v>3.1608700000000003E-2</c:v>
                </c:pt>
                <c:pt idx="665">
                  <c:v>2.84395E-2</c:v>
                </c:pt>
                <c:pt idx="666">
                  <c:v>2.2929600000000001E-2</c:v>
                </c:pt>
                <c:pt idx="667">
                  <c:v>1.85116E-2</c:v>
                </c:pt>
                <c:pt idx="668">
                  <c:v>2.97696E-2</c:v>
                </c:pt>
                <c:pt idx="669">
                  <c:v>2.9078E-2</c:v>
                </c:pt>
                <c:pt idx="670">
                  <c:v>2.79966E-2</c:v>
                </c:pt>
                <c:pt idx="671">
                  <c:v>2.0770199999999999E-2</c:v>
                </c:pt>
                <c:pt idx="672">
                  <c:v>3.9164900000000002E-2</c:v>
                </c:pt>
                <c:pt idx="673">
                  <c:v>3.23629E-2</c:v>
                </c:pt>
                <c:pt idx="674">
                  <c:v>2.1226399999999999E-2</c:v>
                </c:pt>
                <c:pt idx="675">
                  <c:v>2.4428700000000001E-2</c:v>
                </c:pt>
                <c:pt idx="676">
                  <c:v>2.5243700000000001E-2</c:v>
                </c:pt>
                <c:pt idx="677">
                  <c:v>2.2165399999999998E-2</c:v>
                </c:pt>
                <c:pt idx="678">
                  <c:v>2.6173999999999999E-2</c:v>
                </c:pt>
                <c:pt idx="679">
                  <c:v>2.54028E-2</c:v>
                </c:pt>
                <c:pt idx="680">
                  <c:v>2.4817200000000001E-2</c:v>
                </c:pt>
                <c:pt idx="681">
                  <c:v>3.1391099999999998E-2</c:v>
                </c:pt>
                <c:pt idx="682">
                  <c:v>3.5877100000000002E-2</c:v>
                </c:pt>
                <c:pt idx="683">
                  <c:v>2.7051800000000001E-2</c:v>
                </c:pt>
                <c:pt idx="684">
                  <c:v>2.36572E-2</c:v>
                </c:pt>
                <c:pt idx="685">
                  <c:v>3.7862300000000002E-2</c:v>
                </c:pt>
                <c:pt idx="686">
                  <c:v>2.9980699999999999E-2</c:v>
                </c:pt>
                <c:pt idx="687">
                  <c:v>2.7242700000000002E-2</c:v>
                </c:pt>
                <c:pt idx="688">
                  <c:v>5.1887200000000001E-2</c:v>
                </c:pt>
                <c:pt idx="689">
                  <c:v>2.7902799999999998E-2</c:v>
                </c:pt>
                <c:pt idx="690">
                  <c:v>2.2735200000000001E-2</c:v>
                </c:pt>
                <c:pt idx="691">
                  <c:v>2.2870399999999999E-2</c:v>
                </c:pt>
                <c:pt idx="692">
                  <c:v>2.15061E-2</c:v>
                </c:pt>
                <c:pt idx="693">
                  <c:v>2.9753399999999999E-2</c:v>
                </c:pt>
                <c:pt idx="694">
                  <c:v>2.64683E-2</c:v>
                </c:pt>
                <c:pt idx="695">
                  <c:v>2.7475099999999999E-2</c:v>
                </c:pt>
                <c:pt idx="696">
                  <c:v>2.58964E-2</c:v>
                </c:pt>
                <c:pt idx="697">
                  <c:v>2.5648500000000001E-2</c:v>
                </c:pt>
                <c:pt idx="698">
                  <c:v>2.7064100000000001E-2</c:v>
                </c:pt>
                <c:pt idx="699">
                  <c:v>6.5350500000000006E-2</c:v>
                </c:pt>
                <c:pt idx="700">
                  <c:v>3.0107800000000001E-2</c:v>
                </c:pt>
                <c:pt idx="701">
                  <c:v>4.2689900000000003E-2</c:v>
                </c:pt>
                <c:pt idx="702">
                  <c:v>2.7129799999999999E-2</c:v>
                </c:pt>
                <c:pt idx="703">
                  <c:v>4.77198E-2</c:v>
                </c:pt>
                <c:pt idx="704">
                  <c:v>2.5803599999999999E-2</c:v>
                </c:pt>
                <c:pt idx="705">
                  <c:v>4.5606500000000001E-2</c:v>
                </c:pt>
                <c:pt idx="706">
                  <c:v>2.4796499999999999E-2</c:v>
                </c:pt>
                <c:pt idx="707">
                  <c:v>2.2684900000000001E-2</c:v>
                </c:pt>
                <c:pt idx="708">
                  <c:v>2.27102E-2</c:v>
                </c:pt>
                <c:pt idx="709">
                  <c:v>2.6403099999999999E-2</c:v>
                </c:pt>
                <c:pt idx="710">
                  <c:v>3.3483100000000002E-2</c:v>
                </c:pt>
                <c:pt idx="711">
                  <c:v>3.47552E-2</c:v>
                </c:pt>
                <c:pt idx="712">
                  <c:v>2.5761300000000001E-2</c:v>
                </c:pt>
                <c:pt idx="713">
                  <c:v>2.4321300000000001E-2</c:v>
                </c:pt>
                <c:pt idx="714">
                  <c:v>2.2013100000000001E-2</c:v>
                </c:pt>
                <c:pt idx="715">
                  <c:v>3.1461099999999999E-2</c:v>
                </c:pt>
                <c:pt idx="716">
                  <c:v>2.2162500000000002E-2</c:v>
                </c:pt>
                <c:pt idx="717">
                  <c:v>2.3436100000000001E-2</c:v>
                </c:pt>
                <c:pt idx="718">
                  <c:v>2.89757E-2</c:v>
                </c:pt>
                <c:pt idx="719">
                  <c:v>2.6339700000000001E-2</c:v>
                </c:pt>
                <c:pt idx="720">
                  <c:v>1.92003E-2</c:v>
                </c:pt>
                <c:pt idx="721">
                  <c:v>3.18786E-2</c:v>
                </c:pt>
                <c:pt idx="722">
                  <c:v>2.2269500000000001E-2</c:v>
                </c:pt>
                <c:pt idx="723">
                  <c:v>1.74594E-2</c:v>
                </c:pt>
                <c:pt idx="724">
                  <c:v>1.9871799999999998E-2</c:v>
                </c:pt>
                <c:pt idx="725">
                  <c:v>2.0124E-2</c:v>
                </c:pt>
                <c:pt idx="726">
                  <c:v>1.82527E-2</c:v>
                </c:pt>
                <c:pt idx="727">
                  <c:v>2.1144300000000001E-2</c:v>
                </c:pt>
                <c:pt idx="728">
                  <c:v>2.2041700000000001E-2</c:v>
                </c:pt>
                <c:pt idx="729">
                  <c:v>1.92073E-2</c:v>
                </c:pt>
                <c:pt idx="730">
                  <c:v>1.9671399999999999E-2</c:v>
                </c:pt>
                <c:pt idx="731">
                  <c:v>1.9904600000000001E-2</c:v>
                </c:pt>
                <c:pt idx="732">
                  <c:v>1.73578E-2</c:v>
                </c:pt>
                <c:pt idx="733">
                  <c:v>2.3189600000000001E-2</c:v>
                </c:pt>
                <c:pt idx="734">
                  <c:v>2.5957000000000001E-2</c:v>
                </c:pt>
                <c:pt idx="735">
                  <c:v>2.10131E-2</c:v>
                </c:pt>
                <c:pt idx="736">
                  <c:v>2.21359E-2</c:v>
                </c:pt>
                <c:pt idx="737">
                  <c:v>7.6194499999999998E-2</c:v>
                </c:pt>
                <c:pt idx="738">
                  <c:v>6.3249899999999998E-2</c:v>
                </c:pt>
                <c:pt idx="739">
                  <c:v>4.5102400000000001E-2</c:v>
                </c:pt>
                <c:pt idx="740">
                  <c:v>2.4967400000000001E-2</c:v>
                </c:pt>
                <c:pt idx="741">
                  <c:v>2.4296499999999999E-2</c:v>
                </c:pt>
                <c:pt idx="742">
                  <c:v>2.6076100000000001E-2</c:v>
                </c:pt>
                <c:pt idx="743">
                  <c:v>2.1194500000000002E-2</c:v>
                </c:pt>
                <c:pt idx="744">
                  <c:v>3.1003800000000001E-2</c:v>
                </c:pt>
                <c:pt idx="745">
                  <c:v>4.0396899999999999E-2</c:v>
                </c:pt>
                <c:pt idx="746">
                  <c:v>2.2325600000000001E-2</c:v>
                </c:pt>
                <c:pt idx="747">
                  <c:v>2.2479699999999998E-2</c:v>
                </c:pt>
                <c:pt idx="748">
                  <c:v>2.0079099999999999E-2</c:v>
                </c:pt>
                <c:pt idx="749">
                  <c:v>1.8502299999999999E-2</c:v>
                </c:pt>
                <c:pt idx="750">
                  <c:v>2.6198300000000001E-2</c:v>
                </c:pt>
                <c:pt idx="751">
                  <c:v>1.9874099999999999E-2</c:v>
                </c:pt>
                <c:pt idx="752">
                  <c:v>2.2245899999999999E-2</c:v>
                </c:pt>
                <c:pt idx="753">
                  <c:v>1.9290600000000001E-2</c:v>
                </c:pt>
                <c:pt idx="754">
                  <c:v>1.8633299999999998E-2</c:v>
                </c:pt>
                <c:pt idx="755">
                  <c:v>2.3437699999999999E-2</c:v>
                </c:pt>
                <c:pt idx="756">
                  <c:v>2.3453999999999999E-2</c:v>
                </c:pt>
                <c:pt idx="757">
                  <c:v>1.9647499999999998E-2</c:v>
                </c:pt>
                <c:pt idx="758">
                  <c:v>2.3174299999999998E-2</c:v>
                </c:pt>
                <c:pt idx="759">
                  <c:v>2.35848E-2</c:v>
                </c:pt>
                <c:pt idx="760">
                  <c:v>2.0061499999999999E-2</c:v>
                </c:pt>
                <c:pt idx="761">
                  <c:v>1.93416E-2</c:v>
                </c:pt>
                <c:pt idx="762">
                  <c:v>2.0683099999999999E-2</c:v>
                </c:pt>
                <c:pt idx="763">
                  <c:v>1.7535499999999999E-2</c:v>
                </c:pt>
                <c:pt idx="764">
                  <c:v>2.1393800000000001E-2</c:v>
                </c:pt>
                <c:pt idx="765">
                  <c:v>1.8134899999999999E-2</c:v>
                </c:pt>
                <c:pt idx="766">
                  <c:v>1.7717299999999998E-2</c:v>
                </c:pt>
                <c:pt idx="767">
                  <c:v>1.8572399999999999E-2</c:v>
                </c:pt>
                <c:pt idx="768">
                  <c:v>4.3538899999999998E-2</c:v>
                </c:pt>
                <c:pt idx="769">
                  <c:v>4.17352E-2</c:v>
                </c:pt>
                <c:pt idx="770">
                  <c:v>2.00866E-2</c:v>
                </c:pt>
                <c:pt idx="771">
                  <c:v>1.9605500000000001E-2</c:v>
                </c:pt>
                <c:pt idx="772">
                  <c:v>2.2755600000000001E-2</c:v>
                </c:pt>
                <c:pt idx="773">
                  <c:v>2.2147400000000001E-2</c:v>
                </c:pt>
                <c:pt idx="774">
                  <c:v>2.2035599999999999E-2</c:v>
                </c:pt>
                <c:pt idx="775">
                  <c:v>3.6155199999999998E-2</c:v>
                </c:pt>
                <c:pt idx="776">
                  <c:v>2.18544E-2</c:v>
                </c:pt>
                <c:pt idx="777">
                  <c:v>1.9775899999999999E-2</c:v>
                </c:pt>
                <c:pt idx="778">
                  <c:v>1.86664E-2</c:v>
                </c:pt>
                <c:pt idx="779">
                  <c:v>2.2877700000000001E-2</c:v>
                </c:pt>
                <c:pt idx="780">
                  <c:v>2.0637599999999999E-2</c:v>
                </c:pt>
                <c:pt idx="781">
                  <c:v>2.02623E-2</c:v>
                </c:pt>
                <c:pt idx="782">
                  <c:v>2.1975399999999999E-2</c:v>
                </c:pt>
                <c:pt idx="783">
                  <c:v>2.1544199999999999E-2</c:v>
                </c:pt>
                <c:pt idx="784">
                  <c:v>2.1432799999999998E-2</c:v>
                </c:pt>
                <c:pt idx="785">
                  <c:v>2.1913800000000001E-2</c:v>
                </c:pt>
                <c:pt idx="786">
                  <c:v>2.2283399999999998E-2</c:v>
                </c:pt>
                <c:pt idx="787">
                  <c:v>2.0072300000000001E-2</c:v>
                </c:pt>
                <c:pt idx="788">
                  <c:v>2.1219399999999999E-2</c:v>
                </c:pt>
                <c:pt idx="789">
                  <c:v>2.1315400000000002E-2</c:v>
                </c:pt>
                <c:pt idx="790">
                  <c:v>2.12047E-2</c:v>
                </c:pt>
                <c:pt idx="791">
                  <c:v>2.57053E-2</c:v>
                </c:pt>
                <c:pt idx="792">
                  <c:v>2.07526E-2</c:v>
                </c:pt>
                <c:pt idx="793">
                  <c:v>2.0511700000000001E-2</c:v>
                </c:pt>
                <c:pt idx="794">
                  <c:v>2.0323000000000001E-2</c:v>
                </c:pt>
                <c:pt idx="795">
                  <c:v>1.9823299999999999E-2</c:v>
                </c:pt>
                <c:pt idx="796">
                  <c:v>2.3732799999999998E-2</c:v>
                </c:pt>
                <c:pt idx="797">
                  <c:v>2.1852699999999999E-2</c:v>
                </c:pt>
                <c:pt idx="798">
                  <c:v>2.14062E-2</c:v>
                </c:pt>
                <c:pt idx="799">
                  <c:v>1.7485899999999999E-2</c:v>
                </c:pt>
                <c:pt idx="800">
                  <c:v>1.9544599999999999E-2</c:v>
                </c:pt>
                <c:pt idx="801">
                  <c:v>2.2424199999999998E-2</c:v>
                </c:pt>
                <c:pt idx="802">
                  <c:v>1.9046500000000001E-2</c:v>
                </c:pt>
                <c:pt idx="803">
                  <c:v>2.0311200000000001E-2</c:v>
                </c:pt>
                <c:pt idx="804">
                  <c:v>2.0159E-2</c:v>
                </c:pt>
                <c:pt idx="805">
                  <c:v>1.95257E-2</c:v>
                </c:pt>
                <c:pt idx="806">
                  <c:v>2.6710999999999999E-2</c:v>
                </c:pt>
                <c:pt idx="807">
                  <c:v>2.5973199999999998E-2</c:v>
                </c:pt>
                <c:pt idx="808">
                  <c:v>4.8461900000000002E-2</c:v>
                </c:pt>
                <c:pt idx="809">
                  <c:v>3.16332E-2</c:v>
                </c:pt>
                <c:pt idx="810">
                  <c:v>1.9776599999999998E-2</c:v>
                </c:pt>
                <c:pt idx="811">
                  <c:v>1.96384E-2</c:v>
                </c:pt>
                <c:pt idx="812">
                  <c:v>3.1556000000000001E-2</c:v>
                </c:pt>
                <c:pt idx="813">
                  <c:v>2.5060099999999998E-2</c:v>
                </c:pt>
                <c:pt idx="814">
                  <c:v>3.22186E-2</c:v>
                </c:pt>
                <c:pt idx="815">
                  <c:v>2.0627099999999999E-2</c:v>
                </c:pt>
                <c:pt idx="816">
                  <c:v>1.9413099999999999E-2</c:v>
                </c:pt>
                <c:pt idx="817">
                  <c:v>2.3919099999999999E-2</c:v>
                </c:pt>
                <c:pt idx="818">
                  <c:v>2.2599299999999999E-2</c:v>
                </c:pt>
                <c:pt idx="819">
                  <c:v>2.0430500000000001E-2</c:v>
                </c:pt>
                <c:pt idx="820">
                  <c:v>2.0374400000000001E-2</c:v>
                </c:pt>
                <c:pt idx="821">
                  <c:v>2.09407E-2</c:v>
                </c:pt>
                <c:pt idx="822">
                  <c:v>2.6919800000000001E-2</c:v>
                </c:pt>
                <c:pt idx="823">
                  <c:v>3.0068600000000001E-2</c:v>
                </c:pt>
                <c:pt idx="824">
                  <c:v>3.4011899999999998E-2</c:v>
                </c:pt>
                <c:pt idx="825">
                  <c:v>3.5489699999999999E-2</c:v>
                </c:pt>
                <c:pt idx="826">
                  <c:v>2.2380899999999999E-2</c:v>
                </c:pt>
                <c:pt idx="827">
                  <c:v>2.47285E-2</c:v>
                </c:pt>
                <c:pt idx="828">
                  <c:v>3.5107699999999999E-2</c:v>
                </c:pt>
                <c:pt idx="829">
                  <c:v>3.2484800000000001E-2</c:v>
                </c:pt>
                <c:pt idx="830">
                  <c:v>2.25886E-2</c:v>
                </c:pt>
                <c:pt idx="831">
                  <c:v>4.0980900000000001E-2</c:v>
                </c:pt>
                <c:pt idx="832">
                  <c:v>2.0742400000000001E-2</c:v>
                </c:pt>
                <c:pt idx="833">
                  <c:v>3.0420200000000001E-2</c:v>
                </c:pt>
                <c:pt idx="834">
                  <c:v>2.6817299999999999E-2</c:v>
                </c:pt>
                <c:pt idx="835">
                  <c:v>3.75348E-2</c:v>
                </c:pt>
                <c:pt idx="836">
                  <c:v>2.9713799999999999E-2</c:v>
                </c:pt>
                <c:pt idx="837">
                  <c:v>2.7075599999999998E-2</c:v>
                </c:pt>
                <c:pt idx="838">
                  <c:v>2.7553000000000001E-2</c:v>
                </c:pt>
                <c:pt idx="839">
                  <c:v>2.3058599999999999E-2</c:v>
                </c:pt>
                <c:pt idx="840">
                  <c:v>1.9118300000000001E-2</c:v>
                </c:pt>
                <c:pt idx="841">
                  <c:v>2.6729800000000001E-2</c:v>
                </c:pt>
                <c:pt idx="842">
                  <c:v>2.68948E-2</c:v>
                </c:pt>
                <c:pt idx="843">
                  <c:v>2.0061499999999999E-2</c:v>
                </c:pt>
                <c:pt idx="844">
                  <c:v>2.0742400000000001E-2</c:v>
                </c:pt>
                <c:pt idx="845">
                  <c:v>1.8622799999999998E-2</c:v>
                </c:pt>
                <c:pt idx="846">
                  <c:v>1.99819E-2</c:v>
                </c:pt>
                <c:pt idx="847">
                  <c:v>2.1266299999999998E-2</c:v>
                </c:pt>
                <c:pt idx="848">
                  <c:v>1.9866399999999999E-2</c:v>
                </c:pt>
                <c:pt idx="849">
                  <c:v>2.2654799999999999E-2</c:v>
                </c:pt>
                <c:pt idx="850">
                  <c:v>1.9451400000000001E-2</c:v>
                </c:pt>
                <c:pt idx="851">
                  <c:v>1.7425400000000001E-2</c:v>
                </c:pt>
                <c:pt idx="852">
                  <c:v>2.17415E-2</c:v>
                </c:pt>
                <c:pt idx="853">
                  <c:v>3.4428E-2</c:v>
                </c:pt>
                <c:pt idx="854">
                  <c:v>2.1585699999999999E-2</c:v>
                </c:pt>
                <c:pt idx="855">
                  <c:v>2.0184400000000002E-2</c:v>
                </c:pt>
                <c:pt idx="856">
                  <c:v>1.7772699999999999E-2</c:v>
                </c:pt>
                <c:pt idx="857">
                  <c:v>1.9811800000000001E-2</c:v>
                </c:pt>
                <c:pt idx="858">
                  <c:v>2.2482700000000001E-2</c:v>
                </c:pt>
                <c:pt idx="859">
                  <c:v>1.88393E-2</c:v>
                </c:pt>
                <c:pt idx="860">
                  <c:v>1.9514699999999999E-2</c:v>
                </c:pt>
                <c:pt idx="861">
                  <c:v>1.8946500000000002E-2</c:v>
                </c:pt>
                <c:pt idx="862">
                  <c:v>1.95537E-2</c:v>
                </c:pt>
                <c:pt idx="863">
                  <c:v>1.8556E-2</c:v>
                </c:pt>
                <c:pt idx="864">
                  <c:v>2.0599599999999999E-2</c:v>
                </c:pt>
                <c:pt idx="865">
                  <c:v>1.8482200000000001E-2</c:v>
                </c:pt>
                <c:pt idx="866">
                  <c:v>1.9146300000000002E-2</c:v>
                </c:pt>
                <c:pt idx="867">
                  <c:v>2.2619400000000001E-2</c:v>
                </c:pt>
                <c:pt idx="868">
                  <c:v>2.0698999999999999E-2</c:v>
                </c:pt>
                <c:pt idx="869">
                  <c:v>2.4659799999999999E-2</c:v>
                </c:pt>
                <c:pt idx="870">
                  <c:v>1.8878300000000001E-2</c:v>
                </c:pt>
                <c:pt idx="871">
                  <c:v>1.76318E-2</c:v>
                </c:pt>
                <c:pt idx="872">
                  <c:v>2.15896E-2</c:v>
                </c:pt>
                <c:pt idx="873">
                  <c:v>2.2879E-2</c:v>
                </c:pt>
                <c:pt idx="874">
                  <c:v>2.24718E-2</c:v>
                </c:pt>
                <c:pt idx="875">
                  <c:v>1.9066400000000001E-2</c:v>
                </c:pt>
                <c:pt idx="876">
                  <c:v>1.91308E-2</c:v>
                </c:pt>
                <c:pt idx="877">
                  <c:v>1.9853699999999998E-2</c:v>
                </c:pt>
                <c:pt idx="878">
                  <c:v>2.5429799999999999E-2</c:v>
                </c:pt>
                <c:pt idx="879">
                  <c:v>2.31548E-2</c:v>
                </c:pt>
                <c:pt idx="880">
                  <c:v>2.22241E-2</c:v>
                </c:pt>
                <c:pt idx="881">
                  <c:v>2.2421699999999999E-2</c:v>
                </c:pt>
                <c:pt idx="882">
                  <c:v>2.0957400000000001E-2</c:v>
                </c:pt>
                <c:pt idx="883">
                  <c:v>2.2510100000000002E-2</c:v>
                </c:pt>
                <c:pt idx="884">
                  <c:v>2.1304E-2</c:v>
                </c:pt>
                <c:pt idx="885">
                  <c:v>1.9719199999999999E-2</c:v>
                </c:pt>
                <c:pt idx="886">
                  <c:v>1.8635700000000002E-2</c:v>
                </c:pt>
                <c:pt idx="887">
                  <c:v>2.2455599999999999E-2</c:v>
                </c:pt>
                <c:pt idx="888">
                  <c:v>2.1376699999999998E-2</c:v>
                </c:pt>
                <c:pt idx="889">
                  <c:v>2.0419699999999999E-2</c:v>
                </c:pt>
                <c:pt idx="890">
                  <c:v>2.1851700000000002E-2</c:v>
                </c:pt>
                <c:pt idx="891">
                  <c:v>2.15313E-2</c:v>
                </c:pt>
                <c:pt idx="892">
                  <c:v>1.82814E-2</c:v>
                </c:pt>
                <c:pt idx="893">
                  <c:v>2.0411599999999998E-2</c:v>
                </c:pt>
                <c:pt idx="894">
                  <c:v>2.0289000000000001E-2</c:v>
                </c:pt>
                <c:pt idx="895">
                  <c:v>2.4035500000000001E-2</c:v>
                </c:pt>
                <c:pt idx="896">
                  <c:v>2.32021E-2</c:v>
                </c:pt>
                <c:pt idx="897">
                  <c:v>2.1216599999999999E-2</c:v>
                </c:pt>
                <c:pt idx="898">
                  <c:v>1.93048E-2</c:v>
                </c:pt>
                <c:pt idx="899">
                  <c:v>2.0334600000000001E-2</c:v>
                </c:pt>
                <c:pt idx="900">
                  <c:v>1.9898699999999998E-2</c:v>
                </c:pt>
                <c:pt idx="901">
                  <c:v>2.1055500000000001E-2</c:v>
                </c:pt>
                <c:pt idx="902">
                  <c:v>2.0855200000000001E-2</c:v>
                </c:pt>
                <c:pt idx="903">
                  <c:v>2.2295599999999999E-2</c:v>
                </c:pt>
                <c:pt idx="904">
                  <c:v>2.1217699999999999E-2</c:v>
                </c:pt>
                <c:pt idx="905">
                  <c:v>2.03243E-2</c:v>
                </c:pt>
                <c:pt idx="906">
                  <c:v>2.5365700000000001E-2</c:v>
                </c:pt>
                <c:pt idx="907">
                  <c:v>2.16054E-2</c:v>
                </c:pt>
                <c:pt idx="908">
                  <c:v>2.2935400000000002E-2</c:v>
                </c:pt>
                <c:pt idx="909">
                  <c:v>1.9254400000000001E-2</c:v>
                </c:pt>
                <c:pt idx="910">
                  <c:v>2.0948600000000001E-2</c:v>
                </c:pt>
                <c:pt idx="911">
                  <c:v>2.4867899999999998E-2</c:v>
                </c:pt>
                <c:pt idx="912">
                  <c:v>1.78952E-2</c:v>
                </c:pt>
                <c:pt idx="913">
                  <c:v>1.74225E-2</c:v>
                </c:pt>
                <c:pt idx="914">
                  <c:v>2.06625E-2</c:v>
                </c:pt>
                <c:pt idx="915">
                  <c:v>2.42946E-2</c:v>
                </c:pt>
                <c:pt idx="916">
                  <c:v>1.9453700000000001E-2</c:v>
                </c:pt>
                <c:pt idx="917">
                  <c:v>2.2662600000000001E-2</c:v>
                </c:pt>
                <c:pt idx="918">
                  <c:v>2.4645400000000001E-2</c:v>
                </c:pt>
                <c:pt idx="919">
                  <c:v>1.90279E-2</c:v>
                </c:pt>
                <c:pt idx="920">
                  <c:v>2.0051599999999999E-2</c:v>
                </c:pt>
                <c:pt idx="921">
                  <c:v>2.46866E-2</c:v>
                </c:pt>
                <c:pt idx="922">
                  <c:v>2.4470700000000001E-2</c:v>
                </c:pt>
                <c:pt idx="923">
                  <c:v>2.4988099999999999E-2</c:v>
                </c:pt>
                <c:pt idx="924">
                  <c:v>1.9430599999999999E-2</c:v>
                </c:pt>
                <c:pt idx="925">
                  <c:v>2.4374E-2</c:v>
                </c:pt>
                <c:pt idx="926">
                  <c:v>1.99498E-2</c:v>
                </c:pt>
                <c:pt idx="927">
                  <c:v>2.9720699999999999E-2</c:v>
                </c:pt>
                <c:pt idx="928">
                  <c:v>1.9571399999999999E-2</c:v>
                </c:pt>
                <c:pt idx="929">
                  <c:v>1.9687900000000001E-2</c:v>
                </c:pt>
                <c:pt idx="930">
                  <c:v>2.8332099999999999E-2</c:v>
                </c:pt>
                <c:pt idx="931">
                  <c:v>3.3452999999999997E-2</c:v>
                </c:pt>
                <c:pt idx="932">
                  <c:v>2.3925600000000002E-2</c:v>
                </c:pt>
                <c:pt idx="933">
                  <c:v>2.29952E-2</c:v>
                </c:pt>
                <c:pt idx="934">
                  <c:v>2.1189E-2</c:v>
                </c:pt>
                <c:pt idx="935">
                  <c:v>3.0946999999999999E-2</c:v>
                </c:pt>
                <c:pt idx="936">
                  <c:v>2.1131500000000001E-2</c:v>
                </c:pt>
                <c:pt idx="937">
                  <c:v>2.3130299999999999E-2</c:v>
                </c:pt>
                <c:pt idx="938">
                  <c:v>3.6436099999999999E-2</c:v>
                </c:pt>
                <c:pt idx="939">
                  <c:v>2.1724E-2</c:v>
                </c:pt>
                <c:pt idx="940">
                  <c:v>1.9619000000000001E-2</c:v>
                </c:pt>
                <c:pt idx="941">
                  <c:v>2.3853900000000001E-2</c:v>
                </c:pt>
                <c:pt idx="942">
                  <c:v>1.9583799999999998E-2</c:v>
                </c:pt>
                <c:pt idx="943">
                  <c:v>2.15541E-2</c:v>
                </c:pt>
                <c:pt idx="944">
                  <c:v>2.7530499999999999E-2</c:v>
                </c:pt>
                <c:pt idx="945">
                  <c:v>3.7687499999999999E-2</c:v>
                </c:pt>
                <c:pt idx="946">
                  <c:v>2.23054E-2</c:v>
                </c:pt>
                <c:pt idx="947">
                  <c:v>2.4265499999999999E-2</c:v>
                </c:pt>
                <c:pt idx="948">
                  <c:v>2.8269099999999998E-2</c:v>
                </c:pt>
                <c:pt idx="949">
                  <c:v>2.3819E-2</c:v>
                </c:pt>
                <c:pt idx="950">
                  <c:v>2.1460300000000002E-2</c:v>
                </c:pt>
                <c:pt idx="951">
                  <c:v>2.3142599999999999E-2</c:v>
                </c:pt>
                <c:pt idx="952">
                  <c:v>2.07485E-2</c:v>
                </c:pt>
                <c:pt idx="953">
                  <c:v>2.0486999999999998E-2</c:v>
                </c:pt>
                <c:pt idx="954">
                  <c:v>2.23281E-2</c:v>
                </c:pt>
                <c:pt idx="955">
                  <c:v>2.00211E-2</c:v>
                </c:pt>
                <c:pt idx="956">
                  <c:v>1.91097E-2</c:v>
                </c:pt>
                <c:pt idx="957">
                  <c:v>2.22452E-2</c:v>
                </c:pt>
                <c:pt idx="958">
                  <c:v>1.9303299999999999E-2</c:v>
                </c:pt>
                <c:pt idx="959">
                  <c:v>1.8968100000000002E-2</c:v>
                </c:pt>
                <c:pt idx="960">
                  <c:v>2.1814500000000001E-2</c:v>
                </c:pt>
                <c:pt idx="961">
                  <c:v>5.9020499999999997E-2</c:v>
                </c:pt>
                <c:pt idx="962">
                  <c:v>1.99089E-2</c:v>
                </c:pt>
                <c:pt idx="963">
                  <c:v>1.9168399999999999E-2</c:v>
                </c:pt>
                <c:pt idx="964">
                  <c:v>2.1003500000000001E-2</c:v>
                </c:pt>
                <c:pt idx="965">
                  <c:v>1.9747899999999999E-2</c:v>
                </c:pt>
                <c:pt idx="966">
                  <c:v>1.9599200000000001E-2</c:v>
                </c:pt>
                <c:pt idx="967">
                  <c:v>3.9421100000000001E-2</c:v>
                </c:pt>
                <c:pt idx="968">
                  <c:v>2.1994799999999998E-2</c:v>
                </c:pt>
                <c:pt idx="969">
                  <c:v>2.2412700000000001E-2</c:v>
                </c:pt>
                <c:pt idx="970">
                  <c:v>2.3733500000000001E-2</c:v>
                </c:pt>
                <c:pt idx="971">
                  <c:v>2.1931599999999999E-2</c:v>
                </c:pt>
                <c:pt idx="972">
                  <c:v>2.1426500000000001E-2</c:v>
                </c:pt>
                <c:pt idx="973">
                  <c:v>2.0448600000000001E-2</c:v>
                </c:pt>
                <c:pt idx="974">
                  <c:v>1.6687899999999999E-2</c:v>
                </c:pt>
                <c:pt idx="975">
                  <c:v>2.08764E-2</c:v>
                </c:pt>
                <c:pt idx="976">
                  <c:v>2.0737800000000001E-2</c:v>
                </c:pt>
                <c:pt idx="977">
                  <c:v>1.9651700000000001E-2</c:v>
                </c:pt>
                <c:pt idx="978">
                  <c:v>2.19098E-2</c:v>
                </c:pt>
                <c:pt idx="979">
                  <c:v>2.0726399999999999E-2</c:v>
                </c:pt>
                <c:pt idx="980">
                  <c:v>1.9421899999999999E-2</c:v>
                </c:pt>
                <c:pt idx="981">
                  <c:v>2.09296E-2</c:v>
                </c:pt>
                <c:pt idx="982">
                  <c:v>2.45486E-2</c:v>
                </c:pt>
                <c:pt idx="983">
                  <c:v>3.0688400000000001E-2</c:v>
                </c:pt>
                <c:pt idx="984">
                  <c:v>1.95462E-2</c:v>
                </c:pt>
                <c:pt idx="985">
                  <c:v>1.8868599999999999E-2</c:v>
                </c:pt>
                <c:pt idx="986">
                  <c:v>1.8069200000000001E-2</c:v>
                </c:pt>
                <c:pt idx="987">
                  <c:v>2.7206000000000001E-2</c:v>
                </c:pt>
                <c:pt idx="988">
                  <c:v>2.4646899999999999E-2</c:v>
                </c:pt>
                <c:pt idx="989">
                  <c:v>2.1520500000000001E-2</c:v>
                </c:pt>
                <c:pt idx="990">
                  <c:v>1.83479E-2</c:v>
                </c:pt>
                <c:pt idx="991">
                  <c:v>2.1450799999999999E-2</c:v>
                </c:pt>
                <c:pt idx="992">
                  <c:v>2.5475399999999999E-2</c:v>
                </c:pt>
                <c:pt idx="993">
                  <c:v>2.2044999999999999E-2</c:v>
                </c:pt>
                <c:pt idx="994">
                  <c:v>1.8202300000000001E-2</c:v>
                </c:pt>
                <c:pt idx="995">
                  <c:v>2.4871500000000001E-2</c:v>
                </c:pt>
                <c:pt idx="996">
                  <c:v>2.1257399999999999E-2</c:v>
                </c:pt>
                <c:pt idx="997">
                  <c:v>2.8052299999999999E-2</c:v>
                </c:pt>
                <c:pt idx="998">
                  <c:v>1.83719E-2</c:v>
                </c:pt>
                <c:pt idx="999">
                  <c:v>2.0927500000000002E-2</c:v>
                </c:pt>
                <c:pt idx="1000">
                  <c:v>2.5868100000000002E-2</c:v>
                </c:pt>
                <c:pt idx="1001">
                  <c:v>0.1202544</c:v>
                </c:pt>
                <c:pt idx="1002">
                  <c:v>5.7890499999999998E-2</c:v>
                </c:pt>
                <c:pt idx="1003">
                  <c:v>5.5000100000000003E-2</c:v>
                </c:pt>
                <c:pt idx="1004">
                  <c:v>6.2191299999999998E-2</c:v>
                </c:pt>
                <c:pt idx="1005">
                  <c:v>7.1805499999999994E-2</c:v>
                </c:pt>
                <c:pt idx="1006">
                  <c:v>5.6992599999999997E-2</c:v>
                </c:pt>
                <c:pt idx="1007">
                  <c:v>5.9303300000000003E-2</c:v>
                </c:pt>
                <c:pt idx="1008">
                  <c:v>8.0649899999999997E-2</c:v>
                </c:pt>
                <c:pt idx="1009">
                  <c:v>6.2144699999999997E-2</c:v>
                </c:pt>
                <c:pt idx="1010">
                  <c:v>5.3055499999999998E-2</c:v>
                </c:pt>
                <c:pt idx="1011">
                  <c:v>4.9688599999999999E-2</c:v>
                </c:pt>
                <c:pt idx="1012">
                  <c:v>6.0068700000000003E-2</c:v>
                </c:pt>
                <c:pt idx="1013">
                  <c:v>7.3149400000000003E-2</c:v>
                </c:pt>
                <c:pt idx="1014">
                  <c:v>5.0744600000000001E-2</c:v>
                </c:pt>
                <c:pt idx="1015">
                  <c:v>8.0086099999999993E-2</c:v>
                </c:pt>
                <c:pt idx="1016">
                  <c:v>5.64336E-2</c:v>
                </c:pt>
                <c:pt idx="1017">
                  <c:v>5.0076200000000001E-2</c:v>
                </c:pt>
                <c:pt idx="1018">
                  <c:v>5.6295199999999997E-2</c:v>
                </c:pt>
                <c:pt idx="1019">
                  <c:v>6.2236100000000003E-2</c:v>
                </c:pt>
                <c:pt idx="1020">
                  <c:v>5.7270000000000001E-2</c:v>
                </c:pt>
                <c:pt idx="1021">
                  <c:v>5.5430899999999998E-2</c:v>
                </c:pt>
                <c:pt idx="1022">
                  <c:v>6.6356499999999999E-2</c:v>
                </c:pt>
                <c:pt idx="1023">
                  <c:v>8.1209900000000002E-2</c:v>
                </c:pt>
                <c:pt idx="1024">
                  <c:v>7.8266500000000003E-2</c:v>
                </c:pt>
                <c:pt idx="1025">
                  <c:v>5.8749500000000003E-2</c:v>
                </c:pt>
                <c:pt idx="1026">
                  <c:v>6.5441299999999994E-2</c:v>
                </c:pt>
                <c:pt idx="1027">
                  <c:v>6.6473699999999997E-2</c:v>
                </c:pt>
                <c:pt idx="1028">
                  <c:v>4.4079199999999999E-2</c:v>
                </c:pt>
                <c:pt idx="1029">
                  <c:v>4.6882800000000002E-2</c:v>
                </c:pt>
                <c:pt idx="1030">
                  <c:v>5.2387000000000003E-2</c:v>
                </c:pt>
                <c:pt idx="1031">
                  <c:v>5.4381899999999997E-2</c:v>
                </c:pt>
                <c:pt idx="1032">
                  <c:v>5.0895500000000003E-2</c:v>
                </c:pt>
                <c:pt idx="1033">
                  <c:v>4.7345199999999997E-2</c:v>
                </c:pt>
                <c:pt idx="1034">
                  <c:v>6.72238E-2</c:v>
                </c:pt>
                <c:pt idx="1035">
                  <c:v>8.0633200000000002E-2</c:v>
                </c:pt>
                <c:pt idx="1036">
                  <c:v>5.8697199999999998E-2</c:v>
                </c:pt>
                <c:pt idx="1037">
                  <c:v>4.7667099999999997E-2</c:v>
                </c:pt>
                <c:pt idx="1038">
                  <c:v>6.5711900000000004E-2</c:v>
                </c:pt>
                <c:pt idx="1039">
                  <c:v>6.4473100000000005E-2</c:v>
                </c:pt>
                <c:pt idx="1040">
                  <c:v>8.9172600000000005E-2</c:v>
                </c:pt>
                <c:pt idx="1041">
                  <c:v>8.6547600000000002E-2</c:v>
                </c:pt>
                <c:pt idx="1042">
                  <c:v>8.6207400000000003E-2</c:v>
                </c:pt>
                <c:pt idx="1043">
                  <c:v>7.4673000000000003E-2</c:v>
                </c:pt>
                <c:pt idx="1044">
                  <c:v>0.15406439999999999</c:v>
                </c:pt>
                <c:pt idx="1045">
                  <c:v>0.1128309</c:v>
                </c:pt>
                <c:pt idx="1046">
                  <c:v>7.5970999999999997E-2</c:v>
                </c:pt>
                <c:pt idx="1047">
                  <c:v>6.7710599999999996E-2</c:v>
                </c:pt>
                <c:pt idx="1048">
                  <c:v>4.8716200000000001E-2</c:v>
                </c:pt>
                <c:pt idx="1049">
                  <c:v>6.0752800000000003E-2</c:v>
                </c:pt>
                <c:pt idx="1050">
                  <c:v>5.3391899999999999E-2</c:v>
                </c:pt>
                <c:pt idx="1051">
                  <c:v>6.9538000000000003E-2</c:v>
                </c:pt>
                <c:pt idx="1052">
                  <c:v>6.0599199999999999E-2</c:v>
                </c:pt>
                <c:pt idx="1053">
                  <c:v>6.0281099999999997E-2</c:v>
                </c:pt>
                <c:pt idx="1054">
                  <c:v>7.2775400000000004E-2</c:v>
                </c:pt>
                <c:pt idx="1055">
                  <c:v>6.5260299999999993E-2</c:v>
                </c:pt>
                <c:pt idx="1056">
                  <c:v>6.4301300000000006E-2</c:v>
                </c:pt>
                <c:pt idx="1057">
                  <c:v>6.2387699999999997E-2</c:v>
                </c:pt>
                <c:pt idx="1058">
                  <c:v>6.2817300000000006E-2</c:v>
                </c:pt>
                <c:pt idx="1059">
                  <c:v>5.9132299999999999E-2</c:v>
                </c:pt>
                <c:pt idx="1060">
                  <c:v>5.2632600000000002E-2</c:v>
                </c:pt>
                <c:pt idx="1061">
                  <c:v>5.4963999999999999E-2</c:v>
                </c:pt>
                <c:pt idx="1062">
                  <c:v>7.5087799999999996E-2</c:v>
                </c:pt>
                <c:pt idx="1063">
                  <c:v>6.09764E-2</c:v>
                </c:pt>
                <c:pt idx="1064">
                  <c:v>5.4662299999999997E-2</c:v>
                </c:pt>
                <c:pt idx="1065">
                  <c:v>4.5744899999999998E-2</c:v>
                </c:pt>
                <c:pt idx="1066">
                  <c:v>6.42041E-2</c:v>
                </c:pt>
                <c:pt idx="1067">
                  <c:v>5.6133700000000002E-2</c:v>
                </c:pt>
                <c:pt idx="1068">
                  <c:v>5.3293100000000003E-2</c:v>
                </c:pt>
                <c:pt idx="1069">
                  <c:v>4.83098E-2</c:v>
                </c:pt>
                <c:pt idx="1070">
                  <c:v>5.6462699999999998E-2</c:v>
                </c:pt>
                <c:pt idx="1071">
                  <c:v>4.7810999999999999E-2</c:v>
                </c:pt>
                <c:pt idx="1072">
                  <c:v>4.7559400000000002E-2</c:v>
                </c:pt>
                <c:pt idx="1073">
                  <c:v>5.3468000000000002E-2</c:v>
                </c:pt>
                <c:pt idx="1074">
                  <c:v>5.3976299999999998E-2</c:v>
                </c:pt>
                <c:pt idx="1075">
                  <c:v>4.8469400000000003E-2</c:v>
                </c:pt>
                <c:pt idx="1076">
                  <c:v>5.7984800000000003E-2</c:v>
                </c:pt>
                <c:pt idx="1077">
                  <c:v>4.64795E-2</c:v>
                </c:pt>
                <c:pt idx="1078">
                  <c:v>6.36578E-2</c:v>
                </c:pt>
                <c:pt idx="1079">
                  <c:v>5.3050100000000003E-2</c:v>
                </c:pt>
                <c:pt idx="1080">
                  <c:v>5.40051E-2</c:v>
                </c:pt>
                <c:pt idx="1081">
                  <c:v>6.5254199999999998E-2</c:v>
                </c:pt>
                <c:pt idx="1082">
                  <c:v>5.8812099999999999E-2</c:v>
                </c:pt>
                <c:pt idx="1083">
                  <c:v>5.5970899999999997E-2</c:v>
                </c:pt>
                <c:pt idx="1084">
                  <c:v>8.9187100000000005E-2</c:v>
                </c:pt>
                <c:pt idx="1085">
                  <c:v>5.5911299999999997E-2</c:v>
                </c:pt>
                <c:pt idx="1086">
                  <c:v>5.16912E-2</c:v>
                </c:pt>
                <c:pt idx="1087">
                  <c:v>5.1136899999999999E-2</c:v>
                </c:pt>
                <c:pt idx="1088">
                  <c:v>5.0718300000000001E-2</c:v>
                </c:pt>
                <c:pt idx="1089">
                  <c:v>4.6479300000000001E-2</c:v>
                </c:pt>
                <c:pt idx="1090">
                  <c:v>4.8041800000000003E-2</c:v>
                </c:pt>
                <c:pt idx="1091">
                  <c:v>5.4325600000000002E-2</c:v>
                </c:pt>
                <c:pt idx="1092">
                  <c:v>4.5483799999999998E-2</c:v>
                </c:pt>
                <c:pt idx="1093">
                  <c:v>5.6706199999999998E-2</c:v>
                </c:pt>
                <c:pt idx="1094">
                  <c:v>4.44704E-2</c:v>
                </c:pt>
                <c:pt idx="1095">
                  <c:v>4.2510199999999998E-2</c:v>
                </c:pt>
                <c:pt idx="1096">
                  <c:v>4.7163999999999998E-2</c:v>
                </c:pt>
                <c:pt idx="1097">
                  <c:v>5.8489100000000002E-2</c:v>
                </c:pt>
                <c:pt idx="1098">
                  <c:v>5.2312299999999999E-2</c:v>
                </c:pt>
                <c:pt idx="1099">
                  <c:v>6.7492300000000005E-2</c:v>
                </c:pt>
                <c:pt idx="1100">
                  <c:v>0.1026688</c:v>
                </c:pt>
                <c:pt idx="1101">
                  <c:v>4.9703200000000003E-2</c:v>
                </c:pt>
                <c:pt idx="1102">
                  <c:v>4.6282499999999997E-2</c:v>
                </c:pt>
                <c:pt idx="1103">
                  <c:v>4.4600800000000003E-2</c:v>
                </c:pt>
                <c:pt idx="1104">
                  <c:v>4.8186399999999997E-2</c:v>
                </c:pt>
                <c:pt idx="1105">
                  <c:v>5.3295000000000002E-2</c:v>
                </c:pt>
                <c:pt idx="1106">
                  <c:v>6.8001099999999995E-2</c:v>
                </c:pt>
                <c:pt idx="1107">
                  <c:v>7.64986E-2</c:v>
                </c:pt>
                <c:pt idx="1108">
                  <c:v>5.11157E-2</c:v>
                </c:pt>
                <c:pt idx="1109">
                  <c:v>4.8062399999999998E-2</c:v>
                </c:pt>
                <c:pt idx="1110">
                  <c:v>6.3861299999999996E-2</c:v>
                </c:pt>
                <c:pt idx="1111">
                  <c:v>4.7443300000000001E-2</c:v>
                </c:pt>
                <c:pt idx="1112">
                  <c:v>5.0260800000000001E-2</c:v>
                </c:pt>
                <c:pt idx="1113">
                  <c:v>4.2963000000000001E-2</c:v>
                </c:pt>
                <c:pt idx="1114">
                  <c:v>6.5156099999999995E-2</c:v>
                </c:pt>
                <c:pt idx="1115">
                  <c:v>5.8368499999999997E-2</c:v>
                </c:pt>
                <c:pt idx="1116">
                  <c:v>4.7303999999999999E-2</c:v>
                </c:pt>
                <c:pt idx="1117">
                  <c:v>4.2625499999999997E-2</c:v>
                </c:pt>
                <c:pt idx="1118">
                  <c:v>4.6453399999999999E-2</c:v>
                </c:pt>
                <c:pt idx="1119">
                  <c:v>4.6942200000000003E-2</c:v>
                </c:pt>
                <c:pt idx="1120">
                  <c:v>5.04468E-2</c:v>
                </c:pt>
                <c:pt idx="1121">
                  <c:v>5.4052299999999998E-2</c:v>
                </c:pt>
                <c:pt idx="1122">
                  <c:v>4.4808800000000003E-2</c:v>
                </c:pt>
                <c:pt idx="1123">
                  <c:v>5.9161600000000002E-2</c:v>
                </c:pt>
                <c:pt idx="1124">
                  <c:v>7.1734300000000001E-2</c:v>
                </c:pt>
                <c:pt idx="1125">
                  <c:v>6.25531E-2</c:v>
                </c:pt>
                <c:pt idx="1126">
                  <c:v>9.0603199999999995E-2</c:v>
                </c:pt>
                <c:pt idx="1127">
                  <c:v>7.0182400000000006E-2</c:v>
                </c:pt>
                <c:pt idx="1128">
                  <c:v>6.0328100000000003E-2</c:v>
                </c:pt>
                <c:pt idx="1129">
                  <c:v>4.9322699999999997E-2</c:v>
                </c:pt>
                <c:pt idx="1130">
                  <c:v>4.81083E-2</c:v>
                </c:pt>
                <c:pt idx="1131">
                  <c:v>4.9844199999999998E-2</c:v>
                </c:pt>
                <c:pt idx="1132">
                  <c:v>5.9112100000000001E-2</c:v>
                </c:pt>
                <c:pt idx="1133">
                  <c:v>7.5632199999999997E-2</c:v>
                </c:pt>
                <c:pt idx="1134">
                  <c:v>5.9666400000000001E-2</c:v>
                </c:pt>
                <c:pt idx="1135">
                  <c:v>4.9341999999999997E-2</c:v>
                </c:pt>
                <c:pt idx="1136">
                  <c:v>5.5863500000000003E-2</c:v>
                </c:pt>
                <c:pt idx="1137">
                  <c:v>5.1319499999999997E-2</c:v>
                </c:pt>
                <c:pt idx="1138">
                  <c:v>5.2416900000000002E-2</c:v>
                </c:pt>
                <c:pt idx="1139">
                  <c:v>6.2645400000000004E-2</c:v>
                </c:pt>
                <c:pt idx="1140">
                  <c:v>5.4516599999999998E-2</c:v>
                </c:pt>
                <c:pt idx="1141">
                  <c:v>5.3118199999999997E-2</c:v>
                </c:pt>
                <c:pt idx="1142">
                  <c:v>4.7451399999999998E-2</c:v>
                </c:pt>
                <c:pt idx="1143">
                  <c:v>4.9010400000000003E-2</c:v>
                </c:pt>
                <c:pt idx="1144">
                  <c:v>4.43886E-2</c:v>
                </c:pt>
                <c:pt idx="1145">
                  <c:v>4.7973399999999999E-2</c:v>
                </c:pt>
                <c:pt idx="1146">
                  <c:v>6.1054600000000001E-2</c:v>
                </c:pt>
                <c:pt idx="1147">
                  <c:v>4.8744799999999998E-2</c:v>
                </c:pt>
                <c:pt idx="1148">
                  <c:v>4.6096400000000003E-2</c:v>
                </c:pt>
                <c:pt idx="1149">
                  <c:v>6.2313100000000003E-2</c:v>
                </c:pt>
                <c:pt idx="1150">
                  <c:v>5.8606999999999999E-2</c:v>
                </c:pt>
                <c:pt idx="1151">
                  <c:v>4.4940000000000001E-2</c:v>
                </c:pt>
                <c:pt idx="1152">
                  <c:v>4.5674600000000003E-2</c:v>
                </c:pt>
                <c:pt idx="1153">
                  <c:v>5.2480100000000002E-2</c:v>
                </c:pt>
                <c:pt idx="1154">
                  <c:v>4.8856700000000003E-2</c:v>
                </c:pt>
                <c:pt idx="1155">
                  <c:v>4.0085900000000001E-2</c:v>
                </c:pt>
                <c:pt idx="1156">
                  <c:v>4.3002899999999997E-2</c:v>
                </c:pt>
                <c:pt idx="1157">
                  <c:v>5.2014699999999997E-2</c:v>
                </c:pt>
                <c:pt idx="1158">
                  <c:v>4.99E-2</c:v>
                </c:pt>
                <c:pt idx="1159">
                  <c:v>5.4533900000000003E-2</c:v>
                </c:pt>
                <c:pt idx="1160">
                  <c:v>5.06705E-2</c:v>
                </c:pt>
                <c:pt idx="1161">
                  <c:v>6.5791500000000003E-2</c:v>
                </c:pt>
                <c:pt idx="1162">
                  <c:v>5.7453400000000002E-2</c:v>
                </c:pt>
                <c:pt idx="1163">
                  <c:v>4.9144100000000003E-2</c:v>
                </c:pt>
                <c:pt idx="1164">
                  <c:v>4.7802799999999999E-2</c:v>
                </c:pt>
                <c:pt idx="1165">
                  <c:v>5.8284599999999999E-2</c:v>
                </c:pt>
                <c:pt idx="1166">
                  <c:v>4.92615E-2</c:v>
                </c:pt>
                <c:pt idx="1167">
                  <c:v>5.2413599999999998E-2</c:v>
                </c:pt>
                <c:pt idx="1168">
                  <c:v>7.3827199999999996E-2</c:v>
                </c:pt>
                <c:pt idx="1169">
                  <c:v>5.4645600000000003E-2</c:v>
                </c:pt>
                <c:pt idx="1170">
                  <c:v>5.0980499999999998E-2</c:v>
                </c:pt>
                <c:pt idx="1171">
                  <c:v>5.9868999999999999E-2</c:v>
                </c:pt>
                <c:pt idx="1172">
                  <c:v>5.04292E-2</c:v>
                </c:pt>
                <c:pt idx="1173">
                  <c:v>6.10343E-2</c:v>
                </c:pt>
                <c:pt idx="1174">
                  <c:v>5.0979099999999999E-2</c:v>
                </c:pt>
                <c:pt idx="1175">
                  <c:v>4.8101100000000001E-2</c:v>
                </c:pt>
                <c:pt idx="1176">
                  <c:v>5.02757E-2</c:v>
                </c:pt>
                <c:pt idx="1177">
                  <c:v>5.4069899999999997E-2</c:v>
                </c:pt>
                <c:pt idx="1178">
                  <c:v>6.2494300000000003E-2</c:v>
                </c:pt>
                <c:pt idx="1179">
                  <c:v>5.1249700000000002E-2</c:v>
                </c:pt>
                <c:pt idx="1180">
                  <c:v>5.0937299999999998E-2</c:v>
                </c:pt>
                <c:pt idx="1181">
                  <c:v>5.7339099999999997E-2</c:v>
                </c:pt>
                <c:pt idx="1182">
                  <c:v>5.9615599999999998E-2</c:v>
                </c:pt>
                <c:pt idx="1183">
                  <c:v>5.8566100000000003E-2</c:v>
                </c:pt>
                <c:pt idx="1184">
                  <c:v>5.6386400000000003E-2</c:v>
                </c:pt>
                <c:pt idx="1185">
                  <c:v>6.3771400000000006E-2</c:v>
                </c:pt>
                <c:pt idx="1186">
                  <c:v>7.9076400000000005E-2</c:v>
                </c:pt>
                <c:pt idx="1187">
                  <c:v>5.87629E-2</c:v>
                </c:pt>
                <c:pt idx="1188">
                  <c:v>6.8567199999999995E-2</c:v>
                </c:pt>
                <c:pt idx="1189">
                  <c:v>5.1563299999999999E-2</c:v>
                </c:pt>
                <c:pt idx="1190">
                  <c:v>4.83214E-2</c:v>
                </c:pt>
                <c:pt idx="1191">
                  <c:v>0.1119907</c:v>
                </c:pt>
                <c:pt idx="1192">
                  <c:v>7.5105099999999994E-2</c:v>
                </c:pt>
                <c:pt idx="1193">
                  <c:v>4.7857900000000002E-2</c:v>
                </c:pt>
                <c:pt idx="1194">
                  <c:v>4.8587900000000003E-2</c:v>
                </c:pt>
                <c:pt idx="1195">
                  <c:v>4.6886299999999999E-2</c:v>
                </c:pt>
                <c:pt idx="1196">
                  <c:v>4.69259E-2</c:v>
                </c:pt>
                <c:pt idx="1197">
                  <c:v>6.7888699999999996E-2</c:v>
                </c:pt>
                <c:pt idx="1198">
                  <c:v>4.57995E-2</c:v>
                </c:pt>
                <c:pt idx="1199">
                  <c:v>5.1083900000000002E-2</c:v>
                </c:pt>
                <c:pt idx="1200">
                  <c:v>4.8471500000000001E-2</c:v>
                </c:pt>
                <c:pt idx="1201">
                  <c:v>5.6215099999999997E-2</c:v>
                </c:pt>
                <c:pt idx="1202">
                  <c:v>4.0505800000000002E-2</c:v>
                </c:pt>
                <c:pt idx="1203">
                  <c:v>4.2706599999999997E-2</c:v>
                </c:pt>
                <c:pt idx="1204">
                  <c:v>4.5393799999999998E-2</c:v>
                </c:pt>
                <c:pt idx="1205">
                  <c:v>4.4836599999999997E-2</c:v>
                </c:pt>
                <c:pt idx="1206">
                  <c:v>4.9320200000000002E-2</c:v>
                </c:pt>
                <c:pt idx="1207">
                  <c:v>4.2208799999999998E-2</c:v>
                </c:pt>
                <c:pt idx="1208">
                  <c:v>5.6487900000000001E-2</c:v>
                </c:pt>
                <c:pt idx="1209">
                  <c:v>5.7905100000000001E-2</c:v>
                </c:pt>
                <c:pt idx="1210">
                  <c:v>4.4040200000000002E-2</c:v>
                </c:pt>
                <c:pt idx="1211">
                  <c:v>7.9271400000000006E-2</c:v>
                </c:pt>
                <c:pt idx="1212">
                  <c:v>6.0537599999999997E-2</c:v>
                </c:pt>
                <c:pt idx="1213">
                  <c:v>8.0271499999999996E-2</c:v>
                </c:pt>
                <c:pt idx="1214">
                  <c:v>4.9964700000000001E-2</c:v>
                </c:pt>
                <c:pt idx="1215">
                  <c:v>7.8179200000000004E-2</c:v>
                </c:pt>
                <c:pt idx="1216">
                  <c:v>8.8857099999999994E-2</c:v>
                </c:pt>
                <c:pt idx="1217">
                  <c:v>5.62987E-2</c:v>
                </c:pt>
                <c:pt idx="1218">
                  <c:v>5.17969E-2</c:v>
                </c:pt>
                <c:pt idx="1219">
                  <c:v>4.73687E-2</c:v>
                </c:pt>
                <c:pt idx="1220">
                  <c:v>5.4327199999999999E-2</c:v>
                </c:pt>
                <c:pt idx="1221">
                  <c:v>5.6716200000000001E-2</c:v>
                </c:pt>
                <c:pt idx="1222">
                  <c:v>9.5533099999999996E-2</c:v>
                </c:pt>
                <c:pt idx="1223">
                  <c:v>5.1035700000000003E-2</c:v>
                </c:pt>
                <c:pt idx="1224">
                  <c:v>4.6641200000000001E-2</c:v>
                </c:pt>
                <c:pt idx="1225">
                  <c:v>5.01295E-2</c:v>
                </c:pt>
                <c:pt idx="1226">
                  <c:v>4.8342900000000001E-2</c:v>
                </c:pt>
                <c:pt idx="1227">
                  <c:v>4.4995100000000003E-2</c:v>
                </c:pt>
                <c:pt idx="1228">
                  <c:v>4.3615099999999997E-2</c:v>
                </c:pt>
                <c:pt idx="1229">
                  <c:v>5.1852500000000003E-2</c:v>
                </c:pt>
                <c:pt idx="1230">
                  <c:v>5.7940400000000003E-2</c:v>
                </c:pt>
                <c:pt idx="1231">
                  <c:v>5.1800400000000003E-2</c:v>
                </c:pt>
                <c:pt idx="1232">
                  <c:v>4.3462399999999998E-2</c:v>
                </c:pt>
                <c:pt idx="1233">
                  <c:v>4.8502000000000003E-2</c:v>
                </c:pt>
                <c:pt idx="1234">
                  <c:v>6.6061700000000001E-2</c:v>
                </c:pt>
                <c:pt idx="1235">
                  <c:v>6.5474599999999994E-2</c:v>
                </c:pt>
                <c:pt idx="1236">
                  <c:v>4.3379000000000001E-2</c:v>
                </c:pt>
                <c:pt idx="1237">
                  <c:v>4.6323799999999998E-2</c:v>
                </c:pt>
                <c:pt idx="1238">
                  <c:v>4.71291E-2</c:v>
                </c:pt>
                <c:pt idx="1239">
                  <c:v>5.1096000000000003E-2</c:v>
                </c:pt>
                <c:pt idx="1240">
                  <c:v>4.5596499999999998E-2</c:v>
                </c:pt>
                <c:pt idx="1241">
                  <c:v>4.3137300000000003E-2</c:v>
                </c:pt>
                <c:pt idx="1242">
                  <c:v>4.7107599999999999E-2</c:v>
                </c:pt>
                <c:pt idx="1243">
                  <c:v>4.9907600000000003E-2</c:v>
                </c:pt>
                <c:pt idx="1244">
                  <c:v>4.8455999999999999E-2</c:v>
                </c:pt>
                <c:pt idx="1245">
                  <c:v>4.9854700000000002E-2</c:v>
                </c:pt>
                <c:pt idx="1246">
                  <c:v>4.5759300000000003E-2</c:v>
                </c:pt>
                <c:pt idx="1247">
                  <c:v>4.6488700000000001E-2</c:v>
                </c:pt>
                <c:pt idx="1248">
                  <c:v>4.8016900000000001E-2</c:v>
                </c:pt>
                <c:pt idx="1249">
                  <c:v>4.6955400000000001E-2</c:v>
                </c:pt>
                <c:pt idx="1250">
                  <c:v>5.38504E-2</c:v>
                </c:pt>
                <c:pt idx="1251">
                  <c:v>6.1261000000000003E-2</c:v>
                </c:pt>
                <c:pt idx="1252">
                  <c:v>4.9060800000000002E-2</c:v>
                </c:pt>
                <c:pt idx="1253">
                  <c:v>4.4656700000000001E-2</c:v>
                </c:pt>
                <c:pt idx="1254">
                  <c:v>7.1213299999999993E-2</c:v>
                </c:pt>
                <c:pt idx="1255">
                  <c:v>6.0929799999999999E-2</c:v>
                </c:pt>
                <c:pt idx="1256">
                  <c:v>4.9822400000000003E-2</c:v>
                </c:pt>
                <c:pt idx="1257">
                  <c:v>4.3858000000000001E-2</c:v>
                </c:pt>
                <c:pt idx="1258">
                  <c:v>5.2014699999999997E-2</c:v>
                </c:pt>
                <c:pt idx="1259">
                  <c:v>4.5856500000000001E-2</c:v>
                </c:pt>
                <c:pt idx="1260">
                  <c:v>4.2267199999999998E-2</c:v>
                </c:pt>
                <c:pt idx="1261">
                  <c:v>4.8313500000000002E-2</c:v>
                </c:pt>
                <c:pt idx="1262">
                  <c:v>5.66411E-2</c:v>
                </c:pt>
                <c:pt idx="1263">
                  <c:v>5.32848E-2</c:v>
                </c:pt>
                <c:pt idx="1264">
                  <c:v>5.1338099999999998E-2</c:v>
                </c:pt>
                <c:pt idx="1265">
                  <c:v>6.3653799999999996E-2</c:v>
                </c:pt>
                <c:pt idx="1266">
                  <c:v>6.85645E-2</c:v>
                </c:pt>
                <c:pt idx="1267">
                  <c:v>6.6482100000000002E-2</c:v>
                </c:pt>
                <c:pt idx="1268">
                  <c:v>5.2087099999999997E-2</c:v>
                </c:pt>
                <c:pt idx="1269">
                  <c:v>5.8942599999999998E-2</c:v>
                </c:pt>
                <c:pt idx="1270">
                  <c:v>4.9074100000000002E-2</c:v>
                </c:pt>
                <c:pt idx="1271">
                  <c:v>4.9886800000000002E-2</c:v>
                </c:pt>
                <c:pt idx="1272">
                  <c:v>4.80458E-2</c:v>
                </c:pt>
                <c:pt idx="1273">
                  <c:v>4.91341E-2</c:v>
                </c:pt>
                <c:pt idx="1274">
                  <c:v>4.5726299999999998E-2</c:v>
                </c:pt>
                <c:pt idx="1275">
                  <c:v>4.9042000000000002E-2</c:v>
                </c:pt>
                <c:pt idx="1276">
                  <c:v>5.1513499999999997E-2</c:v>
                </c:pt>
                <c:pt idx="1277">
                  <c:v>5.47698E-2</c:v>
                </c:pt>
                <c:pt idx="1278">
                  <c:v>5.1400300000000003E-2</c:v>
                </c:pt>
                <c:pt idx="1279">
                  <c:v>5.5246499999999997E-2</c:v>
                </c:pt>
                <c:pt idx="1280">
                  <c:v>5.3646199999999998E-2</c:v>
                </c:pt>
                <c:pt idx="1281">
                  <c:v>5.9105100000000001E-2</c:v>
                </c:pt>
                <c:pt idx="1282">
                  <c:v>5.17332E-2</c:v>
                </c:pt>
                <c:pt idx="1283">
                  <c:v>4.8446000000000003E-2</c:v>
                </c:pt>
                <c:pt idx="1284">
                  <c:v>4.71139E-2</c:v>
                </c:pt>
                <c:pt idx="1285">
                  <c:v>4.61016E-2</c:v>
                </c:pt>
                <c:pt idx="1286">
                  <c:v>4.65642E-2</c:v>
                </c:pt>
                <c:pt idx="1287">
                  <c:v>4.8465099999999997E-2</c:v>
                </c:pt>
                <c:pt idx="1288">
                  <c:v>6.3591499999999995E-2</c:v>
                </c:pt>
                <c:pt idx="1289">
                  <c:v>4.3919199999999999E-2</c:v>
                </c:pt>
                <c:pt idx="1290">
                  <c:v>4.1915000000000001E-2</c:v>
                </c:pt>
                <c:pt idx="1291">
                  <c:v>5.4228400000000003E-2</c:v>
                </c:pt>
                <c:pt idx="1292">
                  <c:v>5.0851599999999997E-2</c:v>
                </c:pt>
                <c:pt idx="1293">
                  <c:v>4.1376999999999997E-2</c:v>
                </c:pt>
                <c:pt idx="1294">
                  <c:v>4.1228099999999997E-2</c:v>
                </c:pt>
                <c:pt idx="1295">
                  <c:v>4.9295199999999997E-2</c:v>
                </c:pt>
                <c:pt idx="1296">
                  <c:v>3.95077E-2</c:v>
                </c:pt>
                <c:pt idx="1297">
                  <c:v>6.2236399999999997E-2</c:v>
                </c:pt>
                <c:pt idx="1298">
                  <c:v>5.1736900000000002E-2</c:v>
                </c:pt>
                <c:pt idx="1299">
                  <c:v>5.0392899999999997E-2</c:v>
                </c:pt>
                <c:pt idx="1300">
                  <c:v>4.6631800000000001E-2</c:v>
                </c:pt>
                <c:pt idx="1301">
                  <c:v>4.56639E-2</c:v>
                </c:pt>
                <c:pt idx="1302">
                  <c:v>3.9856799999999998E-2</c:v>
                </c:pt>
                <c:pt idx="1303">
                  <c:v>5.3069900000000003E-2</c:v>
                </c:pt>
                <c:pt idx="1304">
                  <c:v>5.5729500000000001E-2</c:v>
                </c:pt>
                <c:pt idx="1305">
                  <c:v>4.8310699999999998E-2</c:v>
                </c:pt>
                <c:pt idx="1306">
                  <c:v>4.6027400000000003E-2</c:v>
                </c:pt>
                <c:pt idx="1307">
                  <c:v>5.1422900000000001E-2</c:v>
                </c:pt>
                <c:pt idx="1308">
                  <c:v>5.3063199999999998E-2</c:v>
                </c:pt>
                <c:pt idx="1309">
                  <c:v>5.9279499999999999E-2</c:v>
                </c:pt>
                <c:pt idx="1310">
                  <c:v>6.5719899999999998E-2</c:v>
                </c:pt>
                <c:pt idx="1311">
                  <c:v>6.4078999999999997E-2</c:v>
                </c:pt>
                <c:pt idx="1312">
                  <c:v>6.4657099999999995E-2</c:v>
                </c:pt>
                <c:pt idx="1313">
                  <c:v>4.9683999999999999E-2</c:v>
                </c:pt>
                <c:pt idx="1314">
                  <c:v>5.2449299999999997E-2</c:v>
                </c:pt>
                <c:pt idx="1315">
                  <c:v>4.6777899999999997E-2</c:v>
                </c:pt>
                <c:pt idx="1316">
                  <c:v>5.1835800000000001E-2</c:v>
                </c:pt>
                <c:pt idx="1317">
                  <c:v>4.5652199999999997E-2</c:v>
                </c:pt>
                <c:pt idx="1318">
                  <c:v>4.6792199999999999E-2</c:v>
                </c:pt>
                <c:pt idx="1319">
                  <c:v>5.7667599999999999E-2</c:v>
                </c:pt>
                <c:pt idx="1320">
                  <c:v>5.4456200000000003E-2</c:v>
                </c:pt>
                <c:pt idx="1321">
                  <c:v>4.8738999999999998E-2</c:v>
                </c:pt>
                <c:pt idx="1322">
                  <c:v>5.5752900000000001E-2</c:v>
                </c:pt>
                <c:pt idx="1323">
                  <c:v>5.5636900000000003E-2</c:v>
                </c:pt>
                <c:pt idx="1324">
                  <c:v>5.4206400000000002E-2</c:v>
                </c:pt>
                <c:pt idx="1325">
                  <c:v>4.4926300000000002E-2</c:v>
                </c:pt>
                <c:pt idx="1326">
                  <c:v>6.0741700000000003E-2</c:v>
                </c:pt>
                <c:pt idx="1327">
                  <c:v>5.0883299999999999E-2</c:v>
                </c:pt>
                <c:pt idx="1328">
                  <c:v>4.82333E-2</c:v>
                </c:pt>
                <c:pt idx="1329">
                  <c:v>4.3922299999999997E-2</c:v>
                </c:pt>
                <c:pt idx="1330">
                  <c:v>4.4103900000000001E-2</c:v>
                </c:pt>
                <c:pt idx="1331">
                  <c:v>4.74324E-2</c:v>
                </c:pt>
                <c:pt idx="1332">
                  <c:v>6.0408900000000001E-2</c:v>
                </c:pt>
                <c:pt idx="1333">
                  <c:v>4.5254099999999998E-2</c:v>
                </c:pt>
                <c:pt idx="1334">
                  <c:v>4.6439599999999998E-2</c:v>
                </c:pt>
                <c:pt idx="1335">
                  <c:v>4.0413999999999999E-2</c:v>
                </c:pt>
                <c:pt idx="1336">
                  <c:v>5.46233E-2</c:v>
                </c:pt>
                <c:pt idx="1337">
                  <c:v>6.1743699999999999E-2</c:v>
                </c:pt>
                <c:pt idx="1338">
                  <c:v>4.5937400000000003E-2</c:v>
                </c:pt>
                <c:pt idx="1339">
                  <c:v>4.2453499999999998E-2</c:v>
                </c:pt>
                <c:pt idx="1340">
                  <c:v>4.5719999999999997E-2</c:v>
                </c:pt>
                <c:pt idx="1341">
                  <c:v>4.9743500000000003E-2</c:v>
                </c:pt>
                <c:pt idx="1342">
                  <c:v>5.0681799999999999E-2</c:v>
                </c:pt>
                <c:pt idx="1343">
                  <c:v>4.3394099999999998E-2</c:v>
                </c:pt>
                <c:pt idx="1344">
                  <c:v>4.2195400000000001E-2</c:v>
                </c:pt>
                <c:pt idx="1345">
                  <c:v>5.0742099999999998E-2</c:v>
                </c:pt>
                <c:pt idx="1346">
                  <c:v>4.5190099999999997E-2</c:v>
                </c:pt>
                <c:pt idx="1347">
                  <c:v>4.7052999999999998E-2</c:v>
                </c:pt>
                <c:pt idx="1348">
                  <c:v>4.3124099999999999E-2</c:v>
                </c:pt>
                <c:pt idx="1349">
                  <c:v>4.8438099999999998E-2</c:v>
                </c:pt>
                <c:pt idx="1350">
                  <c:v>5.9723699999999998E-2</c:v>
                </c:pt>
                <c:pt idx="1351">
                  <c:v>4.46019E-2</c:v>
                </c:pt>
                <c:pt idx="1352">
                  <c:v>5.6938099999999998E-2</c:v>
                </c:pt>
                <c:pt idx="1353">
                  <c:v>4.5347899999999997E-2</c:v>
                </c:pt>
                <c:pt idx="1354">
                  <c:v>5.61223E-2</c:v>
                </c:pt>
                <c:pt idx="1355">
                  <c:v>5.4988299999999997E-2</c:v>
                </c:pt>
                <c:pt idx="1356">
                  <c:v>5.5606200000000001E-2</c:v>
                </c:pt>
                <c:pt idx="1357">
                  <c:v>4.8328799999999998E-2</c:v>
                </c:pt>
                <c:pt idx="1358">
                  <c:v>5.9743200000000003E-2</c:v>
                </c:pt>
                <c:pt idx="1359">
                  <c:v>4.8580100000000001E-2</c:v>
                </c:pt>
                <c:pt idx="1360">
                  <c:v>4.2762700000000001E-2</c:v>
                </c:pt>
                <c:pt idx="1361">
                  <c:v>4.4031500000000001E-2</c:v>
                </c:pt>
                <c:pt idx="1362">
                  <c:v>4.84032E-2</c:v>
                </c:pt>
                <c:pt idx="1363">
                  <c:v>5.9275099999999997E-2</c:v>
                </c:pt>
                <c:pt idx="1364">
                  <c:v>5.4442900000000002E-2</c:v>
                </c:pt>
                <c:pt idx="1365">
                  <c:v>4.8409000000000001E-2</c:v>
                </c:pt>
                <c:pt idx="1366">
                  <c:v>5.2085800000000002E-2</c:v>
                </c:pt>
                <c:pt idx="1367">
                  <c:v>9.2885599999999999E-2</c:v>
                </c:pt>
                <c:pt idx="1368">
                  <c:v>4.55232E-2</c:v>
                </c:pt>
                <c:pt idx="1369">
                  <c:v>5.4993399999999998E-2</c:v>
                </c:pt>
                <c:pt idx="1370">
                  <c:v>4.7570500000000002E-2</c:v>
                </c:pt>
                <c:pt idx="1371">
                  <c:v>4.9954999999999999E-2</c:v>
                </c:pt>
                <c:pt idx="1372">
                  <c:v>5.02815E-2</c:v>
                </c:pt>
                <c:pt idx="1373">
                  <c:v>4.48256E-2</c:v>
                </c:pt>
                <c:pt idx="1374">
                  <c:v>7.1276900000000004E-2</c:v>
                </c:pt>
                <c:pt idx="1375">
                  <c:v>5.1650000000000001E-2</c:v>
                </c:pt>
                <c:pt idx="1376">
                  <c:v>4.1566800000000001E-2</c:v>
                </c:pt>
                <c:pt idx="1377">
                  <c:v>6.1230699999999999E-2</c:v>
                </c:pt>
                <c:pt idx="1378">
                  <c:v>4.7702399999999999E-2</c:v>
                </c:pt>
                <c:pt idx="1379">
                  <c:v>4.2326000000000003E-2</c:v>
                </c:pt>
                <c:pt idx="1380">
                  <c:v>4.6444699999999998E-2</c:v>
                </c:pt>
                <c:pt idx="1381">
                  <c:v>4.84032E-2</c:v>
                </c:pt>
                <c:pt idx="1382">
                  <c:v>5.0583700000000002E-2</c:v>
                </c:pt>
                <c:pt idx="1383">
                  <c:v>4.7186699999999998E-2</c:v>
                </c:pt>
                <c:pt idx="1384">
                  <c:v>4.0116199999999998E-2</c:v>
                </c:pt>
                <c:pt idx="1385">
                  <c:v>4.0399200000000003E-2</c:v>
                </c:pt>
                <c:pt idx="1386">
                  <c:v>4.7813700000000001E-2</c:v>
                </c:pt>
                <c:pt idx="1387">
                  <c:v>5.47903E-2</c:v>
                </c:pt>
                <c:pt idx="1388">
                  <c:v>4.2593699999999998E-2</c:v>
                </c:pt>
                <c:pt idx="1389">
                  <c:v>4.6471899999999997E-2</c:v>
                </c:pt>
                <c:pt idx="1390">
                  <c:v>5.3815799999999997E-2</c:v>
                </c:pt>
                <c:pt idx="1391">
                  <c:v>5.1464900000000001E-2</c:v>
                </c:pt>
                <c:pt idx="1392">
                  <c:v>4.8373399999999997E-2</c:v>
                </c:pt>
                <c:pt idx="1393">
                  <c:v>4.3407899999999999E-2</c:v>
                </c:pt>
                <c:pt idx="1394">
                  <c:v>4.8717700000000003E-2</c:v>
                </c:pt>
                <c:pt idx="1395">
                  <c:v>4.7000300000000002E-2</c:v>
                </c:pt>
                <c:pt idx="1396">
                  <c:v>4.6105399999999998E-2</c:v>
                </c:pt>
                <c:pt idx="1397">
                  <c:v>4.1516900000000002E-2</c:v>
                </c:pt>
                <c:pt idx="1398">
                  <c:v>4.3317399999999999E-2</c:v>
                </c:pt>
                <c:pt idx="1399">
                  <c:v>7.0410100000000003E-2</c:v>
                </c:pt>
                <c:pt idx="1400">
                  <c:v>5.7758999999999998E-2</c:v>
                </c:pt>
                <c:pt idx="1401">
                  <c:v>4.9769899999999999E-2</c:v>
                </c:pt>
                <c:pt idx="1402">
                  <c:v>5.01821E-2</c:v>
                </c:pt>
                <c:pt idx="1403">
                  <c:v>5.8541200000000002E-2</c:v>
                </c:pt>
                <c:pt idx="1404">
                  <c:v>4.9837199999999998E-2</c:v>
                </c:pt>
                <c:pt idx="1405">
                  <c:v>6.1310799999999999E-2</c:v>
                </c:pt>
                <c:pt idx="1406">
                  <c:v>8.4961599999999998E-2</c:v>
                </c:pt>
                <c:pt idx="1407">
                  <c:v>0.1090879</c:v>
                </c:pt>
                <c:pt idx="1408">
                  <c:v>7.5368599999999994E-2</c:v>
                </c:pt>
                <c:pt idx="1409">
                  <c:v>0.10353569999999999</c:v>
                </c:pt>
                <c:pt idx="1410">
                  <c:v>5.2422200000000002E-2</c:v>
                </c:pt>
                <c:pt idx="1411">
                  <c:v>4.1365800000000001E-2</c:v>
                </c:pt>
                <c:pt idx="1412">
                  <c:v>4.6412200000000001E-2</c:v>
                </c:pt>
                <c:pt idx="1413">
                  <c:v>4.65859E-2</c:v>
                </c:pt>
                <c:pt idx="1414">
                  <c:v>4.2352800000000003E-2</c:v>
                </c:pt>
                <c:pt idx="1415">
                  <c:v>4.3524199999999999E-2</c:v>
                </c:pt>
                <c:pt idx="1416">
                  <c:v>4.7603699999999999E-2</c:v>
                </c:pt>
                <c:pt idx="1417">
                  <c:v>4.5571599999999997E-2</c:v>
                </c:pt>
                <c:pt idx="1418">
                  <c:v>4.4046299999999997E-2</c:v>
                </c:pt>
                <c:pt idx="1419">
                  <c:v>4.9271599999999999E-2</c:v>
                </c:pt>
                <c:pt idx="1420">
                  <c:v>5.1656100000000003E-2</c:v>
                </c:pt>
                <c:pt idx="1421">
                  <c:v>5.7903299999999998E-2</c:v>
                </c:pt>
                <c:pt idx="1422">
                  <c:v>5.6556700000000001E-2</c:v>
                </c:pt>
                <c:pt idx="1423">
                  <c:v>5.4158199999999997E-2</c:v>
                </c:pt>
                <c:pt idx="1424">
                  <c:v>5.64997E-2</c:v>
                </c:pt>
                <c:pt idx="1425">
                  <c:v>5.0557999999999999E-2</c:v>
                </c:pt>
                <c:pt idx="1426">
                  <c:v>4.9111299999999997E-2</c:v>
                </c:pt>
                <c:pt idx="1427">
                  <c:v>4.6051500000000002E-2</c:v>
                </c:pt>
                <c:pt idx="1428">
                  <c:v>5.3587700000000002E-2</c:v>
                </c:pt>
                <c:pt idx="1429">
                  <c:v>5.7813299999999998E-2</c:v>
                </c:pt>
                <c:pt idx="1430">
                  <c:v>5.1555299999999998E-2</c:v>
                </c:pt>
                <c:pt idx="1431">
                  <c:v>5.1682199999999998E-2</c:v>
                </c:pt>
                <c:pt idx="1432">
                  <c:v>4.3498799999999997E-2</c:v>
                </c:pt>
                <c:pt idx="1433">
                  <c:v>4.4063600000000001E-2</c:v>
                </c:pt>
                <c:pt idx="1434">
                  <c:v>5.0523100000000001E-2</c:v>
                </c:pt>
                <c:pt idx="1435">
                  <c:v>4.5904100000000003E-2</c:v>
                </c:pt>
                <c:pt idx="1436">
                  <c:v>4.55758E-2</c:v>
                </c:pt>
                <c:pt idx="1437">
                  <c:v>4.5202699999999998E-2</c:v>
                </c:pt>
                <c:pt idx="1438">
                  <c:v>4.9424700000000002E-2</c:v>
                </c:pt>
                <c:pt idx="1439">
                  <c:v>4.6255600000000001E-2</c:v>
                </c:pt>
                <c:pt idx="1440">
                  <c:v>4.2406899999999997E-2</c:v>
                </c:pt>
                <c:pt idx="1441">
                  <c:v>0.1030633</c:v>
                </c:pt>
                <c:pt idx="1442">
                  <c:v>7.4805499999999997E-2</c:v>
                </c:pt>
                <c:pt idx="1443">
                  <c:v>5.34508E-2</c:v>
                </c:pt>
                <c:pt idx="1444">
                  <c:v>4.6843099999999999E-2</c:v>
                </c:pt>
                <c:pt idx="1445">
                  <c:v>4.9071799999999999E-2</c:v>
                </c:pt>
                <c:pt idx="1446">
                  <c:v>5.0913899999999998E-2</c:v>
                </c:pt>
                <c:pt idx="1447">
                  <c:v>4.9695900000000001E-2</c:v>
                </c:pt>
                <c:pt idx="1448">
                  <c:v>4.2014500000000003E-2</c:v>
                </c:pt>
                <c:pt idx="1449">
                  <c:v>4.90038E-2</c:v>
                </c:pt>
                <c:pt idx="1450">
                  <c:v>5.4347699999999999E-2</c:v>
                </c:pt>
                <c:pt idx="1451">
                  <c:v>4.5866999999999998E-2</c:v>
                </c:pt>
                <c:pt idx="1452">
                  <c:v>4.8341000000000002E-2</c:v>
                </c:pt>
                <c:pt idx="1453">
                  <c:v>4.8530799999999999E-2</c:v>
                </c:pt>
                <c:pt idx="1454">
                  <c:v>5.2989700000000001E-2</c:v>
                </c:pt>
                <c:pt idx="1455">
                  <c:v>4.8294700000000003E-2</c:v>
                </c:pt>
                <c:pt idx="1456">
                  <c:v>4.5457200000000003E-2</c:v>
                </c:pt>
                <c:pt idx="1457">
                  <c:v>4.65811E-2</c:v>
                </c:pt>
                <c:pt idx="1458">
                  <c:v>4.41871E-2</c:v>
                </c:pt>
                <c:pt idx="1459">
                  <c:v>5.1630799999999998E-2</c:v>
                </c:pt>
                <c:pt idx="1460">
                  <c:v>4.6587000000000003E-2</c:v>
                </c:pt>
                <c:pt idx="1461">
                  <c:v>4.3057100000000001E-2</c:v>
                </c:pt>
                <c:pt idx="1462">
                  <c:v>4.55336E-2</c:v>
                </c:pt>
                <c:pt idx="1463">
                  <c:v>4.33365E-2</c:v>
                </c:pt>
                <c:pt idx="1464">
                  <c:v>5.5584500000000002E-2</c:v>
                </c:pt>
                <c:pt idx="1465">
                  <c:v>7.1737599999999999E-2</c:v>
                </c:pt>
                <c:pt idx="1466">
                  <c:v>7.1963600000000003E-2</c:v>
                </c:pt>
                <c:pt idx="1467">
                  <c:v>5.2893799999999998E-2</c:v>
                </c:pt>
                <c:pt idx="1468">
                  <c:v>4.5569400000000003E-2</c:v>
                </c:pt>
                <c:pt idx="1469">
                  <c:v>4.5101700000000002E-2</c:v>
                </c:pt>
                <c:pt idx="1470">
                  <c:v>4.6137699999999997E-2</c:v>
                </c:pt>
                <c:pt idx="1471">
                  <c:v>4.7166E-2</c:v>
                </c:pt>
                <c:pt idx="1472">
                  <c:v>7.5987100000000002E-2</c:v>
                </c:pt>
                <c:pt idx="1473">
                  <c:v>4.2552800000000002E-2</c:v>
                </c:pt>
                <c:pt idx="1474">
                  <c:v>4.6303400000000002E-2</c:v>
                </c:pt>
                <c:pt idx="1475">
                  <c:v>4.8956100000000002E-2</c:v>
                </c:pt>
                <c:pt idx="1476">
                  <c:v>4.1195599999999999E-2</c:v>
                </c:pt>
                <c:pt idx="1477">
                  <c:v>4.3757200000000003E-2</c:v>
                </c:pt>
                <c:pt idx="1478">
                  <c:v>4.1529499999999997E-2</c:v>
                </c:pt>
                <c:pt idx="1479">
                  <c:v>5.6063399999999999E-2</c:v>
                </c:pt>
                <c:pt idx="1480">
                  <c:v>6.2159100000000002E-2</c:v>
                </c:pt>
                <c:pt idx="1481">
                  <c:v>4.7036099999999997E-2</c:v>
                </c:pt>
                <c:pt idx="1482">
                  <c:v>4.0603E-2</c:v>
                </c:pt>
                <c:pt idx="1483">
                  <c:v>4.18935E-2</c:v>
                </c:pt>
                <c:pt idx="1484">
                  <c:v>6.0012599999999999E-2</c:v>
                </c:pt>
                <c:pt idx="1485">
                  <c:v>5.5358999999999998E-2</c:v>
                </c:pt>
                <c:pt idx="1486">
                  <c:v>5.6802999999999999E-2</c:v>
                </c:pt>
                <c:pt idx="1487">
                  <c:v>5.9273199999999998E-2</c:v>
                </c:pt>
                <c:pt idx="1488">
                  <c:v>9.4439499999999996E-2</c:v>
                </c:pt>
                <c:pt idx="1489">
                  <c:v>4.5378500000000002E-2</c:v>
                </c:pt>
                <c:pt idx="1490">
                  <c:v>4.28609E-2</c:v>
                </c:pt>
                <c:pt idx="1491">
                  <c:v>4.5551899999999999E-2</c:v>
                </c:pt>
                <c:pt idx="1492">
                  <c:v>4.7988099999999999E-2</c:v>
                </c:pt>
                <c:pt idx="1493">
                  <c:v>4.6209899999999998E-2</c:v>
                </c:pt>
                <c:pt idx="1494">
                  <c:v>4.8102600000000002E-2</c:v>
                </c:pt>
                <c:pt idx="1495">
                  <c:v>4.7111100000000003E-2</c:v>
                </c:pt>
                <c:pt idx="1496">
                  <c:v>5.2434500000000002E-2</c:v>
                </c:pt>
                <c:pt idx="1497">
                  <c:v>4.8344900000000003E-2</c:v>
                </c:pt>
                <c:pt idx="1498">
                  <c:v>4.7151899999999997E-2</c:v>
                </c:pt>
                <c:pt idx="1499">
                  <c:v>4.3075099999999998E-2</c:v>
                </c:pt>
                <c:pt idx="1500">
                  <c:v>6.4295900000000003E-2</c:v>
                </c:pt>
                <c:pt idx="1501">
                  <c:v>0.1150317</c:v>
                </c:pt>
                <c:pt idx="1502">
                  <c:v>8.9583200000000002E-2</c:v>
                </c:pt>
                <c:pt idx="1503">
                  <c:v>0.1014775</c:v>
                </c:pt>
                <c:pt idx="1504">
                  <c:v>8.7870799999999999E-2</c:v>
                </c:pt>
                <c:pt idx="1505">
                  <c:v>0.1164515</c:v>
                </c:pt>
                <c:pt idx="1506">
                  <c:v>9.0200199999999994E-2</c:v>
                </c:pt>
                <c:pt idx="1507">
                  <c:v>8.7314199999999995E-2</c:v>
                </c:pt>
                <c:pt idx="1508">
                  <c:v>8.4807900000000006E-2</c:v>
                </c:pt>
                <c:pt idx="1509">
                  <c:v>9.0735399999999994E-2</c:v>
                </c:pt>
                <c:pt idx="1510">
                  <c:v>0.1189477</c:v>
                </c:pt>
                <c:pt idx="1511">
                  <c:v>8.4912699999999994E-2</c:v>
                </c:pt>
                <c:pt idx="1512">
                  <c:v>8.9075399999999999E-2</c:v>
                </c:pt>
                <c:pt idx="1513">
                  <c:v>8.8656799999999994E-2</c:v>
                </c:pt>
                <c:pt idx="1514">
                  <c:v>8.9879600000000004E-2</c:v>
                </c:pt>
                <c:pt idx="1515">
                  <c:v>9.53817E-2</c:v>
                </c:pt>
                <c:pt idx="1516">
                  <c:v>8.7855500000000003E-2</c:v>
                </c:pt>
                <c:pt idx="1517">
                  <c:v>8.2222000000000003E-2</c:v>
                </c:pt>
                <c:pt idx="1518">
                  <c:v>8.6944499999999994E-2</c:v>
                </c:pt>
                <c:pt idx="1519">
                  <c:v>8.7598700000000002E-2</c:v>
                </c:pt>
                <c:pt idx="1520">
                  <c:v>9.9762500000000004E-2</c:v>
                </c:pt>
                <c:pt idx="1521">
                  <c:v>9.8014500000000004E-2</c:v>
                </c:pt>
                <c:pt idx="1522">
                  <c:v>9.6535899999999994E-2</c:v>
                </c:pt>
                <c:pt idx="1523">
                  <c:v>0.1237103</c:v>
                </c:pt>
                <c:pt idx="1524">
                  <c:v>0.104528</c:v>
                </c:pt>
                <c:pt idx="1525">
                  <c:v>0.1094064</c:v>
                </c:pt>
                <c:pt idx="1526">
                  <c:v>0.110974</c:v>
                </c:pt>
                <c:pt idx="1527">
                  <c:v>9.3898400000000007E-2</c:v>
                </c:pt>
                <c:pt idx="1528">
                  <c:v>9.3762899999999996E-2</c:v>
                </c:pt>
                <c:pt idx="1529">
                  <c:v>7.7601900000000001E-2</c:v>
                </c:pt>
                <c:pt idx="1530">
                  <c:v>9.66944E-2</c:v>
                </c:pt>
                <c:pt idx="1531">
                  <c:v>0.1166193</c:v>
                </c:pt>
                <c:pt idx="1532">
                  <c:v>0.1159724</c:v>
                </c:pt>
                <c:pt idx="1533">
                  <c:v>0.12922790000000001</c:v>
                </c:pt>
                <c:pt idx="1534">
                  <c:v>0.1090574</c:v>
                </c:pt>
                <c:pt idx="1535">
                  <c:v>0.1030321</c:v>
                </c:pt>
                <c:pt idx="1536">
                  <c:v>0.12816820000000001</c:v>
                </c:pt>
                <c:pt idx="1537">
                  <c:v>0.1015417</c:v>
                </c:pt>
                <c:pt idx="1538">
                  <c:v>0.1075253</c:v>
                </c:pt>
                <c:pt idx="1539">
                  <c:v>0.1236458</c:v>
                </c:pt>
                <c:pt idx="1540">
                  <c:v>0.1064123</c:v>
                </c:pt>
                <c:pt idx="1541">
                  <c:v>0.13836229999999999</c:v>
                </c:pt>
                <c:pt idx="1542">
                  <c:v>0.1190604</c:v>
                </c:pt>
                <c:pt idx="1543">
                  <c:v>0.1205648</c:v>
                </c:pt>
                <c:pt idx="1544">
                  <c:v>8.9784100000000006E-2</c:v>
                </c:pt>
                <c:pt idx="1545">
                  <c:v>9.2918600000000004E-2</c:v>
                </c:pt>
                <c:pt idx="1546">
                  <c:v>8.7696499999999997E-2</c:v>
                </c:pt>
                <c:pt idx="1547">
                  <c:v>9.5572400000000002E-2</c:v>
                </c:pt>
                <c:pt idx="1548">
                  <c:v>0.1282199</c:v>
                </c:pt>
                <c:pt idx="1549">
                  <c:v>0.1566816</c:v>
                </c:pt>
                <c:pt idx="1550">
                  <c:v>9.7014900000000001E-2</c:v>
                </c:pt>
                <c:pt idx="1551">
                  <c:v>0.1035344</c:v>
                </c:pt>
                <c:pt idx="1552">
                  <c:v>8.8178199999999998E-2</c:v>
                </c:pt>
                <c:pt idx="1553">
                  <c:v>9.0515300000000007E-2</c:v>
                </c:pt>
                <c:pt idx="1554">
                  <c:v>8.45717E-2</c:v>
                </c:pt>
                <c:pt idx="1555">
                  <c:v>0.117607</c:v>
                </c:pt>
                <c:pt idx="1556">
                  <c:v>0.15348010000000001</c:v>
                </c:pt>
                <c:pt idx="1557">
                  <c:v>9.1035500000000005E-2</c:v>
                </c:pt>
                <c:pt idx="1558">
                  <c:v>0.1007637</c:v>
                </c:pt>
                <c:pt idx="1559">
                  <c:v>9.4793100000000005E-2</c:v>
                </c:pt>
                <c:pt idx="1560">
                  <c:v>0.10034999999999999</c:v>
                </c:pt>
                <c:pt idx="1561">
                  <c:v>0.11367670000000001</c:v>
                </c:pt>
                <c:pt idx="1562">
                  <c:v>9.0364100000000003E-2</c:v>
                </c:pt>
                <c:pt idx="1563">
                  <c:v>0.11353820000000001</c:v>
                </c:pt>
                <c:pt idx="1564">
                  <c:v>9.9491099999999999E-2</c:v>
                </c:pt>
                <c:pt idx="1565">
                  <c:v>0.14870030000000001</c:v>
                </c:pt>
                <c:pt idx="1566">
                  <c:v>0.13874420000000001</c:v>
                </c:pt>
                <c:pt idx="1567">
                  <c:v>0.12904189999999999</c:v>
                </c:pt>
                <c:pt idx="1568">
                  <c:v>0.1109836</c:v>
                </c:pt>
                <c:pt idx="1569">
                  <c:v>0.1063197</c:v>
                </c:pt>
                <c:pt idx="1570">
                  <c:v>9.2622499999999997E-2</c:v>
                </c:pt>
                <c:pt idx="1571">
                  <c:v>0.1166176</c:v>
                </c:pt>
                <c:pt idx="1572">
                  <c:v>0.12014710000000001</c:v>
                </c:pt>
                <c:pt idx="1573">
                  <c:v>9.8638000000000003E-2</c:v>
                </c:pt>
                <c:pt idx="1574">
                  <c:v>8.8981400000000002E-2</c:v>
                </c:pt>
                <c:pt idx="1575">
                  <c:v>9.2510200000000001E-2</c:v>
                </c:pt>
                <c:pt idx="1576">
                  <c:v>8.5050100000000003E-2</c:v>
                </c:pt>
                <c:pt idx="1577">
                  <c:v>8.95706E-2</c:v>
                </c:pt>
                <c:pt idx="1578">
                  <c:v>9.0656600000000004E-2</c:v>
                </c:pt>
                <c:pt idx="1579">
                  <c:v>0.13035550000000001</c:v>
                </c:pt>
                <c:pt idx="1580">
                  <c:v>0.16593040000000001</c:v>
                </c:pt>
                <c:pt idx="1581">
                  <c:v>9.3307000000000001E-2</c:v>
                </c:pt>
                <c:pt idx="1582">
                  <c:v>9.9734299999999998E-2</c:v>
                </c:pt>
                <c:pt idx="1583">
                  <c:v>8.5558200000000001E-2</c:v>
                </c:pt>
                <c:pt idx="1584">
                  <c:v>9.6886399999999998E-2</c:v>
                </c:pt>
                <c:pt idx="1585">
                  <c:v>9.5684199999999997E-2</c:v>
                </c:pt>
                <c:pt idx="1586">
                  <c:v>8.7151500000000007E-2</c:v>
                </c:pt>
                <c:pt idx="1587">
                  <c:v>9.0523000000000006E-2</c:v>
                </c:pt>
                <c:pt idx="1588">
                  <c:v>0.1635258</c:v>
                </c:pt>
                <c:pt idx="1589">
                  <c:v>9.7939899999999996E-2</c:v>
                </c:pt>
                <c:pt idx="1590">
                  <c:v>9.0601000000000001E-2</c:v>
                </c:pt>
                <c:pt idx="1591">
                  <c:v>8.2168500000000005E-2</c:v>
                </c:pt>
                <c:pt idx="1592">
                  <c:v>8.2861900000000002E-2</c:v>
                </c:pt>
                <c:pt idx="1593">
                  <c:v>8.5387099999999994E-2</c:v>
                </c:pt>
                <c:pt idx="1594">
                  <c:v>8.4392300000000003E-2</c:v>
                </c:pt>
                <c:pt idx="1595">
                  <c:v>7.9564899999999994E-2</c:v>
                </c:pt>
                <c:pt idx="1596">
                  <c:v>8.2607600000000003E-2</c:v>
                </c:pt>
                <c:pt idx="1597">
                  <c:v>8.7398400000000001E-2</c:v>
                </c:pt>
                <c:pt idx="1598">
                  <c:v>8.4685800000000006E-2</c:v>
                </c:pt>
                <c:pt idx="1599">
                  <c:v>8.9501800000000006E-2</c:v>
                </c:pt>
                <c:pt idx="1600">
                  <c:v>9.1508800000000001E-2</c:v>
                </c:pt>
                <c:pt idx="1601">
                  <c:v>0.1157643</c:v>
                </c:pt>
                <c:pt idx="1602">
                  <c:v>9.0373800000000004E-2</c:v>
                </c:pt>
                <c:pt idx="1603">
                  <c:v>8.0756900000000006E-2</c:v>
                </c:pt>
                <c:pt idx="1604">
                  <c:v>0.1015786</c:v>
                </c:pt>
                <c:pt idx="1605">
                  <c:v>8.5483400000000001E-2</c:v>
                </c:pt>
                <c:pt idx="1606">
                  <c:v>8.55683E-2</c:v>
                </c:pt>
                <c:pt idx="1607">
                  <c:v>9.4166600000000003E-2</c:v>
                </c:pt>
                <c:pt idx="1608">
                  <c:v>9.5906199999999997E-2</c:v>
                </c:pt>
                <c:pt idx="1609">
                  <c:v>8.7094000000000005E-2</c:v>
                </c:pt>
                <c:pt idx="1610">
                  <c:v>9.0552499999999994E-2</c:v>
                </c:pt>
                <c:pt idx="1611">
                  <c:v>9.2215400000000003E-2</c:v>
                </c:pt>
                <c:pt idx="1612">
                  <c:v>8.6958400000000005E-2</c:v>
                </c:pt>
                <c:pt idx="1613">
                  <c:v>8.7432800000000005E-2</c:v>
                </c:pt>
                <c:pt idx="1614">
                  <c:v>9.8735299999999998E-2</c:v>
                </c:pt>
                <c:pt idx="1615">
                  <c:v>9.6057600000000007E-2</c:v>
                </c:pt>
                <c:pt idx="1616">
                  <c:v>8.65287E-2</c:v>
                </c:pt>
                <c:pt idx="1617">
                  <c:v>9.5041600000000004E-2</c:v>
                </c:pt>
                <c:pt idx="1618">
                  <c:v>9.0151400000000007E-2</c:v>
                </c:pt>
                <c:pt idx="1619">
                  <c:v>9.0388999999999997E-2</c:v>
                </c:pt>
                <c:pt idx="1620">
                  <c:v>8.7447899999999995E-2</c:v>
                </c:pt>
                <c:pt idx="1621">
                  <c:v>8.2749500000000004E-2</c:v>
                </c:pt>
                <c:pt idx="1622">
                  <c:v>9.5066800000000007E-2</c:v>
                </c:pt>
                <c:pt idx="1623">
                  <c:v>0.13267870000000001</c:v>
                </c:pt>
                <c:pt idx="1624">
                  <c:v>0.110404</c:v>
                </c:pt>
                <c:pt idx="1625">
                  <c:v>9.4979800000000003E-2</c:v>
                </c:pt>
                <c:pt idx="1626">
                  <c:v>9.0996999999999995E-2</c:v>
                </c:pt>
                <c:pt idx="1627">
                  <c:v>8.8010500000000005E-2</c:v>
                </c:pt>
                <c:pt idx="1628">
                  <c:v>8.3472599999999994E-2</c:v>
                </c:pt>
                <c:pt idx="1629">
                  <c:v>0.1081577</c:v>
                </c:pt>
                <c:pt idx="1630">
                  <c:v>8.6657799999999993E-2</c:v>
                </c:pt>
                <c:pt idx="1631">
                  <c:v>0.1022377</c:v>
                </c:pt>
                <c:pt idx="1632">
                  <c:v>0.11020779999999999</c:v>
                </c:pt>
                <c:pt idx="1633">
                  <c:v>0.10292569999999999</c:v>
                </c:pt>
                <c:pt idx="1634">
                  <c:v>9.1160099999999994E-2</c:v>
                </c:pt>
                <c:pt idx="1635">
                  <c:v>9.3782299999999999E-2</c:v>
                </c:pt>
                <c:pt idx="1636">
                  <c:v>8.4771399999999997E-2</c:v>
                </c:pt>
                <c:pt idx="1637">
                  <c:v>9.53788E-2</c:v>
                </c:pt>
                <c:pt idx="1638">
                  <c:v>8.8341299999999998E-2</c:v>
                </c:pt>
                <c:pt idx="1639">
                  <c:v>9.5318799999999995E-2</c:v>
                </c:pt>
                <c:pt idx="1640">
                  <c:v>9.7999799999999998E-2</c:v>
                </c:pt>
                <c:pt idx="1641">
                  <c:v>9.9350999999999995E-2</c:v>
                </c:pt>
                <c:pt idx="1642">
                  <c:v>8.6466799999999996E-2</c:v>
                </c:pt>
                <c:pt idx="1643">
                  <c:v>9.4167600000000004E-2</c:v>
                </c:pt>
                <c:pt idx="1644">
                  <c:v>8.3453700000000006E-2</c:v>
                </c:pt>
                <c:pt idx="1645">
                  <c:v>9.5390500000000003E-2</c:v>
                </c:pt>
                <c:pt idx="1646">
                  <c:v>8.8578199999999996E-2</c:v>
                </c:pt>
                <c:pt idx="1647">
                  <c:v>8.6956699999999998E-2</c:v>
                </c:pt>
                <c:pt idx="1648">
                  <c:v>8.9802999999999994E-2</c:v>
                </c:pt>
                <c:pt idx="1649">
                  <c:v>9.1174400000000003E-2</c:v>
                </c:pt>
                <c:pt idx="1650">
                  <c:v>8.8181999999999996E-2</c:v>
                </c:pt>
                <c:pt idx="1651">
                  <c:v>7.9092599999999999E-2</c:v>
                </c:pt>
                <c:pt idx="1652">
                  <c:v>0.1034814</c:v>
                </c:pt>
                <c:pt idx="1653">
                  <c:v>8.4050100000000003E-2</c:v>
                </c:pt>
                <c:pt idx="1654">
                  <c:v>9.7521099999999999E-2</c:v>
                </c:pt>
                <c:pt idx="1655">
                  <c:v>8.30322E-2</c:v>
                </c:pt>
                <c:pt idx="1656">
                  <c:v>9.7984199999999994E-2</c:v>
                </c:pt>
                <c:pt idx="1657">
                  <c:v>8.2279599999999994E-2</c:v>
                </c:pt>
                <c:pt idx="1658">
                  <c:v>9.7099199999999997E-2</c:v>
                </c:pt>
                <c:pt idx="1659">
                  <c:v>0.11478190000000001</c:v>
                </c:pt>
                <c:pt idx="1660">
                  <c:v>8.5767899999999994E-2</c:v>
                </c:pt>
                <c:pt idx="1661">
                  <c:v>8.5207000000000005E-2</c:v>
                </c:pt>
                <c:pt idx="1662">
                  <c:v>8.9594800000000002E-2</c:v>
                </c:pt>
                <c:pt idx="1663">
                  <c:v>9.3501699999999993E-2</c:v>
                </c:pt>
                <c:pt idx="1664">
                  <c:v>9.1062299999999999E-2</c:v>
                </c:pt>
                <c:pt idx="1665">
                  <c:v>0.1112382</c:v>
                </c:pt>
                <c:pt idx="1666">
                  <c:v>9.7029400000000002E-2</c:v>
                </c:pt>
                <c:pt idx="1667">
                  <c:v>9.6026500000000001E-2</c:v>
                </c:pt>
                <c:pt idx="1668">
                  <c:v>8.58019E-2</c:v>
                </c:pt>
                <c:pt idx="1669">
                  <c:v>8.2009499999999999E-2</c:v>
                </c:pt>
                <c:pt idx="1670">
                  <c:v>9.2832700000000004E-2</c:v>
                </c:pt>
                <c:pt idx="1671">
                  <c:v>8.7887099999999996E-2</c:v>
                </c:pt>
                <c:pt idx="1672">
                  <c:v>8.7613200000000002E-2</c:v>
                </c:pt>
                <c:pt idx="1673">
                  <c:v>9.7135100000000002E-2</c:v>
                </c:pt>
                <c:pt idx="1674">
                  <c:v>0.1155957</c:v>
                </c:pt>
                <c:pt idx="1675">
                  <c:v>8.9922799999999997E-2</c:v>
                </c:pt>
                <c:pt idx="1676">
                  <c:v>8.8899400000000003E-2</c:v>
                </c:pt>
                <c:pt idx="1677">
                  <c:v>8.7484699999999999E-2</c:v>
                </c:pt>
                <c:pt idx="1678">
                  <c:v>8.4273399999999998E-2</c:v>
                </c:pt>
                <c:pt idx="1679">
                  <c:v>8.5737099999999997E-2</c:v>
                </c:pt>
                <c:pt idx="1680">
                  <c:v>8.5634399999999999E-2</c:v>
                </c:pt>
                <c:pt idx="1681">
                  <c:v>0.13968349999999999</c:v>
                </c:pt>
                <c:pt idx="1682">
                  <c:v>9.8066500000000001E-2</c:v>
                </c:pt>
                <c:pt idx="1683">
                  <c:v>0.1018956</c:v>
                </c:pt>
                <c:pt idx="1684">
                  <c:v>8.2084400000000002E-2</c:v>
                </c:pt>
                <c:pt idx="1685">
                  <c:v>0.10840279999999999</c:v>
                </c:pt>
                <c:pt idx="1686">
                  <c:v>0.16520029999999999</c:v>
                </c:pt>
                <c:pt idx="1687">
                  <c:v>0.1729687</c:v>
                </c:pt>
                <c:pt idx="1688">
                  <c:v>0.1065686</c:v>
                </c:pt>
                <c:pt idx="1689">
                  <c:v>8.0431299999999997E-2</c:v>
                </c:pt>
                <c:pt idx="1690">
                  <c:v>9.0887200000000001E-2</c:v>
                </c:pt>
                <c:pt idx="1691">
                  <c:v>8.7158899999999997E-2</c:v>
                </c:pt>
                <c:pt idx="1692">
                  <c:v>8.80581E-2</c:v>
                </c:pt>
                <c:pt idx="1693">
                  <c:v>8.4144700000000003E-2</c:v>
                </c:pt>
                <c:pt idx="1694">
                  <c:v>9.1386599999999998E-2</c:v>
                </c:pt>
                <c:pt idx="1695">
                  <c:v>8.2463800000000004E-2</c:v>
                </c:pt>
                <c:pt idx="1696">
                  <c:v>9.3475900000000001E-2</c:v>
                </c:pt>
                <c:pt idx="1697">
                  <c:v>8.5688899999999998E-2</c:v>
                </c:pt>
                <c:pt idx="1698">
                  <c:v>8.9302000000000006E-2</c:v>
                </c:pt>
                <c:pt idx="1699">
                  <c:v>0.11377619999999999</c:v>
                </c:pt>
                <c:pt idx="1700">
                  <c:v>8.7756600000000004E-2</c:v>
                </c:pt>
                <c:pt idx="1701">
                  <c:v>0.1116553</c:v>
                </c:pt>
                <c:pt idx="1702">
                  <c:v>0.1026021</c:v>
                </c:pt>
                <c:pt idx="1703">
                  <c:v>8.1490000000000007E-2</c:v>
                </c:pt>
                <c:pt idx="1704">
                  <c:v>8.7204199999999996E-2</c:v>
                </c:pt>
                <c:pt idx="1705">
                  <c:v>8.1965800000000005E-2</c:v>
                </c:pt>
                <c:pt idx="1706">
                  <c:v>9.9837599999999999E-2</c:v>
                </c:pt>
                <c:pt idx="1707">
                  <c:v>8.0718399999999996E-2</c:v>
                </c:pt>
                <c:pt idx="1708">
                  <c:v>0.1056912</c:v>
                </c:pt>
                <c:pt idx="1709">
                  <c:v>0.1032257</c:v>
                </c:pt>
                <c:pt idx="1710">
                  <c:v>8.8789699999999999E-2</c:v>
                </c:pt>
                <c:pt idx="1711">
                  <c:v>0.1020751</c:v>
                </c:pt>
                <c:pt idx="1712">
                  <c:v>8.9681700000000003E-2</c:v>
                </c:pt>
                <c:pt idx="1713">
                  <c:v>7.7549800000000002E-2</c:v>
                </c:pt>
                <c:pt idx="1714">
                  <c:v>8.7727299999999994E-2</c:v>
                </c:pt>
                <c:pt idx="1715">
                  <c:v>9.0065900000000004E-2</c:v>
                </c:pt>
                <c:pt idx="1716">
                  <c:v>8.5891700000000001E-2</c:v>
                </c:pt>
                <c:pt idx="1717">
                  <c:v>0.1054027</c:v>
                </c:pt>
                <c:pt idx="1718">
                  <c:v>9.3149200000000001E-2</c:v>
                </c:pt>
                <c:pt idx="1719">
                  <c:v>8.7254700000000004E-2</c:v>
                </c:pt>
                <c:pt idx="1720">
                  <c:v>9.60506E-2</c:v>
                </c:pt>
                <c:pt idx="1721">
                  <c:v>0.1013457</c:v>
                </c:pt>
                <c:pt idx="1722">
                  <c:v>0.14798720000000001</c:v>
                </c:pt>
                <c:pt idx="1723">
                  <c:v>9.2937500000000006E-2</c:v>
                </c:pt>
                <c:pt idx="1724">
                  <c:v>0.1012858</c:v>
                </c:pt>
                <c:pt idx="1725">
                  <c:v>8.7540800000000002E-2</c:v>
                </c:pt>
                <c:pt idx="1726">
                  <c:v>8.7379799999999994E-2</c:v>
                </c:pt>
                <c:pt idx="1727">
                  <c:v>9.2759800000000003E-2</c:v>
                </c:pt>
                <c:pt idx="1728">
                  <c:v>0.1233158</c:v>
                </c:pt>
                <c:pt idx="1729">
                  <c:v>8.9148000000000005E-2</c:v>
                </c:pt>
                <c:pt idx="1730">
                  <c:v>9.3977199999999997E-2</c:v>
                </c:pt>
                <c:pt idx="1731">
                  <c:v>9.4000500000000001E-2</c:v>
                </c:pt>
                <c:pt idx="1732">
                  <c:v>8.74114E-2</c:v>
                </c:pt>
                <c:pt idx="1733">
                  <c:v>0.1038477</c:v>
                </c:pt>
                <c:pt idx="1734">
                  <c:v>0.11507829999999999</c:v>
                </c:pt>
                <c:pt idx="1735">
                  <c:v>8.6534200000000006E-2</c:v>
                </c:pt>
                <c:pt idx="1736">
                  <c:v>9.0414900000000006E-2</c:v>
                </c:pt>
                <c:pt idx="1737">
                  <c:v>8.3846000000000004E-2</c:v>
                </c:pt>
                <c:pt idx="1738">
                  <c:v>9.2053300000000005E-2</c:v>
                </c:pt>
                <c:pt idx="1739">
                  <c:v>9.8527600000000007E-2</c:v>
                </c:pt>
                <c:pt idx="1740">
                  <c:v>8.9541200000000001E-2</c:v>
                </c:pt>
                <c:pt idx="1741">
                  <c:v>9.5212400000000003E-2</c:v>
                </c:pt>
                <c:pt idx="1742">
                  <c:v>8.7112999999999996E-2</c:v>
                </c:pt>
                <c:pt idx="1743">
                  <c:v>9.2260700000000001E-2</c:v>
                </c:pt>
                <c:pt idx="1744">
                  <c:v>8.4559400000000007E-2</c:v>
                </c:pt>
                <c:pt idx="1745">
                  <c:v>9.6200999999999995E-2</c:v>
                </c:pt>
                <c:pt idx="1746">
                  <c:v>0.11347019999999999</c:v>
                </c:pt>
                <c:pt idx="1747">
                  <c:v>0.1039833</c:v>
                </c:pt>
                <c:pt idx="1748">
                  <c:v>8.8315400000000002E-2</c:v>
                </c:pt>
                <c:pt idx="1749">
                  <c:v>8.1402000000000002E-2</c:v>
                </c:pt>
                <c:pt idx="1750">
                  <c:v>0.10282479999999999</c:v>
                </c:pt>
                <c:pt idx="1751">
                  <c:v>9.9251800000000001E-2</c:v>
                </c:pt>
                <c:pt idx="1752">
                  <c:v>9.0441199999999999E-2</c:v>
                </c:pt>
                <c:pt idx="1753">
                  <c:v>9.6696000000000004E-2</c:v>
                </c:pt>
                <c:pt idx="1754">
                  <c:v>9.9821599999999996E-2</c:v>
                </c:pt>
                <c:pt idx="1755">
                  <c:v>8.9017399999999997E-2</c:v>
                </c:pt>
                <c:pt idx="1756">
                  <c:v>8.1285800000000005E-2</c:v>
                </c:pt>
                <c:pt idx="1757">
                  <c:v>0.11373460000000001</c:v>
                </c:pt>
                <c:pt idx="1758">
                  <c:v>8.3891099999999996E-2</c:v>
                </c:pt>
                <c:pt idx="1759">
                  <c:v>0.10071620000000001</c:v>
                </c:pt>
                <c:pt idx="1760">
                  <c:v>9.0007599999999993E-2</c:v>
                </c:pt>
                <c:pt idx="1761">
                  <c:v>8.5576799999999995E-2</c:v>
                </c:pt>
                <c:pt idx="1762">
                  <c:v>8.1853800000000004E-2</c:v>
                </c:pt>
                <c:pt idx="1763">
                  <c:v>8.5175000000000001E-2</c:v>
                </c:pt>
                <c:pt idx="1764">
                  <c:v>9.2475199999999994E-2</c:v>
                </c:pt>
                <c:pt idx="1765">
                  <c:v>0.1015963</c:v>
                </c:pt>
                <c:pt idx="1766">
                  <c:v>9.9314399999999997E-2</c:v>
                </c:pt>
                <c:pt idx="1767">
                  <c:v>0.1150871</c:v>
                </c:pt>
                <c:pt idx="1768">
                  <c:v>9.0432100000000001E-2</c:v>
                </c:pt>
                <c:pt idx="1769">
                  <c:v>8.5309899999999994E-2</c:v>
                </c:pt>
                <c:pt idx="1770">
                  <c:v>9.0174699999999997E-2</c:v>
                </c:pt>
                <c:pt idx="1771">
                  <c:v>8.6427000000000004E-2</c:v>
                </c:pt>
                <c:pt idx="1772">
                  <c:v>9.2108400000000007E-2</c:v>
                </c:pt>
                <c:pt idx="1773">
                  <c:v>0.1102928</c:v>
                </c:pt>
                <c:pt idx="1774">
                  <c:v>8.8222900000000007E-2</c:v>
                </c:pt>
                <c:pt idx="1775">
                  <c:v>9.3627100000000005E-2</c:v>
                </c:pt>
                <c:pt idx="1776">
                  <c:v>9.80679E-2</c:v>
                </c:pt>
                <c:pt idx="1777">
                  <c:v>8.1819000000000003E-2</c:v>
                </c:pt>
                <c:pt idx="1778">
                  <c:v>0.11124630000000001</c:v>
                </c:pt>
                <c:pt idx="1779">
                  <c:v>9.8316100000000003E-2</c:v>
                </c:pt>
                <c:pt idx="1780">
                  <c:v>0.10332</c:v>
                </c:pt>
                <c:pt idx="1781">
                  <c:v>8.0972000000000002E-2</c:v>
                </c:pt>
                <c:pt idx="1782">
                  <c:v>9.59512E-2</c:v>
                </c:pt>
                <c:pt idx="1783">
                  <c:v>8.4623199999999996E-2</c:v>
                </c:pt>
                <c:pt idx="1784">
                  <c:v>9.1386499999999996E-2</c:v>
                </c:pt>
                <c:pt idx="1785">
                  <c:v>8.2938600000000001E-2</c:v>
                </c:pt>
                <c:pt idx="1786">
                  <c:v>8.5634399999999999E-2</c:v>
                </c:pt>
                <c:pt idx="1787">
                  <c:v>9.2171600000000006E-2</c:v>
                </c:pt>
                <c:pt idx="1788">
                  <c:v>8.7724700000000003E-2</c:v>
                </c:pt>
                <c:pt idx="1789">
                  <c:v>8.0144599999999996E-2</c:v>
                </c:pt>
                <c:pt idx="1790">
                  <c:v>9.8641599999999996E-2</c:v>
                </c:pt>
                <c:pt idx="1791">
                  <c:v>8.94543E-2</c:v>
                </c:pt>
                <c:pt idx="1792">
                  <c:v>8.5834800000000003E-2</c:v>
                </c:pt>
                <c:pt idx="1793">
                  <c:v>0.16938339999999999</c:v>
                </c:pt>
                <c:pt idx="1794">
                  <c:v>0.10730339999999999</c:v>
                </c:pt>
                <c:pt idx="1795">
                  <c:v>8.6328000000000002E-2</c:v>
                </c:pt>
                <c:pt idx="1796">
                  <c:v>8.5960499999999995E-2</c:v>
                </c:pt>
                <c:pt idx="1797">
                  <c:v>0.12252979999999999</c:v>
                </c:pt>
                <c:pt idx="1798">
                  <c:v>0.1277876</c:v>
                </c:pt>
                <c:pt idx="1799">
                  <c:v>0.1215343</c:v>
                </c:pt>
                <c:pt idx="1800">
                  <c:v>0.14819959999999999</c:v>
                </c:pt>
                <c:pt idx="1801">
                  <c:v>0.1474037</c:v>
                </c:pt>
                <c:pt idx="1802">
                  <c:v>0.14300889999999999</c:v>
                </c:pt>
                <c:pt idx="1803">
                  <c:v>0.17968200000000001</c:v>
                </c:pt>
                <c:pt idx="1804">
                  <c:v>0.1203333</c:v>
                </c:pt>
                <c:pt idx="1805">
                  <c:v>0.14986559999999999</c:v>
                </c:pt>
                <c:pt idx="1806">
                  <c:v>0.1153189</c:v>
                </c:pt>
                <c:pt idx="1807">
                  <c:v>0.10110769999999999</c:v>
                </c:pt>
                <c:pt idx="1808">
                  <c:v>0.13768430000000001</c:v>
                </c:pt>
                <c:pt idx="1809">
                  <c:v>8.3565500000000001E-2</c:v>
                </c:pt>
                <c:pt idx="1810">
                  <c:v>8.4109600000000007E-2</c:v>
                </c:pt>
                <c:pt idx="1811">
                  <c:v>8.5572099999999998E-2</c:v>
                </c:pt>
                <c:pt idx="1812">
                  <c:v>8.1592300000000006E-2</c:v>
                </c:pt>
                <c:pt idx="1813">
                  <c:v>8.8598700000000002E-2</c:v>
                </c:pt>
                <c:pt idx="1814">
                  <c:v>8.6986499999999994E-2</c:v>
                </c:pt>
                <c:pt idx="1815">
                  <c:v>0.1188874</c:v>
                </c:pt>
                <c:pt idx="1816">
                  <c:v>9.2788200000000001E-2</c:v>
                </c:pt>
                <c:pt idx="1817">
                  <c:v>8.8930499999999996E-2</c:v>
                </c:pt>
                <c:pt idx="1818">
                  <c:v>8.2398399999999997E-2</c:v>
                </c:pt>
                <c:pt idx="1819">
                  <c:v>8.5325200000000004E-2</c:v>
                </c:pt>
                <c:pt idx="1820">
                  <c:v>9.4674400000000006E-2</c:v>
                </c:pt>
                <c:pt idx="1821">
                  <c:v>8.4152000000000005E-2</c:v>
                </c:pt>
                <c:pt idx="1822">
                  <c:v>8.2833799999999999E-2</c:v>
                </c:pt>
                <c:pt idx="1823">
                  <c:v>8.5036100000000003E-2</c:v>
                </c:pt>
                <c:pt idx="1824">
                  <c:v>9.0606500000000006E-2</c:v>
                </c:pt>
                <c:pt idx="1825">
                  <c:v>8.6026400000000003E-2</c:v>
                </c:pt>
                <c:pt idx="1826">
                  <c:v>8.4452100000000002E-2</c:v>
                </c:pt>
                <c:pt idx="1827">
                  <c:v>8.8891200000000004E-2</c:v>
                </c:pt>
                <c:pt idx="1828">
                  <c:v>8.9220300000000002E-2</c:v>
                </c:pt>
                <c:pt idx="1829">
                  <c:v>8.7792099999999998E-2</c:v>
                </c:pt>
                <c:pt idx="1830">
                  <c:v>9.0612499999999999E-2</c:v>
                </c:pt>
                <c:pt idx="1831">
                  <c:v>8.1614000000000006E-2</c:v>
                </c:pt>
                <c:pt idx="1832">
                  <c:v>0.11295520000000001</c:v>
                </c:pt>
                <c:pt idx="1833">
                  <c:v>0.10434010000000001</c:v>
                </c:pt>
                <c:pt idx="1834">
                  <c:v>9.7372700000000006E-2</c:v>
                </c:pt>
                <c:pt idx="1835">
                  <c:v>8.8289800000000002E-2</c:v>
                </c:pt>
                <c:pt idx="1836">
                  <c:v>9.6688099999999999E-2</c:v>
                </c:pt>
                <c:pt idx="1837">
                  <c:v>0.1096106</c:v>
                </c:pt>
                <c:pt idx="1838">
                  <c:v>8.4575700000000004E-2</c:v>
                </c:pt>
                <c:pt idx="1839">
                  <c:v>8.3910999999999999E-2</c:v>
                </c:pt>
                <c:pt idx="1840">
                  <c:v>8.6730299999999996E-2</c:v>
                </c:pt>
                <c:pt idx="1841">
                  <c:v>8.2035999999999998E-2</c:v>
                </c:pt>
                <c:pt idx="1842">
                  <c:v>0.11665830000000001</c:v>
                </c:pt>
                <c:pt idx="1843">
                  <c:v>7.9827099999999998E-2</c:v>
                </c:pt>
                <c:pt idx="1844">
                  <c:v>8.3860199999999996E-2</c:v>
                </c:pt>
                <c:pt idx="1845">
                  <c:v>9.4333299999999995E-2</c:v>
                </c:pt>
                <c:pt idx="1846">
                  <c:v>7.91819E-2</c:v>
                </c:pt>
                <c:pt idx="1847">
                  <c:v>8.1373699999999993E-2</c:v>
                </c:pt>
                <c:pt idx="1848">
                  <c:v>9.71167E-2</c:v>
                </c:pt>
                <c:pt idx="1849">
                  <c:v>8.2227499999999995E-2</c:v>
                </c:pt>
                <c:pt idx="1850">
                  <c:v>9.0235399999999993E-2</c:v>
                </c:pt>
                <c:pt idx="1851">
                  <c:v>8.0154699999999995E-2</c:v>
                </c:pt>
                <c:pt idx="1852">
                  <c:v>8.4797700000000004E-2</c:v>
                </c:pt>
                <c:pt idx="1853">
                  <c:v>9.3013299999999993E-2</c:v>
                </c:pt>
                <c:pt idx="1854">
                  <c:v>9.7225699999999998E-2</c:v>
                </c:pt>
                <c:pt idx="1855">
                  <c:v>8.2902699999999996E-2</c:v>
                </c:pt>
                <c:pt idx="1856">
                  <c:v>9.4593300000000005E-2</c:v>
                </c:pt>
                <c:pt idx="1857">
                  <c:v>0.1120435</c:v>
                </c:pt>
                <c:pt idx="1858">
                  <c:v>8.3869399999999997E-2</c:v>
                </c:pt>
                <c:pt idx="1859">
                  <c:v>8.2882999999999998E-2</c:v>
                </c:pt>
                <c:pt idx="1860">
                  <c:v>9.3036999999999995E-2</c:v>
                </c:pt>
                <c:pt idx="1861">
                  <c:v>0.1001852</c:v>
                </c:pt>
                <c:pt idx="1862">
                  <c:v>0.1206122</c:v>
                </c:pt>
                <c:pt idx="1863">
                  <c:v>8.0649499999999999E-2</c:v>
                </c:pt>
                <c:pt idx="1864">
                  <c:v>9.6951700000000002E-2</c:v>
                </c:pt>
                <c:pt idx="1865">
                  <c:v>8.5952299999999995E-2</c:v>
                </c:pt>
                <c:pt idx="1866">
                  <c:v>8.5093600000000005E-2</c:v>
                </c:pt>
                <c:pt idx="1867">
                  <c:v>7.7698400000000001E-2</c:v>
                </c:pt>
                <c:pt idx="1868">
                  <c:v>9.8785300000000006E-2</c:v>
                </c:pt>
                <c:pt idx="1869">
                  <c:v>8.702E-2</c:v>
                </c:pt>
                <c:pt idx="1870">
                  <c:v>9.1606599999999996E-2</c:v>
                </c:pt>
                <c:pt idx="1871">
                  <c:v>8.2882499999999998E-2</c:v>
                </c:pt>
                <c:pt idx="1872">
                  <c:v>9.3843599999999999E-2</c:v>
                </c:pt>
                <c:pt idx="1873">
                  <c:v>8.34921E-2</c:v>
                </c:pt>
                <c:pt idx="1874">
                  <c:v>9.5985399999999998E-2</c:v>
                </c:pt>
                <c:pt idx="1875">
                  <c:v>0.10030940000000001</c:v>
                </c:pt>
                <c:pt idx="1876">
                  <c:v>0.11092589999999999</c:v>
                </c:pt>
                <c:pt idx="1877">
                  <c:v>0.1150098</c:v>
                </c:pt>
                <c:pt idx="1878">
                  <c:v>0.1000965</c:v>
                </c:pt>
                <c:pt idx="1879">
                  <c:v>9.5353400000000005E-2</c:v>
                </c:pt>
                <c:pt idx="1880">
                  <c:v>0.12677060000000001</c:v>
                </c:pt>
                <c:pt idx="1881">
                  <c:v>0.13966339999999999</c:v>
                </c:pt>
                <c:pt idx="1882">
                  <c:v>0.116329</c:v>
                </c:pt>
                <c:pt idx="1883">
                  <c:v>0.10689170000000001</c:v>
                </c:pt>
                <c:pt idx="1884">
                  <c:v>0.1028604</c:v>
                </c:pt>
                <c:pt idx="1885">
                  <c:v>0.1003023</c:v>
                </c:pt>
                <c:pt idx="1886">
                  <c:v>0.114306</c:v>
                </c:pt>
                <c:pt idx="1887">
                  <c:v>9.1985200000000003E-2</c:v>
                </c:pt>
                <c:pt idx="1888">
                  <c:v>0.10356460000000001</c:v>
                </c:pt>
                <c:pt idx="1889">
                  <c:v>9.1249300000000005E-2</c:v>
                </c:pt>
                <c:pt idx="1890">
                  <c:v>8.6620100000000005E-2</c:v>
                </c:pt>
                <c:pt idx="1891">
                  <c:v>8.51494E-2</c:v>
                </c:pt>
                <c:pt idx="1892">
                  <c:v>0.1001031</c:v>
                </c:pt>
                <c:pt idx="1893">
                  <c:v>9.9910600000000002E-2</c:v>
                </c:pt>
                <c:pt idx="1894">
                  <c:v>9.9685399999999993E-2</c:v>
                </c:pt>
                <c:pt idx="1895">
                  <c:v>8.9507000000000003E-2</c:v>
                </c:pt>
                <c:pt idx="1896">
                  <c:v>0.11543680000000001</c:v>
                </c:pt>
                <c:pt idx="1897">
                  <c:v>8.8794899999999996E-2</c:v>
                </c:pt>
                <c:pt idx="1898">
                  <c:v>9.1306399999999996E-2</c:v>
                </c:pt>
                <c:pt idx="1899">
                  <c:v>8.2627699999999998E-2</c:v>
                </c:pt>
                <c:pt idx="1900">
                  <c:v>0.12759570000000001</c:v>
                </c:pt>
                <c:pt idx="1901">
                  <c:v>9.5474500000000004E-2</c:v>
                </c:pt>
                <c:pt idx="1902">
                  <c:v>0.1042632</c:v>
                </c:pt>
                <c:pt idx="1903">
                  <c:v>9.3248700000000004E-2</c:v>
                </c:pt>
                <c:pt idx="1904">
                  <c:v>7.8757499999999994E-2</c:v>
                </c:pt>
                <c:pt idx="1905">
                  <c:v>9.5626299999999997E-2</c:v>
                </c:pt>
                <c:pt idx="1906">
                  <c:v>9.8715899999999995E-2</c:v>
                </c:pt>
                <c:pt idx="1907">
                  <c:v>0.1058084</c:v>
                </c:pt>
                <c:pt idx="1908">
                  <c:v>8.8192900000000005E-2</c:v>
                </c:pt>
                <c:pt idx="1909">
                  <c:v>0.1139951</c:v>
                </c:pt>
                <c:pt idx="1910">
                  <c:v>0.1156189</c:v>
                </c:pt>
                <c:pt idx="1911">
                  <c:v>9.3387399999999995E-2</c:v>
                </c:pt>
                <c:pt idx="1912">
                  <c:v>0.10110570000000001</c:v>
                </c:pt>
                <c:pt idx="1913">
                  <c:v>0.11781030000000001</c:v>
                </c:pt>
                <c:pt idx="1914">
                  <c:v>9.9781300000000003E-2</c:v>
                </c:pt>
                <c:pt idx="1915">
                  <c:v>0.1016555</c:v>
                </c:pt>
                <c:pt idx="1916">
                  <c:v>0.16710369999999999</c:v>
                </c:pt>
                <c:pt idx="1917">
                  <c:v>0.1614275</c:v>
                </c:pt>
                <c:pt idx="1918">
                  <c:v>0.1066323</c:v>
                </c:pt>
                <c:pt idx="1919">
                  <c:v>9.42553E-2</c:v>
                </c:pt>
                <c:pt idx="1920">
                  <c:v>8.9759000000000005E-2</c:v>
                </c:pt>
                <c:pt idx="1921">
                  <c:v>9.2015E-2</c:v>
                </c:pt>
                <c:pt idx="1922">
                  <c:v>9.2350299999999996E-2</c:v>
                </c:pt>
                <c:pt idx="1923">
                  <c:v>9.6118400000000007E-2</c:v>
                </c:pt>
                <c:pt idx="1924">
                  <c:v>0.14155499999999999</c:v>
                </c:pt>
                <c:pt idx="1925">
                  <c:v>8.7863499999999997E-2</c:v>
                </c:pt>
                <c:pt idx="1926">
                  <c:v>9.8199700000000001E-2</c:v>
                </c:pt>
                <c:pt idx="1927">
                  <c:v>9.0714400000000001E-2</c:v>
                </c:pt>
                <c:pt idx="1928">
                  <c:v>0.1028739</c:v>
                </c:pt>
                <c:pt idx="1929">
                  <c:v>0.1022597</c:v>
                </c:pt>
                <c:pt idx="1930">
                  <c:v>8.3951200000000004E-2</c:v>
                </c:pt>
                <c:pt idx="1931">
                  <c:v>0.1783595</c:v>
                </c:pt>
                <c:pt idx="1932">
                  <c:v>9.3057600000000004E-2</c:v>
                </c:pt>
                <c:pt idx="1933">
                  <c:v>0.107964</c:v>
                </c:pt>
                <c:pt idx="1934">
                  <c:v>0.1276032</c:v>
                </c:pt>
                <c:pt idx="1935">
                  <c:v>9.71471E-2</c:v>
                </c:pt>
                <c:pt idx="1936">
                  <c:v>8.6353600000000003E-2</c:v>
                </c:pt>
                <c:pt idx="1937">
                  <c:v>0.1094036</c:v>
                </c:pt>
                <c:pt idx="1938">
                  <c:v>9.3221700000000005E-2</c:v>
                </c:pt>
                <c:pt idx="1939">
                  <c:v>0.12690770000000001</c:v>
                </c:pt>
                <c:pt idx="1940">
                  <c:v>9.4088000000000005E-2</c:v>
                </c:pt>
                <c:pt idx="1941">
                  <c:v>0.11842030000000001</c:v>
                </c:pt>
                <c:pt idx="1942">
                  <c:v>0.1336138</c:v>
                </c:pt>
                <c:pt idx="1943">
                  <c:v>9.3329499999999996E-2</c:v>
                </c:pt>
                <c:pt idx="1944">
                  <c:v>9.7040399999999999E-2</c:v>
                </c:pt>
                <c:pt idx="1945">
                  <c:v>0.1026329</c:v>
                </c:pt>
                <c:pt idx="1946">
                  <c:v>8.8991500000000001E-2</c:v>
                </c:pt>
                <c:pt idx="1947">
                  <c:v>9.1622200000000001E-2</c:v>
                </c:pt>
                <c:pt idx="1948">
                  <c:v>8.7057899999999994E-2</c:v>
                </c:pt>
                <c:pt idx="1949">
                  <c:v>0.1013452</c:v>
                </c:pt>
                <c:pt idx="1950">
                  <c:v>9.7802399999999998E-2</c:v>
                </c:pt>
                <c:pt idx="1951">
                  <c:v>9.5215300000000003E-2</c:v>
                </c:pt>
                <c:pt idx="1952">
                  <c:v>0.1251507</c:v>
                </c:pt>
                <c:pt idx="1953">
                  <c:v>9.0798000000000004E-2</c:v>
                </c:pt>
                <c:pt idx="1954">
                  <c:v>9.3355300000000002E-2</c:v>
                </c:pt>
                <c:pt idx="1955">
                  <c:v>0.12775529999999999</c:v>
                </c:pt>
                <c:pt idx="1956">
                  <c:v>0.1103378</c:v>
                </c:pt>
                <c:pt idx="1957">
                  <c:v>9.7802899999999998E-2</c:v>
                </c:pt>
                <c:pt idx="1958">
                  <c:v>0.103814</c:v>
                </c:pt>
                <c:pt idx="1959">
                  <c:v>0.1257134</c:v>
                </c:pt>
                <c:pt idx="1960">
                  <c:v>0.1085078</c:v>
                </c:pt>
                <c:pt idx="1961">
                  <c:v>0.1086063</c:v>
                </c:pt>
                <c:pt idx="1962">
                  <c:v>0.102451</c:v>
                </c:pt>
                <c:pt idx="1963">
                  <c:v>0.1068576</c:v>
                </c:pt>
                <c:pt idx="1964">
                  <c:v>8.9433700000000005E-2</c:v>
                </c:pt>
                <c:pt idx="1965">
                  <c:v>0.13698489999999999</c:v>
                </c:pt>
                <c:pt idx="1966">
                  <c:v>0.19452729999999999</c:v>
                </c:pt>
                <c:pt idx="1967">
                  <c:v>0.1024047</c:v>
                </c:pt>
                <c:pt idx="1968">
                  <c:v>0.1037588</c:v>
                </c:pt>
                <c:pt idx="1969">
                  <c:v>0.1066669</c:v>
                </c:pt>
                <c:pt idx="1970">
                  <c:v>8.7496099999999993E-2</c:v>
                </c:pt>
                <c:pt idx="1971">
                  <c:v>9.6444500000000002E-2</c:v>
                </c:pt>
                <c:pt idx="1972">
                  <c:v>0.1011643</c:v>
                </c:pt>
                <c:pt idx="1973">
                  <c:v>9.6135300000000007E-2</c:v>
                </c:pt>
                <c:pt idx="1974">
                  <c:v>9.8760000000000001E-2</c:v>
                </c:pt>
                <c:pt idx="1975">
                  <c:v>0.1037047</c:v>
                </c:pt>
                <c:pt idx="1976">
                  <c:v>8.9889899999999995E-2</c:v>
                </c:pt>
                <c:pt idx="1977">
                  <c:v>9.0635900000000005E-2</c:v>
                </c:pt>
                <c:pt idx="1978">
                  <c:v>0.13847690000000001</c:v>
                </c:pt>
                <c:pt idx="1979">
                  <c:v>0.11827260000000001</c:v>
                </c:pt>
                <c:pt idx="1980">
                  <c:v>9.3626100000000004E-2</c:v>
                </c:pt>
                <c:pt idx="1981">
                  <c:v>0.11950429999999999</c:v>
                </c:pt>
                <c:pt idx="1982">
                  <c:v>0.14308899999999999</c:v>
                </c:pt>
                <c:pt idx="1983">
                  <c:v>9.25034E-2</c:v>
                </c:pt>
                <c:pt idx="1984">
                  <c:v>0.1097878</c:v>
                </c:pt>
                <c:pt idx="1985">
                  <c:v>0.1390499</c:v>
                </c:pt>
                <c:pt idx="1986">
                  <c:v>9.6064899999999995E-2</c:v>
                </c:pt>
                <c:pt idx="1987">
                  <c:v>0.12322370000000001</c:v>
                </c:pt>
                <c:pt idx="1988">
                  <c:v>9.6763199999999994E-2</c:v>
                </c:pt>
                <c:pt idx="1989">
                  <c:v>0.1199224</c:v>
                </c:pt>
                <c:pt idx="1990">
                  <c:v>9.9862400000000004E-2</c:v>
                </c:pt>
                <c:pt idx="1991">
                  <c:v>9.1037300000000002E-2</c:v>
                </c:pt>
                <c:pt idx="1992">
                  <c:v>8.8935200000000006E-2</c:v>
                </c:pt>
                <c:pt idx="1993">
                  <c:v>0.11135920000000001</c:v>
                </c:pt>
                <c:pt idx="1994">
                  <c:v>0.1093729</c:v>
                </c:pt>
                <c:pt idx="1995">
                  <c:v>9.4643199999999997E-2</c:v>
                </c:pt>
                <c:pt idx="1996">
                  <c:v>8.9782600000000004E-2</c:v>
                </c:pt>
                <c:pt idx="1997">
                  <c:v>0.1090353</c:v>
                </c:pt>
                <c:pt idx="1998">
                  <c:v>0.1320249</c:v>
                </c:pt>
                <c:pt idx="1999">
                  <c:v>0.103473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EA-4E8C-A910-4D0DA84D4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9578384"/>
        <c:axId val="1169578864"/>
      </c:lineChart>
      <c:catAx>
        <c:axId val="11695783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69578864"/>
        <c:crosses val="autoZero"/>
        <c:auto val="1"/>
        <c:lblAlgn val="ctr"/>
        <c:lblOffset val="100"/>
        <c:noMultiLvlLbl val="0"/>
      </c:catAx>
      <c:valAx>
        <c:axId val="116957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6957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Pipeline (mac) 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Times'!$I$1</c:f>
              <c:strCache>
                <c:ptCount val="1"/>
                <c:pt idx="0">
                  <c:v>Total Processing Time (mac) (s)</c:v>
                </c:pt>
              </c:strCache>
            </c:strRef>
          </c:tx>
          <c:spPr>
            <a:ln w="28575" cap="rnd">
              <a:solidFill>
                <a:srgbClr val="B76E79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Times'!$I$2:$I$2001</c:f>
              <c:numCache>
                <c:formatCode>General</c:formatCode>
                <c:ptCount val="2000"/>
                <c:pt idx="0">
                  <c:v>1.71095E-2</c:v>
                </c:pt>
                <c:pt idx="1">
                  <c:v>4.1459160000000004E-3</c:v>
                </c:pt>
                <c:pt idx="2">
                  <c:v>3.0951659999999999E-3</c:v>
                </c:pt>
                <c:pt idx="3">
                  <c:v>3.6469580000000001E-3</c:v>
                </c:pt>
                <c:pt idx="4">
                  <c:v>2.5249589999999998E-3</c:v>
                </c:pt>
                <c:pt idx="5">
                  <c:v>9.2200839999999999E-3</c:v>
                </c:pt>
                <c:pt idx="6">
                  <c:v>1.2160707999999999E-2</c:v>
                </c:pt>
                <c:pt idx="7">
                  <c:v>9.1127499999999993E-3</c:v>
                </c:pt>
                <c:pt idx="8">
                  <c:v>7.8489170000000004E-3</c:v>
                </c:pt>
                <c:pt idx="9">
                  <c:v>2.8203583000000001E-2</c:v>
                </c:pt>
                <c:pt idx="10">
                  <c:v>1.0481292E-2</c:v>
                </c:pt>
                <c:pt idx="11">
                  <c:v>3.16125E-3</c:v>
                </c:pt>
                <c:pt idx="12">
                  <c:v>3.3012079999999999E-3</c:v>
                </c:pt>
                <c:pt idx="13">
                  <c:v>8.0730420000000008E-3</c:v>
                </c:pt>
                <c:pt idx="14">
                  <c:v>5.1962909999999996E-3</c:v>
                </c:pt>
                <c:pt idx="15">
                  <c:v>3.2272500000000001E-3</c:v>
                </c:pt>
                <c:pt idx="16">
                  <c:v>4.6273750000000004E-3</c:v>
                </c:pt>
                <c:pt idx="17">
                  <c:v>2.3508330000000001E-3</c:v>
                </c:pt>
                <c:pt idx="18">
                  <c:v>4.1844170000000002E-3</c:v>
                </c:pt>
                <c:pt idx="19">
                  <c:v>6.0653749999999996E-3</c:v>
                </c:pt>
                <c:pt idx="20">
                  <c:v>4.6853750000000003E-3</c:v>
                </c:pt>
                <c:pt idx="21">
                  <c:v>4.5440000000000003E-3</c:v>
                </c:pt>
                <c:pt idx="22">
                  <c:v>3.3727079999999999E-3</c:v>
                </c:pt>
                <c:pt idx="23">
                  <c:v>3.4361249999999999E-3</c:v>
                </c:pt>
                <c:pt idx="24">
                  <c:v>2.155625E-3</c:v>
                </c:pt>
                <c:pt idx="25">
                  <c:v>1.8222500000000001E-3</c:v>
                </c:pt>
                <c:pt idx="26">
                  <c:v>2.394583E-3</c:v>
                </c:pt>
                <c:pt idx="27">
                  <c:v>1.853209E-3</c:v>
                </c:pt>
                <c:pt idx="28">
                  <c:v>1.8621250000000001E-3</c:v>
                </c:pt>
                <c:pt idx="29">
                  <c:v>1.6407500000000001E-3</c:v>
                </c:pt>
                <c:pt idx="30">
                  <c:v>1.7277499999999999E-3</c:v>
                </c:pt>
                <c:pt idx="31">
                  <c:v>2.3362080000000002E-3</c:v>
                </c:pt>
                <c:pt idx="32">
                  <c:v>2.8592079999999998E-3</c:v>
                </c:pt>
                <c:pt idx="33">
                  <c:v>3.1918329999999998E-3</c:v>
                </c:pt>
                <c:pt idx="34">
                  <c:v>3.0542080000000001E-3</c:v>
                </c:pt>
                <c:pt idx="35">
                  <c:v>2.502542E-3</c:v>
                </c:pt>
                <c:pt idx="36">
                  <c:v>1.9415000000000001E-3</c:v>
                </c:pt>
                <c:pt idx="37">
                  <c:v>1.862708E-3</c:v>
                </c:pt>
                <c:pt idx="38">
                  <c:v>1.9010419999999999E-3</c:v>
                </c:pt>
                <c:pt idx="39">
                  <c:v>2.1939170000000001E-3</c:v>
                </c:pt>
                <c:pt idx="40">
                  <c:v>1.7505419999999999E-3</c:v>
                </c:pt>
                <c:pt idx="41">
                  <c:v>1.9905000000000001E-3</c:v>
                </c:pt>
                <c:pt idx="42">
                  <c:v>1.9344169999999999E-3</c:v>
                </c:pt>
                <c:pt idx="43">
                  <c:v>1.9942499999999999E-3</c:v>
                </c:pt>
                <c:pt idx="44">
                  <c:v>2.2884170000000001E-3</c:v>
                </c:pt>
                <c:pt idx="45">
                  <c:v>1.8439999999999999E-3</c:v>
                </c:pt>
                <c:pt idx="46">
                  <c:v>2.819083E-3</c:v>
                </c:pt>
                <c:pt idx="47">
                  <c:v>4.4292919999999996E-3</c:v>
                </c:pt>
                <c:pt idx="48">
                  <c:v>7.9264999999999995E-3</c:v>
                </c:pt>
                <c:pt idx="49">
                  <c:v>4.8522499999999998E-3</c:v>
                </c:pt>
                <c:pt idx="50">
                  <c:v>2.64825E-3</c:v>
                </c:pt>
                <c:pt idx="51">
                  <c:v>2.9589170000000001E-3</c:v>
                </c:pt>
                <c:pt idx="52">
                  <c:v>3.2698330000000002E-3</c:v>
                </c:pt>
                <c:pt idx="53">
                  <c:v>1.9803749999999999E-3</c:v>
                </c:pt>
                <c:pt idx="54">
                  <c:v>2.2920829999999999E-3</c:v>
                </c:pt>
                <c:pt idx="55">
                  <c:v>1.8000410000000001E-3</c:v>
                </c:pt>
                <c:pt idx="56">
                  <c:v>2.0302499999999999E-3</c:v>
                </c:pt>
                <c:pt idx="57">
                  <c:v>2.6703339999999999E-3</c:v>
                </c:pt>
                <c:pt idx="58">
                  <c:v>2.7654580000000002E-3</c:v>
                </c:pt>
                <c:pt idx="59">
                  <c:v>2.49475E-3</c:v>
                </c:pt>
                <c:pt idx="60">
                  <c:v>2.1558749999999998E-3</c:v>
                </c:pt>
                <c:pt idx="61">
                  <c:v>2.481666E-3</c:v>
                </c:pt>
                <c:pt idx="62">
                  <c:v>3.1416669999999999E-3</c:v>
                </c:pt>
                <c:pt idx="63">
                  <c:v>2.6362500000000001E-3</c:v>
                </c:pt>
                <c:pt idx="64">
                  <c:v>2.2882089999999998E-3</c:v>
                </c:pt>
                <c:pt idx="65">
                  <c:v>2.0118330000000002E-3</c:v>
                </c:pt>
                <c:pt idx="66">
                  <c:v>2.2994999999999999E-3</c:v>
                </c:pt>
                <c:pt idx="67">
                  <c:v>5.738417E-3</c:v>
                </c:pt>
                <c:pt idx="68">
                  <c:v>2.172167E-3</c:v>
                </c:pt>
                <c:pt idx="69">
                  <c:v>2.9553330000000001E-3</c:v>
                </c:pt>
                <c:pt idx="70">
                  <c:v>2.6476669999999998E-3</c:v>
                </c:pt>
                <c:pt idx="71">
                  <c:v>2.28525E-3</c:v>
                </c:pt>
                <c:pt idx="72">
                  <c:v>2.38325E-3</c:v>
                </c:pt>
                <c:pt idx="73">
                  <c:v>2.2694170000000001E-3</c:v>
                </c:pt>
                <c:pt idx="74">
                  <c:v>2.588459E-3</c:v>
                </c:pt>
                <c:pt idx="75">
                  <c:v>2.2004580000000002E-3</c:v>
                </c:pt>
                <c:pt idx="76">
                  <c:v>2.2529999999999998E-3</c:v>
                </c:pt>
                <c:pt idx="77">
                  <c:v>2.6678750000000001E-3</c:v>
                </c:pt>
                <c:pt idx="78">
                  <c:v>2.7799999999999999E-3</c:v>
                </c:pt>
                <c:pt idx="79">
                  <c:v>3.4504169999999999E-3</c:v>
                </c:pt>
                <c:pt idx="80">
                  <c:v>2.3580419999999999E-3</c:v>
                </c:pt>
                <c:pt idx="81">
                  <c:v>2.489125E-3</c:v>
                </c:pt>
                <c:pt idx="82">
                  <c:v>2.4229170000000001E-3</c:v>
                </c:pt>
                <c:pt idx="83">
                  <c:v>2.82E-3</c:v>
                </c:pt>
                <c:pt idx="84">
                  <c:v>2.4497080000000001E-3</c:v>
                </c:pt>
                <c:pt idx="85">
                  <c:v>2.5196250000000002E-3</c:v>
                </c:pt>
                <c:pt idx="86">
                  <c:v>2.3159999999999999E-3</c:v>
                </c:pt>
                <c:pt idx="87">
                  <c:v>2.8158749999999998E-3</c:v>
                </c:pt>
                <c:pt idx="88">
                  <c:v>2.4290409999999998E-3</c:v>
                </c:pt>
                <c:pt idx="89">
                  <c:v>2.4129580000000002E-3</c:v>
                </c:pt>
                <c:pt idx="90">
                  <c:v>2.4735410000000001E-3</c:v>
                </c:pt>
                <c:pt idx="91">
                  <c:v>2.492958E-3</c:v>
                </c:pt>
                <c:pt idx="92">
                  <c:v>2.440209E-3</c:v>
                </c:pt>
                <c:pt idx="93">
                  <c:v>2.4946249999999999E-3</c:v>
                </c:pt>
                <c:pt idx="94">
                  <c:v>3.2173750000000002E-3</c:v>
                </c:pt>
                <c:pt idx="95">
                  <c:v>2.7298750000000001E-3</c:v>
                </c:pt>
                <c:pt idx="96">
                  <c:v>2.8426670000000001E-3</c:v>
                </c:pt>
                <c:pt idx="97">
                  <c:v>2.632166E-3</c:v>
                </c:pt>
                <c:pt idx="98">
                  <c:v>2.6905420000000002E-3</c:v>
                </c:pt>
                <c:pt idx="99">
                  <c:v>2.8019999999999998E-3</c:v>
                </c:pt>
                <c:pt idx="100">
                  <c:v>2.804792E-3</c:v>
                </c:pt>
                <c:pt idx="101">
                  <c:v>2.5455410000000001E-3</c:v>
                </c:pt>
                <c:pt idx="102">
                  <c:v>2.744916E-3</c:v>
                </c:pt>
                <c:pt idx="103">
                  <c:v>3.0167499999999999E-3</c:v>
                </c:pt>
                <c:pt idx="104">
                  <c:v>3.7811250000000002E-3</c:v>
                </c:pt>
                <c:pt idx="105">
                  <c:v>2.7838749999999999E-3</c:v>
                </c:pt>
                <c:pt idx="106">
                  <c:v>3.4039579999999999E-3</c:v>
                </c:pt>
                <c:pt idx="107">
                  <c:v>2.7687499999999999E-3</c:v>
                </c:pt>
                <c:pt idx="108">
                  <c:v>2.9922500000000001E-3</c:v>
                </c:pt>
                <c:pt idx="109">
                  <c:v>2.9509580000000001E-3</c:v>
                </c:pt>
                <c:pt idx="110">
                  <c:v>2.6698329999999999E-3</c:v>
                </c:pt>
                <c:pt idx="111">
                  <c:v>3.4974580000000002E-3</c:v>
                </c:pt>
                <c:pt idx="112">
                  <c:v>3.0855420000000001E-3</c:v>
                </c:pt>
                <c:pt idx="113">
                  <c:v>3.3358749999999999E-3</c:v>
                </c:pt>
                <c:pt idx="114">
                  <c:v>4.0666249999999999E-3</c:v>
                </c:pt>
                <c:pt idx="115">
                  <c:v>4.6607080000000004E-3</c:v>
                </c:pt>
                <c:pt idx="116">
                  <c:v>3.1450419999999998E-3</c:v>
                </c:pt>
                <c:pt idx="117">
                  <c:v>3.038584E-3</c:v>
                </c:pt>
                <c:pt idx="118">
                  <c:v>2.9093330000000001E-3</c:v>
                </c:pt>
                <c:pt idx="119">
                  <c:v>2.8692090000000002E-3</c:v>
                </c:pt>
                <c:pt idx="120">
                  <c:v>2.879291E-3</c:v>
                </c:pt>
                <c:pt idx="121">
                  <c:v>3.1817920000000001E-3</c:v>
                </c:pt>
                <c:pt idx="122">
                  <c:v>3.6717080000000001E-3</c:v>
                </c:pt>
                <c:pt idx="123">
                  <c:v>3.81125E-3</c:v>
                </c:pt>
                <c:pt idx="124">
                  <c:v>3.8535000000000002E-3</c:v>
                </c:pt>
                <c:pt idx="125">
                  <c:v>3.6934170000000001E-3</c:v>
                </c:pt>
                <c:pt idx="126">
                  <c:v>3.1528329999999999E-3</c:v>
                </c:pt>
                <c:pt idx="127">
                  <c:v>3.9975000000000002E-3</c:v>
                </c:pt>
                <c:pt idx="128">
                  <c:v>3.6302499999999998E-3</c:v>
                </c:pt>
                <c:pt idx="129">
                  <c:v>3.2156659999999998E-3</c:v>
                </c:pt>
                <c:pt idx="130">
                  <c:v>3.6585419999999999E-3</c:v>
                </c:pt>
                <c:pt idx="131">
                  <c:v>3.4019580000000001E-3</c:v>
                </c:pt>
                <c:pt idx="132">
                  <c:v>2.9738329999999999E-3</c:v>
                </c:pt>
                <c:pt idx="133">
                  <c:v>3.276125E-3</c:v>
                </c:pt>
                <c:pt idx="134">
                  <c:v>4.5337499999999996E-3</c:v>
                </c:pt>
                <c:pt idx="135">
                  <c:v>4.5638750000000002E-3</c:v>
                </c:pt>
                <c:pt idx="136">
                  <c:v>4.7800830000000001E-3</c:v>
                </c:pt>
                <c:pt idx="137">
                  <c:v>4.3506660000000004E-3</c:v>
                </c:pt>
                <c:pt idx="138">
                  <c:v>6.4707080000000004E-3</c:v>
                </c:pt>
                <c:pt idx="139">
                  <c:v>4.9989580000000004E-3</c:v>
                </c:pt>
                <c:pt idx="140">
                  <c:v>3.4683750000000001E-3</c:v>
                </c:pt>
                <c:pt idx="141">
                  <c:v>3.359875E-3</c:v>
                </c:pt>
                <c:pt idx="142">
                  <c:v>3.516417E-3</c:v>
                </c:pt>
                <c:pt idx="143">
                  <c:v>3.4362910000000002E-3</c:v>
                </c:pt>
                <c:pt idx="144">
                  <c:v>3.2788750000000001E-3</c:v>
                </c:pt>
                <c:pt idx="145">
                  <c:v>3.7056250000000002E-3</c:v>
                </c:pt>
                <c:pt idx="146">
                  <c:v>4.4446659999999999E-3</c:v>
                </c:pt>
                <c:pt idx="147">
                  <c:v>6.5936670000000001E-3</c:v>
                </c:pt>
                <c:pt idx="148">
                  <c:v>4.8996250000000003E-3</c:v>
                </c:pt>
                <c:pt idx="149">
                  <c:v>4.4512919999999999E-3</c:v>
                </c:pt>
                <c:pt idx="150">
                  <c:v>3.7805E-3</c:v>
                </c:pt>
                <c:pt idx="151">
                  <c:v>4.393709E-3</c:v>
                </c:pt>
                <c:pt idx="152">
                  <c:v>4.0751670000000002E-3</c:v>
                </c:pt>
                <c:pt idx="153">
                  <c:v>3.9036660000000001E-3</c:v>
                </c:pt>
                <c:pt idx="154">
                  <c:v>3.5678329999999999E-3</c:v>
                </c:pt>
                <c:pt idx="155">
                  <c:v>4.3921250000000002E-3</c:v>
                </c:pt>
                <c:pt idx="156">
                  <c:v>4.1310829999999998E-3</c:v>
                </c:pt>
                <c:pt idx="157">
                  <c:v>3.687708E-3</c:v>
                </c:pt>
                <c:pt idx="158">
                  <c:v>3.2828750000000002E-3</c:v>
                </c:pt>
                <c:pt idx="159">
                  <c:v>3.9700830000000001E-3</c:v>
                </c:pt>
                <c:pt idx="160">
                  <c:v>4.2160840000000002E-3</c:v>
                </c:pt>
                <c:pt idx="161">
                  <c:v>5.055042E-3</c:v>
                </c:pt>
                <c:pt idx="162">
                  <c:v>4.5217499999999997E-3</c:v>
                </c:pt>
                <c:pt idx="163">
                  <c:v>4.6805839999999998E-3</c:v>
                </c:pt>
                <c:pt idx="164">
                  <c:v>5.684583E-3</c:v>
                </c:pt>
                <c:pt idx="165">
                  <c:v>5.2657499999999996E-3</c:v>
                </c:pt>
                <c:pt idx="166">
                  <c:v>5.0575000000000004E-3</c:v>
                </c:pt>
                <c:pt idx="167">
                  <c:v>5.28175E-3</c:v>
                </c:pt>
                <c:pt idx="168">
                  <c:v>4.7828749999999998E-3</c:v>
                </c:pt>
                <c:pt idx="169">
                  <c:v>4.1061250000000004E-3</c:v>
                </c:pt>
                <c:pt idx="170">
                  <c:v>5.2979589999999997E-3</c:v>
                </c:pt>
                <c:pt idx="171">
                  <c:v>3.950584E-3</c:v>
                </c:pt>
                <c:pt idx="172">
                  <c:v>3.3425410000000001E-3</c:v>
                </c:pt>
                <c:pt idx="173">
                  <c:v>3.4898329999999999E-3</c:v>
                </c:pt>
                <c:pt idx="174">
                  <c:v>4.114459E-3</c:v>
                </c:pt>
                <c:pt idx="175">
                  <c:v>4.4992920000000002E-3</c:v>
                </c:pt>
                <c:pt idx="176">
                  <c:v>4.920209E-3</c:v>
                </c:pt>
                <c:pt idx="177">
                  <c:v>6.6981250000000001E-3</c:v>
                </c:pt>
                <c:pt idx="178">
                  <c:v>5.0808329999999999E-3</c:v>
                </c:pt>
                <c:pt idx="179">
                  <c:v>6.2195000000000002E-3</c:v>
                </c:pt>
                <c:pt idx="180">
                  <c:v>5.1494169999999999E-3</c:v>
                </c:pt>
                <c:pt idx="181">
                  <c:v>1.8183917000000001E-2</c:v>
                </c:pt>
                <c:pt idx="182">
                  <c:v>6.0194159999999997E-3</c:v>
                </c:pt>
                <c:pt idx="183">
                  <c:v>5.4098339999999996E-3</c:v>
                </c:pt>
                <c:pt idx="184">
                  <c:v>8.3570420000000003E-3</c:v>
                </c:pt>
                <c:pt idx="185">
                  <c:v>5.6480829999999999E-3</c:v>
                </c:pt>
                <c:pt idx="186">
                  <c:v>9.4044579999999992E-3</c:v>
                </c:pt>
                <c:pt idx="187">
                  <c:v>6.3886669999999998E-3</c:v>
                </c:pt>
                <c:pt idx="188">
                  <c:v>4.5028330000000004E-3</c:v>
                </c:pt>
                <c:pt idx="189">
                  <c:v>6.2848749999999997E-3</c:v>
                </c:pt>
                <c:pt idx="190">
                  <c:v>5.4099999999999999E-3</c:v>
                </c:pt>
                <c:pt idx="191">
                  <c:v>5.4463749999999998E-3</c:v>
                </c:pt>
                <c:pt idx="192">
                  <c:v>5.7442500000000002E-3</c:v>
                </c:pt>
                <c:pt idx="193">
                  <c:v>4.2729589999999998E-3</c:v>
                </c:pt>
                <c:pt idx="194">
                  <c:v>4.2056669999999997E-3</c:v>
                </c:pt>
                <c:pt idx="195">
                  <c:v>4.1448750000000001E-3</c:v>
                </c:pt>
                <c:pt idx="196">
                  <c:v>4.5741669999999996E-3</c:v>
                </c:pt>
                <c:pt idx="197">
                  <c:v>5.2014590000000003E-3</c:v>
                </c:pt>
                <c:pt idx="198">
                  <c:v>5.8541660000000001E-3</c:v>
                </c:pt>
                <c:pt idx="199">
                  <c:v>6.083041E-3</c:v>
                </c:pt>
                <c:pt idx="200">
                  <c:v>5.2322920000000004E-3</c:v>
                </c:pt>
                <c:pt idx="201">
                  <c:v>5.6895410000000002E-3</c:v>
                </c:pt>
                <c:pt idx="202">
                  <c:v>5.8969169999999998E-3</c:v>
                </c:pt>
                <c:pt idx="203">
                  <c:v>5.3794159999999997E-3</c:v>
                </c:pt>
                <c:pt idx="204">
                  <c:v>7.0250419999999996E-3</c:v>
                </c:pt>
                <c:pt idx="205">
                  <c:v>5.2898750000000003E-3</c:v>
                </c:pt>
                <c:pt idx="206">
                  <c:v>4.7517920000000003E-3</c:v>
                </c:pt>
                <c:pt idx="207">
                  <c:v>4.5169579999999997E-3</c:v>
                </c:pt>
                <c:pt idx="208">
                  <c:v>4.4345000000000001E-3</c:v>
                </c:pt>
                <c:pt idx="209">
                  <c:v>4.1832500000000003E-3</c:v>
                </c:pt>
                <c:pt idx="210">
                  <c:v>4.4255839999999998E-3</c:v>
                </c:pt>
                <c:pt idx="211">
                  <c:v>4.9156670000000003E-3</c:v>
                </c:pt>
                <c:pt idx="212">
                  <c:v>4.77525E-3</c:v>
                </c:pt>
                <c:pt idx="213">
                  <c:v>5.3807079999999997E-3</c:v>
                </c:pt>
                <c:pt idx="214">
                  <c:v>5.0833329999999998E-3</c:v>
                </c:pt>
                <c:pt idx="215">
                  <c:v>4.5331659999999999E-3</c:v>
                </c:pt>
                <c:pt idx="216">
                  <c:v>4.6240420000000001E-3</c:v>
                </c:pt>
                <c:pt idx="217">
                  <c:v>4.9875830000000003E-3</c:v>
                </c:pt>
                <c:pt idx="218">
                  <c:v>5.9415830000000003E-3</c:v>
                </c:pt>
                <c:pt idx="219">
                  <c:v>5.531083E-3</c:v>
                </c:pt>
                <c:pt idx="220">
                  <c:v>9.2482080000000008E-3</c:v>
                </c:pt>
                <c:pt idx="221">
                  <c:v>6.4130419999999999E-3</c:v>
                </c:pt>
                <c:pt idx="222">
                  <c:v>6.0583750000000004E-3</c:v>
                </c:pt>
                <c:pt idx="223">
                  <c:v>6.9146659999999999E-3</c:v>
                </c:pt>
                <c:pt idx="224">
                  <c:v>9.2266669999999992E-3</c:v>
                </c:pt>
                <c:pt idx="225">
                  <c:v>6.0200000000000002E-3</c:v>
                </c:pt>
                <c:pt idx="226">
                  <c:v>5.6251670000000004E-3</c:v>
                </c:pt>
                <c:pt idx="227">
                  <c:v>6.388042E-3</c:v>
                </c:pt>
                <c:pt idx="228">
                  <c:v>6.4034590000000002E-3</c:v>
                </c:pt>
                <c:pt idx="229">
                  <c:v>2.6443749999999999E-2</c:v>
                </c:pt>
                <c:pt idx="230">
                  <c:v>5.9434170000000003E-3</c:v>
                </c:pt>
                <c:pt idx="231">
                  <c:v>4.8409159999999998E-3</c:v>
                </c:pt>
                <c:pt idx="232">
                  <c:v>5.5671660000000001E-3</c:v>
                </c:pt>
                <c:pt idx="233">
                  <c:v>5.6409579999999997E-3</c:v>
                </c:pt>
                <c:pt idx="234">
                  <c:v>6.7269579999999999E-3</c:v>
                </c:pt>
                <c:pt idx="235">
                  <c:v>8.0280000000000004E-3</c:v>
                </c:pt>
                <c:pt idx="236">
                  <c:v>6.7354579999999997E-3</c:v>
                </c:pt>
                <c:pt idx="237">
                  <c:v>4.8892919999999999E-3</c:v>
                </c:pt>
                <c:pt idx="238">
                  <c:v>5.326E-3</c:v>
                </c:pt>
                <c:pt idx="239">
                  <c:v>4.9823749999999998E-3</c:v>
                </c:pt>
                <c:pt idx="240">
                  <c:v>5.0925409999999999E-3</c:v>
                </c:pt>
                <c:pt idx="241">
                  <c:v>5.146042E-3</c:v>
                </c:pt>
                <c:pt idx="242">
                  <c:v>5.1975839999999999E-3</c:v>
                </c:pt>
                <c:pt idx="243">
                  <c:v>5.6515000000000003E-3</c:v>
                </c:pt>
                <c:pt idx="244">
                  <c:v>5.6011250000000002E-3</c:v>
                </c:pt>
                <c:pt idx="245">
                  <c:v>6.0144999999999999E-3</c:v>
                </c:pt>
                <c:pt idx="246">
                  <c:v>5.2162909999999996E-3</c:v>
                </c:pt>
                <c:pt idx="247">
                  <c:v>5.5487920000000003E-3</c:v>
                </c:pt>
                <c:pt idx="248">
                  <c:v>7.8654999999999992E-3</c:v>
                </c:pt>
                <c:pt idx="249">
                  <c:v>7.8494169999999992E-3</c:v>
                </c:pt>
                <c:pt idx="250">
                  <c:v>1.2377541000000001E-2</c:v>
                </c:pt>
                <c:pt idx="251">
                  <c:v>1.1344375E-2</c:v>
                </c:pt>
                <c:pt idx="252">
                  <c:v>9.4768330000000005E-3</c:v>
                </c:pt>
                <c:pt idx="253">
                  <c:v>9.2971249999999998E-3</c:v>
                </c:pt>
                <c:pt idx="254">
                  <c:v>9.3330840000000002E-3</c:v>
                </c:pt>
                <c:pt idx="255">
                  <c:v>8.7206660000000002E-3</c:v>
                </c:pt>
                <c:pt idx="256">
                  <c:v>7.9396669999999992E-3</c:v>
                </c:pt>
                <c:pt idx="257">
                  <c:v>6.1686670000000001E-3</c:v>
                </c:pt>
                <c:pt idx="258">
                  <c:v>6.1481670000000004E-3</c:v>
                </c:pt>
                <c:pt idx="259">
                  <c:v>6.0501670000000004E-3</c:v>
                </c:pt>
                <c:pt idx="260">
                  <c:v>7.1641250000000004E-3</c:v>
                </c:pt>
                <c:pt idx="261">
                  <c:v>6.6072079999999998E-3</c:v>
                </c:pt>
                <c:pt idx="262">
                  <c:v>6.2947910000000001E-3</c:v>
                </c:pt>
                <c:pt idx="263">
                  <c:v>7.1494169999999999E-3</c:v>
                </c:pt>
                <c:pt idx="264">
                  <c:v>5.9863329999999999E-3</c:v>
                </c:pt>
                <c:pt idx="265">
                  <c:v>4.9670829999999997E-3</c:v>
                </c:pt>
                <c:pt idx="266">
                  <c:v>7.1631250000000002E-3</c:v>
                </c:pt>
                <c:pt idx="267">
                  <c:v>7.2055000000000001E-3</c:v>
                </c:pt>
                <c:pt idx="268">
                  <c:v>7.2063750000000001E-3</c:v>
                </c:pt>
                <c:pt idx="269">
                  <c:v>9.1541250000000008E-3</c:v>
                </c:pt>
                <c:pt idx="270">
                  <c:v>6.7641669999999997E-3</c:v>
                </c:pt>
                <c:pt idx="271">
                  <c:v>7.1749170000000003E-3</c:v>
                </c:pt>
                <c:pt idx="272">
                  <c:v>7.1329169999999999E-3</c:v>
                </c:pt>
                <c:pt idx="273">
                  <c:v>8.7693330000000007E-3</c:v>
                </c:pt>
                <c:pt idx="274">
                  <c:v>8.0803339999999998E-3</c:v>
                </c:pt>
                <c:pt idx="275">
                  <c:v>4.2797089999999996E-3</c:v>
                </c:pt>
                <c:pt idx="276">
                  <c:v>6.4221670000000003E-3</c:v>
                </c:pt>
                <c:pt idx="277">
                  <c:v>6.1348749999999997E-3</c:v>
                </c:pt>
                <c:pt idx="278">
                  <c:v>9.6491670000000002E-3</c:v>
                </c:pt>
                <c:pt idx="279">
                  <c:v>1.1172209000000001E-2</c:v>
                </c:pt>
                <c:pt idx="280">
                  <c:v>1.0025042E-2</c:v>
                </c:pt>
                <c:pt idx="281">
                  <c:v>8.3175409999999995E-3</c:v>
                </c:pt>
                <c:pt idx="282">
                  <c:v>6.1715420000000003E-3</c:v>
                </c:pt>
                <c:pt idx="283">
                  <c:v>6.4223329999999997E-3</c:v>
                </c:pt>
                <c:pt idx="284">
                  <c:v>5.9734999999999996E-3</c:v>
                </c:pt>
                <c:pt idx="285">
                  <c:v>7.5481669999999997E-3</c:v>
                </c:pt>
                <c:pt idx="286">
                  <c:v>6.6054160000000002E-3</c:v>
                </c:pt>
                <c:pt idx="287">
                  <c:v>6.4570000000000001E-3</c:v>
                </c:pt>
                <c:pt idx="288">
                  <c:v>6.6425E-3</c:v>
                </c:pt>
                <c:pt idx="289">
                  <c:v>6.7509579999999996E-3</c:v>
                </c:pt>
                <c:pt idx="290">
                  <c:v>5.8338749999999997E-3</c:v>
                </c:pt>
                <c:pt idx="291">
                  <c:v>6.4149580000000001E-3</c:v>
                </c:pt>
                <c:pt idx="292">
                  <c:v>6.3627090000000002E-3</c:v>
                </c:pt>
                <c:pt idx="293">
                  <c:v>7.1882910000000003E-3</c:v>
                </c:pt>
                <c:pt idx="294">
                  <c:v>7.8089170000000003E-3</c:v>
                </c:pt>
                <c:pt idx="295">
                  <c:v>8.9383329999999997E-3</c:v>
                </c:pt>
                <c:pt idx="296">
                  <c:v>9.7739999999999997E-3</c:v>
                </c:pt>
                <c:pt idx="297">
                  <c:v>8.2366249999999992E-3</c:v>
                </c:pt>
                <c:pt idx="298">
                  <c:v>8.2527079999999992E-3</c:v>
                </c:pt>
                <c:pt idx="299">
                  <c:v>6.5914160000000001E-3</c:v>
                </c:pt>
                <c:pt idx="300">
                  <c:v>4.8191670000000001E-3</c:v>
                </c:pt>
                <c:pt idx="301">
                  <c:v>8.2021669999999998E-3</c:v>
                </c:pt>
                <c:pt idx="302">
                  <c:v>1.3679291E-2</c:v>
                </c:pt>
                <c:pt idx="303">
                  <c:v>8.0667499999999993E-3</c:v>
                </c:pt>
                <c:pt idx="304">
                  <c:v>1.9113541000000001E-2</c:v>
                </c:pt>
                <c:pt idx="305">
                  <c:v>6.9007499999999998E-3</c:v>
                </c:pt>
                <c:pt idx="306">
                  <c:v>7.7104579999999999E-3</c:v>
                </c:pt>
                <c:pt idx="307">
                  <c:v>7.549208E-3</c:v>
                </c:pt>
                <c:pt idx="308">
                  <c:v>8.9960830000000002E-3</c:v>
                </c:pt>
                <c:pt idx="309">
                  <c:v>9.2009580000000004E-3</c:v>
                </c:pt>
                <c:pt idx="310">
                  <c:v>6.1769579999999998E-3</c:v>
                </c:pt>
                <c:pt idx="311">
                  <c:v>4.9347499999999999E-3</c:v>
                </c:pt>
                <c:pt idx="312">
                  <c:v>6.752292E-3</c:v>
                </c:pt>
                <c:pt idx="313">
                  <c:v>8.7552499999999991E-3</c:v>
                </c:pt>
                <c:pt idx="314">
                  <c:v>9.6958749999999996E-3</c:v>
                </c:pt>
                <c:pt idx="315">
                  <c:v>1.0095791999999999E-2</c:v>
                </c:pt>
                <c:pt idx="316">
                  <c:v>1.1217458E-2</c:v>
                </c:pt>
                <c:pt idx="317">
                  <c:v>1.0559541E-2</c:v>
                </c:pt>
                <c:pt idx="318">
                  <c:v>6.0525830000000003E-3</c:v>
                </c:pt>
                <c:pt idx="319">
                  <c:v>5.9143750000000004E-3</c:v>
                </c:pt>
                <c:pt idx="320">
                  <c:v>5.5646250000000001E-3</c:v>
                </c:pt>
                <c:pt idx="321">
                  <c:v>5.8579590000000003E-3</c:v>
                </c:pt>
                <c:pt idx="322">
                  <c:v>6.8397079999999999E-3</c:v>
                </c:pt>
                <c:pt idx="323">
                  <c:v>8.4475829999999998E-3</c:v>
                </c:pt>
                <c:pt idx="324">
                  <c:v>9.1643330000000002E-3</c:v>
                </c:pt>
                <c:pt idx="325">
                  <c:v>9.6706250000000004E-3</c:v>
                </c:pt>
                <c:pt idx="326">
                  <c:v>8.6400420000000006E-3</c:v>
                </c:pt>
                <c:pt idx="327">
                  <c:v>9.0721659999999996E-3</c:v>
                </c:pt>
                <c:pt idx="328">
                  <c:v>8.630792E-3</c:v>
                </c:pt>
                <c:pt idx="329">
                  <c:v>1.1193542000000001E-2</c:v>
                </c:pt>
                <c:pt idx="330">
                  <c:v>9.8222499999999994E-3</c:v>
                </c:pt>
                <c:pt idx="331">
                  <c:v>7.2483749999999996E-3</c:v>
                </c:pt>
                <c:pt idx="332">
                  <c:v>7.8156249999999997E-3</c:v>
                </c:pt>
                <c:pt idx="333">
                  <c:v>6.0883339999999999E-3</c:v>
                </c:pt>
                <c:pt idx="334">
                  <c:v>8.0881249999999998E-3</c:v>
                </c:pt>
                <c:pt idx="335">
                  <c:v>9.0068749999999993E-3</c:v>
                </c:pt>
                <c:pt idx="336">
                  <c:v>8.0915840000000006E-3</c:v>
                </c:pt>
                <c:pt idx="337">
                  <c:v>1.1200750000000001E-2</c:v>
                </c:pt>
                <c:pt idx="338">
                  <c:v>9.1788749999999995E-3</c:v>
                </c:pt>
                <c:pt idx="339">
                  <c:v>8.8493749999999996E-3</c:v>
                </c:pt>
                <c:pt idx="340">
                  <c:v>8.1479589999999998E-3</c:v>
                </c:pt>
                <c:pt idx="341">
                  <c:v>7.3291249999999997E-3</c:v>
                </c:pt>
                <c:pt idx="342">
                  <c:v>8.5972500000000007E-3</c:v>
                </c:pt>
                <c:pt idx="343">
                  <c:v>8.3349589999999994E-3</c:v>
                </c:pt>
                <c:pt idx="344">
                  <c:v>1.2264832999999999E-2</c:v>
                </c:pt>
                <c:pt idx="345">
                  <c:v>1.1968667000000001E-2</c:v>
                </c:pt>
                <c:pt idx="346">
                  <c:v>8.156791E-3</c:v>
                </c:pt>
                <c:pt idx="347">
                  <c:v>9.4157500000000005E-3</c:v>
                </c:pt>
                <c:pt idx="348">
                  <c:v>8.2318749999999996E-3</c:v>
                </c:pt>
                <c:pt idx="349">
                  <c:v>8.5465420000000007E-3</c:v>
                </c:pt>
                <c:pt idx="350">
                  <c:v>1.0380874999999999E-2</c:v>
                </c:pt>
                <c:pt idx="351">
                  <c:v>1.0508583E-2</c:v>
                </c:pt>
                <c:pt idx="352">
                  <c:v>9.0524999999999998E-3</c:v>
                </c:pt>
                <c:pt idx="353">
                  <c:v>6.0949999999999997E-3</c:v>
                </c:pt>
                <c:pt idx="354">
                  <c:v>7.6975000000000003E-3</c:v>
                </c:pt>
                <c:pt idx="355">
                  <c:v>1.2557459E-2</c:v>
                </c:pt>
                <c:pt idx="356">
                  <c:v>8.8952500000000004E-3</c:v>
                </c:pt>
                <c:pt idx="357">
                  <c:v>6.1909160000000003E-3</c:v>
                </c:pt>
                <c:pt idx="358">
                  <c:v>7.5504159999999999E-3</c:v>
                </c:pt>
                <c:pt idx="359">
                  <c:v>8.7130409999999995E-3</c:v>
                </c:pt>
                <c:pt idx="360">
                  <c:v>9.5587499999999995E-3</c:v>
                </c:pt>
                <c:pt idx="361">
                  <c:v>1.0978666999999999E-2</c:v>
                </c:pt>
                <c:pt idx="362">
                  <c:v>1.1279875E-2</c:v>
                </c:pt>
                <c:pt idx="363">
                  <c:v>8.5530420000000003E-3</c:v>
                </c:pt>
                <c:pt idx="364">
                  <c:v>5.8764159999999998E-3</c:v>
                </c:pt>
                <c:pt idx="365">
                  <c:v>7.9436669999999997E-3</c:v>
                </c:pt>
                <c:pt idx="366">
                  <c:v>8.0996249999999992E-3</c:v>
                </c:pt>
                <c:pt idx="367">
                  <c:v>7.5886249999999999E-3</c:v>
                </c:pt>
                <c:pt idx="368">
                  <c:v>7.9387910000000006E-3</c:v>
                </c:pt>
                <c:pt idx="369">
                  <c:v>8.6317919999999992E-3</c:v>
                </c:pt>
                <c:pt idx="370">
                  <c:v>9.6712080000000006E-3</c:v>
                </c:pt>
                <c:pt idx="371">
                  <c:v>8.6734580000000002E-3</c:v>
                </c:pt>
                <c:pt idx="372">
                  <c:v>6.655584E-3</c:v>
                </c:pt>
                <c:pt idx="373">
                  <c:v>7.3633750000000001E-3</c:v>
                </c:pt>
                <c:pt idx="374">
                  <c:v>8.4794580000000005E-3</c:v>
                </c:pt>
                <c:pt idx="375">
                  <c:v>2.7291415999999999E-2</c:v>
                </c:pt>
                <c:pt idx="376">
                  <c:v>9.1114170000000001E-3</c:v>
                </c:pt>
                <c:pt idx="377">
                  <c:v>1.0791083E-2</c:v>
                </c:pt>
                <c:pt idx="378">
                  <c:v>1.3363167E-2</c:v>
                </c:pt>
                <c:pt idx="379">
                  <c:v>8.8252079999999993E-3</c:v>
                </c:pt>
                <c:pt idx="380">
                  <c:v>1.1485416E-2</c:v>
                </c:pt>
                <c:pt idx="381">
                  <c:v>1.2123916E-2</c:v>
                </c:pt>
                <c:pt idx="382">
                  <c:v>1.0088542000000001E-2</c:v>
                </c:pt>
                <c:pt idx="383">
                  <c:v>7.3393340000000003E-3</c:v>
                </c:pt>
                <c:pt idx="384">
                  <c:v>9.1356670000000001E-3</c:v>
                </c:pt>
                <c:pt idx="385">
                  <c:v>1.0210458E-2</c:v>
                </c:pt>
                <c:pt idx="386">
                  <c:v>9.8429999999999993E-3</c:v>
                </c:pt>
                <c:pt idx="387">
                  <c:v>9.7887500000000006E-3</c:v>
                </c:pt>
                <c:pt idx="388">
                  <c:v>7.5971249999999997E-3</c:v>
                </c:pt>
                <c:pt idx="389">
                  <c:v>1.152275E-2</c:v>
                </c:pt>
                <c:pt idx="390">
                  <c:v>1.1438E-2</c:v>
                </c:pt>
                <c:pt idx="391">
                  <c:v>8.3683330000000004E-3</c:v>
                </c:pt>
                <c:pt idx="392">
                  <c:v>7.3994170000000001E-3</c:v>
                </c:pt>
                <c:pt idx="393">
                  <c:v>8.1299159999999992E-3</c:v>
                </c:pt>
                <c:pt idx="394">
                  <c:v>9.0412919999999994E-3</c:v>
                </c:pt>
                <c:pt idx="395">
                  <c:v>1.1028708999999999E-2</c:v>
                </c:pt>
                <c:pt idx="396">
                  <c:v>9.1997079999999992E-3</c:v>
                </c:pt>
                <c:pt idx="397">
                  <c:v>8.0270840000000003E-3</c:v>
                </c:pt>
                <c:pt idx="398">
                  <c:v>8.353292E-3</c:v>
                </c:pt>
                <c:pt idx="399">
                  <c:v>8.3092500000000007E-3</c:v>
                </c:pt>
                <c:pt idx="400">
                  <c:v>1.2612959E-2</c:v>
                </c:pt>
                <c:pt idx="401">
                  <c:v>1.0517583E-2</c:v>
                </c:pt>
                <c:pt idx="402">
                  <c:v>9.5757919999999996E-3</c:v>
                </c:pt>
                <c:pt idx="403">
                  <c:v>8.1710840000000003E-3</c:v>
                </c:pt>
                <c:pt idx="404">
                  <c:v>7.9226250000000008E-3</c:v>
                </c:pt>
                <c:pt idx="405">
                  <c:v>1.2222E-2</c:v>
                </c:pt>
                <c:pt idx="406">
                  <c:v>9.9001660000000002E-3</c:v>
                </c:pt>
                <c:pt idx="407">
                  <c:v>7.951708E-3</c:v>
                </c:pt>
                <c:pt idx="408">
                  <c:v>8.7410419999999992E-3</c:v>
                </c:pt>
                <c:pt idx="409">
                  <c:v>9.5089579999999996E-3</c:v>
                </c:pt>
                <c:pt idx="410">
                  <c:v>1.098725E-2</c:v>
                </c:pt>
                <c:pt idx="411">
                  <c:v>9.2737919999999995E-3</c:v>
                </c:pt>
                <c:pt idx="412">
                  <c:v>1.015975E-2</c:v>
                </c:pt>
                <c:pt idx="413">
                  <c:v>7.1150420000000002E-3</c:v>
                </c:pt>
                <c:pt idx="414">
                  <c:v>6.9230840000000004E-3</c:v>
                </c:pt>
                <c:pt idx="415">
                  <c:v>9.5757919999999996E-3</c:v>
                </c:pt>
                <c:pt idx="416">
                  <c:v>1.0841833E-2</c:v>
                </c:pt>
                <c:pt idx="417">
                  <c:v>9.2072920000000006E-3</c:v>
                </c:pt>
                <c:pt idx="418">
                  <c:v>9.0022920000000003E-3</c:v>
                </c:pt>
                <c:pt idx="419">
                  <c:v>7.0148329999999998E-3</c:v>
                </c:pt>
                <c:pt idx="420">
                  <c:v>8.4920829999999992E-3</c:v>
                </c:pt>
                <c:pt idx="421">
                  <c:v>9.4515420000000003E-3</c:v>
                </c:pt>
                <c:pt idx="422">
                  <c:v>1.0182125E-2</c:v>
                </c:pt>
                <c:pt idx="423">
                  <c:v>1.1156083000000001E-2</c:v>
                </c:pt>
                <c:pt idx="424">
                  <c:v>7.809E-3</c:v>
                </c:pt>
                <c:pt idx="425">
                  <c:v>8.4644160000000006E-3</c:v>
                </c:pt>
                <c:pt idx="426">
                  <c:v>1.2086583999999999E-2</c:v>
                </c:pt>
                <c:pt idx="427">
                  <c:v>1.0564916000000001E-2</c:v>
                </c:pt>
                <c:pt idx="428">
                  <c:v>9.5430410000000004E-3</c:v>
                </c:pt>
                <c:pt idx="429">
                  <c:v>1.0778917000000001E-2</c:v>
                </c:pt>
                <c:pt idx="430">
                  <c:v>9.2723330000000007E-3</c:v>
                </c:pt>
                <c:pt idx="431">
                  <c:v>8.9586249999999996E-3</c:v>
                </c:pt>
                <c:pt idx="432">
                  <c:v>9.8300000000000002E-3</c:v>
                </c:pt>
                <c:pt idx="433">
                  <c:v>8.3522089999999993E-3</c:v>
                </c:pt>
                <c:pt idx="434">
                  <c:v>8.7925840000000009E-3</c:v>
                </c:pt>
                <c:pt idx="435">
                  <c:v>1.4572875000000001E-2</c:v>
                </c:pt>
                <c:pt idx="436">
                  <c:v>1.4633416E-2</c:v>
                </c:pt>
                <c:pt idx="437">
                  <c:v>1.0800083E-2</c:v>
                </c:pt>
                <c:pt idx="438">
                  <c:v>1.0902125E-2</c:v>
                </c:pt>
                <c:pt idx="439">
                  <c:v>1.2565209000000001E-2</c:v>
                </c:pt>
                <c:pt idx="440">
                  <c:v>9.3634159999999994E-3</c:v>
                </c:pt>
                <c:pt idx="441">
                  <c:v>8.292542E-3</c:v>
                </c:pt>
                <c:pt idx="442">
                  <c:v>8.3843340000000002E-3</c:v>
                </c:pt>
                <c:pt idx="443">
                  <c:v>8.6477499999999992E-3</c:v>
                </c:pt>
                <c:pt idx="444">
                  <c:v>1.2406792E-2</c:v>
                </c:pt>
                <c:pt idx="445">
                  <c:v>9.2721669999999996E-3</c:v>
                </c:pt>
                <c:pt idx="446">
                  <c:v>8.1500419999999997E-3</c:v>
                </c:pt>
                <c:pt idx="447">
                  <c:v>9.6534169999999992E-3</c:v>
                </c:pt>
                <c:pt idx="448">
                  <c:v>1.0701375000000001E-2</c:v>
                </c:pt>
                <c:pt idx="449">
                  <c:v>9.7138750000000003E-3</c:v>
                </c:pt>
                <c:pt idx="450">
                  <c:v>1.0797958E-2</c:v>
                </c:pt>
                <c:pt idx="451">
                  <c:v>1.0475083E-2</c:v>
                </c:pt>
                <c:pt idx="452">
                  <c:v>8.0302499999999992E-3</c:v>
                </c:pt>
                <c:pt idx="453">
                  <c:v>1.2524499999999999E-2</c:v>
                </c:pt>
                <c:pt idx="454">
                  <c:v>1.0345874999999999E-2</c:v>
                </c:pt>
                <c:pt idx="455">
                  <c:v>1.1873084000000001E-2</c:v>
                </c:pt>
                <c:pt idx="456">
                  <c:v>9.7675000000000001E-3</c:v>
                </c:pt>
                <c:pt idx="457">
                  <c:v>9.5438750000000003E-3</c:v>
                </c:pt>
                <c:pt idx="458">
                  <c:v>1.0642624999999999E-2</c:v>
                </c:pt>
                <c:pt idx="459">
                  <c:v>1.2078416999999999E-2</c:v>
                </c:pt>
                <c:pt idx="460">
                  <c:v>9.7916659999999992E-3</c:v>
                </c:pt>
                <c:pt idx="461">
                  <c:v>7.0949589999999996E-3</c:v>
                </c:pt>
                <c:pt idx="462">
                  <c:v>1.3575208E-2</c:v>
                </c:pt>
                <c:pt idx="463">
                  <c:v>1.2716791999999999E-2</c:v>
                </c:pt>
                <c:pt idx="464">
                  <c:v>1.0729292E-2</c:v>
                </c:pt>
                <c:pt idx="465">
                  <c:v>1.2224875E-2</c:v>
                </c:pt>
                <c:pt idx="466">
                  <c:v>8.7951250000000009E-3</c:v>
                </c:pt>
                <c:pt idx="467">
                  <c:v>1.0663000000000001E-2</c:v>
                </c:pt>
                <c:pt idx="468">
                  <c:v>1.1894583E-2</c:v>
                </c:pt>
                <c:pt idx="469">
                  <c:v>9.8472920000000005E-3</c:v>
                </c:pt>
                <c:pt idx="470">
                  <c:v>1.0698582999999999E-2</c:v>
                </c:pt>
                <c:pt idx="471">
                  <c:v>8.8152500000000002E-3</c:v>
                </c:pt>
                <c:pt idx="472">
                  <c:v>1.3919124999999999E-2</c:v>
                </c:pt>
                <c:pt idx="473">
                  <c:v>1.2045792E-2</c:v>
                </c:pt>
                <c:pt idx="474">
                  <c:v>1.0708957999999999E-2</c:v>
                </c:pt>
                <c:pt idx="475">
                  <c:v>2.1121792E-2</c:v>
                </c:pt>
                <c:pt idx="476">
                  <c:v>1.0245875E-2</c:v>
                </c:pt>
                <c:pt idx="477">
                  <c:v>1.0738417E-2</c:v>
                </c:pt>
                <c:pt idx="478">
                  <c:v>1.1350417E-2</c:v>
                </c:pt>
                <c:pt idx="479">
                  <c:v>8.7702920000000007E-3</c:v>
                </c:pt>
                <c:pt idx="480">
                  <c:v>1.1177332999999999E-2</c:v>
                </c:pt>
                <c:pt idx="481">
                  <c:v>1.2602334E-2</c:v>
                </c:pt>
                <c:pt idx="482">
                  <c:v>1.2262500000000001E-2</c:v>
                </c:pt>
                <c:pt idx="483">
                  <c:v>9.8931669999999996E-3</c:v>
                </c:pt>
                <c:pt idx="484">
                  <c:v>1.2753708000000001E-2</c:v>
                </c:pt>
                <c:pt idx="485">
                  <c:v>1.2021542E-2</c:v>
                </c:pt>
                <c:pt idx="486">
                  <c:v>1.0327833999999999E-2</c:v>
                </c:pt>
                <c:pt idx="487">
                  <c:v>1.1505708E-2</c:v>
                </c:pt>
                <c:pt idx="488">
                  <c:v>8.9633330000000004E-3</c:v>
                </c:pt>
                <c:pt idx="489">
                  <c:v>9.6213749999999997E-3</c:v>
                </c:pt>
                <c:pt idx="490">
                  <c:v>1.8111665999999998E-2</c:v>
                </c:pt>
                <c:pt idx="491">
                  <c:v>1.2315E-2</c:v>
                </c:pt>
                <c:pt idx="492">
                  <c:v>1.5191833E-2</c:v>
                </c:pt>
                <c:pt idx="493">
                  <c:v>1.2672457999999999E-2</c:v>
                </c:pt>
                <c:pt idx="494">
                  <c:v>1.3076208000000001E-2</c:v>
                </c:pt>
                <c:pt idx="495">
                  <c:v>1.3184959E-2</c:v>
                </c:pt>
                <c:pt idx="496">
                  <c:v>4.2363666000000001E-2</c:v>
                </c:pt>
                <c:pt idx="497">
                  <c:v>2.2649167000000001E-2</c:v>
                </c:pt>
                <c:pt idx="498">
                  <c:v>1.7632249999999999E-2</c:v>
                </c:pt>
                <c:pt idx="499">
                  <c:v>3.8079042E-2</c:v>
                </c:pt>
                <c:pt idx="500">
                  <c:v>1.3842416999999999E-2</c:v>
                </c:pt>
                <c:pt idx="501">
                  <c:v>1.6809625000000002E-2</c:v>
                </c:pt>
                <c:pt idx="502">
                  <c:v>1.6777875000000001E-2</c:v>
                </c:pt>
                <c:pt idx="503">
                  <c:v>1.3368542000000001E-2</c:v>
                </c:pt>
                <c:pt idx="504">
                  <c:v>1.5641542000000001E-2</c:v>
                </c:pt>
                <c:pt idx="505">
                  <c:v>1.2828542E-2</c:v>
                </c:pt>
                <c:pt idx="506">
                  <c:v>1.3213791000000001E-2</c:v>
                </c:pt>
                <c:pt idx="507">
                  <c:v>1.0899667E-2</c:v>
                </c:pt>
                <c:pt idx="508">
                  <c:v>1.6476457999999999E-2</c:v>
                </c:pt>
                <c:pt idx="509">
                  <c:v>1.3470541000000001E-2</c:v>
                </c:pt>
                <c:pt idx="510">
                  <c:v>1.4171625E-2</c:v>
                </c:pt>
                <c:pt idx="511">
                  <c:v>1.4509084E-2</c:v>
                </c:pt>
                <c:pt idx="512">
                  <c:v>1.1265959000000001E-2</c:v>
                </c:pt>
                <c:pt idx="513">
                  <c:v>9.9082920000000008E-3</c:v>
                </c:pt>
                <c:pt idx="514">
                  <c:v>1.2613375E-2</c:v>
                </c:pt>
                <c:pt idx="515">
                  <c:v>1.0481416E-2</c:v>
                </c:pt>
                <c:pt idx="516">
                  <c:v>1.12295E-2</c:v>
                </c:pt>
                <c:pt idx="517">
                  <c:v>1.4809667E-2</c:v>
                </c:pt>
                <c:pt idx="518">
                  <c:v>1.0666583E-2</c:v>
                </c:pt>
                <c:pt idx="519">
                  <c:v>1.1275333E-2</c:v>
                </c:pt>
                <c:pt idx="520">
                  <c:v>1.3014084E-2</c:v>
                </c:pt>
                <c:pt idx="521">
                  <c:v>1.0571541E-2</c:v>
                </c:pt>
                <c:pt idx="522">
                  <c:v>1.5023750000000001E-2</c:v>
                </c:pt>
                <c:pt idx="523">
                  <c:v>9.2779999999999998E-3</c:v>
                </c:pt>
                <c:pt idx="524">
                  <c:v>1.1350709E-2</c:v>
                </c:pt>
                <c:pt idx="525">
                  <c:v>1.5162792E-2</c:v>
                </c:pt>
                <c:pt idx="526">
                  <c:v>1.1229207999999999E-2</c:v>
                </c:pt>
                <c:pt idx="527">
                  <c:v>1.1414832999999999E-2</c:v>
                </c:pt>
                <c:pt idx="528">
                  <c:v>1.1267457999999999E-2</c:v>
                </c:pt>
                <c:pt idx="529">
                  <c:v>1.1551709E-2</c:v>
                </c:pt>
                <c:pt idx="530">
                  <c:v>1.085525E-2</c:v>
                </c:pt>
                <c:pt idx="531">
                  <c:v>1.2035499999999999E-2</c:v>
                </c:pt>
                <c:pt idx="532">
                  <c:v>9.5212500000000002E-3</c:v>
                </c:pt>
                <c:pt idx="533">
                  <c:v>1.315875E-2</c:v>
                </c:pt>
                <c:pt idx="534">
                  <c:v>1.3530584E-2</c:v>
                </c:pt>
                <c:pt idx="535">
                  <c:v>1.2410209E-2</c:v>
                </c:pt>
                <c:pt idx="536">
                  <c:v>1.0884833999999999E-2</c:v>
                </c:pt>
                <c:pt idx="537">
                  <c:v>1.1022957999999999E-2</c:v>
                </c:pt>
                <c:pt idx="538">
                  <c:v>1.0524E-2</c:v>
                </c:pt>
                <c:pt idx="539">
                  <c:v>1.2630791000000001E-2</c:v>
                </c:pt>
                <c:pt idx="540">
                  <c:v>9.1241250000000003E-3</c:v>
                </c:pt>
                <c:pt idx="541">
                  <c:v>1.0472250000000001E-2</c:v>
                </c:pt>
                <c:pt idx="542">
                  <c:v>1.7476665999999998E-2</c:v>
                </c:pt>
                <c:pt idx="543">
                  <c:v>1.3521292000000001E-2</c:v>
                </c:pt>
                <c:pt idx="544">
                  <c:v>1.2458208E-2</c:v>
                </c:pt>
                <c:pt idx="545">
                  <c:v>1.1225499999999999E-2</c:v>
                </c:pt>
                <c:pt idx="546">
                  <c:v>1.3183792E-2</c:v>
                </c:pt>
                <c:pt idx="547">
                  <c:v>1.5215584000000001E-2</c:v>
                </c:pt>
                <c:pt idx="548">
                  <c:v>1.1533625E-2</c:v>
                </c:pt>
                <c:pt idx="549">
                  <c:v>1.6870416999999999E-2</c:v>
                </c:pt>
                <c:pt idx="550">
                  <c:v>1.5619625E-2</c:v>
                </c:pt>
                <c:pt idx="551">
                  <c:v>1.4288583000000001E-2</c:v>
                </c:pt>
                <c:pt idx="552">
                  <c:v>1.2387957999999999E-2</c:v>
                </c:pt>
                <c:pt idx="553">
                  <c:v>1.2290667E-2</c:v>
                </c:pt>
                <c:pt idx="554">
                  <c:v>1.2441083E-2</c:v>
                </c:pt>
                <c:pt idx="555">
                  <c:v>1.3220041E-2</c:v>
                </c:pt>
                <c:pt idx="556">
                  <c:v>9.8880830000000006E-3</c:v>
                </c:pt>
                <c:pt idx="557">
                  <c:v>1.4559458000000001E-2</c:v>
                </c:pt>
                <c:pt idx="558">
                  <c:v>1.32575E-2</c:v>
                </c:pt>
                <c:pt idx="559">
                  <c:v>1.2247709000000001E-2</c:v>
                </c:pt>
                <c:pt idx="560">
                  <c:v>1.2328875E-2</c:v>
                </c:pt>
                <c:pt idx="561">
                  <c:v>1.0983834E-2</c:v>
                </c:pt>
                <c:pt idx="562">
                  <c:v>1.2460957999999999E-2</c:v>
                </c:pt>
                <c:pt idx="563">
                  <c:v>1.0298084000000001E-2</c:v>
                </c:pt>
                <c:pt idx="564">
                  <c:v>1.0391833E-2</c:v>
                </c:pt>
                <c:pt idx="565">
                  <c:v>2.0802999999999999E-2</c:v>
                </c:pt>
                <c:pt idx="566">
                  <c:v>1.3750583E-2</c:v>
                </c:pt>
                <c:pt idx="567">
                  <c:v>1.1075208E-2</c:v>
                </c:pt>
                <c:pt idx="568">
                  <c:v>1.1590959E-2</c:v>
                </c:pt>
                <c:pt idx="569">
                  <c:v>1.131275E-2</c:v>
                </c:pt>
                <c:pt idx="570">
                  <c:v>1.2895708000000001E-2</c:v>
                </c:pt>
                <c:pt idx="571">
                  <c:v>1.0828042E-2</c:v>
                </c:pt>
                <c:pt idx="572">
                  <c:v>1.0064208E-2</c:v>
                </c:pt>
                <c:pt idx="573">
                  <c:v>8.9622079999999993E-3</c:v>
                </c:pt>
                <c:pt idx="574">
                  <c:v>1.6684999999999998E-2</c:v>
                </c:pt>
                <c:pt idx="575">
                  <c:v>1.1336458000000001E-2</c:v>
                </c:pt>
                <c:pt idx="576">
                  <c:v>1.1786875E-2</c:v>
                </c:pt>
                <c:pt idx="577">
                  <c:v>1.1237624999999999E-2</c:v>
                </c:pt>
                <c:pt idx="578">
                  <c:v>1.3573290999999999E-2</c:v>
                </c:pt>
                <c:pt idx="579">
                  <c:v>1.1540791E-2</c:v>
                </c:pt>
                <c:pt idx="580">
                  <c:v>1.2827583E-2</c:v>
                </c:pt>
                <c:pt idx="581">
                  <c:v>9.7419580000000002E-3</c:v>
                </c:pt>
                <c:pt idx="582">
                  <c:v>1.1834625E-2</c:v>
                </c:pt>
                <c:pt idx="583">
                  <c:v>1.3629917E-2</c:v>
                </c:pt>
                <c:pt idx="584">
                  <c:v>1.0984666000000001E-2</c:v>
                </c:pt>
                <c:pt idx="585">
                  <c:v>1.0315792000000001E-2</c:v>
                </c:pt>
                <c:pt idx="586">
                  <c:v>1.2412417E-2</c:v>
                </c:pt>
                <c:pt idx="587">
                  <c:v>1.0815959E-2</c:v>
                </c:pt>
                <c:pt idx="588">
                  <c:v>1.1534374999999999E-2</c:v>
                </c:pt>
                <c:pt idx="589">
                  <c:v>9.3711249999999992E-3</c:v>
                </c:pt>
                <c:pt idx="590">
                  <c:v>1.6376624999999999E-2</c:v>
                </c:pt>
                <c:pt idx="591">
                  <c:v>1.2610540999999999E-2</c:v>
                </c:pt>
                <c:pt idx="592">
                  <c:v>1.2715125000000001E-2</c:v>
                </c:pt>
                <c:pt idx="593">
                  <c:v>1.0723791999999999E-2</c:v>
                </c:pt>
                <c:pt idx="594">
                  <c:v>1.3352582999999999E-2</c:v>
                </c:pt>
                <c:pt idx="595">
                  <c:v>1.4694499999999999E-2</c:v>
                </c:pt>
                <c:pt idx="596">
                  <c:v>1.0235124999999999E-2</c:v>
                </c:pt>
                <c:pt idx="597">
                  <c:v>1.3845916999999999E-2</c:v>
                </c:pt>
                <c:pt idx="598">
                  <c:v>1.3969084E-2</c:v>
                </c:pt>
                <c:pt idx="599">
                  <c:v>1.3580625000000001E-2</c:v>
                </c:pt>
                <c:pt idx="600">
                  <c:v>1.2042291E-2</c:v>
                </c:pt>
                <c:pt idx="601">
                  <c:v>1.3388957999999999E-2</c:v>
                </c:pt>
                <c:pt idx="602">
                  <c:v>1.1658417000000001E-2</c:v>
                </c:pt>
                <c:pt idx="603">
                  <c:v>1.2247625E-2</c:v>
                </c:pt>
                <c:pt idx="604">
                  <c:v>1.024075E-2</c:v>
                </c:pt>
                <c:pt idx="605">
                  <c:v>1.1612667E-2</c:v>
                </c:pt>
                <c:pt idx="606">
                  <c:v>1.4937000000000001E-2</c:v>
                </c:pt>
                <c:pt idx="607">
                  <c:v>1.2560165999999999E-2</c:v>
                </c:pt>
                <c:pt idx="608">
                  <c:v>1.1278084000000001E-2</c:v>
                </c:pt>
                <c:pt idx="609">
                  <c:v>1.2236749999999999E-2</c:v>
                </c:pt>
                <c:pt idx="610">
                  <c:v>1.0607792E-2</c:v>
                </c:pt>
                <c:pt idx="611">
                  <c:v>1.1226375E-2</c:v>
                </c:pt>
                <c:pt idx="612">
                  <c:v>2.1532415999999999E-2</c:v>
                </c:pt>
                <c:pt idx="613">
                  <c:v>1.1055499999999999E-2</c:v>
                </c:pt>
                <c:pt idx="614">
                  <c:v>1.2104E-2</c:v>
                </c:pt>
                <c:pt idx="615">
                  <c:v>1.2398792E-2</c:v>
                </c:pt>
                <c:pt idx="616">
                  <c:v>1.0221249999999999E-2</c:v>
                </c:pt>
                <c:pt idx="617">
                  <c:v>1.1087125E-2</c:v>
                </c:pt>
                <c:pt idx="618">
                  <c:v>1.2013958E-2</c:v>
                </c:pt>
                <c:pt idx="619">
                  <c:v>1.3864042E-2</c:v>
                </c:pt>
                <c:pt idx="620">
                  <c:v>1.2277791999999999E-2</c:v>
                </c:pt>
                <c:pt idx="621">
                  <c:v>8.195875E-3</c:v>
                </c:pt>
                <c:pt idx="622">
                  <c:v>1.0872458999999999E-2</c:v>
                </c:pt>
                <c:pt idx="623">
                  <c:v>1.3230291999999999E-2</c:v>
                </c:pt>
                <c:pt idx="624">
                  <c:v>1.1962416E-2</c:v>
                </c:pt>
                <c:pt idx="625">
                  <c:v>1.2160334E-2</c:v>
                </c:pt>
                <c:pt idx="626">
                  <c:v>1.0293291E-2</c:v>
                </c:pt>
                <c:pt idx="627">
                  <c:v>1.3209E-2</c:v>
                </c:pt>
                <c:pt idx="628">
                  <c:v>1.1766584E-2</c:v>
                </c:pt>
                <c:pt idx="629">
                  <c:v>1.0723666999999999E-2</c:v>
                </c:pt>
                <c:pt idx="630">
                  <c:v>9.3714999999999996E-3</c:v>
                </c:pt>
                <c:pt idx="631">
                  <c:v>1.2904041999999999E-2</c:v>
                </c:pt>
                <c:pt idx="632">
                  <c:v>1.2509958E-2</c:v>
                </c:pt>
                <c:pt idx="633">
                  <c:v>1.2538499999999999E-2</c:v>
                </c:pt>
                <c:pt idx="634">
                  <c:v>1.0762249999999999E-2</c:v>
                </c:pt>
                <c:pt idx="635">
                  <c:v>1.3852709E-2</c:v>
                </c:pt>
                <c:pt idx="636">
                  <c:v>1.1019792E-2</c:v>
                </c:pt>
                <c:pt idx="637">
                  <c:v>1.0493875E-2</c:v>
                </c:pt>
                <c:pt idx="638">
                  <c:v>9.4859579999999992E-3</c:v>
                </c:pt>
                <c:pt idx="639">
                  <c:v>1.2971708E-2</c:v>
                </c:pt>
                <c:pt idx="640">
                  <c:v>1.5318874999999999E-2</c:v>
                </c:pt>
                <c:pt idx="641">
                  <c:v>1.7039417000000001E-2</c:v>
                </c:pt>
                <c:pt idx="642">
                  <c:v>1.3819958E-2</c:v>
                </c:pt>
                <c:pt idx="643">
                  <c:v>1.2252541E-2</c:v>
                </c:pt>
                <c:pt idx="644">
                  <c:v>1.1693334E-2</c:v>
                </c:pt>
                <c:pt idx="645">
                  <c:v>1.1224375E-2</c:v>
                </c:pt>
                <c:pt idx="646">
                  <c:v>1.2102750000000001E-2</c:v>
                </c:pt>
                <c:pt idx="647">
                  <c:v>1.0886583999999999E-2</c:v>
                </c:pt>
                <c:pt idx="648">
                  <c:v>1.2532958E-2</c:v>
                </c:pt>
                <c:pt idx="649">
                  <c:v>1.2466375E-2</c:v>
                </c:pt>
                <c:pt idx="650">
                  <c:v>1.2979667E-2</c:v>
                </c:pt>
                <c:pt idx="651">
                  <c:v>1.1358458E-2</c:v>
                </c:pt>
                <c:pt idx="652">
                  <c:v>1.0624084000000001E-2</c:v>
                </c:pt>
                <c:pt idx="653">
                  <c:v>1.14295E-2</c:v>
                </c:pt>
                <c:pt idx="654">
                  <c:v>1.223925E-2</c:v>
                </c:pt>
                <c:pt idx="655">
                  <c:v>8.9603749999999996E-3</c:v>
                </c:pt>
                <c:pt idx="656">
                  <c:v>1.2362458999999999E-2</c:v>
                </c:pt>
                <c:pt idx="657">
                  <c:v>1.2365375E-2</c:v>
                </c:pt>
                <c:pt idx="658">
                  <c:v>1.2460041999999999E-2</c:v>
                </c:pt>
                <c:pt idx="659">
                  <c:v>1.1852708999999999E-2</c:v>
                </c:pt>
                <c:pt idx="660">
                  <c:v>1.1480917E-2</c:v>
                </c:pt>
                <c:pt idx="661">
                  <c:v>1.3415417000000001E-2</c:v>
                </c:pt>
                <c:pt idx="662">
                  <c:v>1.1672416999999999E-2</c:v>
                </c:pt>
                <c:pt idx="663">
                  <c:v>9.5159170000000005E-3</c:v>
                </c:pt>
                <c:pt idx="664">
                  <c:v>1.42525E-2</c:v>
                </c:pt>
                <c:pt idx="665">
                  <c:v>1.1018708E-2</c:v>
                </c:pt>
                <c:pt idx="666">
                  <c:v>1.2685375E-2</c:v>
                </c:pt>
                <c:pt idx="667">
                  <c:v>1.1242291E-2</c:v>
                </c:pt>
                <c:pt idx="668">
                  <c:v>1.2546E-2</c:v>
                </c:pt>
                <c:pt idx="669">
                  <c:v>1.1152416E-2</c:v>
                </c:pt>
                <c:pt idx="670">
                  <c:v>1.1301792E-2</c:v>
                </c:pt>
                <c:pt idx="671">
                  <c:v>9.6269579999999997E-3</c:v>
                </c:pt>
                <c:pt idx="672">
                  <c:v>8.4155830000000008E-3</c:v>
                </c:pt>
                <c:pt idx="673">
                  <c:v>1.3093125000000001E-2</c:v>
                </c:pt>
                <c:pt idx="674">
                  <c:v>1.2282792000000001E-2</c:v>
                </c:pt>
                <c:pt idx="675">
                  <c:v>1.3369084E-2</c:v>
                </c:pt>
                <c:pt idx="676">
                  <c:v>1.0620917000000001E-2</c:v>
                </c:pt>
                <c:pt idx="677">
                  <c:v>1.1910417E-2</c:v>
                </c:pt>
                <c:pt idx="678">
                  <c:v>1.0675458000000001E-2</c:v>
                </c:pt>
                <c:pt idx="679">
                  <c:v>1.1962541E-2</c:v>
                </c:pt>
                <c:pt idx="680">
                  <c:v>9.6904580000000008E-3</c:v>
                </c:pt>
                <c:pt idx="681">
                  <c:v>1.2857708000000001E-2</c:v>
                </c:pt>
                <c:pt idx="682">
                  <c:v>2.3073750000000001E-2</c:v>
                </c:pt>
                <c:pt idx="683">
                  <c:v>1.3820584E-2</c:v>
                </c:pt>
                <c:pt idx="684">
                  <c:v>1.3856917E-2</c:v>
                </c:pt>
                <c:pt idx="685">
                  <c:v>2.2663167000000001E-2</c:v>
                </c:pt>
                <c:pt idx="686">
                  <c:v>1.0886290999999999E-2</c:v>
                </c:pt>
                <c:pt idx="687">
                  <c:v>1.1868167000000001E-2</c:v>
                </c:pt>
                <c:pt idx="688">
                  <c:v>1.2569749999999999E-2</c:v>
                </c:pt>
                <c:pt idx="689">
                  <c:v>1.7071290999999999E-2</c:v>
                </c:pt>
                <c:pt idx="690">
                  <c:v>2.0701457999999999E-2</c:v>
                </c:pt>
                <c:pt idx="691">
                  <c:v>2.1015583000000001E-2</c:v>
                </c:pt>
                <c:pt idx="692">
                  <c:v>1.5367458000000001E-2</c:v>
                </c:pt>
                <c:pt idx="693">
                  <c:v>1.7819583999999999E-2</c:v>
                </c:pt>
                <c:pt idx="694">
                  <c:v>1.5946417000000001E-2</c:v>
                </c:pt>
                <c:pt idx="695">
                  <c:v>1.4712584000000001E-2</c:v>
                </c:pt>
                <c:pt idx="696">
                  <c:v>1.5296959000000001E-2</c:v>
                </c:pt>
                <c:pt idx="697">
                  <c:v>1.5903375000000001E-2</c:v>
                </c:pt>
                <c:pt idx="698">
                  <c:v>1.4415792E-2</c:v>
                </c:pt>
                <c:pt idx="699">
                  <c:v>1.2713957999999999E-2</c:v>
                </c:pt>
                <c:pt idx="700">
                  <c:v>1.0876917E-2</c:v>
                </c:pt>
                <c:pt idx="701">
                  <c:v>1.6675624999999999E-2</c:v>
                </c:pt>
                <c:pt idx="702">
                  <c:v>1.4499959E-2</c:v>
                </c:pt>
                <c:pt idx="703">
                  <c:v>1.3802500000000001E-2</c:v>
                </c:pt>
                <c:pt idx="704">
                  <c:v>1.3966542E-2</c:v>
                </c:pt>
                <c:pt idx="705">
                  <c:v>1.5284834000000001E-2</c:v>
                </c:pt>
                <c:pt idx="706">
                  <c:v>1.1919832999999999E-2</c:v>
                </c:pt>
                <c:pt idx="707">
                  <c:v>1.2579125E-2</c:v>
                </c:pt>
                <c:pt idx="708">
                  <c:v>1.1167666999999999E-2</c:v>
                </c:pt>
                <c:pt idx="709">
                  <c:v>1.560375E-2</c:v>
                </c:pt>
                <c:pt idx="710">
                  <c:v>1.1059042E-2</c:v>
                </c:pt>
                <c:pt idx="711">
                  <c:v>1.231025E-2</c:v>
                </c:pt>
                <c:pt idx="712">
                  <c:v>1.113425E-2</c:v>
                </c:pt>
                <c:pt idx="713">
                  <c:v>1.2529333E-2</c:v>
                </c:pt>
                <c:pt idx="714">
                  <c:v>1.1724874999999999E-2</c:v>
                </c:pt>
                <c:pt idx="715">
                  <c:v>1.1271458E-2</c:v>
                </c:pt>
                <c:pt idx="716">
                  <c:v>1.083225E-2</c:v>
                </c:pt>
                <c:pt idx="717">
                  <c:v>1.2458874999999999E-2</c:v>
                </c:pt>
                <c:pt idx="718">
                  <c:v>1.2253208E-2</c:v>
                </c:pt>
                <c:pt idx="719">
                  <c:v>1.3346708000000001E-2</c:v>
                </c:pt>
                <c:pt idx="720">
                  <c:v>1.2902375000000001E-2</c:v>
                </c:pt>
                <c:pt idx="721">
                  <c:v>1.1326457999999999E-2</c:v>
                </c:pt>
                <c:pt idx="722">
                  <c:v>1.2575667E-2</c:v>
                </c:pt>
                <c:pt idx="723">
                  <c:v>1.0802457999999999E-2</c:v>
                </c:pt>
                <c:pt idx="724">
                  <c:v>1.1260582999999999E-2</c:v>
                </c:pt>
                <c:pt idx="725">
                  <c:v>1.1756084E-2</c:v>
                </c:pt>
                <c:pt idx="726">
                  <c:v>1.5471499999999999E-2</c:v>
                </c:pt>
                <c:pt idx="727">
                  <c:v>1.1252333E-2</c:v>
                </c:pt>
                <c:pt idx="728">
                  <c:v>1.4818833E-2</c:v>
                </c:pt>
                <c:pt idx="729">
                  <c:v>1.4623041E-2</c:v>
                </c:pt>
                <c:pt idx="730">
                  <c:v>1.1453708E-2</c:v>
                </c:pt>
                <c:pt idx="731">
                  <c:v>1.0298417000000001E-2</c:v>
                </c:pt>
                <c:pt idx="732">
                  <c:v>9.9309169999999992E-3</c:v>
                </c:pt>
                <c:pt idx="733">
                  <c:v>1.6423208000000002E-2</c:v>
                </c:pt>
                <c:pt idx="734">
                  <c:v>1.2436582999999999E-2</c:v>
                </c:pt>
                <c:pt idx="735">
                  <c:v>1.2407875000000001E-2</c:v>
                </c:pt>
                <c:pt idx="736">
                  <c:v>1.1625791E-2</c:v>
                </c:pt>
                <c:pt idx="737">
                  <c:v>1.2317708E-2</c:v>
                </c:pt>
                <c:pt idx="738">
                  <c:v>1.0641375E-2</c:v>
                </c:pt>
                <c:pt idx="739">
                  <c:v>1.0948042E-2</c:v>
                </c:pt>
                <c:pt idx="740">
                  <c:v>9.6050000000000007E-3</c:v>
                </c:pt>
                <c:pt idx="741">
                  <c:v>1.2920958E-2</c:v>
                </c:pt>
                <c:pt idx="742">
                  <c:v>1.2617791999999999E-2</c:v>
                </c:pt>
                <c:pt idx="743">
                  <c:v>1.3172458999999999E-2</c:v>
                </c:pt>
                <c:pt idx="744">
                  <c:v>1.2931833E-2</c:v>
                </c:pt>
                <c:pt idx="745">
                  <c:v>1.4454E-2</c:v>
                </c:pt>
                <c:pt idx="746">
                  <c:v>1.388E-2</c:v>
                </c:pt>
                <c:pt idx="747">
                  <c:v>1.1929624999999999E-2</c:v>
                </c:pt>
                <c:pt idx="748">
                  <c:v>1.7114125000000001E-2</c:v>
                </c:pt>
                <c:pt idx="749">
                  <c:v>1.9719957999999999E-2</c:v>
                </c:pt>
                <c:pt idx="750">
                  <c:v>1.2330083E-2</c:v>
                </c:pt>
                <c:pt idx="751">
                  <c:v>1.3602917000000001E-2</c:v>
                </c:pt>
                <c:pt idx="752">
                  <c:v>1.0060665999999999E-2</c:v>
                </c:pt>
                <c:pt idx="753">
                  <c:v>9.7574589999999996E-3</c:v>
                </c:pt>
                <c:pt idx="754">
                  <c:v>1.6652041999999999E-2</c:v>
                </c:pt>
                <c:pt idx="755">
                  <c:v>1.33115E-2</c:v>
                </c:pt>
                <c:pt idx="756">
                  <c:v>1.2612167000000001E-2</c:v>
                </c:pt>
                <c:pt idx="757">
                  <c:v>1.0846041000000001E-2</c:v>
                </c:pt>
                <c:pt idx="758">
                  <c:v>1.1760916E-2</c:v>
                </c:pt>
                <c:pt idx="759">
                  <c:v>1.1713375E-2</c:v>
                </c:pt>
                <c:pt idx="760">
                  <c:v>1.2850583E-2</c:v>
                </c:pt>
                <c:pt idx="761">
                  <c:v>9.2227920000000005E-3</c:v>
                </c:pt>
                <c:pt idx="762">
                  <c:v>1.0497708E-2</c:v>
                </c:pt>
                <c:pt idx="763">
                  <c:v>1.47265E-2</c:v>
                </c:pt>
                <c:pt idx="764">
                  <c:v>1.1878791E-2</c:v>
                </c:pt>
                <c:pt idx="765">
                  <c:v>1.2722875E-2</c:v>
                </c:pt>
                <c:pt idx="766">
                  <c:v>1.0253E-2</c:v>
                </c:pt>
                <c:pt idx="767">
                  <c:v>1.2040458E-2</c:v>
                </c:pt>
                <c:pt idx="768">
                  <c:v>1.1058083E-2</c:v>
                </c:pt>
                <c:pt idx="769">
                  <c:v>1.0940666999999999E-2</c:v>
                </c:pt>
                <c:pt idx="770">
                  <c:v>1.3003792E-2</c:v>
                </c:pt>
                <c:pt idx="771">
                  <c:v>1.1092083000000001E-2</c:v>
                </c:pt>
                <c:pt idx="772">
                  <c:v>1.3691333999999999E-2</c:v>
                </c:pt>
                <c:pt idx="773">
                  <c:v>1.7238582999999998E-2</c:v>
                </c:pt>
                <c:pt idx="774">
                  <c:v>1.1551875E-2</c:v>
                </c:pt>
                <c:pt idx="775">
                  <c:v>1.5506792E-2</c:v>
                </c:pt>
                <c:pt idx="776">
                  <c:v>1.2280915999999999E-2</c:v>
                </c:pt>
                <c:pt idx="777">
                  <c:v>1.390225E-2</c:v>
                </c:pt>
                <c:pt idx="778">
                  <c:v>9.1946660000000006E-3</c:v>
                </c:pt>
                <c:pt idx="779">
                  <c:v>1.3591959000000001E-2</c:v>
                </c:pt>
                <c:pt idx="780">
                  <c:v>1.2992750000000001E-2</c:v>
                </c:pt>
                <c:pt idx="781">
                  <c:v>1.0078749999999999E-2</c:v>
                </c:pt>
                <c:pt idx="782">
                  <c:v>1.1661916E-2</c:v>
                </c:pt>
                <c:pt idx="783">
                  <c:v>1.1607375E-2</c:v>
                </c:pt>
                <c:pt idx="784">
                  <c:v>1.2414125E-2</c:v>
                </c:pt>
                <c:pt idx="785">
                  <c:v>1.1064417E-2</c:v>
                </c:pt>
                <c:pt idx="786">
                  <c:v>1.150925E-2</c:v>
                </c:pt>
                <c:pt idx="787">
                  <c:v>1.5013874999999999E-2</c:v>
                </c:pt>
                <c:pt idx="788">
                  <c:v>1.5046208E-2</c:v>
                </c:pt>
                <c:pt idx="789">
                  <c:v>1.27195E-2</c:v>
                </c:pt>
                <c:pt idx="790">
                  <c:v>1.6301665999999999E-2</c:v>
                </c:pt>
                <c:pt idx="791">
                  <c:v>1.2486916000000001E-2</c:v>
                </c:pt>
                <c:pt idx="792">
                  <c:v>9.9742089999999995E-3</c:v>
                </c:pt>
                <c:pt idx="793">
                  <c:v>1.1169083E-2</c:v>
                </c:pt>
                <c:pt idx="794">
                  <c:v>1.0424584000000001E-2</c:v>
                </c:pt>
                <c:pt idx="795">
                  <c:v>1.0994583E-2</c:v>
                </c:pt>
                <c:pt idx="796">
                  <c:v>1.9810541000000001E-2</c:v>
                </c:pt>
                <c:pt idx="797">
                  <c:v>1.2511332999999999E-2</c:v>
                </c:pt>
                <c:pt idx="798">
                  <c:v>1.2423541999999999E-2</c:v>
                </c:pt>
                <c:pt idx="799">
                  <c:v>1.3399375E-2</c:v>
                </c:pt>
                <c:pt idx="800">
                  <c:v>1.1424459E-2</c:v>
                </c:pt>
                <c:pt idx="801">
                  <c:v>1.3178291999999999E-2</c:v>
                </c:pt>
                <c:pt idx="802">
                  <c:v>8.5734999999999995E-3</c:v>
                </c:pt>
                <c:pt idx="803">
                  <c:v>1.2417166E-2</c:v>
                </c:pt>
                <c:pt idx="804">
                  <c:v>1.6981541999999999E-2</c:v>
                </c:pt>
                <c:pt idx="805">
                  <c:v>2.5454708E-2</c:v>
                </c:pt>
                <c:pt idx="806">
                  <c:v>2.0687542E-2</c:v>
                </c:pt>
                <c:pt idx="807">
                  <c:v>1.5934041999999999E-2</c:v>
                </c:pt>
                <c:pt idx="808">
                  <c:v>1.4269334E-2</c:v>
                </c:pt>
                <c:pt idx="809">
                  <c:v>1.4186499999999999E-2</c:v>
                </c:pt>
                <c:pt idx="810">
                  <c:v>1.0989458000000001E-2</c:v>
                </c:pt>
                <c:pt idx="811">
                  <c:v>1.258075E-2</c:v>
                </c:pt>
                <c:pt idx="812">
                  <c:v>2.5425708000000002E-2</c:v>
                </c:pt>
                <c:pt idx="813">
                  <c:v>1.1626667E-2</c:v>
                </c:pt>
                <c:pt idx="814">
                  <c:v>1.0858540999999999E-2</c:v>
                </c:pt>
                <c:pt idx="815">
                  <c:v>2.0894459000000001E-2</c:v>
                </c:pt>
                <c:pt idx="816">
                  <c:v>1.6873124999999999E-2</c:v>
                </c:pt>
                <c:pt idx="817">
                  <c:v>1.3258707999999999E-2</c:v>
                </c:pt>
                <c:pt idx="818">
                  <c:v>1.3593292E-2</c:v>
                </c:pt>
                <c:pt idx="819">
                  <c:v>1.1320291E-2</c:v>
                </c:pt>
                <c:pt idx="820">
                  <c:v>1.4193875E-2</c:v>
                </c:pt>
                <c:pt idx="821">
                  <c:v>1.1631542E-2</c:v>
                </c:pt>
                <c:pt idx="822">
                  <c:v>1.2487125E-2</c:v>
                </c:pt>
                <c:pt idx="823">
                  <c:v>1.4480791999999999E-2</c:v>
                </c:pt>
                <c:pt idx="824">
                  <c:v>1.2408791000000001E-2</c:v>
                </c:pt>
                <c:pt idx="825">
                  <c:v>1.2641542E-2</c:v>
                </c:pt>
                <c:pt idx="826">
                  <c:v>1.4636875000000001E-2</c:v>
                </c:pt>
                <c:pt idx="827">
                  <c:v>1.1894999999999999E-2</c:v>
                </c:pt>
                <c:pt idx="828">
                  <c:v>1.7062041E-2</c:v>
                </c:pt>
                <c:pt idx="829">
                  <c:v>2.4685624999999999E-2</c:v>
                </c:pt>
                <c:pt idx="830">
                  <c:v>2.3705875000000001E-2</c:v>
                </c:pt>
                <c:pt idx="831">
                  <c:v>1.1481083E-2</c:v>
                </c:pt>
                <c:pt idx="832">
                  <c:v>1.5939124999999998E-2</c:v>
                </c:pt>
                <c:pt idx="833">
                  <c:v>1.3723666000000001E-2</c:v>
                </c:pt>
                <c:pt idx="834">
                  <c:v>1.2187709E-2</c:v>
                </c:pt>
                <c:pt idx="835">
                  <c:v>1.6555833999999998E-2</c:v>
                </c:pt>
                <c:pt idx="836">
                  <c:v>1.16975E-2</c:v>
                </c:pt>
                <c:pt idx="837">
                  <c:v>1.0616875E-2</c:v>
                </c:pt>
                <c:pt idx="838">
                  <c:v>1.2203E-2</c:v>
                </c:pt>
                <c:pt idx="839">
                  <c:v>1.1990707999999999E-2</c:v>
                </c:pt>
                <c:pt idx="840">
                  <c:v>1.0660375E-2</c:v>
                </c:pt>
                <c:pt idx="841">
                  <c:v>1.1236958999999999E-2</c:v>
                </c:pt>
                <c:pt idx="842">
                  <c:v>1.1085124999999999E-2</c:v>
                </c:pt>
                <c:pt idx="843">
                  <c:v>9.2547500000000008E-3</c:v>
                </c:pt>
                <c:pt idx="844">
                  <c:v>1.5884584E-2</c:v>
                </c:pt>
                <c:pt idx="845">
                  <c:v>1.4931583E-2</c:v>
                </c:pt>
                <c:pt idx="846">
                  <c:v>1.2057916E-2</c:v>
                </c:pt>
                <c:pt idx="847">
                  <c:v>1.1198792000000001E-2</c:v>
                </c:pt>
                <c:pt idx="848">
                  <c:v>1.4173916E-2</c:v>
                </c:pt>
                <c:pt idx="849">
                  <c:v>1.1371625E-2</c:v>
                </c:pt>
                <c:pt idx="850">
                  <c:v>1.0155167E-2</c:v>
                </c:pt>
                <c:pt idx="851">
                  <c:v>9.9080829999999998E-3</c:v>
                </c:pt>
                <c:pt idx="852">
                  <c:v>1.2547000000000001E-2</c:v>
                </c:pt>
                <c:pt idx="853">
                  <c:v>1.2734166E-2</c:v>
                </c:pt>
                <c:pt idx="854">
                  <c:v>1.311E-2</c:v>
                </c:pt>
                <c:pt idx="855">
                  <c:v>1.1241416000000001E-2</c:v>
                </c:pt>
                <c:pt idx="856">
                  <c:v>1.3605667E-2</c:v>
                </c:pt>
                <c:pt idx="857">
                  <c:v>1.3642082999999999E-2</c:v>
                </c:pt>
                <c:pt idx="858">
                  <c:v>1.1663082999999999E-2</c:v>
                </c:pt>
                <c:pt idx="859">
                  <c:v>8.6972500000000001E-3</c:v>
                </c:pt>
                <c:pt idx="860">
                  <c:v>1.6147042E-2</c:v>
                </c:pt>
                <c:pt idx="861">
                  <c:v>1.8301833E-2</c:v>
                </c:pt>
                <c:pt idx="862">
                  <c:v>1.0484042000000001E-2</c:v>
                </c:pt>
                <c:pt idx="863">
                  <c:v>1.2493499999999999E-2</c:v>
                </c:pt>
                <c:pt idx="864">
                  <c:v>1.4185E-2</c:v>
                </c:pt>
                <c:pt idx="865">
                  <c:v>1.2400708E-2</c:v>
                </c:pt>
                <c:pt idx="866">
                  <c:v>1.0973625000000001E-2</c:v>
                </c:pt>
                <c:pt idx="867">
                  <c:v>1.1419957999999999E-2</c:v>
                </c:pt>
                <c:pt idx="868">
                  <c:v>1.5281125E-2</c:v>
                </c:pt>
                <c:pt idx="869">
                  <c:v>1.4249792000000001E-2</c:v>
                </c:pt>
                <c:pt idx="870">
                  <c:v>1.4000542E-2</c:v>
                </c:pt>
                <c:pt idx="871">
                  <c:v>1.8705084E-2</c:v>
                </c:pt>
                <c:pt idx="872">
                  <c:v>1.8546707999999999E-2</c:v>
                </c:pt>
                <c:pt idx="873">
                  <c:v>1.8805124999999999E-2</c:v>
                </c:pt>
                <c:pt idx="874">
                  <c:v>1.7710500000000001E-2</c:v>
                </c:pt>
                <c:pt idx="875">
                  <c:v>2.7426542000000002E-2</c:v>
                </c:pt>
                <c:pt idx="876">
                  <c:v>1.6304165999999998E-2</c:v>
                </c:pt>
                <c:pt idx="877">
                  <c:v>1.2939792E-2</c:v>
                </c:pt>
                <c:pt idx="878">
                  <c:v>1.1960625000000001E-2</c:v>
                </c:pt>
                <c:pt idx="879">
                  <c:v>1.1424874999999999E-2</c:v>
                </c:pt>
                <c:pt idx="880">
                  <c:v>1.2878333E-2</c:v>
                </c:pt>
                <c:pt idx="881">
                  <c:v>1.593075E-2</c:v>
                </c:pt>
                <c:pt idx="882">
                  <c:v>1.8140375E-2</c:v>
                </c:pt>
                <c:pt idx="883">
                  <c:v>1.3656041000000001E-2</c:v>
                </c:pt>
                <c:pt idx="884">
                  <c:v>1.5399291000000001E-2</c:v>
                </c:pt>
                <c:pt idx="885">
                  <c:v>1.1069208000000001E-2</c:v>
                </c:pt>
                <c:pt idx="886">
                  <c:v>1.3708625E-2</c:v>
                </c:pt>
                <c:pt idx="887">
                  <c:v>1.3432417E-2</c:v>
                </c:pt>
                <c:pt idx="888">
                  <c:v>1.0379209E-2</c:v>
                </c:pt>
                <c:pt idx="889">
                  <c:v>1.4718583E-2</c:v>
                </c:pt>
                <c:pt idx="890">
                  <c:v>1.1812125E-2</c:v>
                </c:pt>
                <c:pt idx="891">
                  <c:v>2.2043125E-2</c:v>
                </c:pt>
                <c:pt idx="892">
                  <c:v>2.0928292000000001E-2</c:v>
                </c:pt>
                <c:pt idx="893">
                  <c:v>1.4580875E-2</c:v>
                </c:pt>
                <c:pt idx="894">
                  <c:v>1.2514374999999999E-2</c:v>
                </c:pt>
                <c:pt idx="895">
                  <c:v>9.7086250000000002E-3</c:v>
                </c:pt>
                <c:pt idx="896">
                  <c:v>1.530025E-2</c:v>
                </c:pt>
                <c:pt idx="897">
                  <c:v>1.2332334E-2</c:v>
                </c:pt>
                <c:pt idx="898">
                  <c:v>1.4818833E-2</c:v>
                </c:pt>
                <c:pt idx="899">
                  <c:v>1.2082374999999999E-2</c:v>
                </c:pt>
                <c:pt idx="900">
                  <c:v>1.2608041E-2</c:v>
                </c:pt>
                <c:pt idx="901">
                  <c:v>1.4022791999999999E-2</c:v>
                </c:pt>
                <c:pt idx="902">
                  <c:v>1.0774250000000001E-2</c:v>
                </c:pt>
                <c:pt idx="903">
                  <c:v>9.7067500000000001E-3</c:v>
                </c:pt>
                <c:pt idx="904">
                  <c:v>4.4062249999999997E-2</c:v>
                </c:pt>
                <c:pt idx="905">
                  <c:v>1.4895291999999999E-2</c:v>
                </c:pt>
                <c:pt idx="906">
                  <c:v>1.9002166000000001E-2</c:v>
                </c:pt>
                <c:pt idx="907">
                  <c:v>1.4583708000000001E-2</c:v>
                </c:pt>
                <c:pt idx="908">
                  <c:v>1.3105250000000001E-2</c:v>
                </c:pt>
                <c:pt idx="909">
                  <c:v>1.5887624999999999E-2</c:v>
                </c:pt>
                <c:pt idx="910">
                  <c:v>1.22475E-2</c:v>
                </c:pt>
                <c:pt idx="911">
                  <c:v>2.0186834000000001E-2</c:v>
                </c:pt>
                <c:pt idx="912">
                  <c:v>1.3784375E-2</c:v>
                </c:pt>
                <c:pt idx="913">
                  <c:v>2.0980083E-2</c:v>
                </c:pt>
                <c:pt idx="914">
                  <c:v>1.2513791999999999E-2</c:v>
                </c:pt>
                <c:pt idx="915">
                  <c:v>1.4093458E-2</c:v>
                </c:pt>
                <c:pt idx="916">
                  <c:v>1.4517667E-2</c:v>
                </c:pt>
                <c:pt idx="917">
                  <c:v>1.2901209E-2</c:v>
                </c:pt>
                <c:pt idx="918">
                  <c:v>1.3270916000000001E-2</c:v>
                </c:pt>
                <c:pt idx="919">
                  <c:v>1.4594708E-2</c:v>
                </c:pt>
                <c:pt idx="920">
                  <c:v>1.8803833999999998E-2</c:v>
                </c:pt>
                <c:pt idx="921">
                  <c:v>1.2536709E-2</c:v>
                </c:pt>
                <c:pt idx="922">
                  <c:v>1.8314958999999999E-2</c:v>
                </c:pt>
                <c:pt idx="923">
                  <c:v>1.6464125E-2</c:v>
                </c:pt>
                <c:pt idx="924">
                  <c:v>1.2241375000000001E-2</c:v>
                </c:pt>
                <c:pt idx="925">
                  <c:v>1.3476625000000001E-2</c:v>
                </c:pt>
                <c:pt idx="926">
                  <c:v>1.4323791000000001E-2</c:v>
                </c:pt>
                <c:pt idx="927">
                  <c:v>1.6765540999999998E-2</c:v>
                </c:pt>
                <c:pt idx="928">
                  <c:v>9.0476670000000006E-3</c:v>
                </c:pt>
                <c:pt idx="929">
                  <c:v>1.4636916999999999E-2</c:v>
                </c:pt>
                <c:pt idx="930">
                  <c:v>1.778325E-2</c:v>
                </c:pt>
                <c:pt idx="931">
                  <c:v>1.2234165999999999E-2</c:v>
                </c:pt>
                <c:pt idx="932">
                  <c:v>1.0950667000000001E-2</c:v>
                </c:pt>
                <c:pt idx="933">
                  <c:v>1.2879833E-2</c:v>
                </c:pt>
                <c:pt idx="934">
                  <c:v>1.2644041E-2</c:v>
                </c:pt>
                <c:pt idx="935">
                  <c:v>1.3364666000000001E-2</c:v>
                </c:pt>
                <c:pt idx="936">
                  <c:v>9.1882079999999998E-3</c:v>
                </c:pt>
                <c:pt idx="937">
                  <c:v>1.5429666999999999E-2</c:v>
                </c:pt>
                <c:pt idx="938">
                  <c:v>1.483225E-2</c:v>
                </c:pt>
                <c:pt idx="939">
                  <c:v>1.7235875000000001E-2</c:v>
                </c:pt>
                <c:pt idx="940">
                  <c:v>1.4503917E-2</c:v>
                </c:pt>
                <c:pt idx="941">
                  <c:v>1.2464041E-2</c:v>
                </c:pt>
                <c:pt idx="942">
                  <c:v>1.1116915999999999E-2</c:v>
                </c:pt>
                <c:pt idx="943">
                  <c:v>1.2127584E-2</c:v>
                </c:pt>
                <c:pt idx="944">
                  <c:v>1.0920958999999999E-2</c:v>
                </c:pt>
                <c:pt idx="945">
                  <c:v>1.2024958000000001E-2</c:v>
                </c:pt>
                <c:pt idx="946">
                  <c:v>2.9580124999999999E-2</c:v>
                </c:pt>
                <c:pt idx="947">
                  <c:v>1.1377375E-2</c:v>
                </c:pt>
                <c:pt idx="948">
                  <c:v>1.3180792E-2</c:v>
                </c:pt>
                <c:pt idx="949">
                  <c:v>1.1120333E-2</c:v>
                </c:pt>
                <c:pt idx="950">
                  <c:v>1.4791874999999999E-2</c:v>
                </c:pt>
                <c:pt idx="951">
                  <c:v>1.1195042000000001E-2</c:v>
                </c:pt>
                <c:pt idx="952">
                  <c:v>1.0230292E-2</c:v>
                </c:pt>
                <c:pt idx="953">
                  <c:v>1.4859125000000001E-2</c:v>
                </c:pt>
                <c:pt idx="954">
                  <c:v>1.2482500000000001E-2</c:v>
                </c:pt>
                <c:pt idx="955">
                  <c:v>1.2937917E-2</c:v>
                </c:pt>
                <c:pt idx="956">
                  <c:v>1.3919959000000001E-2</c:v>
                </c:pt>
                <c:pt idx="957">
                  <c:v>1.5192917E-2</c:v>
                </c:pt>
                <c:pt idx="958">
                  <c:v>1.3506374999999999E-2</c:v>
                </c:pt>
                <c:pt idx="959">
                  <c:v>9.7618329999999993E-3</c:v>
                </c:pt>
                <c:pt idx="960">
                  <c:v>1.3426583000000001E-2</c:v>
                </c:pt>
                <c:pt idx="961">
                  <c:v>1.560925E-2</c:v>
                </c:pt>
                <c:pt idx="962">
                  <c:v>1.2500541E-2</c:v>
                </c:pt>
                <c:pt idx="963">
                  <c:v>1.1171125E-2</c:v>
                </c:pt>
                <c:pt idx="964">
                  <c:v>1.1627999999999999E-2</c:v>
                </c:pt>
                <c:pt idx="965">
                  <c:v>1.3290542000000001E-2</c:v>
                </c:pt>
                <c:pt idx="966">
                  <c:v>1.18435E-2</c:v>
                </c:pt>
                <c:pt idx="967">
                  <c:v>1.2257917E-2</c:v>
                </c:pt>
                <c:pt idx="968">
                  <c:v>1.0460459E-2</c:v>
                </c:pt>
                <c:pt idx="969">
                  <c:v>1.4368917E-2</c:v>
                </c:pt>
                <c:pt idx="970">
                  <c:v>1.5141E-2</c:v>
                </c:pt>
                <c:pt idx="971">
                  <c:v>1.0483332999999999E-2</c:v>
                </c:pt>
                <c:pt idx="972">
                  <c:v>1.2915042E-2</c:v>
                </c:pt>
                <c:pt idx="973">
                  <c:v>1.4960166E-2</c:v>
                </c:pt>
                <c:pt idx="974">
                  <c:v>1.1597542000000001E-2</c:v>
                </c:pt>
                <c:pt idx="975">
                  <c:v>1.0559167E-2</c:v>
                </c:pt>
                <c:pt idx="976">
                  <c:v>1.7259125E-2</c:v>
                </c:pt>
                <c:pt idx="977">
                  <c:v>1.9769624999999999E-2</c:v>
                </c:pt>
                <c:pt idx="978">
                  <c:v>1.3772458E-2</c:v>
                </c:pt>
                <c:pt idx="979">
                  <c:v>1.1828958000000001E-2</c:v>
                </c:pt>
                <c:pt idx="980">
                  <c:v>1.2740833999999999E-2</c:v>
                </c:pt>
                <c:pt idx="981">
                  <c:v>1.2627207999999999E-2</c:v>
                </c:pt>
                <c:pt idx="982">
                  <c:v>1.2182583E-2</c:v>
                </c:pt>
                <c:pt idx="983">
                  <c:v>9.3437920000000001E-3</c:v>
                </c:pt>
                <c:pt idx="984">
                  <c:v>1.4679124999999999E-2</c:v>
                </c:pt>
                <c:pt idx="985">
                  <c:v>1.3785917E-2</c:v>
                </c:pt>
                <c:pt idx="986">
                  <c:v>1.4804417E-2</c:v>
                </c:pt>
                <c:pt idx="987">
                  <c:v>1.3341749999999999E-2</c:v>
                </c:pt>
                <c:pt idx="988">
                  <c:v>1.0713041E-2</c:v>
                </c:pt>
                <c:pt idx="989">
                  <c:v>1.1898832999999999E-2</c:v>
                </c:pt>
                <c:pt idx="990">
                  <c:v>9.3371249999999999E-3</c:v>
                </c:pt>
                <c:pt idx="991">
                  <c:v>1.3760333E-2</c:v>
                </c:pt>
                <c:pt idx="992">
                  <c:v>1.3967583E-2</c:v>
                </c:pt>
                <c:pt idx="993">
                  <c:v>1.1126166E-2</c:v>
                </c:pt>
                <c:pt idx="994">
                  <c:v>1.1570125000000001E-2</c:v>
                </c:pt>
                <c:pt idx="995">
                  <c:v>1.252725E-2</c:v>
                </c:pt>
                <c:pt idx="996">
                  <c:v>1.6089916999999999E-2</c:v>
                </c:pt>
                <c:pt idx="997">
                  <c:v>1.2533084E-2</c:v>
                </c:pt>
                <c:pt idx="998">
                  <c:v>9.6009579999999997E-3</c:v>
                </c:pt>
                <c:pt idx="999">
                  <c:v>1.4609499999999999E-2</c:v>
                </c:pt>
                <c:pt idx="1000">
                  <c:v>1.4105375E-2</c:v>
                </c:pt>
                <c:pt idx="1001">
                  <c:v>5.8091125E-2</c:v>
                </c:pt>
                <c:pt idx="1002">
                  <c:v>3.1601083000000002E-2</c:v>
                </c:pt>
                <c:pt idx="1003">
                  <c:v>3.4354124999999999E-2</c:v>
                </c:pt>
                <c:pt idx="1004">
                  <c:v>3.9166125000000003E-2</c:v>
                </c:pt>
                <c:pt idx="1005">
                  <c:v>3.4618292000000002E-2</c:v>
                </c:pt>
                <c:pt idx="1006">
                  <c:v>6.0040666999999999E-2</c:v>
                </c:pt>
                <c:pt idx="1007">
                  <c:v>3.0096167E-2</c:v>
                </c:pt>
                <c:pt idx="1008">
                  <c:v>3.6605832999999997E-2</c:v>
                </c:pt>
                <c:pt idx="1009">
                  <c:v>4.3755084E-2</c:v>
                </c:pt>
                <c:pt idx="1010">
                  <c:v>3.7100916999999997E-2</c:v>
                </c:pt>
                <c:pt idx="1011">
                  <c:v>3.2234582999999997E-2</c:v>
                </c:pt>
                <c:pt idx="1012">
                  <c:v>3.5333083000000001E-2</c:v>
                </c:pt>
                <c:pt idx="1013">
                  <c:v>2.6909667000000002E-2</c:v>
                </c:pt>
                <c:pt idx="1014">
                  <c:v>3.6177124999999997E-2</c:v>
                </c:pt>
                <c:pt idx="1015">
                  <c:v>3.8370041000000001E-2</c:v>
                </c:pt>
                <c:pt idx="1016">
                  <c:v>4.2640457999999999E-2</c:v>
                </c:pt>
                <c:pt idx="1017">
                  <c:v>3.7308708000000003E-2</c:v>
                </c:pt>
                <c:pt idx="1018">
                  <c:v>3.7479041999999997E-2</c:v>
                </c:pt>
                <c:pt idx="1019">
                  <c:v>3.9383874999999999E-2</c:v>
                </c:pt>
                <c:pt idx="1020">
                  <c:v>3.6569749999999998E-2</c:v>
                </c:pt>
                <c:pt idx="1021">
                  <c:v>3.6667667000000001E-2</c:v>
                </c:pt>
                <c:pt idx="1022">
                  <c:v>3.4290124999999998E-2</c:v>
                </c:pt>
                <c:pt idx="1023">
                  <c:v>3.0153540999999999E-2</c:v>
                </c:pt>
                <c:pt idx="1024">
                  <c:v>2.9689334000000001E-2</c:v>
                </c:pt>
                <c:pt idx="1025">
                  <c:v>2.7667582999999999E-2</c:v>
                </c:pt>
                <c:pt idx="1026">
                  <c:v>3.7777666000000001E-2</c:v>
                </c:pt>
                <c:pt idx="1027">
                  <c:v>2.701425E-2</c:v>
                </c:pt>
                <c:pt idx="1028">
                  <c:v>3.2947125000000001E-2</c:v>
                </c:pt>
                <c:pt idx="1029">
                  <c:v>3.1521E-2</c:v>
                </c:pt>
                <c:pt idx="1030">
                  <c:v>2.8693875000000001E-2</c:v>
                </c:pt>
                <c:pt idx="1031">
                  <c:v>3.6182958000000001E-2</c:v>
                </c:pt>
                <c:pt idx="1032">
                  <c:v>3.2953707999999998E-2</c:v>
                </c:pt>
                <c:pt idx="1033">
                  <c:v>4.4811334000000001E-2</c:v>
                </c:pt>
                <c:pt idx="1034">
                  <c:v>3.8886417E-2</c:v>
                </c:pt>
                <c:pt idx="1035">
                  <c:v>2.9303083000000001E-2</c:v>
                </c:pt>
                <c:pt idx="1036">
                  <c:v>4.4698165999999998E-2</c:v>
                </c:pt>
                <c:pt idx="1037">
                  <c:v>5.3056625000000003E-2</c:v>
                </c:pt>
                <c:pt idx="1038">
                  <c:v>4.6185792000000003E-2</c:v>
                </c:pt>
                <c:pt idx="1039">
                  <c:v>4.1545167000000001E-2</c:v>
                </c:pt>
                <c:pt idx="1040">
                  <c:v>4.4299333000000003E-2</c:v>
                </c:pt>
                <c:pt idx="1041">
                  <c:v>3.7325667E-2</c:v>
                </c:pt>
                <c:pt idx="1042">
                  <c:v>4.2529292000000003E-2</c:v>
                </c:pt>
                <c:pt idx="1043">
                  <c:v>3.5924583000000003E-2</c:v>
                </c:pt>
                <c:pt idx="1044">
                  <c:v>3.4346333999999999E-2</c:v>
                </c:pt>
                <c:pt idx="1045">
                  <c:v>3.2946583000000002E-2</c:v>
                </c:pt>
                <c:pt idx="1046">
                  <c:v>3.0445334000000001E-2</c:v>
                </c:pt>
                <c:pt idx="1047">
                  <c:v>3.6288750000000002E-2</c:v>
                </c:pt>
                <c:pt idx="1048">
                  <c:v>3.3746540999999998E-2</c:v>
                </c:pt>
                <c:pt idx="1049">
                  <c:v>3.3543916999999999E-2</c:v>
                </c:pt>
                <c:pt idx="1050">
                  <c:v>3.0987166E-2</c:v>
                </c:pt>
                <c:pt idx="1051">
                  <c:v>3.5865042E-2</c:v>
                </c:pt>
                <c:pt idx="1052">
                  <c:v>3.1994542000000001E-2</c:v>
                </c:pt>
                <c:pt idx="1053">
                  <c:v>2.9265915999999999E-2</c:v>
                </c:pt>
                <c:pt idx="1054">
                  <c:v>2.2588625000000001E-2</c:v>
                </c:pt>
                <c:pt idx="1055">
                  <c:v>3.2299541000000001E-2</c:v>
                </c:pt>
                <c:pt idx="1056">
                  <c:v>2.9372624999999999E-2</c:v>
                </c:pt>
                <c:pt idx="1057">
                  <c:v>2.8251583E-2</c:v>
                </c:pt>
                <c:pt idx="1058">
                  <c:v>3.1597208000000002E-2</c:v>
                </c:pt>
                <c:pt idx="1059">
                  <c:v>3.0117000000000001E-2</c:v>
                </c:pt>
                <c:pt idx="1060">
                  <c:v>3.0231207999999999E-2</c:v>
                </c:pt>
                <c:pt idx="1061">
                  <c:v>2.7300416000000001E-2</c:v>
                </c:pt>
                <c:pt idx="1062">
                  <c:v>3.5276209000000003E-2</c:v>
                </c:pt>
                <c:pt idx="1063">
                  <c:v>3.5524791999999999E-2</c:v>
                </c:pt>
                <c:pt idx="1064">
                  <c:v>3.2234084000000003E-2</c:v>
                </c:pt>
                <c:pt idx="1065">
                  <c:v>3.0857334E-2</c:v>
                </c:pt>
                <c:pt idx="1066">
                  <c:v>2.6669083999999999E-2</c:v>
                </c:pt>
                <c:pt idx="1067">
                  <c:v>2.7887833000000001E-2</c:v>
                </c:pt>
                <c:pt idx="1068">
                  <c:v>4.3227750000000002E-2</c:v>
                </c:pt>
                <c:pt idx="1069">
                  <c:v>3.2518249999999999E-2</c:v>
                </c:pt>
                <c:pt idx="1070">
                  <c:v>2.8407874999999999E-2</c:v>
                </c:pt>
                <c:pt idx="1071">
                  <c:v>3.3622082999999997E-2</c:v>
                </c:pt>
                <c:pt idx="1072">
                  <c:v>2.8392209000000002E-2</c:v>
                </c:pt>
                <c:pt idx="1073">
                  <c:v>3.4978333E-2</c:v>
                </c:pt>
                <c:pt idx="1074">
                  <c:v>2.6481625000000002E-2</c:v>
                </c:pt>
                <c:pt idx="1075">
                  <c:v>3.0523959E-2</c:v>
                </c:pt>
                <c:pt idx="1076">
                  <c:v>3.5002375000000002E-2</c:v>
                </c:pt>
                <c:pt idx="1077">
                  <c:v>3.4186250000000001E-2</c:v>
                </c:pt>
                <c:pt idx="1078">
                  <c:v>3.4347208999999997E-2</c:v>
                </c:pt>
                <c:pt idx="1079">
                  <c:v>3.3334415999999999E-2</c:v>
                </c:pt>
                <c:pt idx="1080">
                  <c:v>3.4701124999999999E-2</c:v>
                </c:pt>
                <c:pt idx="1081">
                  <c:v>3.7016416000000003E-2</c:v>
                </c:pt>
                <c:pt idx="1082">
                  <c:v>3.4359708000000003E-2</c:v>
                </c:pt>
                <c:pt idx="1083">
                  <c:v>2.9791709E-2</c:v>
                </c:pt>
                <c:pt idx="1084">
                  <c:v>3.1082041000000001E-2</c:v>
                </c:pt>
                <c:pt idx="1085">
                  <c:v>3.4148458E-2</c:v>
                </c:pt>
                <c:pt idx="1086">
                  <c:v>2.7038959000000001E-2</c:v>
                </c:pt>
                <c:pt idx="1087">
                  <c:v>3.9077250000000001E-2</c:v>
                </c:pt>
                <c:pt idx="1088">
                  <c:v>3.3104666999999997E-2</c:v>
                </c:pt>
                <c:pt idx="1089">
                  <c:v>4.0296625000000003E-2</c:v>
                </c:pt>
                <c:pt idx="1090">
                  <c:v>2.8558166999999999E-2</c:v>
                </c:pt>
                <c:pt idx="1091">
                  <c:v>5.8242083E-2</c:v>
                </c:pt>
                <c:pt idx="1092">
                  <c:v>2.9778042000000001E-2</c:v>
                </c:pt>
                <c:pt idx="1093">
                  <c:v>3.1924250000000001E-2</c:v>
                </c:pt>
                <c:pt idx="1094">
                  <c:v>3.2469959E-2</c:v>
                </c:pt>
                <c:pt idx="1095">
                  <c:v>2.8627416999999999E-2</c:v>
                </c:pt>
                <c:pt idx="1096">
                  <c:v>2.9852166999999999E-2</c:v>
                </c:pt>
                <c:pt idx="1097">
                  <c:v>3.0664666E-2</c:v>
                </c:pt>
                <c:pt idx="1098">
                  <c:v>2.9106041999999999E-2</c:v>
                </c:pt>
                <c:pt idx="1099">
                  <c:v>2.8502666999999999E-2</c:v>
                </c:pt>
                <c:pt idx="1100">
                  <c:v>3.0019833999999999E-2</c:v>
                </c:pt>
                <c:pt idx="1101">
                  <c:v>3.2590624999999998E-2</c:v>
                </c:pt>
                <c:pt idx="1102">
                  <c:v>3.0962E-2</c:v>
                </c:pt>
                <c:pt idx="1103">
                  <c:v>3.0446625000000001E-2</c:v>
                </c:pt>
                <c:pt idx="1104">
                  <c:v>2.8854500000000002E-2</c:v>
                </c:pt>
                <c:pt idx="1105">
                  <c:v>2.4608041000000001E-2</c:v>
                </c:pt>
                <c:pt idx="1106">
                  <c:v>2.6819458000000001E-2</c:v>
                </c:pt>
                <c:pt idx="1107">
                  <c:v>3.3832167000000003E-2</c:v>
                </c:pt>
                <c:pt idx="1108">
                  <c:v>2.7751749999999999E-2</c:v>
                </c:pt>
                <c:pt idx="1109">
                  <c:v>2.9808874999999999E-2</c:v>
                </c:pt>
                <c:pt idx="1110">
                  <c:v>3.0429000000000001E-2</c:v>
                </c:pt>
                <c:pt idx="1111">
                  <c:v>3.0905667000000001E-2</c:v>
                </c:pt>
                <c:pt idx="1112">
                  <c:v>2.8658625E-2</c:v>
                </c:pt>
                <c:pt idx="1113">
                  <c:v>2.4794457999999998E-2</c:v>
                </c:pt>
                <c:pt idx="1114">
                  <c:v>3.4370167E-2</c:v>
                </c:pt>
                <c:pt idx="1115">
                  <c:v>3.8212291000000002E-2</c:v>
                </c:pt>
                <c:pt idx="1116">
                  <c:v>3.7583834000000003E-2</c:v>
                </c:pt>
                <c:pt idx="1117">
                  <c:v>3.0985249999999999E-2</c:v>
                </c:pt>
                <c:pt idx="1118">
                  <c:v>2.9713E-2</c:v>
                </c:pt>
                <c:pt idx="1119">
                  <c:v>2.9096209000000001E-2</c:v>
                </c:pt>
                <c:pt idx="1120">
                  <c:v>3.5428250000000001E-2</c:v>
                </c:pt>
                <c:pt idx="1121">
                  <c:v>3.1913333000000002E-2</c:v>
                </c:pt>
                <c:pt idx="1122">
                  <c:v>2.8205250000000001E-2</c:v>
                </c:pt>
                <c:pt idx="1123">
                  <c:v>3.3495833000000003E-2</c:v>
                </c:pt>
                <c:pt idx="1124">
                  <c:v>3.2339667000000002E-2</c:v>
                </c:pt>
                <c:pt idx="1125">
                  <c:v>2.6880792000000001E-2</c:v>
                </c:pt>
                <c:pt idx="1126">
                  <c:v>3.2513667000000003E-2</c:v>
                </c:pt>
                <c:pt idx="1127">
                  <c:v>2.7987083999999999E-2</c:v>
                </c:pt>
                <c:pt idx="1128">
                  <c:v>3.1980000000000001E-2</c:v>
                </c:pt>
                <c:pt idx="1129">
                  <c:v>3.3797165999999997E-2</c:v>
                </c:pt>
                <c:pt idx="1130">
                  <c:v>3.0218124999999998E-2</c:v>
                </c:pt>
                <c:pt idx="1131">
                  <c:v>3.0977332999999999E-2</c:v>
                </c:pt>
                <c:pt idx="1132">
                  <c:v>2.9080915999999998E-2</c:v>
                </c:pt>
                <c:pt idx="1133">
                  <c:v>3.7752582999999999E-2</c:v>
                </c:pt>
                <c:pt idx="1134">
                  <c:v>2.955375E-2</c:v>
                </c:pt>
                <c:pt idx="1135">
                  <c:v>3.0162666000000001E-2</c:v>
                </c:pt>
                <c:pt idx="1136">
                  <c:v>2.6838125000000001E-2</c:v>
                </c:pt>
                <c:pt idx="1137">
                  <c:v>2.8607792E-2</c:v>
                </c:pt>
                <c:pt idx="1138">
                  <c:v>2.7213125000000001E-2</c:v>
                </c:pt>
                <c:pt idx="1139">
                  <c:v>3.1711416999999999E-2</c:v>
                </c:pt>
                <c:pt idx="1140">
                  <c:v>3.4321541999999997E-2</c:v>
                </c:pt>
                <c:pt idx="1141">
                  <c:v>2.7086041000000002E-2</c:v>
                </c:pt>
                <c:pt idx="1142">
                  <c:v>3.0637041E-2</c:v>
                </c:pt>
                <c:pt idx="1143">
                  <c:v>3.15625E-2</c:v>
                </c:pt>
                <c:pt idx="1144">
                  <c:v>2.9717332999999999E-2</c:v>
                </c:pt>
                <c:pt idx="1145">
                  <c:v>2.3268957999999999E-2</c:v>
                </c:pt>
                <c:pt idx="1146">
                  <c:v>3.4042166999999998E-2</c:v>
                </c:pt>
                <c:pt idx="1147">
                  <c:v>3.4326207999999997E-2</c:v>
                </c:pt>
                <c:pt idx="1148">
                  <c:v>3.2238416999999998E-2</c:v>
                </c:pt>
                <c:pt idx="1149">
                  <c:v>3.6094250000000001E-2</c:v>
                </c:pt>
                <c:pt idx="1150">
                  <c:v>3.1277667000000002E-2</c:v>
                </c:pt>
                <c:pt idx="1151">
                  <c:v>2.7422374999999999E-2</c:v>
                </c:pt>
                <c:pt idx="1152">
                  <c:v>3.1892457999999999E-2</c:v>
                </c:pt>
                <c:pt idx="1153">
                  <c:v>3.1448375000000001E-2</c:v>
                </c:pt>
                <c:pt idx="1154">
                  <c:v>2.8474415999999999E-2</c:v>
                </c:pt>
                <c:pt idx="1155">
                  <c:v>2.7266042000000001E-2</c:v>
                </c:pt>
                <c:pt idx="1156">
                  <c:v>6.1954500000000003E-2</c:v>
                </c:pt>
                <c:pt idx="1157">
                  <c:v>3.6409749999999998E-2</c:v>
                </c:pt>
                <c:pt idx="1158">
                  <c:v>4.0275290999999998E-2</c:v>
                </c:pt>
                <c:pt idx="1159">
                  <c:v>3.0309417000000002E-2</c:v>
                </c:pt>
                <c:pt idx="1160">
                  <c:v>3.2760166E-2</c:v>
                </c:pt>
                <c:pt idx="1161">
                  <c:v>2.9812792000000001E-2</c:v>
                </c:pt>
                <c:pt idx="1162">
                  <c:v>3.3460375000000001E-2</c:v>
                </c:pt>
                <c:pt idx="1163">
                  <c:v>3.8058541000000001E-2</c:v>
                </c:pt>
                <c:pt idx="1164">
                  <c:v>3.6638417E-2</c:v>
                </c:pt>
                <c:pt idx="1165">
                  <c:v>2.9890290999999999E-2</c:v>
                </c:pt>
                <c:pt idx="1166">
                  <c:v>2.5895749999999999E-2</c:v>
                </c:pt>
                <c:pt idx="1167">
                  <c:v>2.8533540999999999E-2</c:v>
                </c:pt>
                <c:pt idx="1168">
                  <c:v>2.4748833000000001E-2</c:v>
                </c:pt>
                <c:pt idx="1169">
                  <c:v>2.3012917000000001E-2</c:v>
                </c:pt>
                <c:pt idx="1170">
                  <c:v>2.6724500000000002E-2</c:v>
                </c:pt>
                <c:pt idx="1171">
                  <c:v>2.5563290999999998E-2</c:v>
                </c:pt>
                <c:pt idx="1172">
                  <c:v>3.7952624999999997E-2</c:v>
                </c:pt>
                <c:pt idx="1173">
                  <c:v>2.6881834E-2</c:v>
                </c:pt>
                <c:pt idx="1174">
                  <c:v>3.9047582999999997E-2</c:v>
                </c:pt>
                <c:pt idx="1175">
                  <c:v>3.2779833000000001E-2</c:v>
                </c:pt>
                <c:pt idx="1176">
                  <c:v>3.1671791999999997E-2</c:v>
                </c:pt>
                <c:pt idx="1177">
                  <c:v>3.0503875E-2</c:v>
                </c:pt>
                <c:pt idx="1178">
                  <c:v>3.6242666999999999E-2</c:v>
                </c:pt>
                <c:pt idx="1179">
                  <c:v>3.5440582999999998E-2</c:v>
                </c:pt>
                <c:pt idx="1180">
                  <c:v>3.0176250000000002E-2</c:v>
                </c:pt>
                <c:pt idx="1181">
                  <c:v>6.1481167000000003E-2</c:v>
                </c:pt>
                <c:pt idx="1182">
                  <c:v>2.32125E-2</c:v>
                </c:pt>
                <c:pt idx="1183">
                  <c:v>5.7570875000000001E-2</c:v>
                </c:pt>
                <c:pt idx="1184">
                  <c:v>3.1878833000000002E-2</c:v>
                </c:pt>
                <c:pt idx="1185">
                  <c:v>2.8423916E-2</c:v>
                </c:pt>
                <c:pt idx="1186">
                  <c:v>3.2416667000000003E-2</c:v>
                </c:pt>
                <c:pt idx="1187">
                  <c:v>2.9131250000000001E-2</c:v>
                </c:pt>
                <c:pt idx="1188">
                  <c:v>2.6760791999999999E-2</c:v>
                </c:pt>
                <c:pt idx="1189">
                  <c:v>3.8013417000000001E-2</c:v>
                </c:pt>
                <c:pt idx="1190">
                  <c:v>3.7691957999999998E-2</c:v>
                </c:pt>
                <c:pt idx="1191">
                  <c:v>3.2306959000000003E-2</c:v>
                </c:pt>
                <c:pt idx="1192">
                  <c:v>4.7360583999999997E-2</c:v>
                </c:pt>
                <c:pt idx="1193">
                  <c:v>5.4855708000000003E-2</c:v>
                </c:pt>
                <c:pt idx="1194">
                  <c:v>2.8749332999999998E-2</c:v>
                </c:pt>
                <c:pt idx="1195">
                  <c:v>3.5543083000000003E-2</c:v>
                </c:pt>
                <c:pt idx="1196">
                  <c:v>3.0636707999999999E-2</c:v>
                </c:pt>
                <c:pt idx="1197">
                  <c:v>3.0267167000000001E-2</c:v>
                </c:pt>
                <c:pt idx="1198">
                  <c:v>3.0964291000000001E-2</c:v>
                </c:pt>
                <c:pt idx="1199">
                  <c:v>2.5902667000000001E-2</c:v>
                </c:pt>
                <c:pt idx="1200">
                  <c:v>3.0140917E-2</c:v>
                </c:pt>
                <c:pt idx="1201">
                  <c:v>3.6215249999999997E-2</c:v>
                </c:pt>
                <c:pt idx="1202">
                  <c:v>2.9312458E-2</c:v>
                </c:pt>
                <c:pt idx="1203">
                  <c:v>3.4537416000000001E-2</c:v>
                </c:pt>
                <c:pt idx="1204">
                  <c:v>3.0755042E-2</c:v>
                </c:pt>
                <c:pt idx="1205">
                  <c:v>2.8341709E-2</c:v>
                </c:pt>
                <c:pt idx="1206">
                  <c:v>2.4932375E-2</c:v>
                </c:pt>
                <c:pt idx="1207">
                  <c:v>3.1621957999999999E-2</c:v>
                </c:pt>
                <c:pt idx="1208">
                  <c:v>3.2057084E-2</c:v>
                </c:pt>
                <c:pt idx="1209">
                  <c:v>2.9868124999999999E-2</c:v>
                </c:pt>
                <c:pt idx="1210">
                  <c:v>2.6569499999999999E-2</c:v>
                </c:pt>
                <c:pt idx="1211">
                  <c:v>2.8825125E-2</c:v>
                </c:pt>
                <c:pt idx="1212">
                  <c:v>2.9571291999999999E-2</c:v>
                </c:pt>
                <c:pt idx="1213">
                  <c:v>3.0869332999999999E-2</c:v>
                </c:pt>
                <c:pt idx="1214">
                  <c:v>2.8146582999999999E-2</c:v>
                </c:pt>
                <c:pt idx="1215">
                  <c:v>3.0367083999999999E-2</c:v>
                </c:pt>
                <c:pt idx="1216">
                  <c:v>3.1188832999999999E-2</c:v>
                </c:pt>
                <c:pt idx="1217">
                  <c:v>3.3245958999999999E-2</c:v>
                </c:pt>
                <c:pt idx="1218">
                  <c:v>2.8841334E-2</c:v>
                </c:pt>
                <c:pt idx="1219">
                  <c:v>2.9577084E-2</c:v>
                </c:pt>
                <c:pt idx="1220">
                  <c:v>2.1884125000000001E-2</c:v>
                </c:pt>
                <c:pt idx="1221">
                  <c:v>3.3454790999999998E-2</c:v>
                </c:pt>
                <c:pt idx="1222">
                  <c:v>3.0224542E-2</c:v>
                </c:pt>
                <c:pt idx="1223">
                  <c:v>2.5958458E-2</c:v>
                </c:pt>
                <c:pt idx="1224">
                  <c:v>2.8525333E-2</c:v>
                </c:pt>
                <c:pt idx="1225">
                  <c:v>3.0220332999999999E-2</c:v>
                </c:pt>
                <c:pt idx="1226">
                  <c:v>3.1473624999999998E-2</c:v>
                </c:pt>
                <c:pt idx="1227">
                  <c:v>2.4222541E-2</c:v>
                </c:pt>
                <c:pt idx="1228">
                  <c:v>2.9126417000000002E-2</c:v>
                </c:pt>
                <c:pt idx="1229">
                  <c:v>3.3021707999999997E-2</c:v>
                </c:pt>
                <c:pt idx="1230">
                  <c:v>3.0565374999999999E-2</c:v>
                </c:pt>
                <c:pt idx="1231">
                  <c:v>3.0055584E-2</c:v>
                </c:pt>
                <c:pt idx="1232">
                  <c:v>2.5860207999999999E-2</c:v>
                </c:pt>
                <c:pt idx="1233">
                  <c:v>2.8401167000000001E-2</c:v>
                </c:pt>
                <c:pt idx="1234">
                  <c:v>3.1865249999999998E-2</c:v>
                </c:pt>
                <c:pt idx="1235">
                  <c:v>3.7437958E-2</c:v>
                </c:pt>
                <c:pt idx="1236">
                  <c:v>3.6594042E-2</c:v>
                </c:pt>
                <c:pt idx="1237">
                  <c:v>3.2349250000000003E-2</c:v>
                </c:pt>
                <c:pt idx="1238">
                  <c:v>3.2504582999999997E-2</c:v>
                </c:pt>
                <c:pt idx="1239">
                  <c:v>2.8630708000000001E-2</c:v>
                </c:pt>
                <c:pt idx="1240">
                  <c:v>2.9895042E-2</c:v>
                </c:pt>
                <c:pt idx="1241">
                  <c:v>3.6754834E-2</c:v>
                </c:pt>
                <c:pt idx="1242">
                  <c:v>3.3745457999999999E-2</c:v>
                </c:pt>
                <c:pt idx="1243">
                  <c:v>3.3773749999999998E-2</c:v>
                </c:pt>
                <c:pt idx="1244">
                  <c:v>3.3410042000000001E-2</c:v>
                </c:pt>
                <c:pt idx="1245">
                  <c:v>3.2731541000000003E-2</c:v>
                </c:pt>
                <c:pt idx="1246">
                  <c:v>2.8285999999999999E-2</c:v>
                </c:pt>
                <c:pt idx="1247">
                  <c:v>3.1350125E-2</c:v>
                </c:pt>
                <c:pt idx="1248">
                  <c:v>3.4030958E-2</c:v>
                </c:pt>
                <c:pt idx="1249">
                  <c:v>2.4052750000000001E-2</c:v>
                </c:pt>
                <c:pt idx="1250">
                  <c:v>2.8093125E-2</c:v>
                </c:pt>
                <c:pt idx="1251">
                  <c:v>2.6638999999999999E-2</c:v>
                </c:pt>
                <c:pt idx="1252">
                  <c:v>2.6769333999999999E-2</c:v>
                </c:pt>
                <c:pt idx="1253">
                  <c:v>3.2965458000000003E-2</c:v>
                </c:pt>
                <c:pt idx="1254">
                  <c:v>2.6583915999999999E-2</c:v>
                </c:pt>
                <c:pt idx="1255">
                  <c:v>2.8678584E-2</c:v>
                </c:pt>
                <c:pt idx="1256">
                  <c:v>3.6100874999999998E-2</c:v>
                </c:pt>
                <c:pt idx="1257">
                  <c:v>2.6240290999999999E-2</c:v>
                </c:pt>
                <c:pt idx="1258">
                  <c:v>3.4211249999999999E-2</c:v>
                </c:pt>
                <c:pt idx="1259">
                  <c:v>2.3613833000000001E-2</c:v>
                </c:pt>
                <c:pt idx="1260">
                  <c:v>3.5433040999999998E-2</c:v>
                </c:pt>
                <c:pt idx="1261">
                  <c:v>3.7287250000000001E-2</c:v>
                </c:pt>
                <c:pt idx="1262">
                  <c:v>2.8136792000000001E-2</c:v>
                </c:pt>
                <c:pt idx="1263">
                  <c:v>2.9700875000000002E-2</c:v>
                </c:pt>
                <c:pt idx="1264">
                  <c:v>2.8564124999999999E-2</c:v>
                </c:pt>
                <c:pt idx="1265">
                  <c:v>2.4165499999999999E-2</c:v>
                </c:pt>
                <c:pt idx="1266">
                  <c:v>2.8810499999999999E-2</c:v>
                </c:pt>
                <c:pt idx="1267">
                  <c:v>3.4128458E-2</c:v>
                </c:pt>
                <c:pt idx="1268">
                  <c:v>2.9726249999999999E-2</c:v>
                </c:pt>
                <c:pt idx="1269">
                  <c:v>2.4786415999999999E-2</c:v>
                </c:pt>
                <c:pt idx="1270">
                  <c:v>2.9631207999999999E-2</c:v>
                </c:pt>
                <c:pt idx="1271">
                  <c:v>3.0098165999999999E-2</c:v>
                </c:pt>
                <c:pt idx="1272">
                  <c:v>2.5165750000000001E-2</c:v>
                </c:pt>
                <c:pt idx="1273">
                  <c:v>2.334E-2</c:v>
                </c:pt>
                <c:pt idx="1274">
                  <c:v>5.6845709000000001E-2</c:v>
                </c:pt>
                <c:pt idx="1275">
                  <c:v>3.8255207999999999E-2</c:v>
                </c:pt>
                <c:pt idx="1276">
                  <c:v>2.6641208999999999E-2</c:v>
                </c:pt>
                <c:pt idx="1277">
                  <c:v>3.0113375000000001E-2</c:v>
                </c:pt>
                <c:pt idx="1278">
                  <c:v>3.0391125000000001E-2</c:v>
                </c:pt>
                <c:pt idx="1279">
                  <c:v>2.8301834000000001E-2</c:v>
                </c:pt>
                <c:pt idx="1280">
                  <c:v>3.0964874999999999E-2</c:v>
                </c:pt>
                <c:pt idx="1281">
                  <c:v>2.7015125000000001E-2</c:v>
                </c:pt>
                <c:pt idx="1282">
                  <c:v>3.3020500000000001E-2</c:v>
                </c:pt>
                <c:pt idx="1283">
                  <c:v>2.9442375E-2</c:v>
                </c:pt>
                <c:pt idx="1284">
                  <c:v>2.8348708E-2</c:v>
                </c:pt>
                <c:pt idx="1285">
                  <c:v>2.6303291999999999E-2</c:v>
                </c:pt>
                <c:pt idx="1286">
                  <c:v>3.0154332999999998E-2</c:v>
                </c:pt>
                <c:pt idx="1287">
                  <c:v>3.3401041999999999E-2</c:v>
                </c:pt>
                <c:pt idx="1288">
                  <c:v>2.4579416E-2</c:v>
                </c:pt>
                <c:pt idx="1289">
                  <c:v>2.9635916000000002E-2</c:v>
                </c:pt>
                <c:pt idx="1290">
                  <c:v>2.9123375E-2</c:v>
                </c:pt>
                <c:pt idx="1291">
                  <c:v>3.1268625000000001E-2</c:v>
                </c:pt>
                <c:pt idx="1292">
                  <c:v>2.5118417000000001E-2</c:v>
                </c:pt>
                <c:pt idx="1293">
                  <c:v>2.4194416999999999E-2</c:v>
                </c:pt>
                <c:pt idx="1294">
                  <c:v>3.3641916000000001E-2</c:v>
                </c:pt>
                <c:pt idx="1295">
                  <c:v>2.6022791999999999E-2</c:v>
                </c:pt>
                <c:pt idx="1296">
                  <c:v>2.8715916000000001E-2</c:v>
                </c:pt>
                <c:pt idx="1297">
                  <c:v>2.8311708000000001E-2</c:v>
                </c:pt>
                <c:pt idx="1298">
                  <c:v>3.3202958999999997E-2</c:v>
                </c:pt>
                <c:pt idx="1299">
                  <c:v>2.9668916E-2</c:v>
                </c:pt>
                <c:pt idx="1300">
                  <c:v>2.9347709E-2</c:v>
                </c:pt>
                <c:pt idx="1301">
                  <c:v>3.1021165999999999E-2</c:v>
                </c:pt>
                <c:pt idx="1302">
                  <c:v>2.8799417000000001E-2</c:v>
                </c:pt>
                <c:pt idx="1303">
                  <c:v>3.1969375000000001E-2</c:v>
                </c:pt>
                <c:pt idx="1304">
                  <c:v>2.7289916000000001E-2</c:v>
                </c:pt>
                <c:pt idx="1305">
                  <c:v>3.0130917E-2</c:v>
                </c:pt>
                <c:pt idx="1306">
                  <c:v>2.2945832999999999E-2</c:v>
                </c:pt>
                <c:pt idx="1307">
                  <c:v>4.0074832999999997E-2</c:v>
                </c:pt>
                <c:pt idx="1308">
                  <c:v>2.6958625E-2</c:v>
                </c:pt>
                <c:pt idx="1309">
                  <c:v>2.8984833000000002E-2</c:v>
                </c:pt>
                <c:pt idx="1310">
                  <c:v>2.9706584000000001E-2</c:v>
                </c:pt>
                <c:pt idx="1311">
                  <c:v>2.6260667000000001E-2</c:v>
                </c:pt>
                <c:pt idx="1312">
                  <c:v>3.0786167E-2</c:v>
                </c:pt>
                <c:pt idx="1313">
                  <c:v>2.4783541999999999E-2</c:v>
                </c:pt>
                <c:pt idx="1314">
                  <c:v>2.5996083E-2</c:v>
                </c:pt>
                <c:pt idx="1315">
                  <c:v>3.4255165999999997E-2</c:v>
                </c:pt>
                <c:pt idx="1316">
                  <c:v>3.1846832999999998E-2</c:v>
                </c:pt>
                <c:pt idx="1317">
                  <c:v>3.5731332999999997E-2</c:v>
                </c:pt>
                <c:pt idx="1318">
                  <c:v>3.0516999999999999E-2</c:v>
                </c:pt>
                <c:pt idx="1319">
                  <c:v>2.9339E-2</c:v>
                </c:pt>
                <c:pt idx="1320">
                  <c:v>2.2440583E-2</c:v>
                </c:pt>
                <c:pt idx="1321">
                  <c:v>3.0504957999999999E-2</c:v>
                </c:pt>
                <c:pt idx="1322">
                  <c:v>3.2089958000000002E-2</c:v>
                </c:pt>
                <c:pt idx="1323">
                  <c:v>2.8470374999999999E-2</c:v>
                </c:pt>
                <c:pt idx="1324">
                  <c:v>2.4679084E-2</c:v>
                </c:pt>
                <c:pt idx="1325">
                  <c:v>2.7787208000000001E-2</c:v>
                </c:pt>
                <c:pt idx="1326">
                  <c:v>2.4475125E-2</c:v>
                </c:pt>
                <c:pt idx="1327">
                  <c:v>2.9151791999999999E-2</c:v>
                </c:pt>
                <c:pt idx="1328">
                  <c:v>3.4706542E-2</c:v>
                </c:pt>
                <c:pt idx="1329">
                  <c:v>3.2261290999999997E-2</c:v>
                </c:pt>
                <c:pt idx="1330">
                  <c:v>2.8420375000000001E-2</c:v>
                </c:pt>
                <c:pt idx="1331">
                  <c:v>2.4564374999999999E-2</c:v>
                </c:pt>
                <c:pt idx="1332">
                  <c:v>2.708325E-2</c:v>
                </c:pt>
                <c:pt idx="1333">
                  <c:v>3.0940167000000001E-2</c:v>
                </c:pt>
                <c:pt idx="1334">
                  <c:v>2.4847167E-2</c:v>
                </c:pt>
                <c:pt idx="1335">
                  <c:v>2.5554917E-2</c:v>
                </c:pt>
                <c:pt idx="1336">
                  <c:v>2.9242666E-2</c:v>
                </c:pt>
                <c:pt idx="1337">
                  <c:v>2.526875E-2</c:v>
                </c:pt>
                <c:pt idx="1338">
                  <c:v>3.1091041E-2</c:v>
                </c:pt>
                <c:pt idx="1339">
                  <c:v>2.8894416999999999E-2</c:v>
                </c:pt>
                <c:pt idx="1340">
                  <c:v>2.6739167000000001E-2</c:v>
                </c:pt>
                <c:pt idx="1341">
                  <c:v>3.3747582999999998E-2</c:v>
                </c:pt>
                <c:pt idx="1342">
                  <c:v>2.8538125000000001E-2</c:v>
                </c:pt>
                <c:pt idx="1343">
                  <c:v>4.1052832999999997E-2</c:v>
                </c:pt>
                <c:pt idx="1344">
                  <c:v>2.7128625E-2</c:v>
                </c:pt>
                <c:pt idx="1345">
                  <c:v>2.6734207999999999E-2</c:v>
                </c:pt>
                <c:pt idx="1346">
                  <c:v>3.0297042E-2</c:v>
                </c:pt>
                <c:pt idx="1347">
                  <c:v>2.5967250000000001E-2</c:v>
                </c:pt>
                <c:pt idx="1348">
                  <c:v>2.8168917000000002E-2</c:v>
                </c:pt>
                <c:pt idx="1349">
                  <c:v>2.3785832999999999E-2</c:v>
                </c:pt>
                <c:pt idx="1350">
                  <c:v>2.8366667000000002E-2</c:v>
                </c:pt>
                <c:pt idx="1351">
                  <c:v>3.0327415999999999E-2</c:v>
                </c:pt>
                <c:pt idx="1352">
                  <c:v>2.9624792E-2</c:v>
                </c:pt>
                <c:pt idx="1353">
                  <c:v>2.9238582999999999E-2</c:v>
                </c:pt>
                <c:pt idx="1354">
                  <c:v>3.6546624999999999E-2</c:v>
                </c:pt>
                <c:pt idx="1355">
                  <c:v>3.1035459000000001E-2</c:v>
                </c:pt>
                <c:pt idx="1356">
                  <c:v>3.6134291999999998E-2</c:v>
                </c:pt>
                <c:pt idx="1357">
                  <c:v>3.4661207999999999E-2</c:v>
                </c:pt>
                <c:pt idx="1358">
                  <c:v>3.2447999999999998E-2</c:v>
                </c:pt>
                <c:pt idx="1359">
                  <c:v>2.7144749999999999E-2</c:v>
                </c:pt>
                <c:pt idx="1360">
                  <c:v>2.6443167E-2</c:v>
                </c:pt>
                <c:pt idx="1361">
                  <c:v>2.9786625000000001E-2</c:v>
                </c:pt>
                <c:pt idx="1362">
                  <c:v>2.0246832999999999E-2</c:v>
                </c:pt>
                <c:pt idx="1363">
                  <c:v>3.0707667000000001E-2</c:v>
                </c:pt>
                <c:pt idx="1364">
                  <c:v>2.7480958999999999E-2</c:v>
                </c:pt>
                <c:pt idx="1365">
                  <c:v>2.4986708E-2</c:v>
                </c:pt>
                <c:pt idx="1366">
                  <c:v>2.95635E-2</c:v>
                </c:pt>
                <c:pt idx="1367">
                  <c:v>2.6139791999999999E-2</c:v>
                </c:pt>
                <c:pt idx="1368">
                  <c:v>2.7819375E-2</c:v>
                </c:pt>
                <c:pt idx="1369">
                  <c:v>2.6248542E-2</c:v>
                </c:pt>
                <c:pt idx="1370">
                  <c:v>2.6210625000000001E-2</c:v>
                </c:pt>
                <c:pt idx="1371">
                  <c:v>2.8681749999999999E-2</c:v>
                </c:pt>
                <c:pt idx="1372">
                  <c:v>3.0289832999999999E-2</c:v>
                </c:pt>
                <c:pt idx="1373">
                  <c:v>2.6724167E-2</c:v>
                </c:pt>
                <c:pt idx="1374">
                  <c:v>2.7089041000000001E-2</c:v>
                </c:pt>
                <c:pt idx="1375">
                  <c:v>3.0822790999999999E-2</c:v>
                </c:pt>
                <c:pt idx="1376">
                  <c:v>2.3986958999999999E-2</c:v>
                </c:pt>
                <c:pt idx="1377">
                  <c:v>2.3095625000000002E-2</c:v>
                </c:pt>
                <c:pt idx="1378">
                  <c:v>3.3293708999999998E-2</c:v>
                </c:pt>
                <c:pt idx="1379">
                  <c:v>2.5088915999999999E-2</c:v>
                </c:pt>
                <c:pt idx="1380">
                  <c:v>2.5810458000000001E-2</c:v>
                </c:pt>
                <c:pt idx="1381">
                  <c:v>2.8580332999999999E-2</c:v>
                </c:pt>
                <c:pt idx="1382">
                  <c:v>2.4019709E-2</c:v>
                </c:pt>
                <c:pt idx="1383">
                  <c:v>2.9626375E-2</c:v>
                </c:pt>
                <c:pt idx="1384">
                  <c:v>2.3717624999999999E-2</c:v>
                </c:pt>
                <c:pt idx="1385">
                  <c:v>2.6469916999999999E-2</c:v>
                </c:pt>
                <c:pt idx="1386">
                  <c:v>2.5620041999999999E-2</c:v>
                </c:pt>
                <c:pt idx="1387">
                  <c:v>2.6819208000000001E-2</c:v>
                </c:pt>
                <c:pt idx="1388">
                  <c:v>2.7663832999999999E-2</c:v>
                </c:pt>
                <c:pt idx="1389">
                  <c:v>2.6285040999999999E-2</c:v>
                </c:pt>
                <c:pt idx="1390">
                  <c:v>2.7098082999999999E-2</c:v>
                </c:pt>
                <c:pt idx="1391">
                  <c:v>3.0669541000000002E-2</c:v>
                </c:pt>
                <c:pt idx="1392">
                  <c:v>2.036025E-2</c:v>
                </c:pt>
                <c:pt idx="1393">
                  <c:v>3.1925459000000003E-2</c:v>
                </c:pt>
                <c:pt idx="1394">
                  <c:v>2.8456374999999999E-2</c:v>
                </c:pt>
                <c:pt idx="1395">
                  <c:v>2.6945582999999999E-2</c:v>
                </c:pt>
                <c:pt idx="1396">
                  <c:v>2.9569624999999999E-2</c:v>
                </c:pt>
                <c:pt idx="1397">
                  <c:v>2.7134583E-2</c:v>
                </c:pt>
                <c:pt idx="1398">
                  <c:v>2.5733959000000001E-2</c:v>
                </c:pt>
                <c:pt idx="1399">
                  <c:v>2.2747125E-2</c:v>
                </c:pt>
                <c:pt idx="1400">
                  <c:v>2.8901125E-2</c:v>
                </c:pt>
                <c:pt idx="1401">
                  <c:v>2.8712000000000001E-2</c:v>
                </c:pt>
                <c:pt idx="1402">
                  <c:v>3.0300084000000001E-2</c:v>
                </c:pt>
                <c:pt idx="1403">
                  <c:v>2.6924875000000001E-2</c:v>
                </c:pt>
                <c:pt idx="1404">
                  <c:v>2.9724625000000001E-2</c:v>
                </c:pt>
                <c:pt idx="1405">
                  <c:v>2.7386917E-2</c:v>
                </c:pt>
                <c:pt idx="1406">
                  <c:v>2.9306624999999999E-2</c:v>
                </c:pt>
                <c:pt idx="1407">
                  <c:v>2.2210250000000001E-2</c:v>
                </c:pt>
                <c:pt idx="1408">
                  <c:v>3.2139291E-2</c:v>
                </c:pt>
                <c:pt idx="1409">
                  <c:v>2.7513625E-2</c:v>
                </c:pt>
                <c:pt idx="1410">
                  <c:v>2.4377541999999999E-2</c:v>
                </c:pt>
                <c:pt idx="1411">
                  <c:v>2.8904625E-2</c:v>
                </c:pt>
                <c:pt idx="1412">
                  <c:v>2.5159375000000001E-2</c:v>
                </c:pt>
                <c:pt idx="1413">
                  <c:v>2.4583207999999999E-2</c:v>
                </c:pt>
                <c:pt idx="1414">
                  <c:v>2.4522249999999999E-2</c:v>
                </c:pt>
                <c:pt idx="1415">
                  <c:v>2.7745875E-2</c:v>
                </c:pt>
                <c:pt idx="1416">
                  <c:v>2.8507792000000001E-2</c:v>
                </c:pt>
                <c:pt idx="1417">
                  <c:v>2.51335E-2</c:v>
                </c:pt>
                <c:pt idx="1418">
                  <c:v>2.6122625E-2</c:v>
                </c:pt>
                <c:pt idx="1419">
                  <c:v>3.0089708E-2</c:v>
                </c:pt>
                <c:pt idx="1420">
                  <c:v>2.5267417E-2</c:v>
                </c:pt>
                <c:pt idx="1421">
                  <c:v>2.6564750000000002E-2</c:v>
                </c:pt>
                <c:pt idx="1422">
                  <c:v>2.55295E-2</c:v>
                </c:pt>
                <c:pt idx="1423">
                  <c:v>2.9282791999999998E-2</c:v>
                </c:pt>
                <c:pt idx="1424">
                  <c:v>2.9531499999999999E-2</c:v>
                </c:pt>
                <c:pt idx="1425">
                  <c:v>2.5850458E-2</c:v>
                </c:pt>
                <c:pt idx="1426">
                  <c:v>2.5786625000000001E-2</c:v>
                </c:pt>
                <c:pt idx="1427">
                  <c:v>2.6474916000000001E-2</c:v>
                </c:pt>
                <c:pt idx="1428">
                  <c:v>2.37325E-2</c:v>
                </c:pt>
                <c:pt idx="1429">
                  <c:v>2.5325250000000001E-2</c:v>
                </c:pt>
                <c:pt idx="1430">
                  <c:v>3.5305333000000001E-2</c:v>
                </c:pt>
                <c:pt idx="1431">
                  <c:v>3.3130417000000002E-2</c:v>
                </c:pt>
                <c:pt idx="1432">
                  <c:v>2.6131542000000001E-2</c:v>
                </c:pt>
                <c:pt idx="1433">
                  <c:v>2.6125209E-2</c:v>
                </c:pt>
                <c:pt idx="1434">
                  <c:v>2.760025E-2</c:v>
                </c:pt>
                <c:pt idx="1435">
                  <c:v>2.5841291999999998E-2</c:v>
                </c:pt>
                <c:pt idx="1436">
                  <c:v>2.2182375000000001E-2</c:v>
                </c:pt>
                <c:pt idx="1437">
                  <c:v>2.8143083999999999E-2</c:v>
                </c:pt>
                <c:pt idx="1438">
                  <c:v>2.650075E-2</c:v>
                </c:pt>
                <c:pt idx="1439">
                  <c:v>2.8871833E-2</c:v>
                </c:pt>
                <c:pt idx="1440">
                  <c:v>2.5964541000000001E-2</c:v>
                </c:pt>
                <c:pt idx="1441">
                  <c:v>2.7893749999999998E-2</c:v>
                </c:pt>
                <c:pt idx="1442">
                  <c:v>2.5366209000000001E-2</c:v>
                </c:pt>
                <c:pt idx="1443">
                  <c:v>2.2820750000000001E-2</c:v>
                </c:pt>
                <c:pt idx="1444">
                  <c:v>2.5845666E-2</c:v>
                </c:pt>
                <c:pt idx="1445">
                  <c:v>2.9075584000000002E-2</c:v>
                </c:pt>
                <c:pt idx="1446">
                  <c:v>2.8892999999999999E-2</c:v>
                </c:pt>
                <c:pt idx="1447">
                  <c:v>2.7570500000000001E-2</c:v>
                </c:pt>
                <c:pt idx="1448">
                  <c:v>2.5586292E-2</c:v>
                </c:pt>
                <c:pt idx="1449">
                  <c:v>2.8538999999999998E-2</c:v>
                </c:pt>
                <c:pt idx="1450">
                  <c:v>2.6398000000000001E-2</c:v>
                </c:pt>
                <c:pt idx="1451">
                  <c:v>2.1098749999999999E-2</c:v>
                </c:pt>
                <c:pt idx="1452">
                  <c:v>2.8676165999999999E-2</c:v>
                </c:pt>
                <c:pt idx="1453">
                  <c:v>2.7265874999999998E-2</c:v>
                </c:pt>
                <c:pt idx="1454">
                  <c:v>2.8089875E-2</c:v>
                </c:pt>
                <c:pt idx="1455">
                  <c:v>2.8670917000000001E-2</c:v>
                </c:pt>
                <c:pt idx="1456">
                  <c:v>2.5541416000000001E-2</c:v>
                </c:pt>
                <c:pt idx="1457">
                  <c:v>2.7870124999999999E-2</c:v>
                </c:pt>
                <c:pt idx="1458">
                  <c:v>2.5363582999999999E-2</c:v>
                </c:pt>
                <c:pt idx="1459">
                  <c:v>2.0648041999999998E-2</c:v>
                </c:pt>
                <c:pt idx="1460">
                  <c:v>2.6618875E-2</c:v>
                </c:pt>
                <c:pt idx="1461">
                  <c:v>3.1199917000000001E-2</c:v>
                </c:pt>
                <c:pt idx="1462">
                  <c:v>2.6935750000000001E-2</c:v>
                </c:pt>
                <c:pt idx="1463">
                  <c:v>2.6473917E-2</c:v>
                </c:pt>
                <c:pt idx="1464">
                  <c:v>2.8242291999999999E-2</c:v>
                </c:pt>
                <c:pt idx="1465">
                  <c:v>2.4855167000000001E-2</c:v>
                </c:pt>
                <c:pt idx="1466">
                  <c:v>2.3526999999999999E-2</c:v>
                </c:pt>
                <c:pt idx="1467">
                  <c:v>2.5825250000000001E-2</c:v>
                </c:pt>
                <c:pt idx="1468">
                  <c:v>2.7469459000000002E-2</c:v>
                </c:pt>
                <c:pt idx="1469">
                  <c:v>3.0554874999999999E-2</c:v>
                </c:pt>
                <c:pt idx="1470">
                  <c:v>2.6240916E-2</c:v>
                </c:pt>
                <c:pt idx="1471">
                  <c:v>2.5465792000000001E-2</c:v>
                </c:pt>
                <c:pt idx="1472">
                  <c:v>2.9722624999999999E-2</c:v>
                </c:pt>
                <c:pt idx="1473">
                  <c:v>2.5041250000000001E-2</c:v>
                </c:pt>
                <c:pt idx="1474">
                  <c:v>2.1846916000000001E-2</c:v>
                </c:pt>
                <c:pt idx="1475">
                  <c:v>3.0398667000000001E-2</c:v>
                </c:pt>
                <c:pt idx="1476">
                  <c:v>2.6995374999999999E-2</c:v>
                </c:pt>
                <c:pt idx="1477">
                  <c:v>2.7417875000000001E-2</c:v>
                </c:pt>
                <c:pt idx="1478">
                  <c:v>2.6474999999999999E-2</c:v>
                </c:pt>
                <c:pt idx="1479">
                  <c:v>2.6522957999999999E-2</c:v>
                </c:pt>
                <c:pt idx="1480">
                  <c:v>2.7255292E-2</c:v>
                </c:pt>
                <c:pt idx="1481">
                  <c:v>2.3783333E-2</c:v>
                </c:pt>
                <c:pt idx="1482">
                  <c:v>2.6985749999999999E-2</c:v>
                </c:pt>
                <c:pt idx="1483">
                  <c:v>2.7395124999999999E-2</c:v>
                </c:pt>
                <c:pt idx="1484">
                  <c:v>2.6808999999999999E-2</c:v>
                </c:pt>
                <c:pt idx="1485">
                  <c:v>2.5232792E-2</c:v>
                </c:pt>
                <c:pt idx="1486">
                  <c:v>2.7665124999999999E-2</c:v>
                </c:pt>
                <c:pt idx="1487">
                  <c:v>2.7479917E-2</c:v>
                </c:pt>
                <c:pt idx="1488">
                  <c:v>2.6721749999999999E-2</c:v>
                </c:pt>
                <c:pt idx="1489">
                  <c:v>2.1801375000000001E-2</c:v>
                </c:pt>
                <c:pt idx="1490">
                  <c:v>3.2053709E-2</c:v>
                </c:pt>
                <c:pt idx="1491">
                  <c:v>2.6643083000000001E-2</c:v>
                </c:pt>
                <c:pt idx="1492">
                  <c:v>2.453E-2</c:v>
                </c:pt>
                <c:pt idx="1493">
                  <c:v>2.7558834000000001E-2</c:v>
                </c:pt>
                <c:pt idx="1494">
                  <c:v>2.5785458000000001E-2</c:v>
                </c:pt>
                <c:pt idx="1495">
                  <c:v>2.6864959000000001E-2</c:v>
                </c:pt>
                <c:pt idx="1496">
                  <c:v>2.2149792000000001E-2</c:v>
                </c:pt>
                <c:pt idx="1497">
                  <c:v>2.5221917E-2</c:v>
                </c:pt>
                <c:pt idx="1498">
                  <c:v>2.9797209000000002E-2</c:v>
                </c:pt>
                <c:pt idx="1499">
                  <c:v>2.5329999999999998E-2</c:v>
                </c:pt>
                <c:pt idx="1500">
                  <c:v>2.5070249999999999E-2</c:v>
                </c:pt>
                <c:pt idx="1501">
                  <c:v>6.3980959000000004E-2</c:v>
                </c:pt>
                <c:pt idx="1502">
                  <c:v>5.4925624999999999E-2</c:v>
                </c:pt>
                <c:pt idx="1503">
                  <c:v>4.7737292000000001E-2</c:v>
                </c:pt>
                <c:pt idx="1504">
                  <c:v>4.8877416999999999E-2</c:v>
                </c:pt>
                <c:pt idx="1505">
                  <c:v>4.9306250000000003E-2</c:v>
                </c:pt>
                <c:pt idx="1506">
                  <c:v>4.9837582999999998E-2</c:v>
                </c:pt>
                <c:pt idx="1507">
                  <c:v>4.9627917000000001E-2</c:v>
                </c:pt>
                <c:pt idx="1508">
                  <c:v>4.7091833E-2</c:v>
                </c:pt>
                <c:pt idx="1509">
                  <c:v>5.0428750000000001E-2</c:v>
                </c:pt>
                <c:pt idx="1510">
                  <c:v>5.1603708999999998E-2</c:v>
                </c:pt>
                <c:pt idx="1511">
                  <c:v>4.5707167E-2</c:v>
                </c:pt>
                <c:pt idx="1512">
                  <c:v>5.4316625E-2</c:v>
                </c:pt>
                <c:pt idx="1513">
                  <c:v>5.3172792000000003E-2</c:v>
                </c:pt>
                <c:pt idx="1514">
                  <c:v>4.7486041999999999E-2</c:v>
                </c:pt>
                <c:pt idx="1515">
                  <c:v>6.5120417E-2</c:v>
                </c:pt>
                <c:pt idx="1516">
                  <c:v>6.2662250000000003E-2</c:v>
                </c:pt>
                <c:pt idx="1517">
                  <c:v>5.4963458E-2</c:v>
                </c:pt>
                <c:pt idx="1518">
                  <c:v>6.4102916999999995E-2</c:v>
                </c:pt>
                <c:pt idx="1519">
                  <c:v>5.5632500000000001E-2</c:v>
                </c:pt>
                <c:pt idx="1520">
                  <c:v>4.6885666999999999E-2</c:v>
                </c:pt>
                <c:pt idx="1521">
                  <c:v>5.1730708E-2</c:v>
                </c:pt>
                <c:pt idx="1522">
                  <c:v>5.0776541000000001E-2</c:v>
                </c:pt>
                <c:pt idx="1523">
                  <c:v>4.6677749999999997E-2</c:v>
                </c:pt>
                <c:pt idx="1524">
                  <c:v>5.4345833000000003E-2</c:v>
                </c:pt>
                <c:pt idx="1525">
                  <c:v>5.013625E-2</c:v>
                </c:pt>
                <c:pt idx="1526">
                  <c:v>4.8957916999999997E-2</c:v>
                </c:pt>
                <c:pt idx="1527">
                  <c:v>4.5790417E-2</c:v>
                </c:pt>
                <c:pt idx="1528">
                  <c:v>6.0253292E-2</c:v>
                </c:pt>
                <c:pt idx="1529">
                  <c:v>5.9042625000000001E-2</c:v>
                </c:pt>
                <c:pt idx="1530">
                  <c:v>5.6293541000000002E-2</c:v>
                </c:pt>
                <c:pt idx="1531">
                  <c:v>5.9404917000000002E-2</c:v>
                </c:pt>
                <c:pt idx="1532">
                  <c:v>5.3334375000000003E-2</c:v>
                </c:pt>
                <c:pt idx="1533">
                  <c:v>4.6947042000000001E-2</c:v>
                </c:pt>
                <c:pt idx="1534">
                  <c:v>5.2870582999999999E-2</c:v>
                </c:pt>
                <c:pt idx="1535">
                  <c:v>4.9321875000000001E-2</c:v>
                </c:pt>
                <c:pt idx="1536">
                  <c:v>4.4656209000000002E-2</c:v>
                </c:pt>
                <c:pt idx="1537">
                  <c:v>5.1731083999999997E-2</c:v>
                </c:pt>
                <c:pt idx="1538">
                  <c:v>4.9298374999999998E-2</c:v>
                </c:pt>
                <c:pt idx="1539">
                  <c:v>4.8137041999999998E-2</c:v>
                </c:pt>
                <c:pt idx="1540">
                  <c:v>5.0867708999999997E-2</c:v>
                </c:pt>
                <c:pt idx="1541">
                  <c:v>4.8453499999999997E-2</c:v>
                </c:pt>
                <c:pt idx="1542">
                  <c:v>4.9344291999999998E-2</c:v>
                </c:pt>
                <c:pt idx="1543">
                  <c:v>5.0223999999999998E-2</c:v>
                </c:pt>
                <c:pt idx="1544">
                  <c:v>5.6202000000000002E-2</c:v>
                </c:pt>
                <c:pt idx="1545">
                  <c:v>4.8172916000000003E-2</c:v>
                </c:pt>
                <c:pt idx="1546">
                  <c:v>4.3854084000000002E-2</c:v>
                </c:pt>
                <c:pt idx="1547">
                  <c:v>5.3695125000000003E-2</c:v>
                </c:pt>
                <c:pt idx="1548">
                  <c:v>5.1298415999999999E-2</c:v>
                </c:pt>
                <c:pt idx="1549">
                  <c:v>4.9282417000000002E-2</c:v>
                </c:pt>
                <c:pt idx="1550">
                  <c:v>5.2874334000000002E-2</c:v>
                </c:pt>
                <c:pt idx="1551">
                  <c:v>4.9806625E-2</c:v>
                </c:pt>
                <c:pt idx="1552">
                  <c:v>6.0974250000000001E-2</c:v>
                </c:pt>
                <c:pt idx="1553">
                  <c:v>4.9225333000000003E-2</c:v>
                </c:pt>
                <c:pt idx="1554">
                  <c:v>5.9377167000000002E-2</c:v>
                </c:pt>
                <c:pt idx="1555">
                  <c:v>5.3822624999999999E-2</c:v>
                </c:pt>
                <c:pt idx="1556">
                  <c:v>4.8159750000000001E-2</c:v>
                </c:pt>
                <c:pt idx="1557">
                  <c:v>5.1160375000000001E-2</c:v>
                </c:pt>
                <c:pt idx="1558">
                  <c:v>4.8367082999999998E-2</c:v>
                </c:pt>
                <c:pt idx="1559">
                  <c:v>4.5955416999999998E-2</c:v>
                </c:pt>
                <c:pt idx="1560">
                  <c:v>5.2689416000000003E-2</c:v>
                </c:pt>
                <c:pt idx="1561">
                  <c:v>4.9321249999999997E-2</c:v>
                </c:pt>
                <c:pt idx="1562">
                  <c:v>4.6983542000000003E-2</c:v>
                </c:pt>
                <c:pt idx="1563">
                  <c:v>4.845675E-2</c:v>
                </c:pt>
                <c:pt idx="1564">
                  <c:v>5.1240124999999997E-2</c:v>
                </c:pt>
                <c:pt idx="1565">
                  <c:v>4.8675041000000002E-2</c:v>
                </c:pt>
                <c:pt idx="1566">
                  <c:v>4.9228082999999999E-2</c:v>
                </c:pt>
                <c:pt idx="1567">
                  <c:v>5.1366165999999998E-2</c:v>
                </c:pt>
                <c:pt idx="1568">
                  <c:v>5.0230292000000003E-2</c:v>
                </c:pt>
                <c:pt idx="1569">
                  <c:v>4.3734750000000003E-2</c:v>
                </c:pt>
                <c:pt idx="1570">
                  <c:v>5.3499249999999998E-2</c:v>
                </c:pt>
                <c:pt idx="1571">
                  <c:v>5.0895707999999998E-2</c:v>
                </c:pt>
                <c:pt idx="1572">
                  <c:v>4.9240790999999999E-2</c:v>
                </c:pt>
                <c:pt idx="1573">
                  <c:v>4.7155165999999998E-2</c:v>
                </c:pt>
                <c:pt idx="1574">
                  <c:v>4.8798292E-2</c:v>
                </c:pt>
                <c:pt idx="1575">
                  <c:v>4.7851125000000001E-2</c:v>
                </c:pt>
                <c:pt idx="1576">
                  <c:v>4.3576584000000002E-2</c:v>
                </c:pt>
                <c:pt idx="1577">
                  <c:v>5.2512458999999997E-2</c:v>
                </c:pt>
                <c:pt idx="1578">
                  <c:v>5.0436624999999999E-2</c:v>
                </c:pt>
                <c:pt idx="1579">
                  <c:v>4.5912874999999999E-2</c:v>
                </c:pt>
                <c:pt idx="1580">
                  <c:v>5.8257792000000003E-2</c:v>
                </c:pt>
                <c:pt idx="1581">
                  <c:v>5.5000209000000001E-2</c:v>
                </c:pt>
                <c:pt idx="1582">
                  <c:v>5.3433374999999998E-2</c:v>
                </c:pt>
                <c:pt idx="1583">
                  <c:v>5.3173625000000002E-2</c:v>
                </c:pt>
                <c:pt idx="1584">
                  <c:v>4.9769874999999998E-2</c:v>
                </c:pt>
                <c:pt idx="1585">
                  <c:v>5.1632666000000001E-2</c:v>
                </c:pt>
                <c:pt idx="1586">
                  <c:v>4.8847583E-2</c:v>
                </c:pt>
                <c:pt idx="1587">
                  <c:v>4.9063166999999998E-2</c:v>
                </c:pt>
                <c:pt idx="1588">
                  <c:v>4.7721082999999997E-2</c:v>
                </c:pt>
                <c:pt idx="1589">
                  <c:v>4.5895167000000001E-2</c:v>
                </c:pt>
                <c:pt idx="1590">
                  <c:v>5.2948792000000001E-2</c:v>
                </c:pt>
                <c:pt idx="1591">
                  <c:v>5.0329749999999999E-2</c:v>
                </c:pt>
                <c:pt idx="1592">
                  <c:v>5.0014457999999998E-2</c:v>
                </c:pt>
                <c:pt idx="1593">
                  <c:v>6.1002167000000003E-2</c:v>
                </c:pt>
                <c:pt idx="1594">
                  <c:v>5.5463499999999999E-2</c:v>
                </c:pt>
                <c:pt idx="1595">
                  <c:v>5.7284374999999998E-2</c:v>
                </c:pt>
                <c:pt idx="1596">
                  <c:v>6.4480458000000004E-2</c:v>
                </c:pt>
                <c:pt idx="1597">
                  <c:v>5.0292583000000002E-2</c:v>
                </c:pt>
                <c:pt idx="1598">
                  <c:v>4.5547999999999998E-2</c:v>
                </c:pt>
                <c:pt idx="1599">
                  <c:v>5.5557457999999997E-2</c:v>
                </c:pt>
                <c:pt idx="1600">
                  <c:v>5.0298834000000001E-2</c:v>
                </c:pt>
                <c:pt idx="1601">
                  <c:v>5.7716834000000002E-2</c:v>
                </c:pt>
                <c:pt idx="1602">
                  <c:v>4.9666583E-2</c:v>
                </c:pt>
                <c:pt idx="1603">
                  <c:v>4.7392333000000002E-2</c:v>
                </c:pt>
                <c:pt idx="1604">
                  <c:v>4.7963709E-2</c:v>
                </c:pt>
                <c:pt idx="1605">
                  <c:v>4.8907416000000002E-2</c:v>
                </c:pt>
                <c:pt idx="1606">
                  <c:v>4.8889457999999997E-2</c:v>
                </c:pt>
                <c:pt idx="1607">
                  <c:v>4.8559375000000002E-2</c:v>
                </c:pt>
                <c:pt idx="1608">
                  <c:v>4.8188416999999997E-2</c:v>
                </c:pt>
                <c:pt idx="1609">
                  <c:v>4.9610291000000001E-2</c:v>
                </c:pt>
                <c:pt idx="1610">
                  <c:v>4.8921375000000003E-2</c:v>
                </c:pt>
                <c:pt idx="1611">
                  <c:v>4.6648666999999998E-2</c:v>
                </c:pt>
                <c:pt idx="1612">
                  <c:v>5.9918209E-2</c:v>
                </c:pt>
                <c:pt idx="1613">
                  <c:v>5.2289207999999997E-2</c:v>
                </c:pt>
                <c:pt idx="1614">
                  <c:v>4.7353874999999997E-2</c:v>
                </c:pt>
                <c:pt idx="1615">
                  <c:v>5.33905E-2</c:v>
                </c:pt>
                <c:pt idx="1616">
                  <c:v>4.9500292000000001E-2</c:v>
                </c:pt>
                <c:pt idx="1617">
                  <c:v>4.8900332999999997E-2</c:v>
                </c:pt>
                <c:pt idx="1618">
                  <c:v>5.1230917000000001E-2</c:v>
                </c:pt>
                <c:pt idx="1619">
                  <c:v>5.0849083000000003E-2</c:v>
                </c:pt>
                <c:pt idx="1620">
                  <c:v>4.7303917000000001E-2</c:v>
                </c:pt>
                <c:pt idx="1621">
                  <c:v>4.5290875000000001E-2</c:v>
                </c:pt>
                <c:pt idx="1622">
                  <c:v>5.3623707999999999E-2</c:v>
                </c:pt>
                <c:pt idx="1623">
                  <c:v>4.9478291000000001E-2</c:v>
                </c:pt>
                <c:pt idx="1624">
                  <c:v>4.5573957999999998E-2</c:v>
                </c:pt>
                <c:pt idx="1625">
                  <c:v>5.3180582999999997E-2</c:v>
                </c:pt>
                <c:pt idx="1626">
                  <c:v>4.9399917000000002E-2</c:v>
                </c:pt>
                <c:pt idx="1627">
                  <c:v>4.8422082999999998E-2</c:v>
                </c:pt>
                <c:pt idx="1628">
                  <c:v>4.8442708000000001E-2</c:v>
                </c:pt>
                <c:pt idx="1629">
                  <c:v>4.8565084000000001E-2</c:v>
                </c:pt>
                <c:pt idx="1630">
                  <c:v>5.0284875E-2</c:v>
                </c:pt>
                <c:pt idx="1631">
                  <c:v>4.3258458E-2</c:v>
                </c:pt>
                <c:pt idx="1632">
                  <c:v>6.2451874999999997E-2</c:v>
                </c:pt>
                <c:pt idx="1633">
                  <c:v>4.9174124999999999E-2</c:v>
                </c:pt>
                <c:pt idx="1634">
                  <c:v>4.5212624999999999E-2</c:v>
                </c:pt>
                <c:pt idx="1635">
                  <c:v>5.4699875000000002E-2</c:v>
                </c:pt>
                <c:pt idx="1636">
                  <c:v>5.1385874999999998E-2</c:v>
                </c:pt>
                <c:pt idx="1637">
                  <c:v>4.8561332999999998E-2</c:v>
                </c:pt>
                <c:pt idx="1638">
                  <c:v>4.9178541999999999E-2</c:v>
                </c:pt>
                <c:pt idx="1639">
                  <c:v>4.9840957999999998E-2</c:v>
                </c:pt>
                <c:pt idx="1640">
                  <c:v>4.7821041000000002E-2</c:v>
                </c:pt>
                <c:pt idx="1641">
                  <c:v>4.5360540999999997E-2</c:v>
                </c:pt>
                <c:pt idx="1642">
                  <c:v>5.7211334000000003E-2</c:v>
                </c:pt>
                <c:pt idx="1643">
                  <c:v>5.1368958999999999E-2</c:v>
                </c:pt>
                <c:pt idx="1644">
                  <c:v>4.3940915999999997E-2</c:v>
                </c:pt>
                <c:pt idx="1645">
                  <c:v>5.2026457999999998E-2</c:v>
                </c:pt>
                <c:pt idx="1646">
                  <c:v>5.1917334000000002E-2</c:v>
                </c:pt>
                <c:pt idx="1647">
                  <c:v>4.8684417000000001E-2</c:v>
                </c:pt>
                <c:pt idx="1648">
                  <c:v>5.2015791999999998E-2</c:v>
                </c:pt>
                <c:pt idx="1649">
                  <c:v>5.0184959000000001E-2</c:v>
                </c:pt>
                <c:pt idx="1650">
                  <c:v>5.0826375E-2</c:v>
                </c:pt>
                <c:pt idx="1651">
                  <c:v>4.4918541999999999E-2</c:v>
                </c:pt>
                <c:pt idx="1652">
                  <c:v>5.112775E-2</c:v>
                </c:pt>
                <c:pt idx="1653">
                  <c:v>5.2113708000000002E-2</c:v>
                </c:pt>
                <c:pt idx="1654">
                  <c:v>4.5774792000000002E-2</c:v>
                </c:pt>
                <c:pt idx="1655">
                  <c:v>5.0270041000000001E-2</c:v>
                </c:pt>
                <c:pt idx="1656">
                  <c:v>5.2128542E-2</c:v>
                </c:pt>
                <c:pt idx="1657">
                  <c:v>4.5796042000000002E-2</c:v>
                </c:pt>
                <c:pt idx="1658">
                  <c:v>5.3273542E-2</c:v>
                </c:pt>
                <c:pt idx="1659">
                  <c:v>4.9748832999999999E-2</c:v>
                </c:pt>
                <c:pt idx="1660">
                  <c:v>5.0257125E-2</c:v>
                </c:pt>
                <c:pt idx="1661">
                  <c:v>4.8284415999999997E-2</c:v>
                </c:pt>
                <c:pt idx="1662">
                  <c:v>4.9190499999999998E-2</c:v>
                </c:pt>
                <c:pt idx="1663">
                  <c:v>5.0786249999999998E-2</c:v>
                </c:pt>
                <c:pt idx="1664">
                  <c:v>4.6182666999999997E-2</c:v>
                </c:pt>
                <c:pt idx="1665">
                  <c:v>5.5465458000000002E-2</c:v>
                </c:pt>
                <c:pt idx="1666">
                  <c:v>5.1675541999999998E-2</c:v>
                </c:pt>
                <c:pt idx="1667">
                  <c:v>4.5453874999999998E-2</c:v>
                </c:pt>
                <c:pt idx="1668">
                  <c:v>5.6002625E-2</c:v>
                </c:pt>
                <c:pt idx="1669">
                  <c:v>6.5326042000000001E-2</c:v>
                </c:pt>
                <c:pt idx="1670">
                  <c:v>4.8560290999999998E-2</c:v>
                </c:pt>
                <c:pt idx="1671">
                  <c:v>5.4870792000000002E-2</c:v>
                </c:pt>
                <c:pt idx="1672">
                  <c:v>5.2819041999999997E-2</c:v>
                </c:pt>
                <c:pt idx="1673">
                  <c:v>4.6360541999999998E-2</c:v>
                </c:pt>
                <c:pt idx="1674">
                  <c:v>5.5679459000000001E-2</c:v>
                </c:pt>
                <c:pt idx="1675">
                  <c:v>6.0751458000000001E-2</c:v>
                </c:pt>
                <c:pt idx="1676">
                  <c:v>5.4890083999999999E-2</c:v>
                </c:pt>
                <c:pt idx="1677">
                  <c:v>6.0244833999999997E-2</c:v>
                </c:pt>
                <c:pt idx="1678">
                  <c:v>5.0134749999999999E-2</c:v>
                </c:pt>
                <c:pt idx="1679">
                  <c:v>4.6920542000000003E-2</c:v>
                </c:pt>
                <c:pt idx="1680">
                  <c:v>5.4029332999999999E-2</c:v>
                </c:pt>
                <c:pt idx="1681">
                  <c:v>5.0081832999999999E-2</c:v>
                </c:pt>
                <c:pt idx="1682">
                  <c:v>5.0077708999999998E-2</c:v>
                </c:pt>
                <c:pt idx="1683">
                  <c:v>4.9077625E-2</c:v>
                </c:pt>
                <c:pt idx="1684">
                  <c:v>5.7017499999999999E-2</c:v>
                </c:pt>
                <c:pt idx="1685">
                  <c:v>4.8154041000000002E-2</c:v>
                </c:pt>
                <c:pt idx="1686">
                  <c:v>4.5982250000000002E-2</c:v>
                </c:pt>
                <c:pt idx="1687">
                  <c:v>5.1111125E-2</c:v>
                </c:pt>
                <c:pt idx="1688">
                  <c:v>5.8347707999999998E-2</c:v>
                </c:pt>
                <c:pt idx="1689">
                  <c:v>4.4707541000000003E-2</c:v>
                </c:pt>
                <c:pt idx="1690">
                  <c:v>5.1554500000000003E-2</c:v>
                </c:pt>
                <c:pt idx="1691">
                  <c:v>4.9621791999999998E-2</c:v>
                </c:pt>
                <c:pt idx="1692">
                  <c:v>4.7373499999999999E-2</c:v>
                </c:pt>
                <c:pt idx="1693">
                  <c:v>5.1285875000000002E-2</c:v>
                </c:pt>
                <c:pt idx="1694">
                  <c:v>4.9694707999999997E-2</c:v>
                </c:pt>
                <c:pt idx="1695">
                  <c:v>4.9936624999999998E-2</c:v>
                </c:pt>
                <c:pt idx="1696">
                  <c:v>4.7192916000000001E-2</c:v>
                </c:pt>
                <c:pt idx="1697">
                  <c:v>5.2420292E-2</c:v>
                </c:pt>
                <c:pt idx="1698">
                  <c:v>5.5058084E-2</c:v>
                </c:pt>
                <c:pt idx="1699">
                  <c:v>5.583225E-2</c:v>
                </c:pt>
                <c:pt idx="1700">
                  <c:v>5.3623749999999998E-2</c:v>
                </c:pt>
                <c:pt idx="1701">
                  <c:v>5.0530334000000003E-2</c:v>
                </c:pt>
                <c:pt idx="1702">
                  <c:v>4.663175E-2</c:v>
                </c:pt>
                <c:pt idx="1703">
                  <c:v>5.4921207999999999E-2</c:v>
                </c:pt>
                <c:pt idx="1704">
                  <c:v>5.2086958000000003E-2</c:v>
                </c:pt>
                <c:pt idx="1705">
                  <c:v>4.7340500000000001E-2</c:v>
                </c:pt>
                <c:pt idx="1706">
                  <c:v>5.6507124999999998E-2</c:v>
                </c:pt>
                <c:pt idx="1707">
                  <c:v>5.3525457999999998E-2</c:v>
                </c:pt>
                <c:pt idx="1708">
                  <c:v>4.7734749999999999E-2</c:v>
                </c:pt>
                <c:pt idx="1709">
                  <c:v>4.9962083999999997E-2</c:v>
                </c:pt>
                <c:pt idx="1710">
                  <c:v>5.09065E-2</c:v>
                </c:pt>
                <c:pt idx="1711">
                  <c:v>4.8477041999999998E-2</c:v>
                </c:pt>
                <c:pt idx="1712">
                  <c:v>4.8052375000000001E-2</c:v>
                </c:pt>
                <c:pt idx="1713">
                  <c:v>4.9591792000000003E-2</c:v>
                </c:pt>
                <c:pt idx="1714">
                  <c:v>4.9672792E-2</c:v>
                </c:pt>
                <c:pt idx="1715">
                  <c:v>4.4155541E-2</c:v>
                </c:pt>
                <c:pt idx="1716">
                  <c:v>5.4078167000000003E-2</c:v>
                </c:pt>
                <c:pt idx="1717">
                  <c:v>6.4326042E-2</c:v>
                </c:pt>
                <c:pt idx="1718">
                  <c:v>4.5298667000000001E-2</c:v>
                </c:pt>
                <c:pt idx="1719">
                  <c:v>5.3124290999999997E-2</c:v>
                </c:pt>
                <c:pt idx="1720">
                  <c:v>5.2161625000000003E-2</c:v>
                </c:pt>
                <c:pt idx="1721">
                  <c:v>4.7584708000000003E-2</c:v>
                </c:pt>
                <c:pt idx="1722">
                  <c:v>5.1161749999999999E-2</c:v>
                </c:pt>
                <c:pt idx="1723">
                  <c:v>5.0278000000000003E-2</c:v>
                </c:pt>
                <c:pt idx="1724">
                  <c:v>5.073975E-2</c:v>
                </c:pt>
                <c:pt idx="1725">
                  <c:v>4.5604499999999999E-2</c:v>
                </c:pt>
                <c:pt idx="1726">
                  <c:v>5.5593957999999999E-2</c:v>
                </c:pt>
                <c:pt idx="1727">
                  <c:v>5.1610041000000002E-2</c:v>
                </c:pt>
                <c:pt idx="1728">
                  <c:v>4.5533583000000002E-2</c:v>
                </c:pt>
                <c:pt idx="1729">
                  <c:v>5.3719625E-2</c:v>
                </c:pt>
                <c:pt idx="1730">
                  <c:v>5.1244125000000001E-2</c:v>
                </c:pt>
                <c:pt idx="1731">
                  <c:v>4.6210042E-2</c:v>
                </c:pt>
                <c:pt idx="1732">
                  <c:v>5.3357416999999997E-2</c:v>
                </c:pt>
                <c:pt idx="1733">
                  <c:v>4.9499458000000003E-2</c:v>
                </c:pt>
                <c:pt idx="1734">
                  <c:v>4.8742458000000002E-2</c:v>
                </c:pt>
                <c:pt idx="1735">
                  <c:v>5.2307208000000001E-2</c:v>
                </c:pt>
                <c:pt idx="1736">
                  <c:v>5.1753291E-2</c:v>
                </c:pt>
                <c:pt idx="1737">
                  <c:v>5.5792500000000002E-2</c:v>
                </c:pt>
                <c:pt idx="1738">
                  <c:v>4.7466624999999998E-2</c:v>
                </c:pt>
                <c:pt idx="1739">
                  <c:v>4.9569750000000003E-2</c:v>
                </c:pt>
                <c:pt idx="1740">
                  <c:v>5.1866583000000001E-2</c:v>
                </c:pt>
                <c:pt idx="1741">
                  <c:v>4.6754125000000001E-2</c:v>
                </c:pt>
                <c:pt idx="1742">
                  <c:v>5.4045291000000002E-2</c:v>
                </c:pt>
                <c:pt idx="1743">
                  <c:v>4.9178040999999999E-2</c:v>
                </c:pt>
                <c:pt idx="1744">
                  <c:v>4.836025E-2</c:v>
                </c:pt>
                <c:pt idx="1745">
                  <c:v>5.4010750000000003E-2</c:v>
                </c:pt>
                <c:pt idx="1746">
                  <c:v>5.0390917E-2</c:v>
                </c:pt>
                <c:pt idx="1747">
                  <c:v>5.0275582999999999E-2</c:v>
                </c:pt>
                <c:pt idx="1748">
                  <c:v>5.0512541000000001E-2</c:v>
                </c:pt>
                <c:pt idx="1749">
                  <c:v>5.5318708000000001E-2</c:v>
                </c:pt>
                <c:pt idx="1750">
                  <c:v>4.7605542000000001E-2</c:v>
                </c:pt>
                <c:pt idx="1751">
                  <c:v>5.3014958000000001E-2</c:v>
                </c:pt>
                <c:pt idx="1752">
                  <c:v>5.0013416999999998E-2</c:v>
                </c:pt>
                <c:pt idx="1753">
                  <c:v>5.0128167000000001E-2</c:v>
                </c:pt>
                <c:pt idx="1754">
                  <c:v>5.3854958000000001E-2</c:v>
                </c:pt>
                <c:pt idx="1755">
                  <c:v>6.2306541999999999E-2</c:v>
                </c:pt>
                <c:pt idx="1756">
                  <c:v>6.4758999999999997E-2</c:v>
                </c:pt>
                <c:pt idx="1757">
                  <c:v>5.3202874999999997E-2</c:v>
                </c:pt>
                <c:pt idx="1758">
                  <c:v>5.6492750000000001E-2</c:v>
                </c:pt>
                <c:pt idx="1759">
                  <c:v>4.7236374999999997E-2</c:v>
                </c:pt>
                <c:pt idx="1760">
                  <c:v>5.41605E-2</c:v>
                </c:pt>
                <c:pt idx="1761">
                  <c:v>6.4546249999999999E-2</c:v>
                </c:pt>
                <c:pt idx="1762">
                  <c:v>4.8192958000000001E-2</c:v>
                </c:pt>
                <c:pt idx="1763">
                  <c:v>5.3000541999999998E-2</c:v>
                </c:pt>
                <c:pt idx="1764">
                  <c:v>4.9954291999999997E-2</c:v>
                </c:pt>
                <c:pt idx="1765">
                  <c:v>4.8613917E-2</c:v>
                </c:pt>
                <c:pt idx="1766">
                  <c:v>4.5685999999999997E-2</c:v>
                </c:pt>
                <c:pt idx="1767">
                  <c:v>5.2260958000000003E-2</c:v>
                </c:pt>
                <c:pt idx="1768">
                  <c:v>4.9379041999999998E-2</c:v>
                </c:pt>
                <c:pt idx="1769">
                  <c:v>4.5768957999999998E-2</c:v>
                </c:pt>
                <c:pt idx="1770">
                  <c:v>5.2629624999999999E-2</c:v>
                </c:pt>
                <c:pt idx="1771">
                  <c:v>5.1296250000000002E-2</c:v>
                </c:pt>
                <c:pt idx="1772">
                  <c:v>4.6810875000000002E-2</c:v>
                </c:pt>
                <c:pt idx="1773">
                  <c:v>5.3130125E-2</c:v>
                </c:pt>
                <c:pt idx="1774">
                  <c:v>4.9728374999999998E-2</c:v>
                </c:pt>
                <c:pt idx="1775">
                  <c:v>4.9925084000000002E-2</c:v>
                </c:pt>
                <c:pt idx="1776">
                  <c:v>4.6510000000000003E-2</c:v>
                </c:pt>
                <c:pt idx="1777">
                  <c:v>5.9171291000000001E-2</c:v>
                </c:pt>
                <c:pt idx="1778">
                  <c:v>5.7359E-2</c:v>
                </c:pt>
                <c:pt idx="1779">
                  <c:v>5.4422540999999998E-2</c:v>
                </c:pt>
                <c:pt idx="1780">
                  <c:v>5.0275041999999999E-2</c:v>
                </c:pt>
                <c:pt idx="1781">
                  <c:v>4.8721250000000001E-2</c:v>
                </c:pt>
                <c:pt idx="1782">
                  <c:v>4.7837291999999997E-2</c:v>
                </c:pt>
                <c:pt idx="1783">
                  <c:v>5.3550832999999999E-2</c:v>
                </c:pt>
                <c:pt idx="1784">
                  <c:v>5.0358291999999999E-2</c:v>
                </c:pt>
                <c:pt idx="1785">
                  <c:v>4.536975E-2</c:v>
                </c:pt>
                <c:pt idx="1786">
                  <c:v>5.3003250000000002E-2</c:v>
                </c:pt>
                <c:pt idx="1787">
                  <c:v>5.1637875E-2</c:v>
                </c:pt>
                <c:pt idx="1788">
                  <c:v>4.8999000000000001E-2</c:v>
                </c:pt>
                <c:pt idx="1789">
                  <c:v>5.3492207999999999E-2</c:v>
                </c:pt>
                <c:pt idx="1790">
                  <c:v>5.0931708999999999E-2</c:v>
                </c:pt>
                <c:pt idx="1791">
                  <c:v>5.2331834000000001E-2</c:v>
                </c:pt>
                <c:pt idx="1792">
                  <c:v>4.701425E-2</c:v>
                </c:pt>
                <c:pt idx="1793">
                  <c:v>5.4774041000000002E-2</c:v>
                </c:pt>
                <c:pt idx="1794">
                  <c:v>6.3652209000000001E-2</c:v>
                </c:pt>
                <c:pt idx="1795">
                  <c:v>4.7071916999999998E-2</c:v>
                </c:pt>
                <c:pt idx="1796">
                  <c:v>5.0100875000000003E-2</c:v>
                </c:pt>
                <c:pt idx="1797">
                  <c:v>5.0567374999999998E-2</c:v>
                </c:pt>
                <c:pt idx="1798">
                  <c:v>4.4545542E-2</c:v>
                </c:pt>
                <c:pt idx="1799">
                  <c:v>5.3528291999999998E-2</c:v>
                </c:pt>
                <c:pt idx="1800">
                  <c:v>4.9690375000000002E-2</c:v>
                </c:pt>
                <c:pt idx="1801">
                  <c:v>4.6457417000000001E-2</c:v>
                </c:pt>
                <c:pt idx="1802">
                  <c:v>5.5202042E-2</c:v>
                </c:pt>
                <c:pt idx="1803">
                  <c:v>5.3174332999999997E-2</c:v>
                </c:pt>
                <c:pt idx="1804">
                  <c:v>5.3942249999999997E-2</c:v>
                </c:pt>
                <c:pt idx="1805">
                  <c:v>5.1636792000000001E-2</c:v>
                </c:pt>
                <c:pt idx="1806">
                  <c:v>5.0570249999999997E-2</c:v>
                </c:pt>
                <c:pt idx="1807">
                  <c:v>5.1247415999999997E-2</c:v>
                </c:pt>
                <c:pt idx="1808">
                  <c:v>4.5340041999999997E-2</c:v>
                </c:pt>
                <c:pt idx="1809">
                  <c:v>5.1398125000000003E-2</c:v>
                </c:pt>
                <c:pt idx="1810">
                  <c:v>4.9696499999999998E-2</c:v>
                </c:pt>
                <c:pt idx="1811">
                  <c:v>4.5149374999999999E-2</c:v>
                </c:pt>
                <c:pt idx="1812">
                  <c:v>5.3393666999999999E-2</c:v>
                </c:pt>
                <c:pt idx="1813">
                  <c:v>5.1205332999999999E-2</c:v>
                </c:pt>
                <c:pt idx="1814">
                  <c:v>4.8230874999999999E-2</c:v>
                </c:pt>
                <c:pt idx="1815">
                  <c:v>5.3680625000000003E-2</c:v>
                </c:pt>
                <c:pt idx="1816">
                  <c:v>4.9806666999999999E-2</c:v>
                </c:pt>
                <c:pt idx="1817">
                  <c:v>4.9597792000000002E-2</c:v>
                </c:pt>
                <c:pt idx="1818">
                  <c:v>4.6075499999999998E-2</c:v>
                </c:pt>
                <c:pt idx="1819">
                  <c:v>5.2381707999999999E-2</c:v>
                </c:pt>
                <c:pt idx="1820">
                  <c:v>5.3041375000000002E-2</c:v>
                </c:pt>
                <c:pt idx="1821">
                  <c:v>4.7928499999999999E-2</c:v>
                </c:pt>
                <c:pt idx="1822">
                  <c:v>5.5155415999999999E-2</c:v>
                </c:pt>
                <c:pt idx="1823">
                  <c:v>5.0965333000000002E-2</c:v>
                </c:pt>
                <c:pt idx="1824">
                  <c:v>4.7798709000000002E-2</c:v>
                </c:pt>
                <c:pt idx="1825">
                  <c:v>6.8113459000000001E-2</c:v>
                </c:pt>
                <c:pt idx="1826">
                  <c:v>5.4098541999999999E-2</c:v>
                </c:pt>
                <c:pt idx="1827">
                  <c:v>4.5191374999999999E-2</c:v>
                </c:pt>
                <c:pt idx="1828">
                  <c:v>5.5139459000000002E-2</c:v>
                </c:pt>
                <c:pt idx="1829">
                  <c:v>5.0372124999999997E-2</c:v>
                </c:pt>
                <c:pt idx="1830">
                  <c:v>4.8001916999999998E-2</c:v>
                </c:pt>
                <c:pt idx="1831">
                  <c:v>5.3107291000000001E-2</c:v>
                </c:pt>
                <c:pt idx="1832">
                  <c:v>5.1072082999999997E-2</c:v>
                </c:pt>
                <c:pt idx="1833">
                  <c:v>4.9687250000000002E-2</c:v>
                </c:pt>
                <c:pt idx="1834">
                  <c:v>5.9708499999999998E-2</c:v>
                </c:pt>
                <c:pt idx="1835">
                  <c:v>6.3035375000000005E-2</c:v>
                </c:pt>
                <c:pt idx="1836">
                  <c:v>5.4972708000000002E-2</c:v>
                </c:pt>
                <c:pt idx="1837">
                  <c:v>5.4596708000000001E-2</c:v>
                </c:pt>
                <c:pt idx="1838">
                  <c:v>5.1042334000000002E-2</c:v>
                </c:pt>
                <c:pt idx="1839">
                  <c:v>5.0210999999999999E-2</c:v>
                </c:pt>
                <c:pt idx="1840">
                  <c:v>4.9564875000000001E-2</c:v>
                </c:pt>
                <c:pt idx="1841">
                  <c:v>5.0539083999999998E-2</c:v>
                </c:pt>
                <c:pt idx="1842">
                  <c:v>4.9275167000000002E-2</c:v>
                </c:pt>
                <c:pt idx="1843">
                  <c:v>4.6744374999999998E-2</c:v>
                </c:pt>
                <c:pt idx="1844">
                  <c:v>5.2874666000000001E-2</c:v>
                </c:pt>
                <c:pt idx="1845">
                  <c:v>5.2936333000000002E-2</c:v>
                </c:pt>
                <c:pt idx="1846">
                  <c:v>4.6761375000000001E-2</c:v>
                </c:pt>
                <c:pt idx="1847">
                  <c:v>5.6437124999999998E-2</c:v>
                </c:pt>
                <c:pt idx="1848">
                  <c:v>5.6511875000000003E-2</c:v>
                </c:pt>
                <c:pt idx="1849">
                  <c:v>4.8714208000000002E-2</c:v>
                </c:pt>
                <c:pt idx="1850">
                  <c:v>5.6441625000000002E-2</c:v>
                </c:pt>
                <c:pt idx="1851">
                  <c:v>5.1667625000000002E-2</c:v>
                </c:pt>
                <c:pt idx="1852">
                  <c:v>5.3191500000000003E-2</c:v>
                </c:pt>
                <c:pt idx="1853">
                  <c:v>6.3545875000000002E-2</c:v>
                </c:pt>
                <c:pt idx="1854">
                  <c:v>5.81985E-2</c:v>
                </c:pt>
                <c:pt idx="1855">
                  <c:v>5.6018834000000003E-2</c:v>
                </c:pt>
                <c:pt idx="1856">
                  <c:v>6.1136166999999998E-2</c:v>
                </c:pt>
                <c:pt idx="1857">
                  <c:v>5.3150500000000003E-2</c:v>
                </c:pt>
                <c:pt idx="1858">
                  <c:v>4.7768583000000003E-2</c:v>
                </c:pt>
                <c:pt idx="1859">
                  <c:v>5.5602958000000001E-2</c:v>
                </c:pt>
                <c:pt idx="1860">
                  <c:v>5.3555458E-2</c:v>
                </c:pt>
                <c:pt idx="1861">
                  <c:v>5.0324000000000001E-2</c:v>
                </c:pt>
                <c:pt idx="1862">
                  <c:v>5.2547416999999999E-2</c:v>
                </c:pt>
                <c:pt idx="1863">
                  <c:v>5.20305E-2</c:v>
                </c:pt>
                <c:pt idx="1864">
                  <c:v>5.2887707999999999E-2</c:v>
                </c:pt>
                <c:pt idx="1865">
                  <c:v>5.1327833000000003E-2</c:v>
                </c:pt>
                <c:pt idx="1866">
                  <c:v>6.5523959000000007E-2</c:v>
                </c:pt>
                <c:pt idx="1867">
                  <c:v>5.0782083999999998E-2</c:v>
                </c:pt>
                <c:pt idx="1868">
                  <c:v>4.6297125000000001E-2</c:v>
                </c:pt>
                <c:pt idx="1869">
                  <c:v>5.5016707999999998E-2</c:v>
                </c:pt>
                <c:pt idx="1870">
                  <c:v>5.221775E-2</c:v>
                </c:pt>
                <c:pt idx="1871">
                  <c:v>4.7960292000000002E-2</c:v>
                </c:pt>
                <c:pt idx="1872">
                  <c:v>5.1065083999999997E-2</c:v>
                </c:pt>
                <c:pt idx="1873">
                  <c:v>5.1167292000000003E-2</c:v>
                </c:pt>
                <c:pt idx="1874">
                  <c:v>4.6565000000000002E-2</c:v>
                </c:pt>
                <c:pt idx="1875">
                  <c:v>5.5800209000000003E-2</c:v>
                </c:pt>
                <c:pt idx="1876">
                  <c:v>5.1386415999999997E-2</c:v>
                </c:pt>
                <c:pt idx="1877">
                  <c:v>4.8867500000000001E-2</c:v>
                </c:pt>
                <c:pt idx="1878">
                  <c:v>5.6407791999999998E-2</c:v>
                </c:pt>
                <c:pt idx="1879">
                  <c:v>5.1011458000000003E-2</c:v>
                </c:pt>
                <c:pt idx="1880">
                  <c:v>4.9510458E-2</c:v>
                </c:pt>
                <c:pt idx="1881">
                  <c:v>5.0633375000000001E-2</c:v>
                </c:pt>
                <c:pt idx="1882">
                  <c:v>4.8827875E-2</c:v>
                </c:pt>
                <c:pt idx="1883">
                  <c:v>5.0219417000000002E-2</c:v>
                </c:pt>
                <c:pt idx="1884">
                  <c:v>4.4953750000000001E-2</c:v>
                </c:pt>
                <c:pt idx="1885">
                  <c:v>5.5465333999999998E-2</c:v>
                </c:pt>
                <c:pt idx="1886">
                  <c:v>5.0357290999999998E-2</c:v>
                </c:pt>
                <c:pt idx="1887">
                  <c:v>4.7101875000000001E-2</c:v>
                </c:pt>
                <c:pt idx="1888">
                  <c:v>5.6406167E-2</c:v>
                </c:pt>
                <c:pt idx="1889">
                  <c:v>5.0871458000000001E-2</c:v>
                </c:pt>
                <c:pt idx="1890">
                  <c:v>4.9796750000000001E-2</c:v>
                </c:pt>
                <c:pt idx="1891">
                  <c:v>5.5977791999999998E-2</c:v>
                </c:pt>
                <c:pt idx="1892">
                  <c:v>5.1515708E-2</c:v>
                </c:pt>
                <c:pt idx="1893">
                  <c:v>5.2442457999999997E-2</c:v>
                </c:pt>
                <c:pt idx="1894">
                  <c:v>4.9669875000000002E-2</c:v>
                </c:pt>
                <c:pt idx="1895">
                  <c:v>8.5068000000000005E-2</c:v>
                </c:pt>
                <c:pt idx="1896">
                  <c:v>4.9165833999999999E-2</c:v>
                </c:pt>
                <c:pt idx="1897">
                  <c:v>5.5811832999999998E-2</c:v>
                </c:pt>
                <c:pt idx="1898">
                  <c:v>5.1754041000000001E-2</c:v>
                </c:pt>
                <c:pt idx="1899">
                  <c:v>5.1835541999999998E-2</c:v>
                </c:pt>
                <c:pt idx="1900">
                  <c:v>6.1272667000000003E-2</c:v>
                </c:pt>
                <c:pt idx="1901">
                  <c:v>5.4951832999999999E-2</c:v>
                </c:pt>
                <c:pt idx="1902">
                  <c:v>5.0246375000000003E-2</c:v>
                </c:pt>
                <c:pt idx="1903">
                  <c:v>5.1698500000000001E-2</c:v>
                </c:pt>
                <c:pt idx="1904">
                  <c:v>4.8859833999999998E-2</c:v>
                </c:pt>
                <c:pt idx="1905">
                  <c:v>4.7769583999999997E-2</c:v>
                </c:pt>
                <c:pt idx="1906">
                  <c:v>5.4367249999999999E-2</c:v>
                </c:pt>
                <c:pt idx="1907">
                  <c:v>5.1831250000000002E-2</c:v>
                </c:pt>
                <c:pt idx="1908">
                  <c:v>4.7377625E-2</c:v>
                </c:pt>
                <c:pt idx="1909">
                  <c:v>5.1883749999999999E-2</c:v>
                </c:pt>
                <c:pt idx="1910">
                  <c:v>5.1854083000000002E-2</c:v>
                </c:pt>
                <c:pt idx="1911">
                  <c:v>5.7011541999999998E-2</c:v>
                </c:pt>
                <c:pt idx="1912">
                  <c:v>6.5839499999999995E-2</c:v>
                </c:pt>
                <c:pt idx="1913">
                  <c:v>5.8109958000000003E-2</c:v>
                </c:pt>
                <c:pt idx="1914">
                  <c:v>5.2244917000000002E-2</c:v>
                </c:pt>
                <c:pt idx="1915">
                  <c:v>5.4141083E-2</c:v>
                </c:pt>
                <c:pt idx="1916">
                  <c:v>5.0045583999999997E-2</c:v>
                </c:pt>
                <c:pt idx="1917">
                  <c:v>5.0471834E-2</c:v>
                </c:pt>
                <c:pt idx="1918">
                  <c:v>4.8329499999999997E-2</c:v>
                </c:pt>
                <c:pt idx="1919">
                  <c:v>5.2451667E-2</c:v>
                </c:pt>
                <c:pt idx="1920">
                  <c:v>5.173875E-2</c:v>
                </c:pt>
                <c:pt idx="1921">
                  <c:v>4.8006082999999998E-2</c:v>
                </c:pt>
                <c:pt idx="1922">
                  <c:v>5.4979666000000003E-2</c:v>
                </c:pt>
                <c:pt idx="1923">
                  <c:v>5.2441959000000003E-2</c:v>
                </c:pt>
                <c:pt idx="1924">
                  <c:v>4.5947000000000002E-2</c:v>
                </c:pt>
                <c:pt idx="1925">
                  <c:v>5.4034249999999999E-2</c:v>
                </c:pt>
                <c:pt idx="1926">
                  <c:v>5.2784790999999998E-2</c:v>
                </c:pt>
                <c:pt idx="1927">
                  <c:v>5.2426208000000002E-2</c:v>
                </c:pt>
                <c:pt idx="1928">
                  <c:v>5.3625625000000003E-2</c:v>
                </c:pt>
                <c:pt idx="1929">
                  <c:v>5.1830666999999997E-2</c:v>
                </c:pt>
                <c:pt idx="1930">
                  <c:v>5.0605875000000002E-2</c:v>
                </c:pt>
                <c:pt idx="1931">
                  <c:v>4.8285500000000002E-2</c:v>
                </c:pt>
                <c:pt idx="1932">
                  <c:v>5.1598208E-2</c:v>
                </c:pt>
                <c:pt idx="1933">
                  <c:v>5.0895000000000003E-2</c:v>
                </c:pt>
                <c:pt idx="1934">
                  <c:v>4.9036457999999998E-2</c:v>
                </c:pt>
                <c:pt idx="1935">
                  <c:v>5.5445665999999998E-2</c:v>
                </c:pt>
                <c:pt idx="1936">
                  <c:v>5.1547957999999998E-2</c:v>
                </c:pt>
                <c:pt idx="1937">
                  <c:v>4.8865375000000003E-2</c:v>
                </c:pt>
                <c:pt idx="1938">
                  <c:v>5.1663417000000003E-2</c:v>
                </c:pt>
                <c:pt idx="1939">
                  <c:v>5.2306084000000003E-2</c:v>
                </c:pt>
                <c:pt idx="1940">
                  <c:v>4.9111500000000002E-2</c:v>
                </c:pt>
                <c:pt idx="1941">
                  <c:v>5.3481666999999997E-2</c:v>
                </c:pt>
                <c:pt idx="1942">
                  <c:v>5.2299916000000002E-2</c:v>
                </c:pt>
                <c:pt idx="1943">
                  <c:v>4.6612500000000001E-2</c:v>
                </c:pt>
                <c:pt idx="1944">
                  <c:v>5.5682666999999998E-2</c:v>
                </c:pt>
                <c:pt idx="1945">
                  <c:v>5.3368667000000002E-2</c:v>
                </c:pt>
                <c:pt idx="1946">
                  <c:v>4.7432542000000001E-2</c:v>
                </c:pt>
                <c:pt idx="1947">
                  <c:v>5.7777292000000001E-2</c:v>
                </c:pt>
                <c:pt idx="1948">
                  <c:v>5.1906000000000001E-2</c:v>
                </c:pt>
                <c:pt idx="1949">
                  <c:v>5.2160499999999999E-2</c:v>
                </c:pt>
                <c:pt idx="1950">
                  <c:v>5.3177500000000003E-2</c:v>
                </c:pt>
                <c:pt idx="1951">
                  <c:v>5.2205791000000001E-2</c:v>
                </c:pt>
                <c:pt idx="1952">
                  <c:v>4.9301875000000002E-2</c:v>
                </c:pt>
                <c:pt idx="1953">
                  <c:v>4.9165209000000001E-2</c:v>
                </c:pt>
                <c:pt idx="1954">
                  <c:v>5.1431458999999999E-2</c:v>
                </c:pt>
                <c:pt idx="1955">
                  <c:v>5.2391958000000002E-2</c:v>
                </c:pt>
                <c:pt idx="1956">
                  <c:v>4.7205707999999999E-2</c:v>
                </c:pt>
                <c:pt idx="1957">
                  <c:v>5.3998125000000001E-2</c:v>
                </c:pt>
                <c:pt idx="1958">
                  <c:v>5.1872583E-2</c:v>
                </c:pt>
                <c:pt idx="1959">
                  <c:v>4.6249875000000003E-2</c:v>
                </c:pt>
                <c:pt idx="1960">
                  <c:v>5.4508333999999999E-2</c:v>
                </c:pt>
                <c:pt idx="1961">
                  <c:v>5.5944959000000002E-2</c:v>
                </c:pt>
                <c:pt idx="1962">
                  <c:v>4.8716083E-2</c:v>
                </c:pt>
                <c:pt idx="1963">
                  <c:v>5.6941958000000001E-2</c:v>
                </c:pt>
                <c:pt idx="1964">
                  <c:v>5.205125E-2</c:v>
                </c:pt>
                <c:pt idx="1965">
                  <c:v>4.9388792000000001E-2</c:v>
                </c:pt>
                <c:pt idx="1966">
                  <c:v>5.5913625000000002E-2</c:v>
                </c:pt>
                <c:pt idx="1967">
                  <c:v>5.1476833E-2</c:v>
                </c:pt>
                <c:pt idx="1968">
                  <c:v>4.8980665999999999E-2</c:v>
                </c:pt>
                <c:pt idx="1969">
                  <c:v>5.3785959000000001E-2</c:v>
                </c:pt>
                <c:pt idx="1970">
                  <c:v>5.1286249999999999E-2</c:v>
                </c:pt>
                <c:pt idx="1971">
                  <c:v>5.1283416999999998E-2</c:v>
                </c:pt>
                <c:pt idx="1972">
                  <c:v>5.1282124999999998E-2</c:v>
                </c:pt>
                <c:pt idx="1973">
                  <c:v>5.0555458999999997E-2</c:v>
                </c:pt>
                <c:pt idx="1974">
                  <c:v>5.2013583000000002E-2</c:v>
                </c:pt>
                <c:pt idx="1975">
                  <c:v>5.0168917E-2</c:v>
                </c:pt>
                <c:pt idx="1976">
                  <c:v>5.3398250000000001E-2</c:v>
                </c:pt>
                <c:pt idx="1977">
                  <c:v>5.2850416999999997E-2</c:v>
                </c:pt>
                <c:pt idx="1978">
                  <c:v>4.7139958000000003E-2</c:v>
                </c:pt>
                <c:pt idx="1979">
                  <c:v>5.6503833000000003E-2</c:v>
                </c:pt>
                <c:pt idx="1980">
                  <c:v>5.3940415999999998E-2</c:v>
                </c:pt>
                <c:pt idx="1981">
                  <c:v>4.7894875000000003E-2</c:v>
                </c:pt>
                <c:pt idx="1982">
                  <c:v>5.3909625000000003E-2</c:v>
                </c:pt>
                <c:pt idx="1983">
                  <c:v>5.1908166999999998E-2</c:v>
                </c:pt>
                <c:pt idx="1984">
                  <c:v>5.0412499999999999E-2</c:v>
                </c:pt>
                <c:pt idx="1985">
                  <c:v>5.0465707999999998E-2</c:v>
                </c:pt>
                <c:pt idx="1986">
                  <c:v>5.2223375000000002E-2</c:v>
                </c:pt>
                <c:pt idx="1987">
                  <c:v>5.7494125E-2</c:v>
                </c:pt>
                <c:pt idx="1988">
                  <c:v>5.9159957999999999E-2</c:v>
                </c:pt>
                <c:pt idx="1989">
                  <c:v>6.7512209000000004E-2</c:v>
                </c:pt>
                <c:pt idx="1990">
                  <c:v>7.3496541999999998E-2</c:v>
                </c:pt>
                <c:pt idx="1991">
                  <c:v>5.8801666000000002E-2</c:v>
                </c:pt>
                <c:pt idx="1992">
                  <c:v>6.1132208E-2</c:v>
                </c:pt>
                <c:pt idx="1993">
                  <c:v>6.1453791000000001E-2</c:v>
                </c:pt>
                <c:pt idx="1994">
                  <c:v>5.2447167000000003E-2</c:v>
                </c:pt>
                <c:pt idx="1995">
                  <c:v>5.5158417000000001E-2</c:v>
                </c:pt>
                <c:pt idx="1996">
                  <c:v>4.9295917000000002E-2</c:v>
                </c:pt>
                <c:pt idx="1997">
                  <c:v>5.4125916000000003E-2</c:v>
                </c:pt>
                <c:pt idx="1998">
                  <c:v>5.1815374999999997E-2</c:v>
                </c:pt>
                <c:pt idx="1999">
                  <c:v>4.8347666999999997E-2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51-4EC5-B905-3D72A2DE0E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32779088"/>
        <c:axId val="1732780048"/>
      </c:lineChart>
      <c:catAx>
        <c:axId val="17327790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2780048"/>
        <c:crosses val="autoZero"/>
        <c:auto val="1"/>
        <c:lblAlgn val="ctr"/>
        <c:lblOffset val="100"/>
        <c:noMultiLvlLbl val="0"/>
      </c:catAx>
      <c:valAx>
        <c:axId val="173278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2779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/>
              <a:t>Pipeline</a:t>
            </a:r>
            <a:r>
              <a:rPr lang="en-US" altLang="zh-TW" sz="2400" baseline="0"/>
              <a:t> Search</a:t>
            </a:r>
            <a:endParaRPr lang="zh-TW" alt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Times'!$I$1</c:f>
              <c:strCache>
                <c:ptCount val="1"/>
                <c:pt idx="0">
                  <c:v>Total Processing Time (mac) (s)</c:v>
                </c:pt>
              </c:strCache>
            </c:strRef>
          </c:tx>
          <c:spPr>
            <a:ln w="28575" cap="rnd">
              <a:solidFill>
                <a:srgbClr val="B76E79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Times'!$I$2:$I$2001</c:f>
              <c:numCache>
                <c:formatCode>General</c:formatCode>
                <c:ptCount val="2000"/>
                <c:pt idx="0">
                  <c:v>1.71095E-2</c:v>
                </c:pt>
                <c:pt idx="1">
                  <c:v>4.1459160000000004E-3</c:v>
                </c:pt>
                <c:pt idx="2">
                  <c:v>3.0951659999999999E-3</c:v>
                </c:pt>
                <c:pt idx="3">
                  <c:v>3.6469580000000001E-3</c:v>
                </c:pt>
                <c:pt idx="4">
                  <c:v>2.5249589999999998E-3</c:v>
                </c:pt>
                <c:pt idx="5">
                  <c:v>9.2200839999999999E-3</c:v>
                </c:pt>
                <c:pt idx="6">
                  <c:v>1.2160707999999999E-2</c:v>
                </c:pt>
                <c:pt idx="7">
                  <c:v>9.1127499999999993E-3</c:v>
                </c:pt>
                <c:pt idx="8">
                  <c:v>7.8489170000000004E-3</c:v>
                </c:pt>
                <c:pt idx="9">
                  <c:v>2.8203583000000001E-2</c:v>
                </c:pt>
                <c:pt idx="10">
                  <c:v>1.0481292E-2</c:v>
                </c:pt>
                <c:pt idx="11">
                  <c:v>3.16125E-3</c:v>
                </c:pt>
                <c:pt idx="12">
                  <c:v>3.3012079999999999E-3</c:v>
                </c:pt>
                <c:pt idx="13">
                  <c:v>8.0730420000000008E-3</c:v>
                </c:pt>
                <c:pt idx="14">
                  <c:v>5.1962909999999996E-3</c:v>
                </c:pt>
                <c:pt idx="15">
                  <c:v>3.2272500000000001E-3</c:v>
                </c:pt>
                <c:pt idx="16">
                  <c:v>4.6273750000000004E-3</c:v>
                </c:pt>
                <c:pt idx="17">
                  <c:v>2.3508330000000001E-3</c:v>
                </c:pt>
                <c:pt idx="18">
                  <c:v>4.1844170000000002E-3</c:v>
                </c:pt>
                <c:pt idx="19">
                  <c:v>6.0653749999999996E-3</c:v>
                </c:pt>
                <c:pt idx="20">
                  <c:v>4.6853750000000003E-3</c:v>
                </c:pt>
                <c:pt idx="21">
                  <c:v>4.5440000000000003E-3</c:v>
                </c:pt>
                <c:pt idx="22">
                  <c:v>3.3727079999999999E-3</c:v>
                </c:pt>
                <c:pt idx="23">
                  <c:v>3.4361249999999999E-3</c:v>
                </c:pt>
                <c:pt idx="24">
                  <c:v>2.155625E-3</c:v>
                </c:pt>
                <c:pt idx="25">
                  <c:v>1.8222500000000001E-3</c:v>
                </c:pt>
                <c:pt idx="26">
                  <c:v>2.394583E-3</c:v>
                </c:pt>
                <c:pt idx="27">
                  <c:v>1.853209E-3</c:v>
                </c:pt>
                <c:pt idx="28">
                  <c:v>1.8621250000000001E-3</c:v>
                </c:pt>
                <c:pt idx="29">
                  <c:v>1.6407500000000001E-3</c:v>
                </c:pt>
                <c:pt idx="30">
                  <c:v>1.7277499999999999E-3</c:v>
                </c:pt>
                <c:pt idx="31">
                  <c:v>2.3362080000000002E-3</c:v>
                </c:pt>
                <c:pt idx="32">
                  <c:v>2.8592079999999998E-3</c:v>
                </c:pt>
                <c:pt idx="33">
                  <c:v>3.1918329999999998E-3</c:v>
                </c:pt>
                <c:pt idx="34">
                  <c:v>3.0542080000000001E-3</c:v>
                </c:pt>
                <c:pt idx="35">
                  <c:v>2.502542E-3</c:v>
                </c:pt>
                <c:pt idx="36">
                  <c:v>1.9415000000000001E-3</c:v>
                </c:pt>
                <c:pt idx="37">
                  <c:v>1.862708E-3</c:v>
                </c:pt>
                <c:pt idx="38">
                  <c:v>1.9010419999999999E-3</c:v>
                </c:pt>
                <c:pt idx="39">
                  <c:v>2.1939170000000001E-3</c:v>
                </c:pt>
                <c:pt idx="40">
                  <c:v>1.7505419999999999E-3</c:v>
                </c:pt>
                <c:pt idx="41">
                  <c:v>1.9905000000000001E-3</c:v>
                </c:pt>
                <c:pt idx="42">
                  <c:v>1.9344169999999999E-3</c:v>
                </c:pt>
                <c:pt idx="43">
                  <c:v>1.9942499999999999E-3</c:v>
                </c:pt>
                <c:pt idx="44">
                  <c:v>2.2884170000000001E-3</c:v>
                </c:pt>
                <c:pt idx="45">
                  <c:v>1.8439999999999999E-3</c:v>
                </c:pt>
                <c:pt idx="46">
                  <c:v>2.819083E-3</c:v>
                </c:pt>
                <c:pt idx="47">
                  <c:v>4.4292919999999996E-3</c:v>
                </c:pt>
                <c:pt idx="48">
                  <c:v>7.9264999999999995E-3</c:v>
                </c:pt>
                <c:pt idx="49">
                  <c:v>4.8522499999999998E-3</c:v>
                </c:pt>
                <c:pt idx="50">
                  <c:v>2.64825E-3</c:v>
                </c:pt>
                <c:pt idx="51">
                  <c:v>2.9589170000000001E-3</c:v>
                </c:pt>
                <c:pt idx="52">
                  <c:v>3.2698330000000002E-3</c:v>
                </c:pt>
                <c:pt idx="53">
                  <c:v>1.9803749999999999E-3</c:v>
                </c:pt>
                <c:pt idx="54">
                  <c:v>2.2920829999999999E-3</c:v>
                </c:pt>
                <c:pt idx="55">
                  <c:v>1.8000410000000001E-3</c:v>
                </c:pt>
                <c:pt idx="56">
                  <c:v>2.0302499999999999E-3</c:v>
                </c:pt>
                <c:pt idx="57">
                  <c:v>2.6703339999999999E-3</c:v>
                </c:pt>
                <c:pt idx="58">
                  <c:v>2.7654580000000002E-3</c:v>
                </c:pt>
                <c:pt idx="59">
                  <c:v>2.49475E-3</c:v>
                </c:pt>
                <c:pt idx="60">
                  <c:v>2.1558749999999998E-3</c:v>
                </c:pt>
                <c:pt idx="61">
                  <c:v>2.481666E-3</c:v>
                </c:pt>
                <c:pt idx="62">
                  <c:v>3.1416669999999999E-3</c:v>
                </c:pt>
                <c:pt idx="63">
                  <c:v>2.6362500000000001E-3</c:v>
                </c:pt>
                <c:pt idx="64">
                  <c:v>2.2882089999999998E-3</c:v>
                </c:pt>
                <c:pt idx="65">
                  <c:v>2.0118330000000002E-3</c:v>
                </c:pt>
                <c:pt idx="66">
                  <c:v>2.2994999999999999E-3</c:v>
                </c:pt>
                <c:pt idx="67">
                  <c:v>5.738417E-3</c:v>
                </c:pt>
                <c:pt idx="68">
                  <c:v>2.172167E-3</c:v>
                </c:pt>
                <c:pt idx="69">
                  <c:v>2.9553330000000001E-3</c:v>
                </c:pt>
                <c:pt idx="70">
                  <c:v>2.6476669999999998E-3</c:v>
                </c:pt>
                <c:pt idx="71">
                  <c:v>2.28525E-3</c:v>
                </c:pt>
                <c:pt idx="72">
                  <c:v>2.38325E-3</c:v>
                </c:pt>
                <c:pt idx="73">
                  <c:v>2.2694170000000001E-3</c:v>
                </c:pt>
                <c:pt idx="74">
                  <c:v>2.588459E-3</c:v>
                </c:pt>
                <c:pt idx="75">
                  <c:v>2.2004580000000002E-3</c:v>
                </c:pt>
                <c:pt idx="76">
                  <c:v>2.2529999999999998E-3</c:v>
                </c:pt>
                <c:pt idx="77">
                  <c:v>2.6678750000000001E-3</c:v>
                </c:pt>
                <c:pt idx="78">
                  <c:v>2.7799999999999999E-3</c:v>
                </c:pt>
                <c:pt idx="79">
                  <c:v>3.4504169999999999E-3</c:v>
                </c:pt>
                <c:pt idx="80">
                  <c:v>2.3580419999999999E-3</c:v>
                </c:pt>
                <c:pt idx="81">
                  <c:v>2.489125E-3</c:v>
                </c:pt>
                <c:pt idx="82">
                  <c:v>2.4229170000000001E-3</c:v>
                </c:pt>
                <c:pt idx="83">
                  <c:v>2.82E-3</c:v>
                </c:pt>
                <c:pt idx="84">
                  <c:v>2.4497080000000001E-3</c:v>
                </c:pt>
                <c:pt idx="85">
                  <c:v>2.5196250000000002E-3</c:v>
                </c:pt>
                <c:pt idx="86">
                  <c:v>2.3159999999999999E-3</c:v>
                </c:pt>
                <c:pt idx="87">
                  <c:v>2.8158749999999998E-3</c:v>
                </c:pt>
                <c:pt idx="88">
                  <c:v>2.4290409999999998E-3</c:v>
                </c:pt>
                <c:pt idx="89">
                  <c:v>2.4129580000000002E-3</c:v>
                </c:pt>
                <c:pt idx="90">
                  <c:v>2.4735410000000001E-3</c:v>
                </c:pt>
                <c:pt idx="91">
                  <c:v>2.492958E-3</c:v>
                </c:pt>
                <c:pt idx="92">
                  <c:v>2.440209E-3</c:v>
                </c:pt>
                <c:pt idx="93">
                  <c:v>2.4946249999999999E-3</c:v>
                </c:pt>
                <c:pt idx="94">
                  <c:v>3.2173750000000002E-3</c:v>
                </c:pt>
                <c:pt idx="95">
                  <c:v>2.7298750000000001E-3</c:v>
                </c:pt>
                <c:pt idx="96">
                  <c:v>2.8426670000000001E-3</c:v>
                </c:pt>
                <c:pt idx="97">
                  <c:v>2.632166E-3</c:v>
                </c:pt>
                <c:pt idx="98">
                  <c:v>2.6905420000000002E-3</c:v>
                </c:pt>
                <c:pt idx="99">
                  <c:v>2.8019999999999998E-3</c:v>
                </c:pt>
                <c:pt idx="100">
                  <c:v>2.804792E-3</c:v>
                </c:pt>
                <c:pt idx="101">
                  <c:v>2.5455410000000001E-3</c:v>
                </c:pt>
                <c:pt idx="102">
                  <c:v>2.744916E-3</c:v>
                </c:pt>
                <c:pt idx="103">
                  <c:v>3.0167499999999999E-3</c:v>
                </c:pt>
                <c:pt idx="104">
                  <c:v>3.7811250000000002E-3</c:v>
                </c:pt>
                <c:pt idx="105">
                  <c:v>2.7838749999999999E-3</c:v>
                </c:pt>
                <c:pt idx="106">
                  <c:v>3.4039579999999999E-3</c:v>
                </c:pt>
                <c:pt idx="107">
                  <c:v>2.7687499999999999E-3</c:v>
                </c:pt>
                <c:pt idx="108">
                  <c:v>2.9922500000000001E-3</c:v>
                </c:pt>
                <c:pt idx="109">
                  <c:v>2.9509580000000001E-3</c:v>
                </c:pt>
                <c:pt idx="110">
                  <c:v>2.6698329999999999E-3</c:v>
                </c:pt>
                <c:pt idx="111">
                  <c:v>3.4974580000000002E-3</c:v>
                </c:pt>
                <c:pt idx="112">
                  <c:v>3.0855420000000001E-3</c:v>
                </c:pt>
                <c:pt idx="113">
                  <c:v>3.3358749999999999E-3</c:v>
                </c:pt>
                <c:pt idx="114">
                  <c:v>4.0666249999999999E-3</c:v>
                </c:pt>
                <c:pt idx="115">
                  <c:v>4.6607080000000004E-3</c:v>
                </c:pt>
                <c:pt idx="116">
                  <c:v>3.1450419999999998E-3</c:v>
                </c:pt>
                <c:pt idx="117">
                  <c:v>3.038584E-3</c:v>
                </c:pt>
                <c:pt idx="118">
                  <c:v>2.9093330000000001E-3</c:v>
                </c:pt>
                <c:pt idx="119">
                  <c:v>2.8692090000000002E-3</c:v>
                </c:pt>
                <c:pt idx="120">
                  <c:v>2.879291E-3</c:v>
                </c:pt>
                <c:pt idx="121">
                  <c:v>3.1817920000000001E-3</c:v>
                </c:pt>
                <c:pt idx="122">
                  <c:v>3.6717080000000001E-3</c:v>
                </c:pt>
                <c:pt idx="123">
                  <c:v>3.81125E-3</c:v>
                </c:pt>
                <c:pt idx="124">
                  <c:v>3.8535000000000002E-3</c:v>
                </c:pt>
                <c:pt idx="125">
                  <c:v>3.6934170000000001E-3</c:v>
                </c:pt>
                <c:pt idx="126">
                  <c:v>3.1528329999999999E-3</c:v>
                </c:pt>
                <c:pt idx="127">
                  <c:v>3.9975000000000002E-3</c:v>
                </c:pt>
                <c:pt idx="128">
                  <c:v>3.6302499999999998E-3</c:v>
                </c:pt>
                <c:pt idx="129">
                  <c:v>3.2156659999999998E-3</c:v>
                </c:pt>
                <c:pt idx="130">
                  <c:v>3.6585419999999999E-3</c:v>
                </c:pt>
                <c:pt idx="131">
                  <c:v>3.4019580000000001E-3</c:v>
                </c:pt>
                <c:pt idx="132">
                  <c:v>2.9738329999999999E-3</c:v>
                </c:pt>
                <c:pt idx="133">
                  <c:v>3.276125E-3</c:v>
                </c:pt>
                <c:pt idx="134">
                  <c:v>4.5337499999999996E-3</c:v>
                </c:pt>
                <c:pt idx="135">
                  <c:v>4.5638750000000002E-3</c:v>
                </c:pt>
                <c:pt idx="136">
                  <c:v>4.7800830000000001E-3</c:v>
                </c:pt>
                <c:pt idx="137">
                  <c:v>4.3506660000000004E-3</c:v>
                </c:pt>
                <c:pt idx="138">
                  <c:v>6.4707080000000004E-3</c:v>
                </c:pt>
                <c:pt idx="139">
                  <c:v>4.9989580000000004E-3</c:v>
                </c:pt>
                <c:pt idx="140">
                  <c:v>3.4683750000000001E-3</c:v>
                </c:pt>
                <c:pt idx="141">
                  <c:v>3.359875E-3</c:v>
                </c:pt>
                <c:pt idx="142">
                  <c:v>3.516417E-3</c:v>
                </c:pt>
                <c:pt idx="143">
                  <c:v>3.4362910000000002E-3</c:v>
                </c:pt>
                <c:pt idx="144">
                  <c:v>3.2788750000000001E-3</c:v>
                </c:pt>
                <c:pt idx="145">
                  <c:v>3.7056250000000002E-3</c:v>
                </c:pt>
                <c:pt idx="146">
                  <c:v>4.4446659999999999E-3</c:v>
                </c:pt>
                <c:pt idx="147">
                  <c:v>6.5936670000000001E-3</c:v>
                </c:pt>
                <c:pt idx="148">
                  <c:v>4.8996250000000003E-3</c:v>
                </c:pt>
                <c:pt idx="149">
                  <c:v>4.4512919999999999E-3</c:v>
                </c:pt>
                <c:pt idx="150">
                  <c:v>3.7805E-3</c:v>
                </c:pt>
                <c:pt idx="151">
                  <c:v>4.393709E-3</c:v>
                </c:pt>
                <c:pt idx="152">
                  <c:v>4.0751670000000002E-3</c:v>
                </c:pt>
                <c:pt idx="153">
                  <c:v>3.9036660000000001E-3</c:v>
                </c:pt>
                <c:pt idx="154">
                  <c:v>3.5678329999999999E-3</c:v>
                </c:pt>
                <c:pt idx="155">
                  <c:v>4.3921250000000002E-3</c:v>
                </c:pt>
                <c:pt idx="156">
                  <c:v>4.1310829999999998E-3</c:v>
                </c:pt>
                <c:pt idx="157">
                  <c:v>3.687708E-3</c:v>
                </c:pt>
                <c:pt idx="158">
                  <c:v>3.2828750000000002E-3</c:v>
                </c:pt>
                <c:pt idx="159">
                  <c:v>3.9700830000000001E-3</c:v>
                </c:pt>
                <c:pt idx="160">
                  <c:v>4.2160840000000002E-3</c:v>
                </c:pt>
                <c:pt idx="161">
                  <c:v>5.055042E-3</c:v>
                </c:pt>
                <c:pt idx="162">
                  <c:v>4.5217499999999997E-3</c:v>
                </c:pt>
                <c:pt idx="163">
                  <c:v>4.6805839999999998E-3</c:v>
                </c:pt>
                <c:pt idx="164">
                  <c:v>5.684583E-3</c:v>
                </c:pt>
                <c:pt idx="165">
                  <c:v>5.2657499999999996E-3</c:v>
                </c:pt>
                <c:pt idx="166">
                  <c:v>5.0575000000000004E-3</c:v>
                </c:pt>
                <c:pt idx="167">
                  <c:v>5.28175E-3</c:v>
                </c:pt>
                <c:pt idx="168">
                  <c:v>4.7828749999999998E-3</c:v>
                </c:pt>
                <c:pt idx="169">
                  <c:v>4.1061250000000004E-3</c:v>
                </c:pt>
                <c:pt idx="170">
                  <c:v>5.2979589999999997E-3</c:v>
                </c:pt>
                <c:pt idx="171">
                  <c:v>3.950584E-3</c:v>
                </c:pt>
                <c:pt idx="172">
                  <c:v>3.3425410000000001E-3</c:v>
                </c:pt>
                <c:pt idx="173">
                  <c:v>3.4898329999999999E-3</c:v>
                </c:pt>
                <c:pt idx="174">
                  <c:v>4.114459E-3</c:v>
                </c:pt>
                <c:pt idx="175">
                  <c:v>4.4992920000000002E-3</c:v>
                </c:pt>
                <c:pt idx="176">
                  <c:v>4.920209E-3</c:v>
                </c:pt>
                <c:pt idx="177">
                  <c:v>6.6981250000000001E-3</c:v>
                </c:pt>
                <c:pt idx="178">
                  <c:v>5.0808329999999999E-3</c:v>
                </c:pt>
                <c:pt idx="179">
                  <c:v>6.2195000000000002E-3</c:v>
                </c:pt>
                <c:pt idx="180">
                  <c:v>5.1494169999999999E-3</c:v>
                </c:pt>
                <c:pt idx="181">
                  <c:v>1.8183917000000001E-2</c:v>
                </c:pt>
                <c:pt idx="182">
                  <c:v>6.0194159999999997E-3</c:v>
                </c:pt>
                <c:pt idx="183">
                  <c:v>5.4098339999999996E-3</c:v>
                </c:pt>
                <c:pt idx="184">
                  <c:v>8.3570420000000003E-3</c:v>
                </c:pt>
                <c:pt idx="185">
                  <c:v>5.6480829999999999E-3</c:v>
                </c:pt>
                <c:pt idx="186">
                  <c:v>9.4044579999999992E-3</c:v>
                </c:pt>
                <c:pt idx="187">
                  <c:v>6.3886669999999998E-3</c:v>
                </c:pt>
                <c:pt idx="188">
                  <c:v>4.5028330000000004E-3</c:v>
                </c:pt>
                <c:pt idx="189">
                  <c:v>6.2848749999999997E-3</c:v>
                </c:pt>
                <c:pt idx="190">
                  <c:v>5.4099999999999999E-3</c:v>
                </c:pt>
                <c:pt idx="191">
                  <c:v>5.4463749999999998E-3</c:v>
                </c:pt>
                <c:pt idx="192">
                  <c:v>5.7442500000000002E-3</c:v>
                </c:pt>
                <c:pt idx="193">
                  <c:v>4.2729589999999998E-3</c:v>
                </c:pt>
                <c:pt idx="194">
                  <c:v>4.2056669999999997E-3</c:v>
                </c:pt>
                <c:pt idx="195">
                  <c:v>4.1448750000000001E-3</c:v>
                </c:pt>
                <c:pt idx="196">
                  <c:v>4.5741669999999996E-3</c:v>
                </c:pt>
                <c:pt idx="197">
                  <c:v>5.2014590000000003E-3</c:v>
                </c:pt>
                <c:pt idx="198">
                  <c:v>5.8541660000000001E-3</c:v>
                </c:pt>
                <c:pt idx="199">
                  <c:v>6.083041E-3</c:v>
                </c:pt>
                <c:pt idx="200">
                  <c:v>5.2322920000000004E-3</c:v>
                </c:pt>
                <c:pt idx="201">
                  <c:v>5.6895410000000002E-3</c:v>
                </c:pt>
                <c:pt idx="202">
                  <c:v>5.8969169999999998E-3</c:v>
                </c:pt>
                <c:pt idx="203">
                  <c:v>5.3794159999999997E-3</c:v>
                </c:pt>
                <c:pt idx="204">
                  <c:v>7.0250419999999996E-3</c:v>
                </c:pt>
                <c:pt idx="205">
                  <c:v>5.2898750000000003E-3</c:v>
                </c:pt>
                <c:pt idx="206">
                  <c:v>4.7517920000000003E-3</c:v>
                </c:pt>
                <c:pt idx="207">
                  <c:v>4.5169579999999997E-3</c:v>
                </c:pt>
                <c:pt idx="208">
                  <c:v>4.4345000000000001E-3</c:v>
                </c:pt>
                <c:pt idx="209">
                  <c:v>4.1832500000000003E-3</c:v>
                </c:pt>
                <c:pt idx="210">
                  <c:v>4.4255839999999998E-3</c:v>
                </c:pt>
                <c:pt idx="211">
                  <c:v>4.9156670000000003E-3</c:v>
                </c:pt>
                <c:pt idx="212">
                  <c:v>4.77525E-3</c:v>
                </c:pt>
                <c:pt idx="213">
                  <c:v>5.3807079999999997E-3</c:v>
                </c:pt>
                <c:pt idx="214">
                  <c:v>5.0833329999999998E-3</c:v>
                </c:pt>
                <c:pt idx="215">
                  <c:v>4.5331659999999999E-3</c:v>
                </c:pt>
                <c:pt idx="216">
                  <c:v>4.6240420000000001E-3</c:v>
                </c:pt>
                <c:pt idx="217">
                  <c:v>4.9875830000000003E-3</c:v>
                </c:pt>
                <c:pt idx="218">
                  <c:v>5.9415830000000003E-3</c:v>
                </c:pt>
                <c:pt idx="219">
                  <c:v>5.531083E-3</c:v>
                </c:pt>
                <c:pt idx="220">
                  <c:v>9.2482080000000008E-3</c:v>
                </c:pt>
                <c:pt idx="221">
                  <c:v>6.4130419999999999E-3</c:v>
                </c:pt>
                <c:pt idx="222">
                  <c:v>6.0583750000000004E-3</c:v>
                </c:pt>
                <c:pt idx="223">
                  <c:v>6.9146659999999999E-3</c:v>
                </c:pt>
                <c:pt idx="224">
                  <c:v>9.2266669999999992E-3</c:v>
                </c:pt>
                <c:pt idx="225">
                  <c:v>6.0200000000000002E-3</c:v>
                </c:pt>
                <c:pt idx="226">
                  <c:v>5.6251670000000004E-3</c:v>
                </c:pt>
                <c:pt idx="227">
                  <c:v>6.388042E-3</c:v>
                </c:pt>
                <c:pt idx="228">
                  <c:v>6.4034590000000002E-3</c:v>
                </c:pt>
                <c:pt idx="229">
                  <c:v>2.6443749999999999E-2</c:v>
                </c:pt>
                <c:pt idx="230">
                  <c:v>5.9434170000000003E-3</c:v>
                </c:pt>
                <c:pt idx="231">
                  <c:v>4.8409159999999998E-3</c:v>
                </c:pt>
                <c:pt idx="232">
                  <c:v>5.5671660000000001E-3</c:v>
                </c:pt>
                <c:pt idx="233">
                  <c:v>5.6409579999999997E-3</c:v>
                </c:pt>
                <c:pt idx="234">
                  <c:v>6.7269579999999999E-3</c:v>
                </c:pt>
                <c:pt idx="235">
                  <c:v>8.0280000000000004E-3</c:v>
                </c:pt>
                <c:pt idx="236">
                  <c:v>6.7354579999999997E-3</c:v>
                </c:pt>
                <c:pt idx="237">
                  <c:v>4.8892919999999999E-3</c:v>
                </c:pt>
                <c:pt idx="238">
                  <c:v>5.326E-3</c:v>
                </c:pt>
                <c:pt idx="239">
                  <c:v>4.9823749999999998E-3</c:v>
                </c:pt>
                <c:pt idx="240">
                  <c:v>5.0925409999999999E-3</c:v>
                </c:pt>
                <c:pt idx="241">
                  <c:v>5.146042E-3</c:v>
                </c:pt>
                <c:pt idx="242">
                  <c:v>5.1975839999999999E-3</c:v>
                </c:pt>
                <c:pt idx="243">
                  <c:v>5.6515000000000003E-3</c:v>
                </c:pt>
                <c:pt idx="244">
                  <c:v>5.6011250000000002E-3</c:v>
                </c:pt>
                <c:pt idx="245">
                  <c:v>6.0144999999999999E-3</c:v>
                </c:pt>
                <c:pt idx="246">
                  <c:v>5.2162909999999996E-3</c:v>
                </c:pt>
                <c:pt idx="247">
                  <c:v>5.5487920000000003E-3</c:v>
                </c:pt>
                <c:pt idx="248">
                  <c:v>7.8654999999999992E-3</c:v>
                </c:pt>
                <c:pt idx="249">
                  <c:v>7.8494169999999992E-3</c:v>
                </c:pt>
                <c:pt idx="250">
                  <c:v>1.2377541000000001E-2</c:v>
                </c:pt>
                <c:pt idx="251">
                  <c:v>1.1344375E-2</c:v>
                </c:pt>
                <c:pt idx="252">
                  <c:v>9.4768330000000005E-3</c:v>
                </c:pt>
                <c:pt idx="253">
                  <c:v>9.2971249999999998E-3</c:v>
                </c:pt>
                <c:pt idx="254">
                  <c:v>9.3330840000000002E-3</c:v>
                </c:pt>
                <c:pt idx="255">
                  <c:v>8.7206660000000002E-3</c:v>
                </c:pt>
                <c:pt idx="256">
                  <c:v>7.9396669999999992E-3</c:v>
                </c:pt>
                <c:pt idx="257">
                  <c:v>6.1686670000000001E-3</c:v>
                </c:pt>
                <c:pt idx="258">
                  <c:v>6.1481670000000004E-3</c:v>
                </c:pt>
                <c:pt idx="259">
                  <c:v>6.0501670000000004E-3</c:v>
                </c:pt>
                <c:pt idx="260">
                  <c:v>7.1641250000000004E-3</c:v>
                </c:pt>
                <c:pt idx="261">
                  <c:v>6.6072079999999998E-3</c:v>
                </c:pt>
                <c:pt idx="262">
                  <c:v>6.2947910000000001E-3</c:v>
                </c:pt>
                <c:pt idx="263">
                  <c:v>7.1494169999999999E-3</c:v>
                </c:pt>
                <c:pt idx="264">
                  <c:v>5.9863329999999999E-3</c:v>
                </c:pt>
                <c:pt idx="265">
                  <c:v>4.9670829999999997E-3</c:v>
                </c:pt>
                <c:pt idx="266">
                  <c:v>7.1631250000000002E-3</c:v>
                </c:pt>
                <c:pt idx="267">
                  <c:v>7.2055000000000001E-3</c:v>
                </c:pt>
                <c:pt idx="268">
                  <c:v>7.2063750000000001E-3</c:v>
                </c:pt>
                <c:pt idx="269">
                  <c:v>9.1541250000000008E-3</c:v>
                </c:pt>
                <c:pt idx="270">
                  <c:v>6.7641669999999997E-3</c:v>
                </c:pt>
                <c:pt idx="271">
                  <c:v>7.1749170000000003E-3</c:v>
                </c:pt>
                <c:pt idx="272">
                  <c:v>7.1329169999999999E-3</c:v>
                </c:pt>
                <c:pt idx="273">
                  <c:v>8.7693330000000007E-3</c:v>
                </c:pt>
                <c:pt idx="274">
                  <c:v>8.0803339999999998E-3</c:v>
                </c:pt>
                <c:pt idx="275">
                  <c:v>4.2797089999999996E-3</c:v>
                </c:pt>
                <c:pt idx="276">
                  <c:v>6.4221670000000003E-3</c:v>
                </c:pt>
                <c:pt idx="277">
                  <c:v>6.1348749999999997E-3</c:v>
                </c:pt>
                <c:pt idx="278">
                  <c:v>9.6491670000000002E-3</c:v>
                </c:pt>
                <c:pt idx="279">
                  <c:v>1.1172209000000001E-2</c:v>
                </c:pt>
                <c:pt idx="280">
                  <c:v>1.0025042E-2</c:v>
                </c:pt>
                <c:pt idx="281">
                  <c:v>8.3175409999999995E-3</c:v>
                </c:pt>
                <c:pt idx="282">
                  <c:v>6.1715420000000003E-3</c:v>
                </c:pt>
                <c:pt idx="283">
                  <c:v>6.4223329999999997E-3</c:v>
                </c:pt>
                <c:pt idx="284">
                  <c:v>5.9734999999999996E-3</c:v>
                </c:pt>
                <c:pt idx="285">
                  <c:v>7.5481669999999997E-3</c:v>
                </c:pt>
                <c:pt idx="286">
                  <c:v>6.6054160000000002E-3</c:v>
                </c:pt>
                <c:pt idx="287">
                  <c:v>6.4570000000000001E-3</c:v>
                </c:pt>
                <c:pt idx="288">
                  <c:v>6.6425E-3</c:v>
                </c:pt>
                <c:pt idx="289">
                  <c:v>6.7509579999999996E-3</c:v>
                </c:pt>
                <c:pt idx="290">
                  <c:v>5.8338749999999997E-3</c:v>
                </c:pt>
                <c:pt idx="291">
                  <c:v>6.4149580000000001E-3</c:v>
                </c:pt>
                <c:pt idx="292">
                  <c:v>6.3627090000000002E-3</c:v>
                </c:pt>
                <c:pt idx="293">
                  <c:v>7.1882910000000003E-3</c:v>
                </c:pt>
                <c:pt idx="294">
                  <c:v>7.8089170000000003E-3</c:v>
                </c:pt>
                <c:pt idx="295">
                  <c:v>8.9383329999999997E-3</c:v>
                </c:pt>
                <c:pt idx="296">
                  <c:v>9.7739999999999997E-3</c:v>
                </c:pt>
                <c:pt idx="297">
                  <c:v>8.2366249999999992E-3</c:v>
                </c:pt>
                <c:pt idx="298">
                  <c:v>8.2527079999999992E-3</c:v>
                </c:pt>
                <c:pt idx="299">
                  <c:v>6.5914160000000001E-3</c:v>
                </c:pt>
                <c:pt idx="300">
                  <c:v>4.8191670000000001E-3</c:v>
                </c:pt>
                <c:pt idx="301">
                  <c:v>8.2021669999999998E-3</c:v>
                </c:pt>
                <c:pt idx="302">
                  <c:v>1.3679291E-2</c:v>
                </c:pt>
                <c:pt idx="303">
                  <c:v>8.0667499999999993E-3</c:v>
                </c:pt>
                <c:pt idx="304">
                  <c:v>1.9113541000000001E-2</c:v>
                </c:pt>
                <c:pt idx="305">
                  <c:v>6.9007499999999998E-3</c:v>
                </c:pt>
                <c:pt idx="306">
                  <c:v>7.7104579999999999E-3</c:v>
                </c:pt>
                <c:pt idx="307">
                  <c:v>7.549208E-3</c:v>
                </c:pt>
                <c:pt idx="308">
                  <c:v>8.9960830000000002E-3</c:v>
                </c:pt>
                <c:pt idx="309">
                  <c:v>9.2009580000000004E-3</c:v>
                </c:pt>
                <c:pt idx="310">
                  <c:v>6.1769579999999998E-3</c:v>
                </c:pt>
                <c:pt idx="311">
                  <c:v>4.9347499999999999E-3</c:v>
                </c:pt>
                <c:pt idx="312">
                  <c:v>6.752292E-3</c:v>
                </c:pt>
                <c:pt idx="313">
                  <c:v>8.7552499999999991E-3</c:v>
                </c:pt>
                <c:pt idx="314">
                  <c:v>9.6958749999999996E-3</c:v>
                </c:pt>
                <c:pt idx="315">
                  <c:v>1.0095791999999999E-2</c:v>
                </c:pt>
                <c:pt idx="316">
                  <c:v>1.1217458E-2</c:v>
                </c:pt>
                <c:pt idx="317">
                  <c:v>1.0559541E-2</c:v>
                </c:pt>
                <c:pt idx="318">
                  <c:v>6.0525830000000003E-3</c:v>
                </c:pt>
                <c:pt idx="319">
                  <c:v>5.9143750000000004E-3</c:v>
                </c:pt>
                <c:pt idx="320">
                  <c:v>5.5646250000000001E-3</c:v>
                </c:pt>
                <c:pt idx="321">
                  <c:v>5.8579590000000003E-3</c:v>
                </c:pt>
                <c:pt idx="322">
                  <c:v>6.8397079999999999E-3</c:v>
                </c:pt>
                <c:pt idx="323">
                  <c:v>8.4475829999999998E-3</c:v>
                </c:pt>
                <c:pt idx="324">
                  <c:v>9.1643330000000002E-3</c:v>
                </c:pt>
                <c:pt idx="325">
                  <c:v>9.6706250000000004E-3</c:v>
                </c:pt>
                <c:pt idx="326">
                  <c:v>8.6400420000000006E-3</c:v>
                </c:pt>
                <c:pt idx="327">
                  <c:v>9.0721659999999996E-3</c:v>
                </c:pt>
                <c:pt idx="328">
                  <c:v>8.630792E-3</c:v>
                </c:pt>
                <c:pt idx="329">
                  <c:v>1.1193542000000001E-2</c:v>
                </c:pt>
                <c:pt idx="330">
                  <c:v>9.8222499999999994E-3</c:v>
                </c:pt>
                <c:pt idx="331">
                  <c:v>7.2483749999999996E-3</c:v>
                </c:pt>
                <c:pt idx="332">
                  <c:v>7.8156249999999997E-3</c:v>
                </c:pt>
                <c:pt idx="333">
                  <c:v>6.0883339999999999E-3</c:v>
                </c:pt>
                <c:pt idx="334">
                  <c:v>8.0881249999999998E-3</c:v>
                </c:pt>
                <c:pt idx="335">
                  <c:v>9.0068749999999993E-3</c:v>
                </c:pt>
                <c:pt idx="336">
                  <c:v>8.0915840000000006E-3</c:v>
                </c:pt>
                <c:pt idx="337">
                  <c:v>1.1200750000000001E-2</c:v>
                </c:pt>
                <c:pt idx="338">
                  <c:v>9.1788749999999995E-3</c:v>
                </c:pt>
                <c:pt idx="339">
                  <c:v>8.8493749999999996E-3</c:v>
                </c:pt>
                <c:pt idx="340">
                  <c:v>8.1479589999999998E-3</c:v>
                </c:pt>
                <c:pt idx="341">
                  <c:v>7.3291249999999997E-3</c:v>
                </c:pt>
                <c:pt idx="342">
                  <c:v>8.5972500000000007E-3</c:v>
                </c:pt>
                <c:pt idx="343">
                  <c:v>8.3349589999999994E-3</c:v>
                </c:pt>
                <c:pt idx="344">
                  <c:v>1.2264832999999999E-2</c:v>
                </c:pt>
                <c:pt idx="345">
                  <c:v>1.1968667000000001E-2</c:v>
                </c:pt>
                <c:pt idx="346">
                  <c:v>8.156791E-3</c:v>
                </c:pt>
                <c:pt idx="347">
                  <c:v>9.4157500000000005E-3</c:v>
                </c:pt>
                <c:pt idx="348">
                  <c:v>8.2318749999999996E-3</c:v>
                </c:pt>
                <c:pt idx="349">
                  <c:v>8.5465420000000007E-3</c:v>
                </c:pt>
                <c:pt idx="350">
                  <c:v>1.0380874999999999E-2</c:v>
                </c:pt>
                <c:pt idx="351">
                  <c:v>1.0508583E-2</c:v>
                </c:pt>
                <c:pt idx="352">
                  <c:v>9.0524999999999998E-3</c:v>
                </c:pt>
                <c:pt idx="353">
                  <c:v>6.0949999999999997E-3</c:v>
                </c:pt>
                <c:pt idx="354">
                  <c:v>7.6975000000000003E-3</c:v>
                </c:pt>
                <c:pt idx="355">
                  <c:v>1.2557459E-2</c:v>
                </c:pt>
                <c:pt idx="356">
                  <c:v>8.8952500000000004E-3</c:v>
                </c:pt>
                <c:pt idx="357">
                  <c:v>6.1909160000000003E-3</c:v>
                </c:pt>
                <c:pt idx="358">
                  <c:v>7.5504159999999999E-3</c:v>
                </c:pt>
                <c:pt idx="359">
                  <c:v>8.7130409999999995E-3</c:v>
                </c:pt>
                <c:pt idx="360">
                  <c:v>9.5587499999999995E-3</c:v>
                </c:pt>
                <c:pt idx="361">
                  <c:v>1.0978666999999999E-2</c:v>
                </c:pt>
                <c:pt idx="362">
                  <c:v>1.1279875E-2</c:v>
                </c:pt>
                <c:pt idx="363">
                  <c:v>8.5530420000000003E-3</c:v>
                </c:pt>
                <c:pt idx="364">
                  <c:v>5.8764159999999998E-3</c:v>
                </c:pt>
                <c:pt idx="365">
                  <c:v>7.9436669999999997E-3</c:v>
                </c:pt>
                <c:pt idx="366">
                  <c:v>8.0996249999999992E-3</c:v>
                </c:pt>
                <c:pt idx="367">
                  <c:v>7.5886249999999999E-3</c:v>
                </c:pt>
                <c:pt idx="368">
                  <c:v>7.9387910000000006E-3</c:v>
                </c:pt>
                <c:pt idx="369">
                  <c:v>8.6317919999999992E-3</c:v>
                </c:pt>
                <c:pt idx="370">
                  <c:v>9.6712080000000006E-3</c:v>
                </c:pt>
                <c:pt idx="371">
                  <c:v>8.6734580000000002E-3</c:v>
                </c:pt>
                <c:pt idx="372">
                  <c:v>6.655584E-3</c:v>
                </c:pt>
                <c:pt idx="373">
                  <c:v>7.3633750000000001E-3</c:v>
                </c:pt>
                <c:pt idx="374">
                  <c:v>8.4794580000000005E-3</c:v>
                </c:pt>
                <c:pt idx="375">
                  <c:v>2.7291415999999999E-2</c:v>
                </c:pt>
                <c:pt idx="376">
                  <c:v>9.1114170000000001E-3</c:v>
                </c:pt>
                <c:pt idx="377">
                  <c:v>1.0791083E-2</c:v>
                </c:pt>
                <c:pt idx="378">
                  <c:v>1.3363167E-2</c:v>
                </c:pt>
                <c:pt idx="379">
                  <c:v>8.8252079999999993E-3</c:v>
                </c:pt>
                <c:pt idx="380">
                  <c:v>1.1485416E-2</c:v>
                </c:pt>
                <c:pt idx="381">
                  <c:v>1.2123916E-2</c:v>
                </c:pt>
                <c:pt idx="382">
                  <c:v>1.0088542000000001E-2</c:v>
                </c:pt>
                <c:pt idx="383">
                  <c:v>7.3393340000000003E-3</c:v>
                </c:pt>
                <c:pt idx="384">
                  <c:v>9.1356670000000001E-3</c:v>
                </c:pt>
                <c:pt idx="385">
                  <c:v>1.0210458E-2</c:v>
                </c:pt>
                <c:pt idx="386">
                  <c:v>9.8429999999999993E-3</c:v>
                </c:pt>
                <c:pt idx="387">
                  <c:v>9.7887500000000006E-3</c:v>
                </c:pt>
                <c:pt idx="388">
                  <c:v>7.5971249999999997E-3</c:v>
                </c:pt>
                <c:pt idx="389">
                  <c:v>1.152275E-2</c:v>
                </c:pt>
                <c:pt idx="390">
                  <c:v>1.1438E-2</c:v>
                </c:pt>
                <c:pt idx="391">
                  <c:v>8.3683330000000004E-3</c:v>
                </c:pt>
                <c:pt idx="392">
                  <c:v>7.3994170000000001E-3</c:v>
                </c:pt>
                <c:pt idx="393">
                  <c:v>8.1299159999999992E-3</c:v>
                </c:pt>
                <c:pt idx="394">
                  <c:v>9.0412919999999994E-3</c:v>
                </c:pt>
                <c:pt idx="395">
                  <c:v>1.1028708999999999E-2</c:v>
                </c:pt>
                <c:pt idx="396">
                  <c:v>9.1997079999999992E-3</c:v>
                </c:pt>
                <c:pt idx="397">
                  <c:v>8.0270840000000003E-3</c:v>
                </c:pt>
                <c:pt idx="398">
                  <c:v>8.353292E-3</c:v>
                </c:pt>
                <c:pt idx="399">
                  <c:v>8.3092500000000007E-3</c:v>
                </c:pt>
                <c:pt idx="400">
                  <c:v>1.2612959E-2</c:v>
                </c:pt>
                <c:pt idx="401">
                  <c:v>1.0517583E-2</c:v>
                </c:pt>
                <c:pt idx="402">
                  <c:v>9.5757919999999996E-3</c:v>
                </c:pt>
                <c:pt idx="403">
                  <c:v>8.1710840000000003E-3</c:v>
                </c:pt>
                <c:pt idx="404">
                  <c:v>7.9226250000000008E-3</c:v>
                </c:pt>
                <c:pt idx="405">
                  <c:v>1.2222E-2</c:v>
                </c:pt>
                <c:pt idx="406">
                  <c:v>9.9001660000000002E-3</c:v>
                </c:pt>
                <c:pt idx="407">
                  <c:v>7.951708E-3</c:v>
                </c:pt>
                <c:pt idx="408">
                  <c:v>8.7410419999999992E-3</c:v>
                </c:pt>
                <c:pt idx="409">
                  <c:v>9.5089579999999996E-3</c:v>
                </c:pt>
                <c:pt idx="410">
                  <c:v>1.098725E-2</c:v>
                </c:pt>
                <c:pt idx="411">
                  <c:v>9.2737919999999995E-3</c:v>
                </c:pt>
                <c:pt idx="412">
                  <c:v>1.015975E-2</c:v>
                </c:pt>
                <c:pt idx="413">
                  <c:v>7.1150420000000002E-3</c:v>
                </c:pt>
                <c:pt idx="414">
                  <c:v>6.9230840000000004E-3</c:v>
                </c:pt>
                <c:pt idx="415">
                  <c:v>9.5757919999999996E-3</c:v>
                </c:pt>
                <c:pt idx="416">
                  <c:v>1.0841833E-2</c:v>
                </c:pt>
                <c:pt idx="417">
                  <c:v>9.2072920000000006E-3</c:v>
                </c:pt>
                <c:pt idx="418">
                  <c:v>9.0022920000000003E-3</c:v>
                </c:pt>
                <c:pt idx="419">
                  <c:v>7.0148329999999998E-3</c:v>
                </c:pt>
                <c:pt idx="420">
                  <c:v>8.4920829999999992E-3</c:v>
                </c:pt>
                <c:pt idx="421">
                  <c:v>9.4515420000000003E-3</c:v>
                </c:pt>
                <c:pt idx="422">
                  <c:v>1.0182125E-2</c:v>
                </c:pt>
                <c:pt idx="423">
                  <c:v>1.1156083000000001E-2</c:v>
                </c:pt>
                <c:pt idx="424">
                  <c:v>7.809E-3</c:v>
                </c:pt>
                <c:pt idx="425">
                  <c:v>8.4644160000000006E-3</c:v>
                </c:pt>
                <c:pt idx="426">
                  <c:v>1.2086583999999999E-2</c:v>
                </c:pt>
                <c:pt idx="427">
                  <c:v>1.0564916000000001E-2</c:v>
                </c:pt>
                <c:pt idx="428">
                  <c:v>9.5430410000000004E-3</c:v>
                </c:pt>
                <c:pt idx="429">
                  <c:v>1.0778917000000001E-2</c:v>
                </c:pt>
                <c:pt idx="430">
                  <c:v>9.2723330000000007E-3</c:v>
                </c:pt>
                <c:pt idx="431">
                  <c:v>8.9586249999999996E-3</c:v>
                </c:pt>
                <c:pt idx="432">
                  <c:v>9.8300000000000002E-3</c:v>
                </c:pt>
                <c:pt idx="433">
                  <c:v>8.3522089999999993E-3</c:v>
                </c:pt>
                <c:pt idx="434">
                  <c:v>8.7925840000000009E-3</c:v>
                </c:pt>
                <c:pt idx="435">
                  <c:v>1.4572875000000001E-2</c:v>
                </c:pt>
                <c:pt idx="436">
                  <c:v>1.4633416E-2</c:v>
                </c:pt>
                <c:pt idx="437">
                  <c:v>1.0800083E-2</c:v>
                </c:pt>
                <c:pt idx="438">
                  <c:v>1.0902125E-2</c:v>
                </c:pt>
                <c:pt idx="439">
                  <c:v>1.2565209000000001E-2</c:v>
                </c:pt>
                <c:pt idx="440">
                  <c:v>9.3634159999999994E-3</c:v>
                </c:pt>
                <c:pt idx="441">
                  <c:v>8.292542E-3</c:v>
                </c:pt>
                <c:pt idx="442">
                  <c:v>8.3843340000000002E-3</c:v>
                </c:pt>
                <c:pt idx="443">
                  <c:v>8.6477499999999992E-3</c:v>
                </c:pt>
                <c:pt idx="444">
                  <c:v>1.2406792E-2</c:v>
                </c:pt>
                <c:pt idx="445">
                  <c:v>9.2721669999999996E-3</c:v>
                </c:pt>
                <c:pt idx="446">
                  <c:v>8.1500419999999997E-3</c:v>
                </c:pt>
                <c:pt idx="447">
                  <c:v>9.6534169999999992E-3</c:v>
                </c:pt>
                <c:pt idx="448">
                  <c:v>1.0701375000000001E-2</c:v>
                </c:pt>
                <c:pt idx="449">
                  <c:v>9.7138750000000003E-3</c:v>
                </c:pt>
                <c:pt idx="450">
                  <c:v>1.0797958E-2</c:v>
                </c:pt>
                <c:pt idx="451">
                  <c:v>1.0475083E-2</c:v>
                </c:pt>
                <c:pt idx="452">
                  <c:v>8.0302499999999992E-3</c:v>
                </c:pt>
                <c:pt idx="453">
                  <c:v>1.2524499999999999E-2</c:v>
                </c:pt>
                <c:pt idx="454">
                  <c:v>1.0345874999999999E-2</c:v>
                </c:pt>
                <c:pt idx="455">
                  <c:v>1.1873084000000001E-2</c:v>
                </c:pt>
                <c:pt idx="456">
                  <c:v>9.7675000000000001E-3</c:v>
                </c:pt>
                <c:pt idx="457">
                  <c:v>9.5438750000000003E-3</c:v>
                </c:pt>
                <c:pt idx="458">
                  <c:v>1.0642624999999999E-2</c:v>
                </c:pt>
                <c:pt idx="459">
                  <c:v>1.2078416999999999E-2</c:v>
                </c:pt>
                <c:pt idx="460">
                  <c:v>9.7916659999999992E-3</c:v>
                </c:pt>
                <c:pt idx="461">
                  <c:v>7.0949589999999996E-3</c:v>
                </c:pt>
                <c:pt idx="462">
                  <c:v>1.3575208E-2</c:v>
                </c:pt>
                <c:pt idx="463">
                  <c:v>1.2716791999999999E-2</c:v>
                </c:pt>
                <c:pt idx="464">
                  <c:v>1.0729292E-2</c:v>
                </c:pt>
                <c:pt idx="465">
                  <c:v>1.2224875E-2</c:v>
                </c:pt>
                <c:pt idx="466">
                  <c:v>8.7951250000000009E-3</c:v>
                </c:pt>
                <c:pt idx="467">
                  <c:v>1.0663000000000001E-2</c:v>
                </c:pt>
                <c:pt idx="468">
                  <c:v>1.1894583E-2</c:v>
                </c:pt>
                <c:pt idx="469">
                  <c:v>9.8472920000000005E-3</c:v>
                </c:pt>
                <c:pt idx="470">
                  <c:v>1.0698582999999999E-2</c:v>
                </c:pt>
                <c:pt idx="471">
                  <c:v>8.8152500000000002E-3</c:v>
                </c:pt>
                <c:pt idx="472">
                  <c:v>1.3919124999999999E-2</c:v>
                </c:pt>
                <c:pt idx="473">
                  <c:v>1.2045792E-2</c:v>
                </c:pt>
                <c:pt idx="474">
                  <c:v>1.0708957999999999E-2</c:v>
                </c:pt>
                <c:pt idx="475">
                  <c:v>2.1121792E-2</c:v>
                </c:pt>
                <c:pt idx="476">
                  <c:v>1.0245875E-2</c:v>
                </c:pt>
                <c:pt idx="477">
                  <c:v>1.0738417E-2</c:v>
                </c:pt>
                <c:pt idx="478">
                  <c:v>1.1350417E-2</c:v>
                </c:pt>
                <c:pt idx="479">
                  <c:v>8.7702920000000007E-3</c:v>
                </c:pt>
                <c:pt idx="480">
                  <c:v>1.1177332999999999E-2</c:v>
                </c:pt>
                <c:pt idx="481">
                  <c:v>1.2602334E-2</c:v>
                </c:pt>
                <c:pt idx="482">
                  <c:v>1.2262500000000001E-2</c:v>
                </c:pt>
                <c:pt idx="483">
                  <c:v>9.8931669999999996E-3</c:v>
                </c:pt>
                <c:pt idx="484">
                  <c:v>1.2753708000000001E-2</c:v>
                </c:pt>
                <c:pt idx="485">
                  <c:v>1.2021542E-2</c:v>
                </c:pt>
                <c:pt idx="486">
                  <c:v>1.0327833999999999E-2</c:v>
                </c:pt>
                <c:pt idx="487">
                  <c:v>1.1505708E-2</c:v>
                </c:pt>
                <c:pt idx="488">
                  <c:v>8.9633330000000004E-3</c:v>
                </c:pt>
                <c:pt idx="489">
                  <c:v>9.6213749999999997E-3</c:v>
                </c:pt>
                <c:pt idx="490">
                  <c:v>1.8111665999999998E-2</c:v>
                </c:pt>
                <c:pt idx="491">
                  <c:v>1.2315E-2</c:v>
                </c:pt>
                <c:pt idx="492">
                  <c:v>1.5191833E-2</c:v>
                </c:pt>
                <c:pt idx="493">
                  <c:v>1.2672457999999999E-2</c:v>
                </c:pt>
                <c:pt idx="494">
                  <c:v>1.3076208000000001E-2</c:v>
                </c:pt>
                <c:pt idx="495">
                  <c:v>1.3184959E-2</c:v>
                </c:pt>
                <c:pt idx="496">
                  <c:v>4.2363666000000001E-2</c:v>
                </c:pt>
                <c:pt idx="497">
                  <c:v>2.2649167000000001E-2</c:v>
                </c:pt>
                <c:pt idx="498">
                  <c:v>1.7632249999999999E-2</c:v>
                </c:pt>
                <c:pt idx="499">
                  <c:v>3.8079042E-2</c:v>
                </c:pt>
                <c:pt idx="500">
                  <c:v>1.3842416999999999E-2</c:v>
                </c:pt>
                <c:pt idx="501">
                  <c:v>1.6809625000000002E-2</c:v>
                </c:pt>
                <c:pt idx="502">
                  <c:v>1.6777875000000001E-2</c:v>
                </c:pt>
                <c:pt idx="503">
                  <c:v>1.3368542000000001E-2</c:v>
                </c:pt>
                <c:pt idx="504">
                  <c:v>1.5641542000000001E-2</c:v>
                </c:pt>
                <c:pt idx="505">
                  <c:v>1.2828542E-2</c:v>
                </c:pt>
                <c:pt idx="506">
                  <c:v>1.3213791000000001E-2</c:v>
                </c:pt>
                <c:pt idx="507">
                  <c:v>1.0899667E-2</c:v>
                </c:pt>
                <c:pt idx="508">
                  <c:v>1.6476457999999999E-2</c:v>
                </c:pt>
                <c:pt idx="509">
                  <c:v>1.3470541000000001E-2</c:v>
                </c:pt>
                <c:pt idx="510">
                  <c:v>1.4171625E-2</c:v>
                </c:pt>
                <c:pt idx="511">
                  <c:v>1.4509084E-2</c:v>
                </c:pt>
                <c:pt idx="512">
                  <c:v>1.1265959000000001E-2</c:v>
                </c:pt>
                <c:pt idx="513">
                  <c:v>9.9082920000000008E-3</c:v>
                </c:pt>
                <c:pt idx="514">
                  <c:v>1.2613375E-2</c:v>
                </c:pt>
                <c:pt idx="515">
                  <c:v>1.0481416E-2</c:v>
                </c:pt>
                <c:pt idx="516">
                  <c:v>1.12295E-2</c:v>
                </c:pt>
                <c:pt idx="517">
                  <c:v>1.4809667E-2</c:v>
                </c:pt>
                <c:pt idx="518">
                  <c:v>1.0666583E-2</c:v>
                </c:pt>
                <c:pt idx="519">
                  <c:v>1.1275333E-2</c:v>
                </c:pt>
                <c:pt idx="520">
                  <c:v>1.3014084E-2</c:v>
                </c:pt>
                <c:pt idx="521">
                  <c:v>1.0571541E-2</c:v>
                </c:pt>
                <c:pt idx="522">
                  <c:v>1.5023750000000001E-2</c:v>
                </c:pt>
                <c:pt idx="523">
                  <c:v>9.2779999999999998E-3</c:v>
                </c:pt>
                <c:pt idx="524">
                  <c:v>1.1350709E-2</c:v>
                </c:pt>
                <c:pt idx="525">
                  <c:v>1.5162792E-2</c:v>
                </c:pt>
                <c:pt idx="526">
                  <c:v>1.1229207999999999E-2</c:v>
                </c:pt>
                <c:pt idx="527">
                  <c:v>1.1414832999999999E-2</c:v>
                </c:pt>
                <c:pt idx="528">
                  <c:v>1.1267457999999999E-2</c:v>
                </c:pt>
                <c:pt idx="529">
                  <c:v>1.1551709E-2</c:v>
                </c:pt>
                <c:pt idx="530">
                  <c:v>1.085525E-2</c:v>
                </c:pt>
                <c:pt idx="531">
                  <c:v>1.2035499999999999E-2</c:v>
                </c:pt>
                <c:pt idx="532">
                  <c:v>9.5212500000000002E-3</c:v>
                </c:pt>
                <c:pt idx="533">
                  <c:v>1.315875E-2</c:v>
                </c:pt>
                <c:pt idx="534">
                  <c:v>1.3530584E-2</c:v>
                </c:pt>
                <c:pt idx="535">
                  <c:v>1.2410209E-2</c:v>
                </c:pt>
                <c:pt idx="536">
                  <c:v>1.0884833999999999E-2</c:v>
                </c:pt>
                <c:pt idx="537">
                  <c:v>1.1022957999999999E-2</c:v>
                </c:pt>
                <c:pt idx="538">
                  <c:v>1.0524E-2</c:v>
                </c:pt>
                <c:pt idx="539">
                  <c:v>1.2630791000000001E-2</c:v>
                </c:pt>
                <c:pt idx="540">
                  <c:v>9.1241250000000003E-3</c:v>
                </c:pt>
                <c:pt idx="541">
                  <c:v>1.0472250000000001E-2</c:v>
                </c:pt>
                <c:pt idx="542">
                  <c:v>1.7476665999999998E-2</c:v>
                </c:pt>
                <c:pt idx="543">
                  <c:v>1.3521292000000001E-2</c:v>
                </c:pt>
                <c:pt idx="544">
                  <c:v>1.2458208E-2</c:v>
                </c:pt>
                <c:pt idx="545">
                  <c:v>1.1225499999999999E-2</c:v>
                </c:pt>
                <c:pt idx="546">
                  <c:v>1.3183792E-2</c:v>
                </c:pt>
                <c:pt idx="547">
                  <c:v>1.5215584000000001E-2</c:v>
                </c:pt>
                <c:pt idx="548">
                  <c:v>1.1533625E-2</c:v>
                </c:pt>
                <c:pt idx="549">
                  <c:v>1.6870416999999999E-2</c:v>
                </c:pt>
                <c:pt idx="550">
                  <c:v>1.5619625E-2</c:v>
                </c:pt>
                <c:pt idx="551">
                  <c:v>1.4288583000000001E-2</c:v>
                </c:pt>
                <c:pt idx="552">
                  <c:v>1.2387957999999999E-2</c:v>
                </c:pt>
                <c:pt idx="553">
                  <c:v>1.2290667E-2</c:v>
                </c:pt>
                <c:pt idx="554">
                  <c:v>1.2441083E-2</c:v>
                </c:pt>
                <c:pt idx="555">
                  <c:v>1.3220041E-2</c:v>
                </c:pt>
                <c:pt idx="556">
                  <c:v>9.8880830000000006E-3</c:v>
                </c:pt>
                <c:pt idx="557">
                  <c:v>1.4559458000000001E-2</c:v>
                </c:pt>
                <c:pt idx="558">
                  <c:v>1.32575E-2</c:v>
                </c:pt>
                <c:pt idx="559">
                  <c:v>1.2247709000000001E-2</c:v>
                </c:pt>
                <c:pt idx="560">
                  <c:v>1.2328875E-2</c:v>
                </c:pt>
                <c:pt idx="561">
                  <c:v>1.0983834E-2</c:v>
                </c:pt>
                <c:pt idx="562">
                  <c:v>1.2460957999999999E-2</c:v>
                </c:pt>
                <c:pt idx="563">
                  <c:v>1.0298084000000001E-2</c:v>
                </c:pt>
                <c:pt idx="564">
                  <c:v>1.0391833E-2</c:v>
                </c:pt>
                <c:pt idx="565">
                  <c:v>2.0802999999999999E-2</c:v>
                </c:pt>
                <c:pt idx="566">
                  <c:v>1.3750583E-2</c:v>
                </c:pt>
                <c:pt idx="567">
                  <c:v>1.1075208E-2</c:v>
                </c:pt>
                <c:pt idx="568">
                  <c:v>1.1590959E-2</c:v>
                </c:pt>
                <c:pt idx="569">
                  <c:v>1.131275E-2</c:v>
                </c:pt>
                <c:pt idx="570">
                  <c:v>1.2895708000000001E-2</c:v>
                </c:pt>
                <c:pt idx="571">
                  <c:v>1.0828042E-2</c:v>
                </c:pt>
                <c:pt idx="572">
                  <c:v>1.0064208E-2</c:v>
                </c:pt>
                <c:pt idx="573">
                  <c:v>8.9622079999999993E-3</c:v>
                </c:pt>
                <c:pt idx="574">
                  <c:v>1.6684999999999998E-2</c:v>
                </c:pt>
                <c:pt idx="575">
                  <c:v>1.1336458000000001E-2</c:v>
                </c:pt>
                <c:pt idx="576">
                  <c:v>1.1786875E-2</c:v>
                </c:pt>
                <c:pt idx="577">
                  <c:v>1.1237624999999999E-2</c:v>
                </c:pt>
                <c:pt idx="578">
                  <c:v>1.3573290999999999E-2</c:v>
                </c:pt>
                <c:pt idx="579">
                  <c:v>1.1540791E-2</c:v>
                </c:pt>
                <c:pt idx="580">
                  <c:v>1.2827583E-2</c:v>
                </c:pt>
                <c:pt idx="581">
                  <c:v>9.7419580000000002E-3</c:v>
                </c:pt>
                <c:pt idx="582">
                  <c:v>1.1834625E-2</c:v>
                </c:pt>
                <c:pt idx="583">
                  <c:v>1.3629917E-2</c:v>
                </c:pt>
                <c:pt idx="584">
                  <c:v>1.0984666000000001E-2</c:v>
                </c:pt>
                <c:pt idx="585">
                  <c:v>1.0315792000000001E-2</c:v>
                </c:pt>
                <c:pt idx="586">
                  <c:v>1.2412417E-2</c:v>
                </c:pt>
                <c:pt idx="587">
                  <c:v>1.0815959E-2</c:v>
                </c:pt>
                <c:pt idx="588">
                  <c:v>1.1534374999999999E-2</c:v>
                </c:pt>
                <c:pt idx="589">
                  <c:v>9.3711249999999992E-3</c:v>
                </c:pt>
                <c:pt idx="590">
                  <c:v>1.6376624999999999E-2</c:v>
                </c:pt>
                <c:pt idx="591">
                  <c:v>1.2610540999999999E-2</c:v>
                </c:pt>
                <c:pt idx="592">
                  <c:v>1.2715125000000001E-2</c:v>
                </c:pt>
                <c:pt idx="593">
                  <c:v>1.0723791999999999E-2</c:v>
                </c:pt>
                <c:pt idx="594">
                  <c:v>1.3352582999999999E-2</c:v>
                </c:pt>
                <c:pt idx="595">
                  <c:v>1.4694499999999999E-2</c:v>
                </c:pt>
                <c:pt idx="596">
                  <c:v>1.0235124999999999E-2</c:v>
                </c:pt>
                <c:pt idx="597">
                  <c:v>1.3845916999999999E-2</c:v>
                </c:pt>
                <c:pt idx="598">
                  <c:v>1.3969084E-2</c:v>
                </c:pt>
                <c:pt idx="599">
                  <c:v>1.3580625000000001E-2</c:v>
                </c:pt>
                <c:pt idx="600">
                  <c:v>1.2042291E-2</c:v>
                </c:pt>
                <c:pt idx="601">
                  <c:v>1.3388957999999999E-2</c:v>
                </c:pt>
                <c:pt idx="602">
                  <c:v>1.1658417000000001E-2</c:v>
                </c:pt>
                <c:pt idx="603">
                  <c:v>1.2247625E-2</c:v>
                </c:pt>
                <c:pt idx="604">
                  <c:v>1.024075E-2</c:v>
                </c:pt>
                <c:pt idx="605">
                  <c:v>1.1612667E-2</c:v>
                </c:pt>
                <c:pt idx="606">
                  <c:v>1.4937000000000001E-2</c:v>
                </c:pt>
                <c:pt idx="607">
                  <c:v>1.2560165999999999E-2</c:v>
                </c:pt>
                <c:pt idx="608">
                  <c:v>1.1278084000000001E-2</c:v>
                </c:pt>
                <c:pt idx="609">
                  <c:v>1.2236749999999999E-2</c:v>
                </c:pt>
                <c:pt idx="610">
                  <c:v>1.0607792E-2</c:v>
                </c:pt>
                <c:pt idx="611">
                  <c:v>1.1226375E-2</c:v>
                </c:pt>
                <c:pt idx="612">
                  <c:v>2.1532415999999999E-2</c:v>
                </c:pt>
                <c:pt idx="613">
                  <c:v>1.1055499999999999E-2</c:v>
                </c:pt>
                <c:pt idx="614">
                  <c:v>1.2104E-2</c:v>
                </c:pt>
                <c:pt idx="615">
                  <c:v>1.2398792E-2</c:v>
                </c:pt>
                <c:pt idx="616">
                  <c:v>1.0221249999999999E-2</c:v>
                </c:pt>
                <c:pt idx="617">
                  <c:v>1.1087125E-2</c:v>
                </c:pt>
                <c:pt idx="618">
                  <c:v>1.2013958E-2</c:v>
                </c:pt>
                <c:pt idx="619">
                  <c:v>1.3864042E-2</c:v>
                </c:pt>
                <c:pt idx="620">
                  <c:v>1.2277791999999999E-2</c:v>
                </c:pt>
                <c:pt idx="621">
                  <c:v>8.195875E-3</c:v>
                </c:pt>
                <c:pt idx="622">
                  <c:v>1.0872458999999999E-2</c:v>
                </c:pt>
                <c:pt idx="623">
                  <c:v>1.3230291999999999E-2</c:v>
                </c:pt>
                <c:pt idx="624">
                  <c:v>1.1962416E-2</c:v>
                </c:pt>
                <c:pt idx="625">
                  <c:v>1.2160334E-2</c:v>
                </c:pt>
                <c:pt idx="626">
                  <c:v>1.0293291E-2</c:v>
                </c:pt>
                <c:pt idx="627">
                  <c:v>1.3209E-2</c:v>
                </c:pt>
                <c:pt idx="628">
                  <c:v>1.1766584E-2</c:v>
                </c:pt>
                <c:pt idx="629">
                  <c:v>1.0723666999999999E-2</c:v>
                </c:pt>
                <c:pt idx="630">
                  <c:v>9.3714999999999996E-3</c:v>
                </c:pt>
                <c:pt idx="631">
                  <c:v>1.2904041999999999E-2</c:v>
                </c:pt>
                <c:pt idx="632">
                  <c:v>1.2509958E-2</c:v>
                </c:pt>
                <c:pt idx="633">
                  <c:v>1.2538499999999999E-2</c:v>
                </c:pt>
                <c:pt idx="634">
                  <c:v>1.0762249999999999E-2</c:v>
                </c:pt>
                <c:pt idx="635">
                  <c:v>1.3852709E-2</c:v>
                </c:pt>
                <c:pt idx="636">
                  <c:v>1.1019792E-2</c:v>
                </c:pt>
                <c:pt idx="637">
                  <c:v>1.0493875E-2</c:v>
                </c:pt>
                <c:pt idx="638">
                  <c:v>9.4859579999999992E-3</c:v>
                </c:pt>
                <c:pt idx="639">
                  <c:v>1.2971708E-2</c:v>
                </c:pt>
                <c:pt idx="640">
                  <c:v>1.5318874999999999E-2</c:v>
                </c:pt>
                <c:pt idx="641">
                  <c:v>1.7039417000000001E-2</c:v>
                </c:pt>
                <c:pt idx="642">
                  <c:v>1.3819958E-2</c:v>
                </c:pt>
                <c:pt idx="643">
                  <c:v>1.2252541E-2</c:v>
                </c:pt>
                <c:pt idx="644">
                  <c:v>1.1693334E-2</c:v>
                </c:pt>
                <c:pt idx="645">
                  <c:v>1.1224375E-2</c:v>
                </c:pt>
                <c:pt idx="646">
                  <c:v>1.2102750000000001E-2</c:v>
                </c:pt>
                <c:pt idx="647">
                  <c:v>1.0886583999999999E-2</c:v>
                </c:pt>
                <c:pt idx="648">
                  <c:v>1.2532958E-2</c:v>
                </c:pt>
                <c:pt idx="649">
                  <c:v>1.2466375E-2</c:v>
                </c:pt>
                <c:pt idx="650">
                  <c:v>1.2979667E-2</c:v>
                </c:pt>
                <c:pt idx="651">
                  <c:v>1.1358458E-2</c:v>
                </c:pt>
                <c:pt idx="652">
                  <c:v>1.0624084000000001E-2</c:v>
                </c:pt>
                <c:pt idx="653">
                  <c:v>1.14295E-2</c:v>
                </c:pt>
                <c:pt idx="654">
                  <c:v>1.223925E-2</c:v>
                </c:pt>
                <c:pt idx="655">
                  <c:v>8.9603749999999996E-3</c:v>
                </c:pt>
                <c:pt idx="656">
                  <c:v>1.2362458999999999E-2</c:v>
                </c:pt>
                <c:pt idx="657">
                  <c:v>1.2365375E-2</c:v>
                </c:pt>
                <c:pt idx="658">
                  <c:v>1.2460041999999999E-2</c:v>
                </c:pt>
                <c:pt idx="659">
                  <c:v>1.1852708999999999E-2</c:v>
                </c:pt>
                <c:pt idx="660">
                  <c:v>1.1480917E-2</c:v>
                </c:pt>
                <c:pt idx="661">
                  <c:v>1.3415417000000001E-2</c:v>
                </c:pt>
                <c:pt idx="662">
                  <c:v>1.1672416999999999E-2</c:v>
                </c:pt>
                <c:pt idx="663">
                  <c:v>9.5159170000000005E-3</c:v>
                </c:pt>
                <c:pt idx="664">
                  <c:v>1.42525E-2</c:v>
                </c:pt>
                <c:pt idx="665">
                  <c:v>1.1018708E-2</c:v>
                </c:pt>
                <c:pt idx="666">
                  <c:v>1.2685375E-2</c:v>
                </c:pt>
                <c:pt idx="667">
                  <c:v>1.1242291E-2</c:v>
                </c:pt>
                <c:pt idx="668">
                  <c:v>1.2546E-2</c:v>
                </c:pt>
                <c:pt idx="669">
                  <c:v>1.1152416E-2</c:v>
                </c:pt>
                <c:pt idx="670">
                  <c:v>1.1301792E-2</c:v>
                </c:pt>
                <c:pt idx="671">
                  <c:v>9.6269579999999997E-3</c:v>
                </c:pt>
                <c:pt idx="672">
                  <c:v>8.4155830000000008E-3</c:v>
                </c:pt>
                <c:pt idx="673">
                  <c:v>1.3093125000000001E-2</c:v>
                </c:pt>
                <c:pt idx="674">
                  <c:v>1.2282792000000001E-2</c:v>
                </c:pt>
                <c:pt idx="675">
                  <c:v>1.3369084E-2</c:v>
                </c:pt>
                <c:pt idx="676">
                  <c:v>1.0620917000000001E-2</c:v>
                </c:pt>
                <c:pt idx="677">
                  <c:v>1.1910417E-2</c:v>
                </c:pt>
                <c:pt idx="678">
                  <c:v>1.0675458000000001E-2</c:v>
                </c:pt>
                <c:pt idx="679">
                  <c:v>1.1962541E-2</c:v>
                </c:pt>
                <c:pt idx="680">
                  <c:v>9.6904580000000008E-3</c:v>
                </c:pt>
                <c:pt idx="681">
                  <c:v>1.2857708000000001E-2</c:v>
                </c:pt>
                <c:pt idx="682">
                  <c:v>2.3073750000000001E-2</c:v>
                </c:pt>
                <c:pt idx="683">
                  <c:v>1.3820584E-2</c:v>
                </c:pt>
                <c:pt idx="684">
                  <c:v>1.3856917E-2</c:v>
                </c:pt>
                <c:pt idx="685">
                  <c:v>2.2663167000000001E-2</c:v>
                </c:pt>
                <c:pt idx="686">
                  <c:v>1.0886290999999999E-2</c:v>
                </c:pt>
                <c:pt idx="687">
                  <c:v>1.1868167000000001E-2</c:v>
                </c:pt>
                <c:pt idx="688">
                  <c:v>1.2569749999999999E-2</c:v>
                </c:pt>
                <c:pt idx="689">
                  <c:v>1.7071290999999999E-2</c:v>
                </c:pt>
                <c:pt idx="690">
                  <c:v>2.0701457999999999E-2</c:v>
                </c:pt>
                <c:pt idx="691">
                  <c:v>2.1015583000000001E-2</c:v>
                </c:pt>
                <c:pt idx="692">
                  <c:v>1.5367458000000001E-2</c:v>
                </c:pt>
                <c:pt idx="693">
                  <c:v>1.7819583999999999E-2</c:v>
                </c:pt>
                <c:pt idx="694">
                  <c:v>1.5946417000000001E-2</c:v>
                </c:pt>
                <c:pt idx="695">
                  <c:v>1.4712584000000001E-2</c:v>
                </c:pt>
                <c:pt idx="696">
                  <c:v>1.5296959000000001E-2</c:v>
                </c:pt>
                <c:pt idx="697">
                  <c:v>1.5903375000000001E-2</c:v>
                </c:pt>
                <c:pt idx="698">
                  <c:v>1.4415792E-2</c:v>
                </c:pt>
                <c:pt idx="699">
                  <c:v>1.2713957999999999E-2</c:v>
                </c:pt>
                <c:pt idx="700">
                  <c:v>1.0876917E-2</c:v>
                </c:pt>
                <c:pt idx="701">
                  <c:v>1.6675624999999999E-2</c:v>
                </c:pt>
                <c:pt idx="702">
                  <c:v>1.4499959E-2</c:v>
                </c:pt>
                <c:pt idx="703">
                  <c:v>1.3802500000000001E-2</c:v>
                </c:pt>
                <c:pt idx="704">
                  <c:v>1.3966542E-2</c:v>
                </c:pt>
                <c:pt idx="705">
                  <c:v>1.5284834000000001E-2</c:v>
                </c:pt>
                <c:pt idx="706">
                  <c:v>1.1919832999999999E-2</c:v>
                </c:pt>
                <c:pt idx="707">
                  <c:v>1.2579125E-2</c:v>
                </c:pt>
                <c:pt idx="708">
                  <c:v>1.1167666999999999E-2</c:v>
                </c:pt>
                <c:pt idx="709">
                  <c:v>1.560375E-2</c:v>
                </c:pt>
                <c:pt idx="710">
                  <c:v>1.1059042E-2</c:v>
                </c:pt>
                <c:pt idx="711">
                  <c:v>1.231025E-2</c:v>
                </c:pt>
                <c:pt idx="712">
                  <c:v>1.113425E-2</c:v>
                </c:pt>
                <c:pt idx="713">
                  <c:v>1.2529333E-2</c:v>
                </c:pt>
                <c:pt idx="714">
                  <c:v>1.1724874999999999E-2</c:v>
                </c:pt>
                <c:pt idx="715">
                  <c:v>1.1271458E-2</c:v>
                </c:pt>
                <c:pt idx="716">
                  <c:v>1.083225E-2</c:v>
                </c:pt>
                <c:pt idx="717">
                  <c:v>1.2458874999999999E-2</c:v>
                </c:pt>
                <c:pt idx="718">
                  <c:v>1.2253208E-2</c:v>
                </c:pt>
                <c:pt idx="719">
                  <c:v>1.3346708000000001E-2</c:v>
                </c:pt>
                <c:pt idx="720">
                  <c:v>1.2902375000000001E-2</c:v>
                </c:pt>
                <c:pt idx="721">
                  <c:v>1.1326457999999999E-2</c:v>
                </c:pt>
                <c:pt idx="722">
                  <c:v>1.2575667E-2</c:v>
                </c:pt>
                <c:pt idx="723">
                  <c:v>1.0802457999999999E-2</c:v>
                </c:pt>
                <c:pt idx="724">
                  <c:v>1.1260582999999999E-2</c:v>
                </c:pt>
                <c:pt idx="725">
                  <c:v>1.1756084E-2</c:v>
                </c:pt>
                <c:pt idx="726">
                  <c:v>1.5471499999999999E-2</c:v>
                </c:pt>
                <c:pt idx="727">
                  <c:v>1.1252333E-2</c:v>
                </c:pt>
                <c:pt idx="728">
                  <c:v>1.4818833E-2</c:v>
                </c:pt>
                <c:pt idx="729">
                  <c:v>1.4623041E-2</c:v>
                </c:pt>
                <c:pt idx="730">
                  <c:v>1.1453708E-2</c:v>
                </c:pt>
                <c:pt idx="731">
                  <c:v>1.0298417000000001E-2</c:v>
                </c:pt>
                <c:pt idx="732">
                  <c:v>9.9309169999999992E-3</c:v>
                </c:pt>
                <c:pt idx="733">
                  <c:v>1.6423208000000002E-2</c:v>
                </c:pt>
                <c:pt idx="734">
                  <c:v>1.2436582999999999E-2</c:v>
                </c:pt>
                <c:pt idx="735">
                  <c:v>1.2407875000000001E-2</c:v>
                </c:pt>
                <c:pt idx="736">
                  <c:v>1.1625791E-2</c:v>
                </c:pt>
                <c:pt idx="737">
                  <c:v>1.2317708E-2</c:v>
                </c:pt>
                <c:pt idx="738">
                  <c:v>1.0641375E-2</c:v>
                </c:pt>
                <c:pt idx="739">
                  <c:v>1.0948042E-2</c:v>
                </c:pt>
                <c:pt idx="740">
                  <c:v>9.6050000000000007E-3</c:v>
                </c:pt>
                <c:pt idx="741">
                  <c:v>1.2920958E-2</c:v>
                </c:pt>
                <c:pt idx="742">
                  <c:v>1.2617791999999999E-2</c:v>
                </c:pt>
                <c:pt idx="743">
                  <c:v>1.3172458999999999E-2</c:v>
                </c:pt>
                <c:pt idx="744">
                  <c:v>1.2931833E-2</c:v>
                </c:pt>
                <c:pt idx="745">
                  <c:v>1.4454E-2</c:v>
                </c:pt>
                <c:pt idx="746">
                  <c:v>1.388E-2</c:v>
                </c:pt>
                <c:pt idx="747">
                  <c:v>1.1929624999999999E-2</c:v>
                </c:pt>
                <c:pt idx="748">
                  <c:v>1.7114125000000001E-2</c:v>
                </c:pt>
                <c:pt idx="749">
                  <c:v>1.9719957999999999E-2</c:v>
                </c:pt>
                <c:pt idx="750">
                  <c:v>1.2330083E-2</c:v>
                </c:pt>
                <c:pt idx="751">
                  <c:v>1.3602917000000001E-2</c:v>
                </c:pt>
                <c:pt idx="752">
                  <c:v>1.0060665999999999E-2</c:v>
                </c:pt>
                <c:pt idx="753">
                  <c:v>9.7574589999999996E-3</c:v>
                </c:pt>
                <c:pt idx="754">
                  <c:v>1.6652041999999999E-2</c:v>
                </c:pt>
                <c:pt idx="755">
                  <c:v>1.33115E-2</c:v>
                </c:pt>
                <c:pt idx="756">
                  <c:v>1.2612167000000001E-2</c:v>
                </c:pt>
                <c:pt idx="757">
                  <c:v>1.0846041000000001E-2</c:v>
                </c:pt>
                <c:pt idx="758">
                  <c:v>1.1760916E-2</c:v>
                </c:pt>
                <c:pt idx="759">
                  <c:v>1.1713375E-2</c:v>
                </c:pt>
                <c:pt idx="760">
                  <c:v>1.2850583E-2</c:v>
                </c:pt>
                <c:pt idx="761">
                  <c:v>9.2227920000000005E-3</c:v>
                </c:pt>
                <c:pt idx="762">
                  <c:v>1.0497708E-2</c:v>
                </c:pt>
                <c:pt idx="763">
                  <c:v>1.47265E-2</c:v>
                </c:pt>
                <c:pt idx="764">
                  <c:v>1.1878791E-2</c:v>
                </c:pt>
                <c:pt idx="765">
                  <c:v>1.2722875E-2</c:v>
                </c:pt>
                <c:pt idx="766">
                  <c:v>1.0253E-2</c:v>
                </c:pt>
                <c:pt idx="767">
                  <c:v>1.2040458E-2</c:v>
                </c:pt>
                <c:pt idx="768">
                  <c:v>1.1058083E-2</c:v>
                </c:pt>
                <c:pt idx="769">
                  <c:v>1.0940666999999999E-2</c:v>
                </c:pt>
                <c:pt idx="770">
                  <c:v>1.3003792E-2</c:v>
                </c:pt>
                <c:pt idx="771">
                  <c:v>1.1092083000000001E-2</c:v>
                </c:pt>
                <c:pt idx="772">
                  <c:v>1.3691333999999999E-2</c:v>
                </c:pt>
                <c:pt idx="773">
                  <c:v>1.7238582999999998E-2</c:v>
                </c:pt>
                <c:pt idx="774">
                  <c:v>1.1551875E-2</c:v>
                </c:pt>
                <c:pt idx="775">
                  <c:v>1.5506792E-2</c:v>
                </c:pt>
                <c:pt idx="776">
                  <c:v>1.2280915999999999E-2</c:v>
                </c:pt>
                <c:pt idx="777">
                  <c:v>1.390225E-2</c:v>
                </c:pt>
                <c:pt idx="778">
                  <c:v>9.1946660000000006E-3</c:v>
                </c:pt>
                <c:pt idx="779">
                  <c:v>1.3591959000000001E-2</c:v>
                </c:pt>
                <c:pt idx="780">
                  <c:v>1.2992750000000001E-2</c:v>
                </c:pt>
                <c:pt idx="781">
                  <c:v>1.0078749999999999E-2</c:v>
                </c:pt>
                <c:pt idx="782">
                  <c:v>1.1661916E-2</c:v>
                </c:pt>
                <c:pt idx="783">
                  <c:v>1.1607375E-2</c:v>
                </c:pt>
                <c:pt idx="784">
                  <c:v>1.2414125E-2</c:v>
                </c:pt>
                <c:pt idx="785">
                  <c:v>1.1064417E-2</c:v>
                </c:pt>
                <c:pt idx="786">
                  <c:v>1.150925E-2</c:v>
                </c:pt>
                <c:pt idx="787">
                  <c:v>1.5013874999999999E-2</c:v>
                </c:pt>
                <c:pt idx="788">
                  <c:v>1.5046208E-2</c:v>
                </c:pt>
                <c:pt idx="789">
                  <c:v>1.27195E-2</c:v>
                </c:pt>
                <c:pt idx="790">
                  <c:v>1.6301665999999999E-2</c:v>
                </c:pt>
                <c:pt idx="791">
                  <c:v>1.2486916000000001E-2</c:v>
                </c:pt>
                <c:pt idx="792">
                  <c:v>9.9742089999999995E-3</c:v>
                </c:pt>
                <c:pt idx="793">
                  <c:v>1.1169083E-2</c:v>
                </c:pt>
                <c:pt idx="794">
                  <c:v>1.0424584000000001E-2</c:v>
                </c:pt>
                <c:pt idx="795">
                  <c:v>1.0994583E-2</c:v>
                </c:pt>
                <c:pt idx="796">
                  <c:v>1.9810541000000001E-2</c:v>
                </c:pt>
                <c:pt idx="797">
                  <c:v>1.2511332999999999E-2</c:v>
                </c:pt>
                <c:pt idx="798">
                  <c:v>1.2423541999999999E-2</c:v>
                </c:pt>
                <c:pt idx="799">
                  <c:v>1.3399375E-2</c:v>
                </c:pt>
                <c:pt idx="800">
                  <c:v>1.1424459E-2</c:v>
                </c:pt>
                <c:pt idx="801">
                  <c:v>1.3178291999999999E-2</c:v>
                </c:pt>
                <c:pt idx="802">
                  <c:v>8.5734999999999995E-3</c:v>
                </c:pt>
                <c:pt idx="803">
                  <c:v>1.2417166E-2</c:v>
                </c:pt>
                <c:pt idx="804">
                  <c:v>1.6981541999999999E-2</c:v>
                </c:pt>
                <c:pt idx="805">
                  <c:v>2.5454708E-2</c:v>
                </c:pt>
                <c:pt idx="806">
                  <c:v>2.0687542E-2</c:v>
                </c:pt>
                <c:pt idx="807">
                  <c:v>1.5934041999999999E-2</c:v>
                </c:pt>
                <c:pt idx="808">
                  <c:v>1.4269334E-2</c:v>
                </c:pt>
                <c:pt idx="809">
                  <c:v>1.4186499999999999E-2</c:v>
                </c:pt>
                <c:pt idx="810">
                  <c:v>1.0989458000000001E-2</c:v>
                </c:pt>
                <c:pt idx="811">
                  <c:v>1.258075E-2</c:v>
                </c:pt>
                <c:pt idx="812">
                  <c:v>2.5425708000000002E-2</c:v>
                </c:pt>
                <c:pt idx="813">
                  <c:v>1.1626667E-2</c:v>
                </c:pt>
                <c:pt idx="814">
                  <c:v>1.0858540999999999E-2</c:v>
                </c:pt>
                <c:pt idx="815">
                  <c:v>2.0894459000000001E-2</c:v>
                </c:pt>
                <c:pt idx="816">
                  <c:v>1.6873124999999999E-2</c:v>
                </c:pt>
                <c:pt idx="817">
                  <c:v>1.3258707999999999E-2</c:v>
                </c:pt>
                <c:pt idx="818">
                  <c:v>1.3593292E-2</c:v>
                </c:pt>
                <c:pt idx="819">
                  <c:v>1.1320291E-2</c:v>
                </c:pt>
                <c:pt idx="820">
                  <c:v>1.4193875E-2</c:v>
                </c:pt>
                <c:pt idx="821">
                  <c:v>1.1631542E-2</c:v>
                </c:pt>
                <c:pt idx="822">
                  <c:v>1.2487125E-2</c:v>
                </c:pt>
                <c:pt idx="823">
                  <c:v>1.4480791999999999E-2</c:v>
                </c:pt>
                <c:pt idx="824">
                  <c:v>1.2408791000000001E-2</c:v>
                </c:pt>
                <c:pt idx="825">
                  <c:v>1.2641542E-2</c:v>
                </c:pt>
                <c:pt idx="826">
                  <c:v>1.4636875000000001E-2</c:v>
                </c:pt>
                <c:pt idx="827">
                  <c:v>1.1894999999999999E-2</c:v>
                </c:pt>
                <c:pt idx="828">
                  <c:v>1.7062041E-2</c:v>
                </c:pt>
                <c:pt idx="829">
                  <c:v>2.4685624999999999E-2</c:v>
                </c:pt>
                <c:pt idx="830">
                  <c:v>2.3705875000000001E-2</c:v>
                </c:pt>
                <c:pt idx="831">
                  <c:v>1.1481083E-2</c:v>
                </c:pt>
                <c:pt idx="832">
                  <c:v>1.5939124999999998E-2</c:v>
                </c:pt>
                <c:pt idx="833">
                  <c:v>1.3723666000000001E-2</c:v>
                </c:pt>
                <c:pt idx="834">
                  <c:v>1.2187709E-2</c:v>
                </c:pt>
                <c:pt idx="835">
                  <c:v>1.6555833999999998E-2</c:v>
                </c:pt>
                <c:pt idx="836">
                  <c:v>1.16975E-2</c:v>
                </c:pt>
                <c:pt idx="837">
                  <c:v>1.0616875E-2</c:v>
                </c:pt>
                <c:pt idx="838">
                  <c:v>1.2203E-2</c:v>
                </c:pt>
                <c:pt idx="839">
                  <c:v>1.1990707999999999E-2</c:v>
                </c:pt>
                <c:pt idx="840">
                  <c:v>1.0660375E-2</c:v>
                </c:pt>
                <c:pt idx="841">
                  <c:v>1.1236958999999999E-2</c:v>
                </c:pt>
                <c:pt idx="842">
                  <c:v>1.1085124999999999E-2</c:v>
                </c:pt>
                <c:pt idx="843">
                  <c:v>9.2547500000000008E-3</c:v>
                </c:pt>
                <c:pt idx="844">
                  <c:v>1.5884584E-2</c:v>
                </c:pt>
                <c:pt idx="845">
                  <c:v>1.4931583E-2</c:v>
                </c:pt>
                <c:pt idx="846">
                  <c:v>1.2057916E-2</c:v>
                </c:pt>
                <c:pt idx="847">
                  <c:v>1.1198792000000001E-2</c:v>
                </c:pt>
                <c:pt idx="848">
                  <c:v>1.4173916E-2</c:v>
                </c:pt>
                <c:pt idx="849">
                  <c:v>1.1371625E-2</c:v>
                </c:pt>
                <c:pt idx="850">
                  <c:v>1.0155167E-2</c:v>
                </c:pt>
                <c:pt idx="851">
                  <c:v>9.9080829999999998E-3</c:v>
                </c:pt>
                <c:pt idx="852">
                  <c:v>1.2547000000000001E-2</c:v>
                </c:pt>
                <c:pt idx="853">
                  <c:v>1.2734166E-2</c:v>
                </c:pt>
                <c:pt idx="854">
                  <c:v>1.311E-2</c:v>
                </c:pt>
                <c:pt idx="855">
                  <c:v>1.1241416000000001E-2</c:v>
                </c:pt>
                <c:pt idx="856">
                  <c:v>1.3605667E-2</c:v>
                </c:pt>
                <c:pt idx="857">
                  <c:v>1.3642082999999999E-2</c:v>
                </c:pt>
                <c:pt idx="858">
                  <c:v>1.1663082999999999E-2</c:v>
                </c:pt>
                <c:pt idx="859">
                  <c:v>8.6972500000000001E-3</c:v>
                </c:pt>
                <c:pt idx="860">
                  <c:v>1.6147042E-2</c:v>
                </c:pt>
                <c:pt idx="861">
                  <c:v>1.8301833E-2</c:v>
                </c:pt>
                <c:pt idx="862">
                  <c:v>1.0484042000000001E-2</c:v>
                </c:pt>
                <c:pt idx="863">
                  <c:v>1.2493499999999999E-2</c:v>
                </c:pt>
                <c:pt idx="864">
                  <c:v>1.4185E-2</c:v>
                </c:pt>
                <c:pt idx="865">
                  <c:v>1.2400708E-2</c:v>
                </c:pt>
                <c:pt idx="866">
                  <c:v>1.0973625000000001E-2</c:v>
                </c:pt>
                <c:pt idx="867">
                  <c:v>1.1419957999999999E-2</c:v>
                </c:pt>
                <c:pt idx="868">
                  <c:v>1.5281125E-2</c:v>
                </c:pt>
                <c:pt idx="869">
                  <c:v>1.4249792000000001E-2</c:v>
                </c:pt>
                <c:pt idx="870">
                  <c:v>1.4000542E-2</c:v>
                </c:pt>
                <c:pt idx="871">
                  <c:v>1.8705084E-2</c:v>
                </c:pt>
                <c:pt idx="872">
                  <c:v>1.8546707999999999E-2</c:v>
                </c:pt>
                <c:pt idx="873">
                  <c:v>1.8805124999999999E-2</c:v>
                </c:pt>
                <c:pt idx="874">
                  <c:v>1.7710500000000001E-2</c:v>
                </c:pt>
                <c:pt idx="875">
                  <c:v>2.7426542000000002E-2</c:v>
                </c:pt>
                <c:pt idx="876">
                  <c:v>1.6304165999999998E-2</c:v>
                </c:pt>
                <c:pt idx="877">
                  <c:v>1.2939792E-2</c:v>
                </c:pt>
                <c:pt idx="878">
                  <c:v>1.1960625000000001E-2</c:v>
                </c:pt>
                <c:pt idx="879">
                  <c:v>1.1424874999999999E-2</c:v>
                </c:pt>
                <c:pt idx="880">
                  <c:v>1.2878333E-2</c:v>
                </c:pt>
                <c:pt idx="881">
                  <c:v>1.593075E-2</c:v>
                </c:pt>
                <c:pt idx="882">
                  <c:v>1.8140375E-2</c:v>
                </c:pt>
                <c:pt idx="883">
                  <c:v>1.3656041000000001E-2</c:v>
                </c:pt>
                <c:pt idx="884">
                  <c:v>1.5399291000000001E-2</c:v>
                </c:pt>
                <c:pt idx="885">
                  <c:v>1.1069208000000001E-2</c:v>
                </c:pt>
                <c:pt idx="886">
                  <c:v>1.3708625E-2</c:v>
                </c:pt>
                <c:pt idx="887">
                  <c:v>1.3432417E-2</c:v>
                </c:pt>
                <c:pt idx="888">
                  <c:v>1.0379209E-2</c:v>
                </c:pt>
                <c:pt idx="889">
                  <c:v>1.4718583E-2</c:v>
                </c:pt>
                <c:pt idx="890">
                  <c:v>1.1812125E-2</c:v>
                </c:pt>
                <c:pt idx="891">
                  <c:v>2.2043125E-2</c:v>
                </c:pt>
                <c:pt idx="892">
                  <c:v>2.0928292000000001E-2</c:v>
                </c:pt>
                <c:pt idx="893">
                  <c:v>1.4580875E-2</c:v>
                </c:pt>
                <c:pt idx="894">
                  <c:v>1.2514374999999999E-2</c:v>
                </c:pt>
                <c:pt idx="895">
                  <c:v>9.7086250000000002E-3</c:v>
                </c:pt>
                <c:pt idx="896">
                  <c:v>1.530025E-2</c:v>
                </c:pt>
                <c:pt idx="897">
                  <c:v>1.2332334E-2</c:v>
                </c:pt>
                <c:pt idx="898">
                  <c:v>1.4818833E-2</c:v>
                </c:pt>
                <c:pt idx="899">
                  <c:v>1.2082374999999999E-2</c:v>
                </c:pt>
                <c:pt idx="900">
                  <c:v>1.2608041E-2</c:v>
                </c:pt>
                <c:pt idx="901">
                  <c:v>1.4022791999999999E-2</c:v>
                </c:pt>
                <c:pt idx="902">
                  <c:v>1.0774250000000001E-2</c:v>
                </c:pt>
                <c:pt idx="903">
                  <c:v>9.7067500000000001E-3</c:v>
                </c:pt>
                <c:pt idx="904">
                  <c:v>4.4062249999999997E-2</c:v>
                </c:pt>
                <c:pt idx="905">
                  <c:v>1.4895291999999999E-2</c:v>
                </c:pt>
                <c:pt idx="906">
                  <c:v>1.9002166000000001E-2</c:v>
                </c:pt>
                <c:pt idx="907">
                  <c:v>1.4583708000000001E-2</c:v>
                </c:pt>
                <c:pt idx="908">
                  <c:v>1.3105250000000001E-2</c:v>
                </c:pt>
                <c:pt idx="909">
                  <c:v>1.5887624999999999E-2</c:v>
                </c:pt>
                <c:pt idx="910">
                  <c:v>1.22475E-2</c:v>
                </c:pt>
                <c:pt idx="911">
                  <c:v>2.0186834000000001E-2</c:v>
                </c:pt>
                <c:pt idx="912">
                  <c:v>1.3784375E-2</c:v>
                </c:pt>
                <c:pt idx="913">
                  <c:v>2.0980083E-2</c:v>
                </c:pt>
                <c:pt idx="914">
                  <c:v>1.2513791999999999E-2</c:v>
                </c:pt>
                <c:pt idx="915">
                  <c:v>1.4093458E-2</c:v>
                </c:pt>
                <c:pt idx="916">
                  <c:v>1.4517667E-2</c:v>
                </c:pt>
                <c:pt idx="917">
                  <c:v>1.2901209E-2</c:v>
                </c:pt>
                <c:pt idx="918">
                  <c:v>1.3270916000000001E-2</c:v>
                </c:pt>
                <c:pt idx="919">
                  <c:v>1.4594708E-2</c:v>
                </c:pt>
                <c:pt idx="920">
                  <c:v>1.8803833999999998E-2</c:v>
                </c:pt>
                <c:pt idx="921">
                  <c:v>1.2536709E-2</c:v>
                </c:pt>
                <c:pt idx="922">
                  <c:v>1.8314958999999999E-2</c:v>
                </c:pt>
                <c:pt idx="923">
                  <c:v>1.6464125E-2</c:v>
                </c:pt>
                <c:pt idx="924">
                  <c:v>1.2241375000000001E-2</c:v>
                </c:pt>
                <c:pt idx="925">
                  <c:v>1.3476625000000001E-2</c:v>
                </c:pt>
                <c:pt idx="926">
                  <c:v>1.4323791000000001E-2</c:v>
                </c:pt>
                <c:pt idx="927">
                  <c:v>1.6765540999999998E-2</c:v>
                </c:pt>
                <c:pt idx="928">
                  <c:v>9.0476670000000006E-3</c:v>
                </c:pt>
                <c:pt idx="929">
                  <c:v>1.4636916999999999E-2</c:v>
                </c:pt>
                <c:pt idx="930">
                  <c:v>1.778325E-2</c:v>
                </c:pt>
                <c:pt idx="931">
                  <c:v>1.2234165999999999E-2</c:v>
                </c:pt>
                <c:pt idx="932">
                  <c:v>1.0950667000000001E-2</c:v>
                </c:pt>
                <c:pt idx="933">
                  <c:v>1.2879833E-2</c:v>
                </c:pt>
                <c:pt idx="934">
                  <c:v>1.2644041E-2</c:v>
                </c:pt>
                <c:pt idx="935">
                  <c:v>1.3364666000000001E-2</c:v>
                </c:pt>
                <c:pt idx="936">
                  <c:v>9.1882079999999998E-3</c:v>
                </c:pt>
                <c:pt idx="937">
                  <c:v>1.5429666999999999E-2</c:v>
                </c:pt>
                <c:pt idx="938">
                  <c:v>1.483225E-2</c:v>
                </c:pt>
                <c:pt idx="939">
                  <c:v>1.7235875000000001E-2</c:v>
                </c:pt>
                <c:pt idx="940">
                  <c:v>1.4503917E-2</c:v>
                </c:pt>
                <c:pt idx="941">
                  <c:v>1.2464041E-2</c:v>
                </c:pt>
                <c:pt idx="942">
                  <c:v>1.1116915999999999E-2</c:v>
                </c:pt>
                <c:pt idx="943">
                  <c:v>1.2127584E-2</c:v>
                </c:pt>
                <c:pt idx="944">
                  <c:v>1.0920958999999999E-2</c:v>
                </c:pt>
                <c:pt idx="945">
                  <c:v>1.2024958000000001E-2</c:v>
                </c:pt>
                <c:pt idx="946">
                  <c:v>2.9580124999999999E-2</c:v>
                </c:pt>
                <c:pt idx="947">
                  <c:v>1.1377375E-2</c:v>
                </c:pt>
                <c:pt idx="948">
                  <c:v>1.3180792E-2</c:v>
                </c:pt>
                <c:pt idx="949">
                  <c:v>1.1120333E-2</c:v>
                </c:pt>
                <c:pt idx="950">
                  <c:v>1.4791874999999999E-2</c:v>
                </c:pt>
                <c:pt idx="951">
                  <c:v>1.1195042000000001E-2</c:v>
                </c:pt>
                <c:pt idx="952">
                  <c:v>1.0230292E-2</c:v>
                </c:pt>
                <c:pt idx="953">
                  <c:v>1.4859125000000001E-2</c:v>
                </c:pt>
                <c:pt idx="954">
                  <c:v>1.2482500000000001E-2</c:v>
                </c:pt>
                <c:pt idx="955">
                  <c:v>1.2937917E-2</c:v>
                </c:pt>
                <c:pt idx="956">
                  <c:v>1.3919959000000001E-2</c:v>
                </c:pt>
                <c:pt idx="957">
                  <c:v>1.5192917E-2</c:v>
                </c:pt>
                <c:pt idx="958">
                  <c:v>1.3506374999999999E-2</c:v>
                </c:pt>
                <c:pt idx="959">
                  <c:v>9.7618329999999993E-3</c:v>
                </c:pt>
                <c:pt idx="960">
                  <c:v>1.3426583000000001E-2</c:v>
                </c:pt>
                <c:pt idx="961">
                  <c:v>1.560925E-2</c:v>
                </c:pt>
                <c:pt idx="962">
                  <c:v>1.2500541E-2</c:v>
                </c:pt>
                <c:pt idx="963">
                  <c:v>1.1171125E-2</c:v>
                </c:pt>
                <c:pt idx="964">
                  <c:v>1.1627999999999999E-2</c:v>
                </c:pt>
                <c:pt idx="965">
                  <c:v>1.3290542000000001E-2</c:v>
                </c:pt>
                <c:pt idx="966">
                  <c:v>1.18435E-2</c:v>
                </c:pt>
                <c:pt idx="967">
                  <c:v>1.2257917E-2</c:v>
                </c:pt>
                <c:pt idx="968">
                  <c:v>1.0460459E-2</c:v>
                </c:pt>
                <c:pt idx="969">
                  <c:v>1.4368917E-2</c:v>
                </c:pt>
                <c:pt idx="970">
                  <c:v>1.5141E-2</c:v>
                </c:pt>
                <c:pt idx="971">
                  <c:v>1.0483332999999999E-2</c:v>
                </c:pt>
                <c:pt idx="972">
                  <c:v>1.2915042E-2</c:v>
                </c:pt>
                <c:pt idx="973">
                  <c:v>1.4960166E-2</c:v>
                </c:pt>
                <c:pt idx="974">
                  <c:v>1.1597542000000001E-2</c:v>
                </c:pt>
                <c:pt idx="975">
                  <c:v>1.0559167E-2</c:v>
                </c:pt>
                <c:pt idx="976">
                  <c:v>1.7259125E-2</c:v>
                </c:pt>
                <c:pt idx="977">
                  <c:v>1.9769624999999999E-2</c:v>
                </c:pt>
                <c:pt idx="978">
                  <c:v>1.3772458E-2</c:v>
                </c:pt>
                <c:pt idx="979">
                  <c:v>1.1828958000000001E-2</c:v>
                </c:pt>
                <c:pt idx="980">
                  <c:v>1.2740833999999999E-2</c:v>
                </c:pt>
                <c:pt idx="981">
                  <c:v>1.2627207999999999E-2</c:v>
                </c:pt>
                <c:pt idx="982">
                  <c:v>1.2182583E-2</c:v>
                </c:pt>
                <c:pt idx="983">
                  <c:v>9.3437920000000001E-3</c:v>
                </c:pt>
                <c:pt idx="984">
                  <c:v>1.4679124999999999E-2</c:v>
                </c:pt>
                <c:pt idx="985">
                  <c:v>1.3785917E-2</c:v>
                </c:pt>
                <c:pt idx="986">
                  <c:v>1.4804417E-2</c:v>
                </c:pt>
                <c:pt idx="987">
                  <c:v>1.3341749999999999E-2</c:v>
                </c:pt>
                <c:pt idx="988">
                  <c:v>1.0713041E-2</c:v>
                </c:pt>
                <c:pt idx="989">
                  <c:v>1.1898832999999999E-2</c:v>
                </c:pt>
                <c:pt idx="990">
                  <c:v>9.3371249999999999E-3</c:v>
                </c:pt>
                <c:pt idx="991">
                  <c:v>1.3760333E-2</c:v>
                </c:pt>
                <c:pt idx="992">
                  <c:v>1.3967583E-2</c:v>
                </c:pt>
                <c:pt idx="993">
                  <c:v>1.1126166E-2</c:v>
                </c:pt>
                <c:pt idx="994">
                  <c:v>1.1570125000000001E-2</c:v>
                </c:pt>
                <c:pt idx="995">
                  <c:v>1.252725E-2</c:v>
                </c:pt>
                <c:pt idx="996">
                  <c:v>1.6089916999999999E-2</c:v>
                </c:pt>
                <c:pt idx="997">
                  <c:v>1.2533084E-2</c:v>
                </c:pt>
                <c:pt idx="998">
                  <c:v>9.6009579999999997E-3</c:v>
                </c:pt>
                <c:pt idx="999">
                  <c:v>1.4609499999999999E-2</c:v>
                </c:pt>
                <c:pt idx="1000">
                  <c:v>1.4105375E-2</c:v>
                </c:pt>
                <c:pt idx="1001">
                  <c:v>5.8091125E-2</c:v>
                </c:pt>
                <c:pt idx="1002">
                  <c:v>3.1601083000000002E-2</c:v>
                </c:pt>
                <c:pt idx="1003">
                  <c:v>3.4354124999999999E-2</c:v>
                </c:pt>
                <c:pt idx="1004">
                  <c:v>3.9166125000000003E-2</c:v>
                </c:pt>
                <c:pt idx="1005">
                  <c:v>3.4618292000000002E-2</c:v>
                </c:pt>
                <c:pt idx="1006">
                  <c:v>6.0040666999999999E-2</c:v>
                </c:pt>
                <c:pt idx="1007">
                  <c:v>3.0096167E-2</c:v>
                </c:pt>
                <c:pt idx="1008">
                  <c:v>3.6605832999999997E-2</c:v>
                </c:pt>
                <c:pt idx="1009">
                  <c:v>4.3755084E-2</c:v>
                </c:pt>
                <c:pt idx="1010">
                  <c:v>3.7100916999999997E-2</c:v>
                </c:pt>
                <c:pt idx="1011">
                  <c:v>3.2234582999999997E-2</c:v>
                </c:pt>
                <c:pt idx="1012">
                  <c:v>3.5333083000000001E-2</c:v>
                </c:pt>
                <c:pt idx="1013">
                  <c:v>2.6909667000000002E-2</c:v>
                </c:pt>
                <c:pt idx="1014">
                  <c:v>3.6177124999999997E-2</c:v>
                </c:pt>
                <c:pt idx="1015">
                  <c:v>3.8370041000000001E-2</c:v>
                </c:pt>
                <c:pt idx="1016">
                  <c:v>4.2640457999999999E-2</c:v>
                </c:pt>
                <c:pt idx="1017">
                  <c:v>3.7308708000000003E-2</c:v>
                </c:pt>
                <c:pt idx="1018">
                  <c:v>3.7479041999999997E-2</c:v>
                </c:pt>
                <c:pt idx="1019">
                  <c:v>3.9383874999999999E-2</c:v>
                </c:pt>
                <c:pt idx="1020">
                  <c:v>3.6569749999999998E-2</c:v>
                </c:pt>
                <c:pt idx="1021">
                  <c:v>3.6667667000000001E-2</c:v>
                </c:pt>
                <c:pt idx="1022">
                  <c:v>3.4290124999999998E-2</c:v>
                </c:pt>
                <c:pt idx="1023">
                  <c:v>3.0153540999999999E-2</c:v>
                </c:pt>
                <c:pt idx="1024">
                  <c:v>2.9689334000000001E-2</c:v>
                </c:pt>
                <c:pt idx="1025">
                  <c:v>2.7667582999999999E-2</c:v>
                </c:pt>
                <c:pt idx="1026">
                  <c:v>3.7777666000000001E-2</c:v>
                </c:pt>
                <c:pt idx="1027">
                  <c:v>2.701425E-2</c:v>
                </c:pt>
                <c:pt idx="1028">
                  <c:v>3.2947125000000001E-2</c:v>
                </c:pt>
                <c:pt idx="1029">
                  <c:v>3.1521E-2</c:v>
                </c:pt>
                <c:pt idx="1030">
                  <c:v>2.8693875000000001E-2</c:v>
                </c:pt>
                <c:pt idx="1031">
                  <c:v>3.6182958000000001E-2</c:v>
                </c:pt>
                <c:pt idx="1032">
                  <c:v>3.2953707999999998E-2</c:v>
                </c:pt>
                <c:pt idx="1033">
                  <c:v>4.4811334000000001E-2</c:v>
                </c:pt>
                <c:pt idx="1034">
                  <c:v>3.8886417E-2</c:v>
                </c:pt>
                <c:pt idx="1035">
                  <c:v>2.9303083000000001E-2</c:v>
                </c:pt>
                <c:pt idx="1036">
                  <c:v>4.4698165999999998E-2</c:v>
                </c:pt>
                <c:pt idx="1037">
                  <c:v>5.3056625000000003E-2</c:v>
                </c:pt>
                <c:pt idx="1038">
                  <c:v>4.6185792000000003E-2</c:v>
                </c:pt>
                <c:pt idx="1039">
                  <c:v>4.1545167000000001E-2</c:v>
                </c:pt>
                <c:pt idx="1040">
                  <c:v>4.4299333000000003E-2</c:v>
                </c:pt>
                <c:pt idx="1041">
                  <c:v>3.7325667E-2</c:v>
                </c:pt>
                <c:pt idx="1042">
                  <c:v>4.2529292000000003E-2</c:v>
                </c:pt>
                <c:pt idx="1043">
                  <c:v>3.5924583000000003E-2</c:v>
                </c:pt>
                <c:pt idx="1044">
                  <c:v>3.4346333999999999E-2</c:v>
                </c:pt>
                <c:pt idx="1045">
                  <c:v>3.2946583000000002E-2</c:v>
                </c:pt>
                <c:pt idx="1046">
                  <c:v>3.0445334000000001E-2</c:v>
                </c:pt>
                <c:pt idx="1047">
                  <c:v>3.6288750000000002E-2</c:v>
                </c:pt>
                <c:pt idx="1048">
                  <c:v>3.3746540999999998E-2</c:v>
                </c:pt>
                <c:pt idx="1049">
                  <c:v>3.3543916999999999E-2</c:v>
                </c:pt>
                <c:pt idx="1050">
                  <c:v>3.0987166E-2</c:v>
                </c:pt>
                <c:pt idx="1051">
                  <c:v>3.5865042E-2</c:v>
                </c:pt>
                <c:pt idx="1052">
                  <c:v>3.1994542000000001E-2</c:v>
                </c:pt>
                <c:pt idx="1053">
                  <c:v>2.9265915999999999E-2</c:v>
                </c:pt>
                <c:pt idx="1054">
                  <c:v>2.2588625000000001E-2</c:v>
                </c:pt>
                <c:pt idx="1055">
                  <c:v>3.2299541000000001E-2</c:v>
                </c:pt>
                <c:pt idx="1056">
                  <c:v>2.9372624999999999E-2</c:v>
                </c:pt>
                <c:pt idx="1057">
                  <c:v>2.8251583E-2</c:v>
                </c:pt>
                <c:pt idx="1058">
                  <c:v>3.1597208000000002E-2</c:v>
                </c:pt>
                <c:pt idx="1059">
                  <c:v>3.0117000000000001E-2</c:v>
                </c:pt>
                <c:pt idx="1060">
                  <c:v>3.0231207999999999E-2</c:v>
                </c:pt>
                <c:pt idx="1061">
                  <c:v>2.7300416000000001E-2</c:v>
                </c:pt>
                <c:pt idx="1062">
                  <c:v>3.5276209000000003E-2</c:v>
                </c:pt>
                <c:pt idx="1063">
                  <c:v>3.5524791999999999E-2</c:v>
                </c:pt>
                <c:pt idx="1064">
                  <c:v>3.2234084000000003E-2</c:v>
                </c:pt>
                <c:pt idx="1065">
                  <c:v>3.0857334E-2</c:v>
                </c:pt>
                <c:pt idx="1066">
                  <c:v>2.6669083999999999E-2</c:v>
                </c:pt>
                <c:pt idx="1067">
                  <c:v>2.7887833000000001E-2</c:v>
                </c:pt>
                <c:pt idx="1068">
                  <c:v>4.3227750000000002E-2</c:v>
                </c:pt>
                <c:pt idx="1069">
                  <c:v>3.2518249999999999E-2</c:v>
                </c:pt>
                <c:pt idx="1070">
                  <c:v>2.8407874999999999E-2</c:v>
                </c:pt>
                <c:pt idx="1071">
                  <c:v>3.3622082999999997E-2</c:v>
                </c:pt>
                <c:pt idx="1072">
                  <c:v>2.8392209000000002E-2</c:v>
                </c:pt>
                <c:pt idx="1073">
                  <c:v>3.4978333E-2</c:v>
                </c:pt>
                <c:pt idx="1074">
                  <c:v>2.6481625000000002E-2</c:v>
                </c:pt>
                <c:pt idx="1075">
                  <c:v>3.0523959E-2</c:v>
                </c:pt>
                <c:pt idx="1076">
                  <c:v>3.5002375000000002E-2</c:v>
                </c:pt>
                <c:pt idx="1077">
                  <c:v>3.4186250000000001E-2</c:v>
                </c:pt>
                <c:pt idx="1078">
                  <c:v>3.4347208999999997E-2</c:v>
                </c:pt>
                <c:pt idx="1079">
                  <c:v>3.3334415999999999E-2</c:v>
                </c:pt>
                <c:pt idx="1080">
                  <c:v>3.4701124999999999E-2</c:v>
                </c:pt>
                <c:pt idx="1081">
                  <c:v>3.7016416000000003E-2</c:v>
                </c:pt>
                <c:pt idx="1082">
                  <c:v>3.4359708000000003E-2</c:v>
                </c:pt>
                <c:pt idx="1083">
                  <c:v>2.9791709E-2</c:v>
                </c:pt>
                <c:pt idx="1084">
                  <c:v>3.1082041000000001E-2</c:v>
                </c:pt>
                <c:pt idx="1085">
                  <c:v>3.4148458E-2</c:v>
                </c:pt>
                <c:pt idx="1086">
                  <c:v>2.7038959000000001E-2</c:v>
                </c:pt>
                <c:pt idx="1087">
                  <c:v>3.9077250000000001E-2</c:v>
                </c:pt>
                <c:pt idx="1088">
                  <c:v>3.3104666999999997E-2</c:v>
                </c:pt>
                <c:pt idx="1089">
                  <c:v>4.0296625000000003E-2</c:v>
                </c:pt>
                <c:pt idx="1090">
                  <c:v>2.8558166999999999E-2</c:v>
                </c:pt>
                <c:pt idx="1091">
                  <c:v>5.8242083E-2</c:v>
                </c:pt>
                <c:pt idx="1092">
                  <c:v>2.9778042000000001E-2</c:v>
                </c:pt>
                <c:pt idx="1093">
                  <c:v>3.1924250000000001E-2</c:v>
                </c:pt>
                <c:pt idx="1094">
                  <c:v>3.2469959E-2</c:v>
                </c:pt>
                <c:pt idx="1095">
                  <c:v>2.8627416999999999E-2</c:v>
                </c:pt>
                <c:pt idx="1096">
                  <c:v>2.9852166999999999E-2</c:v>
                </c:pt>
                <c:pt idx="1097">
                  <c:v>3.0664666E-2</c:v>
                </c:pt>
                <c:pt idx="1098">
                  <c:v>2.9106041999999999E-2</c:v>
                </c:pt>
                <c:pt idx="1099">
                  <c:v>2.8502666999999999E-2</c:v>
                </c:pt>
                <c:pt idx="1100">
                  <c:v>3.0019833999999999E-2</c:v>
                </c:pt>
                <c:pt idx="1101">
                  <c:v>3.2590624999999998E-2</c:v>
                </c:pt>
                <c:pt idx="1102">
                  <c:v>3.0962E-2</c:v>
                </c:pt>
                <c:pt idx="1103">
                  <c:v>3.0446625000000001E-2</c:v>
                </c:pt>
                <c:pt idx="1104">
                  <c:v>2.8854500000000002E-2</c:v>
                </c:pt>
                <c:pt idx="1105">
                  <c:v>2.4608041000000001E-2</c:v>
                </c:pt>
                <c:pt idx="1106">
                  <c:v>2.6819458000000001E-2</c:v>
                </c:pt>
                <c:pt idx="1107">
                  <c:v>3.3832167000000003E-2</c:v>
                </c:pt>
                <c:pt idx="1108">
                  <c:v>2.7751749999999999E-2</c:v>
                </c:pt>
                <c:pt idx="1109">
                  <c:v>2.9808874999999999E-2</c:v>
                </c:pt>
                <c:pt idx="1110">
                  <c:v>3.0429000000000001E-2</c:v>
                </c:pt>
                <c:pt idx="1111">
                  <c:v>3.0905667000000001E-2</c:v>
                </c:pt>
                <c:pt idx="1112">
                  <c:v>2.8658625E-2</c:v>
                </c:pt>
                <c:pt idx="1113">
                  <c:v>2.4794457999999998E-2</c:v>
                </c:pt>
                <c:pt idx="1114">
                  <c:v>3.4370167E-2</c:v>
                </c:pt>
                <c:pt idx="1115">
                  <c:v>3.8212291000000002E-2</c:v>
                </c:pt>
                <c:pt idx="1116">
                  <c:v>3.7583834000000003E-2</c:v>
                </c:pt>
                <c:pt idx="1117">
                  <c:v>3.0985249999999999E-2</c:v>
                </c:pt>
                <c:pt idx="1118">
                  <c:v>2.9713E-2</c:v>
                </c:pt>
                <c:pt idx="1119">
                  <c:v>2.9096209000000001E-2</c:v>
                </c:pt>
                <c:pt idx="1120">
                  <c:v>3.5428250000000001E-2</c:v>
                </c:pt>
                <c:pt idx="1121">
                  <c:v>3.1913333000000002E-2</c:v>
                </c:pt>
                <c:pt idx="1122">
                  <c:v>2.8205250000000001E-2</c:v>
                </c:pt>
                <c:pt idx="1123">
                  <c:v>3.3495833000000003E-2</c:v>
                </c:pt>
                <c:pt idx="1124">
                  <c:v>3.2339667000000002E-2</c:v>
                </c:pt>
                <c:pt idx="1125">
                  <c:v>2.6880792000000001E-2</c:v>
                </c:pt>
                <c:pt idx="1126">
                  <c:v>3.2513667000000003E-2</c:v>
                </c:pt>
                <c:pt idx="1127">
                  <c:v>2.7987083999999999E-2</c:v>
                </c:pt>
                <c:pt idx="1128">
                  <c:v>3.1980000000000001E-2</c:v>
                </c:pt>
                <c:pt idx="1129">
                  <c:v>3.3797165999999997E-2</c:v>
                </c:pt>
                <c:pt idx="1130">
                  <c:v>3.0218124999999998E-2</c:v>
                </c:pt>
                <c:pt idx="1131">
                  <c:v>3.0977332999999999E-2</c:v>
                </c:pt>
                <c:pt idx="1132">
                  <c:v>2.9080915999999998E-2</c:v>
                </c:pt>
                <c:pt idx="1133">
                  <c:v>3.7752582999999999E-2</c:v>
                </c:pt>
                <c:pt idx="1134">
                  <c:v>2.955375E-2</c:v>
                </c:pt>
                <c:pt idx="1135">
                  <c:v>3.0162666000000001E-2</c:v>
                </c:pt>
                <c:pt idx="1136">
                  <c:v>2.6838125000000001E-2</c:v>
                </c:pt>
                <c:pt idx="1137">
                  <c:v>2.8607792E-2</c:v>
                </c:pt>
                <c:pt idx="1138">
                  <c:v>2.7213125000000001E-2</c:v>
                </c:pt>
                <c:pt idx="1139">
                  <c:v>3.1711416999999999E-2</c:v>
                </c:pt>
                <c:pt idx="1140">
                  <c:v>3.4321541999999997E-2</c:v>
                </c:pt>
                <c:pt idx="1141">
                  <c:v>2.7086041000000002E-2</c:v>
                </c:pt>
                <c:pt idx="1142">
                  <c:v>3.0637041E-2</c:v>
                </c:pt>
                <c:pt idx="1143">
                  <c:v>3.15625E-2</c:v>
                </c:pt>
                <c:pt idx="1144">
                  <c:v>2.9717332999999999E-2</c:v>
                </c:pt>
                <c:pt idx="1145">
                  <c:v>2.3268957999999999E-2</c:v>
                </c:pt>
                <c:pt idx="1146">
                  <c:v>3.4042166999999998E-2</c:v>
                </c:pt>
                <c:pt idx="1147">
                  <c:v>3.4326207999999997E-2</c:v>
                </c:pt>
                <c:pt idx="1148">
                  <c:v>3.2238416999999998E-2</c:v>
                </c:pt>
                <c:pt idx="1149">
                  <c:v>3.6094250000000001E-2</c:v>
                </c:pt>
                <c:pt idx="1150">
                  <c:v>3.1277667000000002E-2</c:v>
                </c:pt>
                <c:pt idx="1151">
                  <c:v>2.7422374999999999E-2</c:v>
                </c:pt>
                <c:pt idx="1152">
                  <c:v>3.1892457999999999E-2</c:v>
                </c:pt>
                <c:pt idx="1153">
                  <c:v>3.1448375000000001E-2</c:v>
                </c:pt>
                <c:pt idx="1154">
                  <c:v>2.8474415999999999E-2</c:v>
                </c:pt>
                <c:pt idx="1155">
                  <c:v>2.7266042000000001E-2</c:v>
                </c:pt>
                <c:pt idx="1156">
                  <c:v>6.1954500000000003E-2</c:v>
                </c:pt>
                <c:pt idx="1157">
                  <c:v>3.6409749999999998E-2</c:v>
                </c:pt>
                <c:pt idx="1158">
                  <c:v>4.0275290999999998E-2</c:v>
                </c:pt>
                <c:pt idx="1159">
                  <c:v>3.0309417000000002E-2</c:v>
                </c:pt>
                <c:pt idx="1160">
                  <c:v>3.2760166E-2</c:v>
                </c:pt>
                <c:pt idx="1161">
                  <c:v>2.9812792000000001E-2</c:v>
                </c:pt>
                <c:pt idx="1162">
                  <c:v>3.3460375000000001E-2</c:v>
                </c:pt>
                <c:pt idx="1163">
                  <c:v>3.8058541000000001E-2</c:v>
                </c:pt>
                <c:pt idx="1164">
                  <c:v>3.6638417E-2</c:v>
                </c:pt>
                <c:pt idx="1165">
                  <c:v>2.9890290999999999E-2</c:v>
                </c:pt>
                <c:pt idx="1166">
                  <c:v>2.5895749999999999E-2</c:v>
                </c:pt>
                <c:pt idx="1167">
                  <c:v>2.8533540999999999E-2</c:v>
                </c:pt>
                <c:pt idx="1168">
                  <c:v>2.4748833000000001E-2</c:v>
                </c:pt>
                <c:pt idx="1169">
                  <c:v>2.3012917000000001E-2</c:v>
                </c:pt>
                <c:pt idx="1170">
                  <c:v>2.6724500000000002E-2</c:v>
                </c:pt>
                <c:pt idx="1171">
                  <c:v>2.5563290999999998E-2</c:v>
                </c:pt>
                <c:pt idx="1172">
                  <c:v>3.7952624999999997E-2</c:v>
                </c:pt>
                <c:pt idx="1173">
                  <c:v>2.6881834E-2</c:v>
                </c:pt>
                <c:pt idx="1174">
                  <c:v>3.9047582999999997E-2</c:v>
                </c:pt>
                <c:pt idx="1175">
                  <c:v>3.2779833000000001E-2</c:v>
                </c:pt>
                <c:pt idx="1176">
                  <c:v>3.1671791999999997E-2</c:v>
                </c:pt>
                <c:pt idx="1177">
                  <c:v>3.0503875E-2</c:v>
                </c:pt>
                <c:pt idx="1178">
                  <c:v>3.6242666999999999E-2</c:v>
                </c:pt>
                <c:pt idx="1179">
                  <c:v>3.5440582999999998E-2</c:v>
                </c:pt>
                <c:pt idx="1180">
                  <c:v>3.0176250000000002E-2</c:v>
                </c:pt>
                <c:pt idx="1181">
                  <c:v>6.1481167000000003E-2</c:v>
                </c:pt>
                <c:pt idx="1182">
                  <c:v>2.32125E-2</c:v>
                </c:pt>
                <c:pt idx="1183">
                  <c:v>5.7570875000000001E-2</c:v>
                </c:pt>
                <c:pt idx="1184">
                  <c:v>3.1878833000000002E-2</c:v>
                </c:pt>
                <c:pt idx="1185">
                  <c:v>2.8423916E-2</c:v>
                </c:pt>
                <c:pt idx="1186">
                  <c:v>3.2416667000000003E-2</c:v>
                </c:pt>
                <c:pt idx="1187">
                  <c:v>2.9131250000000001E-2</c:v>
                </c:pt>
                <c:pt idx="1188">
                  <c:v>2.6760791999999999E-2</c:v>
                </c:pt>
                <c:pt idx="1189">
                  <c:v>3.8013417000000001E-2</c:v>
                </c:pt>
                <c:pt idx="1190">
                  <c:v>3.7691957999999998E-2</c:v>
                </c:pt>
                <c:pt idx="1191">
                  <c:v>3.2306959000000003E-2</c:v>
                </c:pt>
                <c:pt idx="1192">
                  <c:v>4.7360583999999997E-2</c:v>
                </c:pt>
                <c:pt idx="1193">
                  <c:v>5.4855708000000003E-2</c:v>
                </c:pt>
                <c:pt idx="1194">
                  <c:v>2.8749332999999998E-2</c:v>
                </c:pt>
                <c:pt idx="1195">
                  <c:v>3.5543083000000003E-2</c:v>
                </c:pt>
                <c:pt idx="1196">
                  <c:v>3.0636707999999999E-2</c:v>
                </c:pt>
                <c:pt idx="1197">
                  <c:v>3.0267167000000001E-2</c:v>
                </c:pt>
                <c:pt idx="1198">
                  <c:v>3.0964291000000001E-2</c:v>
                </c:pt>
                <c:pt idx="1199">
                  <c:v>2.5902667000000001E-2</c:v>
                </c:pt>
                <c:pt idx="1200">
                  <c:v>3.0140917E-2</c:v>
                </c:pt>
                <c:pt idx="1201">
                  <c:v>3.6215249999999997E-2</c:v>
                </c:pt>
                <c:pt idx="1202">
                  <c:v>2.9312458E-2</c:v>
                </c:pt>
                <c:pt idx="1203">
                  <c:v>3.4537416000000001E-2</c:v>
                </c:pt>
                <c:pt idx="1204">
                  <c:v>3.0755042E-2</c:v>
                </c:pt>
                <c:pt idx="1205">
                  <c:v>2.8341709E-2</c:v>
                </c:pt>
                <c:pt idx="1206">
                  <c:v>2.4932375E-2</c:v>
                </c:pt>
                <c:pt idx="1207">
                  <c:v>3.1621957999999999E-2</c:v>
                </c:pt>
                <c:pt idx="1208">
                  <c:v>3.2057084E-2</c:v>
                </c:pt>
                <c:pt idx="1209">
                  <c:v>2.9868124999999999E-2</c:v>
                </c:pt>
                <c:pt idx="1210">
                  <c:v>2.6569499999999999E-2</c:v>
                </c:pt>
                <c:pt idx="1211">
                  <c:v>2.8825125E-2</c:v>
                </c:pt>
                <c:pt idx="1212">
                  <c:v>2.9571291999999999E-2</c:v>
                </c:pt>
                <c:pt idx="1213">
                  <c:v>3.0869332999999999E-2</c:v>
                </c:pt>
                <c:pt idx="1214">
                  <c:v>2.8146582999999999E-2</c:v>
                </c:pt>
                <c:pt idx="1215">
                  <c:v>3.0367083999999999E-2</c:v>
                </c:pt>
                <c:pt idx="1216">
                  <c:v>3.1188832999999999E-2</c:v>
                </c:pt>
                <c:pt idx="1217">
                  <c:v>3.3245958999999999E-2</c:v>
                </c:pt>
                <c:pt idx="1218">
                  <c:v>2.8841334E-2</c:v>
                </c:pt>
                <c:pt idx="1219">
                  <c:v>2.9577084E-2</c:v>
                </c:pt>
                <c:pt idx="1220">
                  <c:v>2.1884125000000001E-2</c:v>
                </c:pt>
                <c:pt idx="1221">
                  <c:v>3.3454790999999998E-2</c:v>
                </c:pt>
                <c:pt idx="1222">
                  <c:v>3.0224542E-2</c:v>
                </c:pt>
                <c:pt idx="1223">
                  <c:v>2.5958458E-2</c:v>
                </c:pt>
                <c:pt idx="1224">
                  <c:v>2.8525333E-2</c:v>
                </c:pt>
                <c:pt idx="1225">
                  <c:v>3.0220332999999999E-2</c:v>
                </c:pt>
                <c:pt idx="1226">
                  <c:v>3.1473624999999998E-2</c:v>
                </c:pt>
                <c:pt idx="1227">
                  <c:v>2.4222541E-2</c:v>
                </c:pt>
                <c:pt idx="1228">
                  <c:v>2.9126417000000002E-2</c:v>
                </c:pt>
                <c:pt idx="1229">
                  <c:v>3.3021707999999997E-2</c:v>
                </c:pt>
                <c:pt idx="1230">
                  <c:v>3.0565374999999999E-2</c:v>
                </c:pt>
                <c:pt idx="1231">
                  <c:v>3.0055584E-2</c:v>
                </c:pt>
                <c:pt idx="1232">
                  <c:v>2.5860207999999999E-2</c:v>
                </c:pt>
                <c:pt idx="1233">
                  <c:v>2.8401167000000001E-2</c:v>
                </c:pt>
                <c:pt idx="1234">
                  <c:v>3.1865249999999998E-2</c:v>
                </c:pt>
                <c:pt idx="1235">
                  <c:v>3.7437958E-2</c:v>
                </c:pt>
                <c:pt idx="1236">
                  <c:v>3.6594042E-2</c:v>
                </c:pt>
                <c:pt idx="1237">
                  <c:v>3.2349250000000003E-2</c:v>
                </c:pt>
                <c:pt idx="1238">
                  <c:v>3.2504582999999997E-2</c:v>
                </c:pt>
                <c:pt idx="1239">
                  <c:v>2.8630708000000001E-2</c:v>
                </c:pt>
                <c:pt idx="1240">
                  <c:v>2.9895042E-2</c:v>
                </c:pt>
                <c:pt idx="1241">
                  <c:v>3.6754834E-2</c:v>
                </c:pt>
                <c:pt idx="1242">
                  <c:v>3.3745457999999999E-2</c:v>
                </c:pt>
                <c:pt idx="1243">
                  <c:v>3.3773749999999998E-2</c:v>
                </c:pt>
                <c:pt idx="1244">
                  <c:v>3.3410042000000001E-2</c:v>
                </c:pt>
                <c:pt idx="1245">
                  <c:v>3.2731541000000003E-2</c:v>
                </c:pt>
                <c:pt idx="1246">
                  <c:v>2.8285999999999999E-2</c:v>
                </c:pt>
                <c:pt idx="1247">
                  <c:v>3.1350125E-2</c:v>
                </c:pt>
                <c:pt idx="1248">
                  <c:v>3.4030958E-2</c:v>
                </c:pt>
                <c:pt idx="1249">
                  <c:v>2.4052750000000001E-2</c:v>
                </c:pt>
                <c:pt idx="1250">
                  <c:v>2.8093125E-2</c:v>
                </c:pt>
                <c:pt idx="1251">
                  <c:v>2.6638999999999999E-2</c:v>
                </c:pt>
                <c:pt idx="1252">
                  <c:v>2.6769333999999999E-2</c:v>
                </c:pt>
                <c:pt idx="1253">
                  <c:v>3.2965458000000003E-2</c:v>
                </c:pt>
                <c:pt idx="1254">
                  <c:v>2.6583915999999999E-2</c:v>
                </c:pt>
                <c:pt idx="1255">
                  <c:v>2.8678584E-2</c:v>
                </c:pt>
                <c:pt idx="1256">
                  <c:v>3.6100874999999998E-2</c:v>
                </c:pt>
                <c:pt idx="1257">
                  <c:v>2.6240290999999999E-2</c:v>
                </c:pt>
                <c:pt idx="1258">
                  <c:v>3.4211249999999999E-2</c:v>
                </c:pt>
                <c:pt idx="1259">
                  <c:v>2.3613833000000001E-2</c:v>
                </c:pt>
                <c:pt idx="1260">
                  <c:v>3.5433040999999998E-2</c:v>
                </c:pt>
                <c:pt idx="1261">
                  <c:v>3.7287250000000001E-2</c:v>
                </c:pt>
                <c:pt idx="1262">
                  <c:v>2.8136792000000001E-2</c:v>
                </c:pt>
                <c:pt idx="1263">
                  <c:v>2.9700875000000002E-2</c:v>
                </c:pt>
                <c:pt idx="1264">
                  <c:v>2.8564124999999999E-2</c:v>
                </c:pt>
                <c:pt idx="1265">
                  <c:v>2.4165499999999999E-2</c:v>
                </c:pt>
                <c:pt idx="1266">
                  <c:v>2.8810499999999999E-2</c:v>
                </c:pt>
                <c:pt idx="1267">
                  <c:v>3.4128458E-2</c:v>
                </c:pt>
                <c:pt idx="1268">
                  <c:v>2.9726249999999999E-2</c:v>
                </c:pt>
                <c:pt idx="1269">
                  <c:v>2.4786415999999999E-2</c:v>
                </c:pt>
                <c:pt idx="1270">
                  <c:v>2.9631207999999999E-2</c:v>
                </c:pt>
                <c:pt idx="1271">
                  <c:v>3.0098165999999999E-2</c:v>
                </c:pt>
                <c:pt idx="1272">
                  <c:v>2.5165750000000001E-2</c:v>
                </c:pt>
                <c:pt idx="1273">
                  <c:v>2.334E-2</c:v>
                </c:pt>
                <c:pt idx="1274">
                  <c:v>5.6845709000000001E-2</c:v>
                </c:pt>
                <c:pt idx="1275">
                  <c:v>3.8255207999999999E-2</c:v>
                </c:pt>
                <c:pt idx="1276">
                  <c:v>2.6641208999999999E-2</c:v>
                </c:pt>
                <c:pt idx="1277">
                  <c:v>3.0113375000000001E-2</c:v>
                </c:pt>
                <c:pt idx="1278">
                  <c:v>3.0391125000000001E-2</c:v>
                </c:pt>
                <c:pt idx="1279">
                  <c:v>2.8301834000000001E-2</c:v>
                </c:pt>
                <c:pt idx="1280">
                  <c:v>3.0964874999999999E-2</c:v>
                </c:pt>
                <c:pt idx="1281">
                  <c:v>2.7015125000000001E-2</c:v>
                </c:pt>
                <c:pt idx="1282">
                  <c:v>3.3020500000000001E-2</c:v>
                </c:pt>
                <c:pt idx="1283">
                  <c:v>2.9442375E-2</c:v>
                </c:pt>
                <c:pt idx="1284">
                  <c:v>2.8348708E-2</c:v>
                </c:pt>
                <c:pt idx="1285">
                  <c:v>2.6303291999999999E-2</c:v>
                </c:pt>
                <c:pt idx="1286">
                  <c:v>3.0154332999999998E-2</c:v>
                </c:pt>
                <c:pt idx="1287">
                  <c:v>3.3401041999999999E-2</c:v>
                </c:pt>
                <c:pt idx="1288">
                  <c:v>2.4579416E-2</c:v>
                </c:pt>
                <c:pt idx="1289">
                  <c:v>2.9635916000000002E-2</c:v>
                </c:pt>
                <c:pt idx="1290">
                  <c:v>2.9123375E-2</c:v>
                </c:pt>
                <c:pt idx="1291">
                  <c:v>3.1268625000000001E-2</c:v>
                </c:pt>
                <c:pt idx="1292">
                  <c:v>2.5118417000000001E-2</c:v>
                </c:pt>
                <c:pt idx="1293">
                  <c:v>2.4194416999999999E-2</c:v>
                </c:pt>
                <c:pt idx="1294">
                  <c:v>3.3641916000000001E-2</c:v>
                </c:pt>
                <c:pt idx="1295">
                  <c:v>2.6022791999999999E-2</c:v>
                </c:pt>
                <c:pt idx="1296">
                  <c:v>2.8715916000000001E-2</c:v>
                </c:pt>
                <c:pt idx="1297">
                  <c:v>2.8311708000000001E-2</c:v>
                </c:pt>
                <c:pt idx="1298">
                  <c:v>3.3202958999999997E-2</c:v>
                </c:pt>
                <c:pt idx="1299">
                  <c:v>2.9668916E-2</c:v>
                </c:pt>
                <c:pt idx="1300">
                  <c:v>2.9347709E-2</c:v>
                </c:pt>
                <c:pt idx="1301">
                  <c:v>3.1021165999999999E-2</c:v>
                </c:pt>
                <c:pt idx="1302">
                  <c:v>2.8799417000000001E-2</c:v>
                </c:pt>
                <c:pt idx="1303">
                  <c:v>3.1969375000000001E-2</c:v>
                </c:pt>
                <c:pt idx="1304">
                  <c:v>2.7289916000000001E-2</c:v>
                </c:pt>
                <c:pt idx="1305">
                  <c:v>3.0130917E-2</c:v>
                </c:pt>
                <c:pt idx="1306">
                  <c:v>2.2945832999999999E-2</c:v>
                </c:pt>
                <c:pt idx="1307">
                  <c:v>4.0074832999999997E-2</c:v>
                </c:pt>
                <c:pt idx="1308">
                  <c:v>2.6958625E-2</c:v>
                </c:pt>
                <c:pt idx="1309">
                  <c:v>2.8984833000000002E-2</c:v>
                </c:pt>
                <c:pt idx="1310">
                  <c:v>2.9706584000000001E-2</c:v>
                </c:pt>
                <c:pt idx="1311">
                  <c:v>2.6260667000000001E-2</c:v>
                </c:pt>
                <c:pt idx="1312">
                  <c:v>3.0786167E-2</c:v>
                </c:pt>
                <c:pt idx="1313">
                  <c:v>2.4783541999999999E-2</c:v>
                </c:pt>
                <c:pt idx="1314">
                  <c:v>2.5996083E-2</c:v>
                </c:pt>
                <c:pt idx="1315">
                  <c:v>3.4255165999999997E-2</c:v>
                </c:pt>
                <c:pt idx="1316">
                  <c:v>3.1846832999999998E-2</c:v>
                </c:pt>
                <c:pt idx="1317">
                  <c:v>3.5731332999999997E-2</c:v>
                </c:pt>
                <c:pt idx="1318">
                  <c:v>3.0516999999999999E-2</c:v>
                </c:pt>
                <c:pt idx="1319">
                  <c:v>2.9339E-2</c:v>
                </c:pt>
                <c:pt idx="1320">
                  <c:v>2.2440583E-2</c:v>
                </c:pt>
                <c:pt idx="1321">
                  <c:v>3.0504957999999999E-2</c:v>
                </c:pt>
                <c:pt idx="1322">
                  <c:v>3.2089958000000002E-2</c:v>
                </c:pt>
                <c:pt idx="1323">
                  <c:v>2.8470374999999999E-2</c:v>
                </c:pt>
                <c:pt idx="1324">
                  <c:v>2.4679084E-2</c:v>
                </c:pt>
                <c:pt idx="1325">
                  <c:v>2.7787208000000001E-2</c:v>
                </c:pt>
                <c:pt idx="1326">
                  <c:v>2.4475125E-2</c:v>
                </c:pt>
                <c:pt idx="1327">
                  <c:v>2.9151791999999999E-2</c:v>
                </c:pt>
                <c:pt idx="1328">
                  <c:v>3.4706542E-2</c:v>
                </c:pt>
                <c:pt idx="1329">
                  <c:v>3.2261290999999997E-2</c:v>
                </c:pt>
                <c:pt idx="1330">
                  <c:v>2.8420375000000001E-2</c:v>
                </c:pt>
                <c:pt idx="1331">
                  <c:v>2.4564374999999999E-2</c:v>
                </c:pt>
                <c:pt idx="1332">
                  <c:v>2.708325E-2</c:v>
                </c:pt>
                <c:pt idx="1333">
                  <c:v>3.0940167000000001E-2</c:v>
                </c:pt>
                <c:pt idx="1334">
                  <c:v>2.4847167E-2</c:v>
                </c:pt>
                <c:pt idx="1335">
                  <c:v>2.5554917E-2</c:v>
                </c:pt>
                <c:pt idx="1336">
                  <c:v>2.9242666E-2</c:v>
                </c:pt>
                <c:pt idx="1337">
                  <c:v>2.526875E-2</c:v>
                </c:pt>
                <c:pt idx="1338">
                  <c:v>3.1091041E-2</c:v>
                </c:pt>
                <c:pt idx="1339">
                  <c:v>2.8894416999999999E-2</c:v>
                </c:pt>
                <c:pt idx="1340">
                  <c:v>2.6739167000000001E-2</c:v>
                </c:pt>
                <c:pt idx="1341">
                  <c:v>3.3747582999999998E-2</c:v>
                </c:pt>
                <c:pt idx="1342">
                  <c:v>2.8538125000000001E-2</c:v>
                </c:pt>
                <c:pt idx="1343">
                  <c:v>4.1052832999999997E-2</c:v>
                </c:pt>
                <c:pt idx="1344">
                  <c:v>2.7128625E-2</c:v>
                </c:pt>
                <c:pt idx="1345">
                  <c:v>2.6734207999999999E-2</c:v>
                </c:pt>
                <c:pt idx="1346">
                  <c:v>3.0297042E-2</c:v>
                </c:pt>
                <c:pt idx="1347">
                  <c:v>2.5967250000000001E-2</c:v>
                </c:pt>
                <c:pt idx="1348">
                  <c:v>2.8168917000000002E-2</c:v>
                </c:pt>
                <c:pt idx="1349">
                  <c:v>2.3785832999999999E-2</c:v>
                </c:pt>
                <c:pt idx="1350">
                  <c:v>2.8366667000000002E-2</c:v>
                </c:pt>
                <c:pt idx="1351">
                  <c:v>3.0327415999999999E-2</c:v>
                </c:pt>
                <c:pt idx="1352">
                  <c:v>2.9624792E-2</c:v>
                </c:pt>
                <c:pt idx="1353">
                  <c:v>2.9238582999999999E-2</c:v>
                </c:pt>
                <c:pt idx="1354">
                  <c:v>3.6546624999999999E-2</c:v>
                </c:pt>
                <c:pt idx="1355">
                  <c:v>3.1035459000000001E-2</c:v>
                </c:pt>
                <c:pt idx="1356">
                  <c:v>3.6134291999999998E-2</c:v>
                </c:pt>
                <c:pt idx="1357">
                  <c:v>3.4661207999999999E-2</c:v>
                </c:pt>
                <c:pt idx="1358">
                  <c:v>3.2447999999999998E-2</c:v>
                </c:pt>
                <c:pt idx="1359">
                  <c:v>2.7144749999999999E-2</c:v>
                </c:pt>
                <c:pt idx="1360">
                  <c:v>2.6443167E-2</c:v>
                </c:pt>
                <c:pt idx="1361">
                  <c:v>2.9786625000000001E-2</c:v>
                </c:pt>
                <c:pt idx="1362">
                  <c:v>2.0246832999999999E-2</c:v>
                </c:pt>
                <c:pt idx="1363">
                  <c:v>3.0707667000000001E-2</c:v>
                </c:pt>
                <c:pt idx="1364">
                  <c:v>2.7480958999999999E-2</c:v>
                </c:pt>
                <c:pt idx="1365">
                  <c:v>2.4986708E-2</c:v>
                </c:pt>
                <c:pt idx="1366">
                  <c:v>2.95635E-2</c:v>
                </c:pt>
                <c:pt idx="1367">
                  <c:v>2.6139791999999999E-2</c:v>
                </c:pt>
                <c:pt idx="1368">
                  <c:v>2.7819375E-2</c:v>
                </c:pt>
                <c:pt idx="1369">
                  <c:v>2.6248542E-2</c:v>
                </c:pt>
                <c:pt idx="1370">
                  <c:v>2.6210625000000001E-2</c:v>
                </c:pt>
                <c:pt idx="1371">
                  <c:v>2.8681749999999999E-2</c:v>
                </c:pt>
                <c:pt idx="1372">
                  <c:v>3.0289832999999999E-2</c:v>
                </c:pt>
                <c:pt idx="1373">
                  <c:v>2.6724167E-2</c:v>
                </c:pt>
                <c:pt idx="1374">
                  <c:v>2.7089041000000001E-2</c:v>
                </c:pt>
                <c:pt idx="1375">
                  <c:v>3.0822790999999999E-2</c:v>
                </c:pt>
                <c:pt idx="1376">
                  <c:v>2.3986958999999999E-2</c:v>
                </c:pt>
                <c:pt idx="1377">
                  <c:v>2.3095625000000002E-2</c:v>
                </c:pt>
                <c:pt idx="1378">
                  <c:v>3.3293708999999998E-2</c:v>
                </c:pt>
                <c:pt idx="1379">
                  <c:v>2.5088915999999999E-2</c:v>
                </c:pt>
                <c:pt idx="1380">
                  <c:v>2.5810458000000001E-2</c:v>
                </c:pt>
                <c:pt idx="1381">
                  <c:v>2.8580332999999999E-2</c:v>
                </c:pt>
                <c:pt idx="1382">
                  <c:v>2.4019709E-2</c:v>
                </c:pt>
                <c:pt idx="1383">
                  <c:v>2.9626375E-2</c:v>
                </c:pt>
                <c:pt idx="1384">
                  <c:v>2.3717624999999999E-2</c:v>
                </c:pt>
                <c:pt idx="1385">
                  <c:v>2.6469916999999999E-2</c:v>
                </c:pt>
                <c:pt idx="1386">
                  <c:v>2.5620041999999999E-2</c:v>
                </c:pt>
                <c:pt idx="1387">
                  <c:v>2.6819208000000001E-2</c:v>
                </c:pt>
                <c:pt idx="1388">
                  <c:v>2.7663832999999999E-2</c:v>
                </c:pt>
                <c:pt idx="1389">
                  <c:v>2.6285040999999999E-2</c:v>
                </c:pt>
                <c:pt idx="1390">
                  <c:v>2.7098082999999999E-2</c:v>
                </c:pt>
                <c:pt idx="1391">
                  <c:v>3.0669541000000002E-2</c:v>
                </c:pt>
                <c:pt idx="1392">
                  <c:v>2.036025E-2</c:v>
                </c:pt>
                <c:pt idx="1393">
                  <c:v>3.1925459000000003E-2</c:v>
                </c:pt>
                <c:pt idx="1394">
                  <c:v>2.8456374999999999E-2</c:v>
                </c:pt>
                <c:pt idx="1395">
                  <c:v>2.6945582999999999E-2</c:v>
                </c:pt>
                <c:pt idx="1396">
                  <c:v>2.9569624999999999E-2</c:v>
                </c:pt>
                <c:pt idx="1397">
                  <c:v>2.7134583E-2</c:v>
                </c:pt>
                <c:pt idx="1398">
                  <c:v>2.5733959000000001E-2</c:v>
                </c:pt>
                <c:pt idx="1399">
                  <c:v>2.2747125E-2</c:v>
                </c:pt>
                <c:pt idx="1400">
                  <c:v>2.8901125E-2</c:v>
                </c:pt>
                <c:pt idx="1401">
                  <c:v>2.8712000000000001E-2</c:v>
                </c:pt>
                <c:pt idx="1402">
                  <c:v>3.0300084000000001E-2</c:v>
                </c:pt>
                <c:pt idx="1403">
                  <c:v>2.6924875000000001E-2</c:v>
                </c:pt>
                <c:pt idx="1404">
                  <c:v>2.9724625000000001E-2</c:v>
                </c:pt>
                <c:pt idx="1405">
                  <c:v>2.7386917E-2</c:v>
                </c:pt>
                <c:pt idx="1406">
                  <c:v>2.9306624999999999E-2</c:v>
                </c:pt>
                <c:pt idx="1407">
                  <c:v>2.2210250000000001E-2</c:v>
                </c:pt>
                <c:pt idx="1408">
                  <c:v>3.2139291E-2</c:v>
                </c:pt>
                <c:pt idx="1409">
                  <c:v>2.7513625E-2</c:v>
                </c:pt>
                <c:pt idx="1410">
                  <c:v>2.4377541999999999E-2</c:v>
                </c:pt>
                <c:pt idx="1411">
                  <c:v>2.8904625E-2</c:v>
                </c:pt>
                <c:pt idx="1412">
                  <c:v>2.5159375000000001E-2</c:v>
                </c:pt>
                <c:pt idx="1413">
                  <c:v>2.4583207999999999E-2</c:v>
                </c:pt>
                <c:pt idx="1414">
                  <c:v>2.4522249999999999E-2</c:v>
                </c:pt>
                <c:pt idx="1415">
                  <c:v>2.7745875E-2</c:v>
                </c:pt>
                <c:pt idx="1416">
                  <c:v>2.8507792000000001E-2</c:v>
                </c:pt>
                <c:pt idx="1417">
                  <c:v>2.51335E-2</c:v>
                </c:pt>
                <c:pt idx="1418">
                  <c:v>2.6122625E-2</c:v>
                </c:pt>
                <c:pt idx="1419">
                  <c:v>3.0089708E-2</c:v>
                </c:pt>
                <c:pt idx="1420">
                  <c:v>2.5267417E-2</c:v>
                </c:pt>
                <c:pt idx="1421">
                  <c:v>2.6564750000000002E-2</c:v>
                </c:pt>
                <c:pt idx="1422">
                  <c:v>2.55295E-2</c:v>
                </c:pt>
                <c:pt idx="1423">
                  <c:v>2.9282791999999998E-2</c:v>
                </c:pt>
                <c:pt idx="1424">
                  <c:v>2.9531499999999999E-2</c:v>
                </c:pt>
                <c:pt idx="1425">
                  <c:v>2.5850458E-2</c:v>
                </c:pt>
                <c:pt idx="1426">
                  <c:v>2.5786625000000001E-2</c:v>
                </c:pt>
                <c:pt idx="1427">
                  <c:v>2.6474916000000001E-2</c:v>
                </c:pt>
                <c:pt idx="1428">
                  <c:v>2.37325E-2</c:v>
                </c:pt>
                <c:pt idx="1429">
                  <c:v>2.5325250000000001E-2</c:v>
                </c:pt>
                <c:pt idx="1430">
                  <c:v>3.5305333000000001E-2</c:v>
                </c:pt>
                <c:pt idx="1431">
                  <c:v>3.3130417000000002E-2</c:v>
                </c:pt>
                <c:pt idx="1432">
                  <c:v>2.6131542000000001E-2</c:v>
                </c:pt>
                <c:pt idx="1433">
                  <c:v>2.6125209E-2</c:v>
                </c:pt>
                <c:pt idx="1434">
                  <c:v>2.760025E-2</c:v>
                </c:pt>
                <c:pt idx="1435">
                  <c:v>2.5841291999999998E-2</c:v>
                </c:pt>
                <c:pt idx="1436">
                  <c:v>2.2182375000000001E-2</c:v>
                </c:pt>
                <c:pt idx="1437">
                  <c:v>2.8143083999999999E-2</c:v>
                </c:pt>
                <c:pt idx="1438">
                  <c:v>2.650075E-2</c:v>
                </c:pt>
                <c:pt idx="1439">
                  <c:v>2.8871833E-2</c:v>
                </c:pt>
                <c:pt idx="1440">
                  <c:v>2.5964541000000001E-2</c:v>
                </c:pt>
                <c:pt idx="1441">
                  <c:v>2.7893749999999998E-2</c:v>
                </c:pt>
                <c:pt idx="1442">
                  <c:v>2.5366209000000001E-2</c:v>
                </c:pt>
                <c:pt idx="1443">
                  <c:v>2.2820750000000001E-2</c:v>
                </c:pt>
                <c:pt idx="1444">
                  <c:v>2.5845666E-2</c:v>
                </c:pt>
                <c:pt idx="1445">
                  <c:v>2.9075584000000002E-2</c:v>
                </c:pt>
                <c:pt idx="1446">
                  <c:v>2.8892999999999999E-2</c:v>
                </c:pt>
                <c:pt idx="1447">
                  <c:v>2.7570500000000001E-2</c:v>
                </c:pt>
                <c:pt idx="1448">
                  <c:v>2.5586292E-2</c:v>
                </c:pt>
                <c:pt idx="1449">
                  <c:v>2.8538999999999998E-2</c:v>
                </c:pt>
                <c:pt idx="1450">
                  <c:v>2.6398000000000001E-2</c:v>
                </c:pt>
                <c:pt idx="1451">
                  <c:v>2.1098749999999999E-2</c:v>
                </c:pt>
                <c:pt idx="1452">
                  <c:v>2.8676165999999999E-2</c:v>
                </c:pt>
                <c:pt idx="1453">
                  <c:v>2.7265874999999998E-2</c:v>
                </c:pt>
                <c:pt idx="1454">
                  <c:v>2.8089875E-2</c:v>
                </c:pt>
                <c:pt idx="1455">
                  <c:v>2.8670917000000001E-2</c:v>
                </c:pt>
                <c:pt idx="1456">
                  <c:v>2.5541416000000001E-2</c:v>
                </c:pt>
                <c:pt idx="1457">
                  <c:v>2.7870124999999999E-2</c:v>
                </c:pt>
                <c:pt idx="1458">
                  <c:v>2.5363582999999999E-2</c:v>
                </c:pt>
                <c:pt idx="1459">
                  <c:v>2.0648041999999998E-2</c:v>
                </c:pt>
                <c:pt idx="1460">
                  <c:v>2.6618875E-2</c:v>
                </c:pt>
                <c:pt idx="1461">
                  <c:v>3.1199917000000001E-2</c:v>
                </c:pt>
                <c:pt idx="1462">
                  <c:v>2.6935750000000001E-2</c:v>
                </c:pt>
                <c:pt idx="1463">
                  <c:v>2.6473917E-2</c:v>
                </c:pt>
                <c:pt idx="1464">
                  <c:v>2.8242291999999999E-2</c:v>
                </c:pt>
                <c:pt idx="1465">
                  <c:v>2.4855167000000001E-2</c:v>
                </c:pt>
                <c:pt idx="1466">
                  <c:v>2.3526999999999999E-2</c:v>
                </c:pt>
                <c:pt idx="1467">
                  <c:v>2.5825250000000001E-2</c:v>
                </c:pt>
                <c:pt idx="1468">
                  <c:v>2.7469459000000002E-2</c:v>
                </c:pt>
                <c:pt idx="1469">
                  <c:v>3.0554874999999999E-2</c:v>
                </c:pt>
                <c:pt idx="1470">
                  <c:v>2.6240916E-2</c:v>
                </c:pt>
                <c:pt idx="1471">
                  <c:v>2.5465792000000001E-2</c:v>
                </c:pt>
                <c:pt idx="1472">
                  <c:v>2.9722624999999999E-2</c:v>
                </c:pt>
                <c:pt idx="1473">
                  <c:v>2.5041250000000001E-2</c:v>
                </c:pt>
                <c:pt idx="1474">
                  <c:v>2.1846916000000001E-2</c:v>
                </c:pt>
                <c:pt idx="1475">
                  <c:v>3.0398667000000001E-2</c:v>
                </c:pt>
                <c:pt idx="1476">
                  <c:v>2.6995374999999999E-2</c:v>
                </c:pt>
                <c:pt idx="1477">
                  <c:v>2.7417875000000001E-2</c:v>
                </c:pt>
                <c:pt idx="1478">
                  <c:v>2.6474999999999999E-2</c:v>
                </c:pt>
                <c:pt idx="1479">
                  <c:v>2.6522957999999999E-2</c:v>
                </c:pt>
                <c:pt idx="1480">
                  <c:v>2.7255292E-2</c:v>
                </c:pt>
                <c:pt idx="1481">
                  <c:v>2.3783333E-2</c:v>
                </c:pt>
                <c:pt idx="1482">
                  <c:v>2.6985749999999999E-2</c:v>
                </c:pt>
                <c:pt idx="1483">
                  <c:v>2.7395124999999999E-2</c:v>
                </c:pt>
                <c:pt idx="1484">
                  <c:v>2.6808999999999999E-2</c:v>
                </c:pt>
                <c:pt idx="1485">
                  <c:v>2.5232792E-2</c:v>
                </c:pt>
                <c:pt idx="1486">
                  <c:v>2.7665124999999999E-2</c:v>
                </c:pt>
                <c:pt idx="1487">
                  <c:v>2.7479917E-2</c:v>
                </c:pt>
                <c:pt idx="1488">
                  <c:v>2.6721749999999999E-2</c:v>
                </c:pt>
                <c:pt idx="1489">
                  <c:v>2.1801375000000001E-2</c:v>
                </c:pt>
                <c:pt idx="1490">
                  <c:v>3.2053709E-2</c:v>
                </c:pt>
                <c:pt idx="1491">
                  <c:v>2.6643083000000001E-2</c:v>
                </c:pt>
                <c:pt idx="1492">
                  <c:v>2.453E-2</c:v>
                </c:pt>
                <c:pt idx="1493">
                  <c:v>2.7558834000000001E-2</c:v>
                </c:pt>
                <c:pt idx="1494">
                  <c:v>2.5785458000000001E-2</c:v>
                </c:pt>
                <c:pt idx="1495">
                  <c:v>2.6864959000000001E-2</c:v>
                </c:pt>
                <c:pt idx="1496">
                  <c:v>2.2149792000000001E-2</c:v>
                </c:pt>
                <c:pt idx="1497">
                  <c:v>2.5221917E-2</c:v>
                </c:pt>
                <c:pt idx="1498">
                  <c:v>2.9797209000000002E-2</c:v>
                </c:pt>
                <c:pt idx="1499">
                  <c:v>2.5329999999999998E-2</c:v>
                </c:pt>
                <c:pt idx="1500">
                  <c:v>2.5070249999999999E-2</c:v>
                </c:pt>
                <c:pt idx="1501">
                  <c:v>6.3980959000000004E-2</c:v>
                </c:pt>
                <c:pt idx="1502">
                  <c:v>5.4925624999999999E-2</c:v>
                </c:pt>
                <c:pt idx="1503">
                  <c:v>4.7737292000000001E-2</c:v>
                </c:pt>
                <c:pt idx="1504">
                  <c:v>4.8877416999999999E-2</c:v>
                </c:pt>
                <c:pt idx="1505">
                  <c:v>4.9306250000000003E-2</c:v>
                </c:pt>
                <c:pt idx="1506">
                  <c:v>4.9837582999999998E-2</c:v>
                </c:pt>
                <c:pt idx="1507">
                  <c:v>4.9627917000000001E-2</c:v>
                </c:pt>
                <c:pt idx="1508">
                  <c:v>4.7091833E-2</c:v>
                </c:pt>
                <c:pt idx="1509">
                  <c:v>5.0428750000000001E-2</c:v>
                </c:pt>
                <c:pt idx="1510">
                  <c:v>5.1603708999999998E-2</c:v>
                </c:pt>
                <c:pt idx="1511">
                  <c:v>4.5707167E-2</c:v>
                </c:pt>
                <c:pt idx="1512">
                  <c:v>5.4316625E-2</c:v>
                </c:pt>
                <c:pt idx="1513">
                  <c:v>5.3172792000000003E-2</c:v>
                </c:pt>
                <c:pt idx="1514">
                  <c:v>4.7486041999999999E-2</c:v>
                </c:pt>
                <c:pt idx="1515">
                  <c:v>6.5120417E-2</c:v>
                </c:pt>
                <c:pt idx="1516">
                  <c:v>6.2662250000000003E-2</c:v>
                </c:pt>
                <c:pt idx="1517">
                  <c:v>5.4963458E-2</c:v>
                </c:pt>
                <c:pt idx="1518">
                  <c:v>6.4102916999999995E-2</c:v>
                </c:pt>
                <c:pt idx="1519">
                  <c:v>5.5632500000000001E-2</c:v>
                </c:pt>
                <c:pt idx="1520">
                  <c:v>4.6885666999999999E-2</c:v>
                </c:pt>
                <c:pt idx="1521">
                  <c:v>5.1730708E-2</c:v>
                </c:pt>
                <c:pt idx="1522">
                  <c:v>5.0776541000000001E-2</c:v>
                </c:pt>
                <c:pt idx="1523">
                  <c:v>4.6677749999999997E-2</c:v>
                </c:pt>
                <c:pt idx="1524">
                  <c:v>5.4345833000000003E-2</c:v>
                </c:pt>
                <c:pt idx="1525">
                  <c:v>5.013625E-2</c:v>
                </c:pt>
                <c:pt idx="1526">
                  <c:v>4.8957916999999997E-2</c:v>
                </c:pt>
                <c:pt idx="1527">
                  <c:v>4.5790417E-2</c:v>
                </c:pt>
                <c:pt idx="1528">
                  <c:v>6.0253292E-2</c:v>
                </c:pt>
                <c:pt idx="1529">
                  <c:v>5.9042625000000001E-2</c:v>
                </c:pt>
                <c:pt idx="1530">
                  <c:v>5.6293541000000002E-2</c:v>
                </c:pt>
                <c:pt idx="1531">
                  <c:v>5.9404917000000002E-2</c:v>
                </c:pt>
                <c:pt idx="1532">
                  <c:v>5.3334375000000003E-2</c:v>
                </c:pt>
                <c:pt idx="1533">
                  <c:v>4.6947042000000001E-2</c:v>
                </c:pt>
                <c:pt idx="1534">
                  <c:v>5.2870582999999999E-2</c:v>
                </c:pt>
                <c:pt idx="1535">
                  <c:v>4.9321875000000001E-2</c:v>
                </c:pt>
                <c:pt idx="1536">
                  <c:v>4.4656209000000002E-2</c:v>
                </c:pt>
                <c:pt idx="1537">
                  <c:v>5.1731083999999997E-2</c:v>
                </c:pt>
                <c:pt idx="1538">
                  <c:v>4.9298374999999998E-2</c:v>
                </c:pt>
                <c:pt idx="1539">
                  <c:v>4.8137041999999998E-2</c:v>
                </c:pt>
                <c:pt idx="1540">
                  <c:v>5.0867708999999997E-2</c:v>
                </c:pt>
                <c:pt idx="1541">
                  <c:v>4.8453499999999997E-2</c:v>
                </c:pt>
                <c:pt idx="1542">
                  <c:v>4.9344291999999998E-2</c:v>
                </c:pt>
                <c:pt idx="1543">
                  <c:v>5.0223999999999998E-2</c:v>
                </c:pt>
                <c:pt idx="1544">
                  <c:v>5.6202000000000002E-2</c:v>
                </c:pt>
                <c:pt idx="1545">
                  <c:v>4.8172916000000003E-2</c:v>
                </c:pt>
                <c:pt idx="1546">
                  <c:v>4.3854084000000002E-2</c:v>
                </c:pt>
                <c:pt idx="1547">
                  <c:v>5.3695125000000003E-2</c:v>
                </c:pt>
                <c:pt idx="1548">
                  <c:v>5.1298415999999999E-2</c:v>
                </c:pt>
                <c:pt idx="1549">
                  <c:v>4.9282417000000002E-2</c:v>
                </c:pt>
                <c:pt idx="1550">
                  <c:v>5.2874334000000002E-2</c:v>
                </c:pt>
                <c:pt idx="1551">
                  <c:v>4.9806625E-2</c:v>
                </c:pt>
                <c:pt idx="1552">
                  <c:v>6.0974250000000001E-2</c:v>
                </c:pt>
                <c:pt idx="1553">
                  <c:v>4.9225333000000003E-2</c:v>
                </c:pt>
                <c:pt idx="1554">
                  <c:v>5.9377167000000002E-2</c:v>
                </c:pt>
                <c:pt idx="1555">
                  <c:v>5.3822624999999999E-2</c:v>
                </c:pt>
                <c:pt idx="1556">
                  <c:v>4.8159750000000001E-2</c:v>
                </c:pt>
                <c:pt idx="1557">
                  <c:v>5.1160375000000001E-2</c:v>
                </c:pt>
                <c:pt idx="1558">
                  <c:v>4.8367082999999998E-2</c:v>
                </c:pt>
                <c:pt idx="1559">
                  <c:v>4.5955416999999998E-2</c:v>
                </c:pt>
                <c:pt idx="1560">
                  <c:v>5.2689416000000003E-2</c:v>
                </c:pt>
                <c:pt idx="1561">
                  <c:v>4.9321249999999997E-2</c:v>
                </c:pt>
                <c:pt idx="1562">
                  <c:v>4.6983542000000003E-2</c:v>
                </c:pt>
                <c:pt idx="1563">
                  <c:v>4.845675E-2</c:v>
                </c:pt>
                <c:pt idx="1564">
                  <c:v>5.1240124999999997E-2</c:v>
                </c:pt>
                <c:pt idx="1565">
                  <c:v>4.8675041000000002E-2</c:v>
                </c:pt>
                <c:pt idx="1566">
                  <c:v>4.9228082999999999E-2</c:v>
                </c:pt>
                <c:pt idx="1567">
                  <c:v>5.1366165999999998E-2</c:v>
                </c:pt>
                <c:pt idx="1568">
                  <c:v>5.0230292000000003E-2</c:v>
                </c:pt>
                <c:pt idx="1569">
                  <c:v>4.3734750000000003E-2</c:v>
                </c:pt>
                <c:pt idx="1570">
                  <c:v>5.3499249999999998E-2</c:v>
                </c:pt>
                <c:pt idx="1571">
                  <c:v>5.0895707999999998E-2</c:v>
                </c:pt>
                <c:pt idx="1572">
                  <c:v>4.9240790999999999E-2</c:v>
                </c:pt>
                <c:pt idx="1573">
                  <c:v>4.7155165999999998E-2</c:v>
                </c:pt>
                <c:pt idx="1574">
                  <c:v>4.8798292E-2</c:v>
                </c:pt>
                <c:pt idx="1575">
                  <c:v>4.7851125000000001E-2</c:v>
                </c:pt>
                <c:pt idx="1576">
                  <c:v>4.3576584000000002E-2</c:v>
                </c:pt>
                <c:pt idx="1577">
                  <c:v>5.2512458999999997E-2</c:v>
                </c:pt>
                <c:pt idx="1578">
                  <c:v>5.0436624999999999E-2</c:v>
                </c:pt>
                <c:pt idx="1579">
                  <c:v>4.5912874999999999E-2</c:v>
                </c:pt>
                <c:pt idx="1580">
                  <c:v>5.8257792000000003E-2</c:v>
                </c:pt>
                <c:pt idx="1581">
                  <c:v>5.5000209000000001E-2</c:v>
                </c:pt>
                <c:pt idx="1582">
                  <c:v>5.3433374999999998E-2</c:v>
                </c:pt>
                <c:pt idx="1583">
                  <c:v>5.3173625000000002E-2</c:v>
                </c:pt>
                <c:pt idx="1584">
                  <c:v>4.9769874999999998E-2</c:v>
                </c:pt>
                <c:pt idx="1585">
                  <c:v>5.1632666000000001E-2</c:v>
                </c:pt>
                <c:pt idx="1586">
                  <c:v>4.8847583E-2</c:v>
                </c:pt>
                <c:pt idx="1587">
                  <c:v>4.9063166999999998E-2</c:v>
                </c:pt>
                <c:pt idx="1588">
                  <c:v>4.7721082999999997E-2</c:v>
                </c:pt>
                <c:pt idx="1589">
                  <c:v>4.5895167000000001E-2</c:v>
                </c:pt>
                <c:pt idx="1590">
                  <c:v>5.2948792000000001E-2</c:v>
                </c:pt>
                <c:pt idx="1591">
                  <c:v>5.0329749999999999E-2</c:v>
                </c:pt>
                <c:pt idx="1592">
                  <c:v>5.0014457999999998E-2</c:v>
                </c:pt>
                <c:pt idx="1593">
                  <c:v>6.1002167000000003E-2</c:v>
                </c:pt>
                <c:pt idx="1594">
                  <c:v>5.5463499999999999E-2</c:v>
                </c:pt>
                <c:pt idx="1595">
                  <c:v>5.7284374999999998E-2</c:v>
                </c:pt>
                <c:pt idx="1596">
                  <c:v>6.4480458000000004E-2</c:v>
                </c:pt>
                <c:pt idx="1597">
                  <c:v>5.0292583000000002E-2</c:v>
                </c:pt>
                <c:pt idx="1598">
                  <c:v>4.5547999999999998E-2</c:v>
                </c:pt>
                <c:pt idx="1599">
                  <c:v>5.5557457999999997E-2</c:v>
                </c:pt>
                <c:pt idx="1600">
                  <c:v>5.0298834000000001E-2</c:v>
                </c:pt>
                <c:pt idx="1601">
                  <c:v>5.7716834000000002E-2</c:v>
                </c:pt>
                <c:pt idx="1602">
                  <c:v>4.9666583E-2</c:v>
                </c:pt>
                <c:pt idx="1603">
                  <c:v>4.7392333000000002E-2</c:v>
                </c:pt>
                <c:pt idx="1604">
                  <c:v>4.7963709E-2</c:v>
                </c:pt>
                <c:pt idx="1605">
                  <c:v>4.8907416000000002E-2</c:v>
                </c:pt>
                <c:pt idx="1606">
                  <c:v>4.8889457999999997E-2</c:v>
                </c:pt>
                <c:pt idx="1607">
                  <c:v>4.8559375000000002E-2</c:v>
                </c:pt>
                <c:pt idx="1608">
                  <c:v>4.8188416999999997E-2</c:v>
                </c:pt>
                <c:pt idx="1609">
                  <c:v>4.9610291000000001E-2</c:v>
                </c:pt>
                <c:pt idx="1610">
                  <c:v>4.8921375000000003E-2</c:v>
                </c:pt>
                <c:pt idx="1611">
                  <c:v>4.6648666999999998E-2</c:v>
                </c:pt>
                <c:pt idx="1612">
                  <c:v>5.9918209E-2</c:v>
                </c:pt>
                <c:pt idx="1613">
                  <c:v>5.2289207999999997E-2</c:v>
                </c:pt>
                <c:pt idx="1614">
                  <c:v>4.7353874999999997E-2</c:v>
                </c:pt>
                <c:pt idx="1615">
                  <c:v>5.33905E-2</c:v>
                </c:pt>
                <c:pt idx="1616">
                  <c:v>4.9500292000000001E-2</c:v>
                </c:pt>
                <c:pt idx="1617">
                  <c:v>4.8900332999999997E-2</c:v>
                </c:pt>
                <c:pt idx="1618">
                  <c:v>5.1230917000000001E-2</c:v>
                </c:pt>
                <c:pt idx="1619">
                  <c:v>5.0849083000000003E-2</c:v>
                </c:pt>
                <c:pt idx="1620">
                  <c:v>4.7303917000000001E-2</c:v>
                </c:pt>
                <c:pt idx="1621">
                  <c:v>4.5290875000000001E-2</c:v>
                </c:pt>
                <c:pt idx="1622">
                  <c:v>5.3623707999999999E-2</c:v>
                </c:pt>
                <c:pt idx="1623">
                  <c:v>4.9478291000000001E-2</c:v>
                </c:pt>
                <c:pt idx="1624">
                  <c:v>4.5573957999999998E-2</c:v>
                </c:pt>
                <c:pt idx="1625">
                  <c:v>5.3180582999999997E-2</c:v>
                </c:pt>
                <c:pt idx="1626">
                  <c:v>4.9399917000000002E-2</c:v>
                </c:pt>
                <c:pt idx="1627">
                  <c:v>4.8422082999999998E-2</c:v>
                </c:pt>
                <c:pt idx="1628">
                  <c:v>4.8442708000000001E-2</c:v>
                </c:pt>
                <c:pt idx="1629">
                  <c:v>4.8565084000000001E-2</c:v>
                </c:pt>
                <c:pt idx="1630">
                  <c:v>5.0284875E-2</c:v>
                </c:pt>
                <c:pt idx="1631">
                  <c:v>4.3258458E-2</c:v>
                </c:pt>
                <c:pt idx="1632">
                  <c:v>6.2451874999999997E-2</c:v>
                </c:pt>
                <c:pt idx="1633">
                  <c:v>4.9174124999999999E-2</c:v>
                </c:pt>
                <c:pt idx="1634">
                  <c:v>4.5212624999999999E-2</c:v>
                </c:pt>
                <c:pt idx="1635">
                  <c:v>5.4699875000000002E-2</c:v>
                </c:pt>
                <c:pt idx="1636">
                  <c:v>5.1385874999999998E-2</c:v>
                </c:pt>
                <c:pt idx="1637">
                  <c:v>4.8561332999999998E-2</c:v>
                </c:pt>
                <c:pt idx="1638">
                  <c:v>4.9178541999999999E-2</c:v>
                </c:pt>
                <c:pt idx="1639">
                  <c:v>4.9840957999999998E-2</c:v>
                </c:pt>
                <c:pt idx="1640">
                  <c:v>4.7821041000000002E-2</c:v>
                </c:pt>
                <c:pt idx="1641">
                  <c:v>4.5360540999999997E-2</c:v>
                </c:pt>
                <c:pt idx="1642">
                  <c:v>5.7211334000000003E-2</c:v>
                </c:pt>
                <c:pt idx="1643">
                  <c:v>5.1368958999999999E-2</c:v>
                </c:pt>
                <c:pt idx="1644">
                  <c:v>4.3940915999999997E-2</c:v>
                </c:pt>
                <c:pt idx="1645">
                  <c:v>5.2026457999999998E-2</c:v>
                </c:pt>
                <c:pt idx="1646">
                  <c:v>5.1917334000000002E-2</c:v>
                </c:pt>
                <c:pt idx="1647">
                  <c:v>4.8684417000000001E-2</c:v>
                </c:pt>
                <c:pt idx="1648">
                  <c:v>5.2015791999999998E-2</c:v>
                </c:pt>
                <c:pt idx="1649">
                  <c:v>5.0184959000000001E-2</c:v>
                </c:pt>
                <c:pt idx="1650">
                  <c:v>5.0826375E-2</c:v>
                </c:pt>
                <c:pt idx="1651">
                  <c:v>4.4918541999999999E-2</c:v>
                </c:pt>
                <c:pt idx="1652">
                  <c:v>5.112775E-2</c:v>
                </c:pt>
                <c:pt idx="1653">
                  <c:v>5.2113708000000002E-2</c:v>
                </c:pt>
                <c:pt idx="1654">
                  <c:v>4.5774792000000002E-2</c:v>
                </c:pt>
                <c:pt idx="1655">
                  <c:v>5.0270041000000001E-2</c:v>
                </c:pt>
                <c:pt idx="1656">
                  <c:v>5.2128542E-2</c:v>
                </c:pt>
                <c:pt idx="1657">
                  <c:v>4.5796042000000002E-2</c:v>
                </c:pt>
                <c:pt idx="1658">
                  <c:v>5.3273542E-2</c:v>
                </c:pt>
                <c:pt idx="1659">
                  <c:v>4.9748832999999999E-2</c:v>
                </c:pt>
                <c:pt idx="1660">
                  <c:v>5.0257125E-2</c:v>
                </c:pt>
                <c:pt idx="1661">
                  <c:v>4.8284415999999997E-2</c:v>
                </c:pt>
                <c:pt idx="1662">
                  <c:v>4.9190499999999998E-2</c:v>
                </c:pt>
                <c:pt idx="1663">
                  <c:v>5.0786249999999998E-2</c:v>
                </c:pt>
                <c:pt idx="1664">
                  <c:v>4.6182666999999997E-2</c:v>
                </c:pt>
                <c:pt idx="1665">
                  <c:v>5.5465458000000002E-2</c:v>
                </c:pt>
                <c:pt idx="1666">
                  <c:v>5.1675541999999998E-2</c:v>
                </c:pt>
                <c:pt idx="1667">
                  <c:v>4.5453874999999998E-2</c:v>
                </c:pt>
                <c:pt idx="1668">
                  <c:v>5.6002625E-2</c:v>
                </c:pt>
                <c:pt idx="1669">
                  <c:v>6.5326042000000001E-2</c:v>
                </c:pt>
                <c:pt idx="1670">
                  <c:v>4.8560290999999998E-2</c:v>
                </c:pt>
                <c:pt idx="1671">
                  <c:v>5.4870792000000002E-2</c:v>
                </c:pt>
                <c:pt idx="1672">
                  <c:v>5.2819041999999997E-2</c:v>
                </c:pt>
                <c:pt idx="1673">
                  <c:v>4.6360541999999998E-2</c:v>
                </c:pt>
                <c:pt idx="1674">
                  <c:v>5.5679459000000001E-2</c:v>
                </c:pt>
                <c:pt idx="1675">
                  <c:v>6.0751458000000001E-2</c:v>
                </c:pt>
                <c:pt idx="1676">
                  <c:v>5.4890083999999999E-2</c:v>
                </c:pt>
                <c:pt idx="1677">
                  <c:v>6.0244833999999997E-2</c:v>
                </c:pt>
                <c:pt idx="1678">
                  <c:v>5.0134749999999999E-2</c:v>
                </c:pt>
                <c:pt idx="1679">
                  <c:v>4.6920542000000003E-2</c:v>
                </c:pt>
                <c:pt idx="1680">
                  <c:v>5.4029332999999999E-2</c:v>
                </c:pt>
                <c:pt idx="1681">
                  <c:v>5.0081832999999999E-2</c:v>
                </c:pt>
                <c:pt idx="1682">
                  <c:v>5.0077708999999998E-2</c:v>
                </c:pt>
                <c:pt idx="1683">
                  <c:v>4.9077625E-2</c:v>
                </c:pt>
                <c:pt idx="1684">
                  <c:v>5.7017499999999999E-2</c:v>
                </c:pt>
                <c:pt idx="1685">
                  <c:v>4.8154041000000002E-2</c:v>
                </c:pt>
                <c:pt idx="1686">
                  <c:v>4.5982250000000002E-2</c:v>
                </c:pt>
                <c:pt idx="1687">
                  <c:v>5.1111125E-2</c:v>
                </c:pt>
                <c:pt idx="1688">
                  <c:v>5.8347707999999998E-2</c:v>
                </c:pt>
                <c:pt idx="1689">
                  <c:v>4.4707541000000003E-2</c:v>
                </c:pt>
                <c:pt idx="1690">
                  <c:v>5.1554500000000003E-2</c:v>
                </c:pt>
                <c:pt idx="1691">
                  <c:v>4.9621791999999998E-2</c:v>
                </c:pt>
                <c:pt idx="1692">
                  <c:v>4.7373499999999999E-2</c:v>
                </c:pt>
                <c:pt idx="1693">
                  <c:v>5.1285875000000002E-2</c:v>
                </c:pt>
                <c:pt idx="1694">
                  <c:v>4.9694707999999997E-2</c:v>
                </c:pt>
                <c:pt idx="1695">
                  <c:v>4.9936624999999998E-2</c:v>
                </c:pt>
                <c:pt idx="1696">
                  <c:v>4.7192916000000001E-2</c:v>
                </c:pt>
                <c:pt idx="1697">
                  <c:v>5.2420292E-2</c:v>
                </c:pt>
                <c:pt idx="1698">
                  <c:v>5.5058084E-2</c:v>
                </c:pt>
                <c:pt idx="1699">
                  <c:v>5.583225E-2</c:v>
                </c:pt>
                <c:pt idx="1700">
                  <c:v>5.3623749999999998E-2</c:v>
                </c:pt>
                <c:pt idx="1701">
                  <c:v>5.0530334000000003E-2</c:v>
                </c:pt>
                <c:pt idx="1702">
                  <c:v>4.663175E-2</c:v>
                </c:pt>
                <c:pt idx="1703">
                  <c:v>5.4921207999999999E-2</c:v>
                </c:pt>
                <c:pt idx="1704">
                  <c:v>5.2086958000000003E-2</c:v>
                </c:pt>
                <c:pt idx="1705">
                  <c:v>4.7340500000000001E-2</c:v>
                </c:pt>
                <c:pt idx="1706">
                  <c:v>5.6507124999999998E-2</c:v>
                </c:pt>
                <c:pt idx="1707">
                  <c:v>5.3525457999999998E-2</c:v>
                </c:pt>
                <c:pt idx="1708">
                  <c:v>4.7734749999999999E-2</c:v>
                </c:pt>
                <c:pt idx="1709">
                  <c:v>4.9962083999999997E-2</c:v>
                </c:pt>
                <c:pt idx="1710">
                  <c:v>5.09065E-2</c:v>
                </c:pt>
                <c:pt idx="1711">
                  <c:v>4.8477041999999998E-2</c:v>
                </c:pt>
                <c:pt idx="1712">
                  <c:v>4.8052375000000001E-2</c:v>
                </c:pt>
                <c:pt idx="1713">
                  <c:v>4.9591792000000003E-2</c:v>
                </c:pt>
                <c:pt idx="1714">
                  <c:v>4.9672792E-2</c:v>
                </c:pt>
                <c:pt idx="1715">
                  <c:v>4.4155541E-2</c:v>
                </c:pt>
                <c:pt idx="1716">
                  <c:v>5.4078167000000003E-2</c:v>
                </c:pt>
                <c:pt idx="1717">
                  <c:v>6.4326042E-2</c:v>
                </c:pt>
                <c:pt idx="1718">
                  <c:v>4.5298667000000001E-2</c:v>
                </c:pt>
                <c:pt idx="1719">
                  <c:v>5.3124290999999997E-2</c:v>
                </c:pt>
                <c:pt idx="1720">
                  <c:v>5.2161625000000003E-2</c:v>
                </c:pt>
                <c:pt idx="1721">
                  <c:v>4.7584708000000003E-2</c:v>
                </c:pt>
                <c:pt idx="1722">
                  <c:v>5.1161749999999999E-2</c:v>
                </c:pt>
                <c:pt idx="1723">
                  <c:v>5.0278000000000003E-2</c:v>
                </c:pt>
                <c:pt idx="1724">
                  <c:v>5.073975E-2</c:v>
                </c:pt>
                <c:pt idx="1725">
                  <c:v>4.5604499999999999E-2</c:v>
                </c:pt>
                <c:pt idx="1726">
                  <c:v>5.5593957999999999E-2</c:v>
                </c:pt>
                <c:pt idx="1727">
                  <c:v>5.1610041000000002E-2</c:v>
                </c:pt>
                <c:pt idx="1728">
                  <c:v>4.5533583000000002E-2</c:v>
                </c:pt>
                <c:pt idx="1729">
                  <c:v>5.3719625E-2</c:v>
                </c:pt>
                <c:pt idx="1730">
                  <c:v>5.1244125000000001E-2</c:v>
                </c:pt>
                <c:pt idx="1731">
                  <c:v>4.6210042E-2</c:v>
                </c:pt>
                <c:pt idx="1732">
                  <c:v>5.3357416999999997E-2</c:v>
                </c:pt>
                <c:pt idx="1733">
                  <c:v>4.9499458000000003E-2</c:v>
                </c:pt>
                <c:pt idx="1734">
                  <c:v>4.8742458000000002E-2</c:v>
                </c:pt>
                <c:pt idx="1735">
                  <c:v>5.2307208000000001E-2</c:v>
                </c:pt>
                <c:pt idx="1736">
                  <c:v>5.1753291E-2</c:v>
                </c:pt>
                <c:pt idx="1737">
                  <c:v>5.5792500000000002E-2</c:v>
                </c:pt>
                <c:pt idx="1738">
                  <c:v>4.7466624999999998E-2</c:v>
                </c:pt>
                <c:pt idx="1739">
                  <c:v>4.9569750000000003E-2</c:v>
                </c:pt>
                <c:pt idx="1740">
                  <c:v>5.1866583000000001E-2</c:v>
                </c:pt>
                <c:pt idx="1741">
                  <c:v>4.6754125000000001E-2</c:v>
                </c:pt>
                <c:pt idx="1742">
                  <c:v>5.4045291000000002E-2</c:v>
                </c:pt>
                <c:pt idx="1743">
                  <c:v>4.9178040999999999E-2</c:v>
                </c:pt>
                <c:pt idx="1744">
                  <c:v>4.836025E-2</c:v>
                </c:pt>
                <c:pt idx="1745">
                  <c:v>5.4010750000000003E-2</c:v>
                </c:pt>
                <c:pt idx="1746">
                  <c:v>5.0390917E-2</c:v>
                </c:pt>
                <c:pt idx="1747">
                  <c:v>5.0275582999999999E-2</c:v>
                </c:pt>
                <c:pt idx="1748">
                  <c:v>5.0512541000000001E-2</c:v>
                </c:pt>
                <c:pt idx="1749">
                  <c:v>5.5318708000000001E-2</c:v>
                </c:pt>
                <c:pt idx="1750">
                  <c:v>4.7605542000000001E-2</c:v>
                </c:pt>
                <c:pt idx="1751">
                  <c:v>5.3014958000000001E-2</c:v>
                </c:pt>
                <c:pt idx="1752">
                  <c:v>5.0013416999999998E-2</c:v>
                </c:pt>
                <c:pt idx="1753">
                  <c:v>5.0128167000000001E-2</c:v>
                </c:pt>
                <c:pt idx="1754">
                  <c:v>5.3854958000000001E-2</c:v>
                </c:pt>
                <c:pt idx="1755">
                  <c:v>6.2306541999999999E-2</c:v>
                </c:pt>
                <c:pt idx="1756">
                  <c:v>6.4758999999999997E-2</c:v>
                </c:pt>
                <c:pt idx="1757">
                  <c:v>5.3202874999999997E-2</c:v>
                </c:pt>
                <c:pt idx="1758">
                  <c:v>5.6492750000000001E-2</c:v>
                </c:pt>
                <c:pt idx="1759">
                  <c:v>4.7236374999999997E-2</c:v>
                </c:pt>
                <c:pt idx="1760">
                  <c:v>5.41605E-2</c:v>
                </c:pt>
                <c:pt idx="1761">
                  <c:v>6.4546249999999999E-2</c:v>
                </c:pt>
                <c:pt idx="1762">
                  <c:v>4.8192958000000001E-2</c:v>
                </c:pt>
                <c:pt idx="1763">
                  <c:v>5.3000541999999998E-2</c:v>
                </c:pt>
                <c:pt idx="1764">
                  <c:v>4.9954291999999997E-2</c:v>
                </c:pt>
                <c:pt idx="1765">
                  <c:v>4.8613917E-2</c:v>
                </c:pt>
                <c:pt idx="1766">
                  <c:v>4.5685999999999997E-2</c:v>
                </c:pt>
                <c:pt idx="1767">
                  <c:v>5.2260958000000003E-2</c:v>
                </c:pt>
                <c:pt idx="1768">
                  <c:v>4.9379041999999998E-2</c:v>
                </c:pt>
                <c:pt idx="1769">
                  <c:v>4.5768957999999998E-2</c:v>
                </c:pt>
                <c:pt idx="1770">
                  <c:v>5.2629624999999999E-2</c:v>
                </c:pt>
                <c:pt idx="1771">
                  <c:v>5.1296250000000002E-2</c:v>
                </c:pt>
                <c:pt idx="1772">
                  <c:v>4.6810875000000002E-2</c:v>
                </c:pt>
                <c:pt idx="1773">
                  <c:v>5.3130125E-2</c:v>
                </c:pt>
                <c:pt idx="1774">
                  <c:v>4.9728374999999998E-2</c:v>
                </c:pt>
                <c:pt idx="1775">
                  <c:v>4.9925084000000002E-2</c:v>
                </c:pt>
                <c:pt idx="1776">
                  <c:v>4.6510000000000003E-2</c:v>
                </c:pt>
                <c:pt idx="1777">
                  <c:v>5.9171291000000001E-2</c:v>
                </c:pt>
                <c:pt idx="1778">
                  <c:v>5.7359E-2</c:v>
                </c:pt>
                <c:pt idx="1779">
                  <c:v>5.4422540999999998E-2</c:v>
                </c:pt>
                <c:pt idx="1780">
                  <c:v>5.0275041999999999E-2</c:v>
                </c:pt>
                <c:pt idx="1781">
                  <c:v>4.8721250000000001E-2</c:v>
                </c:pt>
                <c:pt idx="1782">
                  <c:v>4.7837291999999997E-2</c:v>
                </c:pt>
                <c:pt idx="1783">
                  <c:v>5.3550832999999999E-2</c:v>
                </c:pt>
                <c:pt idx="1784">
                  <c:v>5.0358291999999999E-2</c:v>
                </c:pt>
                <c:pt idx="1785">
                  <c:v>4.536975E-2</c:v>
                </c:pt>
                <c:pt idx="1786">
                  <c:v>5.3003250000000002E-2</c:v>
                </c:pt>
                <c:pt idx="1787">
                  <c:v>5.1637875E-2</c:v>
                </c:pt>
                <c:pt idx="1788">
                  <c:v>4.8999000000000001E-2</c:v>
                </c:pt>
                <c:pt idx="1789">
                  <c:v>5.3492207999999999E-2</c:v>
                </c:pt>
                <c:pt idx="1790">
                  <c:v>5.0931708999999999E-2</c:v>
                </c:pt>
                <c:pt idx="1791">
                  <c:v>5.2331834000000001E-2</c:v>
                </c:pt>
                <c:pt idx="1792">
                  <c:v>4.701425E-2</c:v>
                </c:pt>
                <c:pt idx="1793">
                  <c:v>5.4774041000000002E-2</c:v>
                </c:pt>
                <c:pt idx="1794">
                  <c:v>6.3652209000000001E-2</c:v>
                </c:pt>
                <c:pt idx="1795">
                  <c:v>4.7071916999999998E-2</c:v>
                </c:pt>
                <c:pt idx="1796">
                  <c:v>5.0100875000000003E-2</c:v>
                </c:pt>
                <c:pt idx="1797">
                  <c:v>5.0567374999999998E-2</c:v>
                </c:pt>
                <c:pt idx="1798">
                  <c:v>4.4545542E-2</c:v>
                </c:pt>
                <c:pt idx="1799">
                  <c:v>5.3528291999999998E-2</c:v>
                </c:pt>
                <c:pt idx="1800">
                  <c:v>4.9690375000000002E-2</c:v>
                </c:pt>
                <c:pt idx="1801">
                  <c:v>4.6457417000000001E-2</c:v>
                </c:pt>
                <c:pt idx="1802">
                  <c:v>5.5202042E-2</c:v>
                </c:pt>
                <c:pt idx="1803">
                  <c:v>5.3174332999999997E-2</c:v>
                </c:pt>
                <c:pt idx="1804">
                  <c:v>5.3942249999999997E-2</c:v>
                </c:pt>
                <c:pt idx="1805">
                  <c:v>5.1636792000000001E-2</c:v>
                </c:pt>
                <c:pt idx="1806">
                  <c:v>5.0570249999999997E-2</c:v>
                </c:pt>
                <c:pt idx="1807">
                  <c:v>5.1247415999999997E-2</c:v>
                </c:pt>
                <c:pt idx="1808">
                  <c:v>4.5340041999999997E-2</c:v>
                </c:pt>
                <c:pt idx="1809">
                  <c:v>5.1398125000000003E-2</c:v>
                </c:pt>
                <c:pt idx="1810">
                  <c:v>4.9696499999999998E-2</c:v>
                </c:pt>
                <c:pt idx="1811">
                  <c:v>4.5149374999999999E-2</c:v>
                </c:pt>
                <c:pt idx="1812">
                  <c:v>5.3393666999999999E-2</c:v>
                </c:pt>
                <c:pt idx="1813">
                  <c:v>5.1205332999999999E-2</c:v>
                </c:pt>
                <c:pt idx="1814">
                  <c:v>4.8230874999999999E-2</c:v>
                </c:pt>
                <c:pt idx="1815">
                  <c:v>5.3680625000000003E-2</c:v>
                </c:pt>
                <c:pt idx="1816">
                  <c:v>4.9806666999999999E-2</c:v>
                </c:pt>
                <c:pt idx="1817">
                  <c:v>4.9597792000000002E-2</c:v>
                </c:pt>
                <c:pt idx="1818">
                  <c:v>4.6075499999999998E-2</c:v>
                </c:pt>
                <c:pt idx="1819">
                  <c:v>5.2381707999999999E-2</c:v>
                </c:pt>
                <c:pt idx="1820">
                  <c:v>5.3041375000000002E-2</c:v>
                </c:pt>
                <c:pt idx="1821">
                  <c:v>4.7928499999999999E-2</c:v>
                </c:pt>
                <c:pt idx="1822">
                  <c:v>5.5155415999999999E-2</c:v>
                </c:pt>
                <c:pt idx="1823">
                  <c:v>5.0965333000000002E-2</c:v>
                </c:pt>
                <c:pt idx="1824">
                  <c:v>4.7798709000000002E-2</c:v>
                </c:pt>
                <c:pt idx="1825">
                  <c:v>6.8113459000000001E-2</c:v>
                </c:pt>
                <c:pt idx="1826">
                  <c:v>5.4098541999999999E-2</c:v>
                </c:pt>
                <c:pt idx="1827">
                  <c:v>4.5191374999999999E-2</c:v>
                </c:pt>
                <c:pt idx="1828">
                  <c:v>5.5139459000000002E-2</c:v>
                </c:pt>
                <c:pt idx="1829">
                  <c:v>5.0372124999999997E-2</c:v>
                </c:pt>
                <c:pt idx="1830">
                  <c:v>4.8001916999999998E-2</c:v>
                </c:pt>
                <c:pt idx="1831">
                  <c:v>5.3107291000000001E-2</c:v>
                </c:pt>
                <c:pt idx="1832">
                  <c:v>5.1072082999999997E-2</c:v>
                </c:pt>
                <c:pt idx="1833">
                  <c:v>4.9687250000000002E-2</c:v>
                </c:pt>
                <c:pt idx="1834">
                  <c:v>5.9708499999999998E-2</c:v>
                </c:pt>
                <c:pt idx="1835">
                  <c:v>6.3035375000000005E-2</c:v>
                </c:pt>
                <c:pt idx="1836">
                  <c:v>5.4972708000000002E-2</c:v>
                </c:pt>
                <c:pt idx="1837">
                  <c:v>5.4596708000000001E-2</c:v>
                </c:pt>
                <c:pt idx="1838">
                  <c:v>5.1042334000000002E-2</c:v>
                </c:pt>
                <c:pt idx="1839">
                  <c:v>5.0210999999999999E-2</c:v>
                </c:pt>
                <c:pt idx="1840">
                  <c:v>4.9564875000000001E-2</c:v>
                </c:pt>
                <c:pt idx="1841">
                  <c:v>5.0539083999999998E-2</c:v>
                </c:pt>
                <c:pt idx="1842">
                  <c:v>4.9275167000000002E-2</c:v>
                </c:pt>
                <c:pt idx="1843">
                  <c:v>4.6744374999999998E-2</c:v>
                </c:pt>
                <c:pt idx="1844">
                  <c:v>5.2874666000000001E-2</c:v>
                </c:pt>
                <c:pt idx="1845">
                  <c:v>5.2936333000000002E-2</c:v>
                </c:pt>
                <c:pt idx="1846">
                  <c:v>4.6761375000000001E-2</c:v>
                </c:pt>
                <c:pt idx="1847">
                  <c:v>5.6437124999999998E-2</c:v>
                </c:pt>
                <c:pt idx="1848">
                  <c:v>5.6511875000000003E-2</c:v>
                </c:pt>
                <c:pt idx="1849">
                  <c:v>4.8714208000000002E-2</c:v>
                </c:pt>
                <c:pt idx="1850">
                  <c:v>5.6441625000000002E-2</c:v>
                </c:pt>
                <c:pt idx="1851">
                  <c:v>5.1667625000000002E-2</c:v>
                </c:pt>
                <c:pt idx="1852">
                  <c:v>5.3191500000000003E-2</c:v>
                </c:pt>
                <c:pt idx="1853">
                  <c:v>6.3545875000000002E-2</c:v>
                </c:pt>
                <c:pt idx="1854">
                  <c:v>5.81985E-2</c:v>
                </c:pt>
                <c:pt idx="1855">
                  <c:v>5.6018834000000003E-2</c:v>
                </c:pt>
                <c:pt idx="1856">
                  <c:v>6.1136166999999998E-2</c:v>
                </c:pt>
                <c:pt idx="1857">
                  <c:v>5.3150500000000003E-2</c:v>
                </c:pt>
                <c:pt idx="1858">
                  <c:v>4.7768583000000003E-2</c:v>
                </c:pt>
                <c:pt idx="1859">
                  <c:v>5.5602958000000001E-2</c:v>
                </c:pt>
                <c:pt idx="1860">
                  <c:v>5.3555458E-2</c:v>
                </c:pt>
                <c:pt idx="1861">
                  <c:v>5.0324000000000001E-2</c:v>
                </c:pt>
                <c:pt idx="1862">
                  <c:v>5.2547416999999999E-2</c:v>
                </c:pt>
                <c:pt idx="1863">
                  <c:v>5.20305E-2</c:v>
                </c:pt>
                <c:pt idx="1864">
                  <c:v>5.2887707999999999E-2</c:v>
                </c:pt>
                <c:pt idx="1865">
                  <c:v>5.1327833000000003E-2</c:v>
                </c:pt>
                <c:pt idx="1866">
                  <c:v>6.5523959000000007E-2</c:v>
                </c:pt>
                <c:pt idx="1867">
                  <c:v>5.0782083999999998E-2</c:v>
                </c:pt>
                <c:pt idx="1868">
                  <c:v>4.6297125000000001E-2</c:v>
                </c:pt>
                <c:pt idx="1869">
                  <c:v>5.5016707999999998E-2</c:v>
                </c:pt>
                <c:pt idx="1870">
                  <c:v>5.221775E-2</c:v>
                </c:pt>
                <c:pt idx="1871">
                  <c:v>4.7960292000000002E-2</c:v>
                </c:pt>
                <c:pt idx="1872">
                  <c:v>5.1065083999999997E-2</c:v>
                </c:pt>
                <c:pt idx="1873">
                  <c:v>5.1167292000000003E-2</c:v>
                </c:pt>
                <c:pt idx="1874">
                  <c:v>4.6565000000000002E-2</c:v>
                </c:pt>
                <c:pt idx="1875">
                  <c:v>5.5800209000000003E-2</c:v>
                </c:pt>
                <c:pt idx="1876">
                  <c:v>5.1386415999999997E-2</c:v>
                </c:pt>
                <c:pt idx="1877">
                  <c:v>4.8867500000000001E-2</c:v>
                </c:pt>
                <c:pt idx="1878">
                  <c:v>5.6407791999999998E-2</c:v>
                </c:pt>
                <c:pt idx="1879">
                  <c:v>5.1011458000000003E-2</c:v>
                </c:pt>
                <c:pt idx="1880">
                  <c:v>4.9510458E-2</c:v>
                </c:pt>
                <c:pt idx="1881">
                  <c:v>5.0633375000000001E-2</c:v>
                </c:pt>
                <c:pt idx="1882">
                  <c:v>4.8827875E-2</c:v>
                </c:pt>
                <c:pt idx="1883">
                  <c:v>5.0219417000000002E-2</c:v>
                </c:pt>
                <c:pt idx="1884">
                  <c:v>4.4953750000000001E-2</c:v>
                </c:pt>
                <c:pt idx="1885">
                  <c:v>5.5465333999999998E-2</c:v>
                </c:pt>
                <c:pt idx="1886">
                  <c:v>5.0357290999999998E-2</c:v>
                </c:pt>
                <c:pt idx="1887">
                  <c:v>4.7101875000000001E-2</c:v>
                </c:pt>
                <c:pt idx="1888">
                  <c:v>5.6406167E-2</c:v>
                </c:pt>
                <c:pt idx="1889">
                  <c:v>5.0871458000000001E-2</c:v>
                </c:pt>
                <c:pt idx="1890">
                  <c:v>4.9796750000000001E-2</c:v>
                </c:pt>
                <c:pt idx="1891">
                  <c:v>5.5977791999999998E-2</c:v>
                </c:pt>
                <c:pt idx="1892">
                  <c:v>5.1515708E-2</c:v>
                </c:pt>
                <c:pt idx="1893">
                  <c:v>5.2442457999999997E-2</c:v>
                </c:pt>
                <c:pt idx="1894">
                  <c:v>4.9669875000000002E-2</c:v>
                </c:pt>
                <c:pt idx="1895">
                  <c:v>8.5068000000000005E-2</c:v>
                </c:pt>
                <c:pt idx="1896">
                  <c:v>4.9165833999999999E-2</c:v>
                </c:pt>
                <c:pt idx="1897">
                  <c:v>5.5811832999999998E-2</c:v>
                </c:pt>
                <c:pt idx="1898">
                  <c:v>5.1754041000000001E-2</c:v>
                </c:pt>
                <c:pt idx="1899">
                  <c:v>5.1835541999999998E-2</c:v>
                </c:pt>
                <c:pt idx="1900">
                  <c:v>6.1272667000000003E-2</c:v>
                </c:pt>
                <c:pt idx="1901">
                  <c:v>5.4951832999999999E-2</c:v>
                </c:pt>
                <c:pt idx="1902">
                  <c:v>5.0246375000000003E-2</c:v>
                </c:pt>
                <c:pt idx="1903">
                  <c:v>5.1698500000000001E-2</c:v>
                </c:pt>
                <c:pt idx="1904">
                  <c:v>4.8859833999999998E-2</c:v>
                </c:pt>
                <c:pt idx="1905">
                  <c:v>4.7769583999999997E-2</c:v>
                </c:pt>
                <c:pt idx="1906">
                  <c:v>5.4367249999999999E-2</c:v>
                </c:pt>
                <c:pt idx="1907">
                  <c:v>5.1831250000000002E-2</c:v>
                </c:pt>
                <c:pt idx="1908">
                  <c:v>4.7377625E-2</c:v>
                </c:pt>
                <c:pt idx="1909">
                  <c:v>5.1883749999999999E-2</c:v>
                </c:pt>
                <c:pt idx="1910">
                  <c:v>5.1854083000000002E-2</c:v>
                </c:pt>
                <c:pt idx="1911">
                  <c:v>5.7011541999999998E-2</c:v>
                </c:pt>
                <c:pt idx="1912">
                  <c:v>6.5839499999999995E-2</c:v>
                </c:pt>
                <c:pt idx="1913">
                  <c:v>5.8109958000000003E-2</c:v>
                </c:pt>
                <c:pt idx="1914">
                  <c:v>5.2244917000000002E-2</c:v>
                </c:pt>
                <c:pt idx="1915">
                  <c:v>5.4141083E-2</c:v>
                </c:pt>
                <c:pt idx="1916">
                  <c:v>5.0045583999999997E-2</c:v>
                </c:pt>
                <c:pt idx="1917">
                  <c:v>5.0471834E-2</c:v>
                </c:pt>
                <c:pt idx="1918">
                  <c:v>4.8329499999999997E-2</c:v>
                </c:pt>
                <c:pt idx="1919">
                  <c:v>5.2451667E-2</c:v>
                </c:pt>
                <c:pt idx="1920">
                  <c:v>5.173875E-2</c:v>
                </c:pt>
                <c:pt idx="1921">
                  <c:v>4.8006082999999998E-2</c:v>
                </c:pt>
                <c:pt idx="1922">
                  <c:v>5.4979666000000003E-2</c:v>
                </c:pt>
                <c:pt idx="1923">
                  <c:v>5.2441959000000003E-2</c:v>
                </c:pt>
                <c:pt idx="1924">
                  <c:v>4.5947000000000002E-2</c:v>
                </c:pt>
                <c:pt idx="1925">
                  <c:v>5.4034249999999999E-2</c:v>
                </c:pt>
                <c:pt idx="1926">
                  <c:v>5.2784790999999998E-2</c:v>
                </c:pt>
                <c:pt idx="1927">
                  <c:v>5.2426208000000002E-2</c:v>
                </c:pt>
                <c:pt idx="1928">
                  <c:v>5.3625625000000003E-2</c:v>
                </c:pt>
                <c:pt idx="1929">
                  <c:v>5.1830666999999997E-2</c:v>
                </c:pt>
                <c:pt idx="1930">
                  <c:v>5.0605875000000002E-2</c:v>
                </c:pt>
                <c:pt idx="1931">
                  <c:v>4.8285500000000002E-2</c:v>
                </c:pt>
                <c:pt idx="1932">
                  <c:v>5.1598208E-2</c:v>
                </c:pt>
                <c:pt idx="1933">
                  <c:v>5.0895000000000003E-2</c:v>
                </c:pt>
                <c:pt idx="1934">
                  <c:v>4.9036457999999998E-2</c:v>
                </c:pt>
                <c:pt idx="1935">
                  <c:v>5.5445665999999998E-2</c:v>
                </c:pt>
                <c:pt idx="1936">
                  <c:v>5.1547957999999998E-2</c:v>
                </c:pt>
                <c:pt idx="1937">
                  <c:v>4.8865375000000003E-2</c:v>
                </c:pt>
                <c:pt idx="1938">
                  <c:v>5.1663417000000003E-2</c:v>
                </c:pt>
                <c:pt idx="1939">
                  <c:v>5.2306084000000003E-2</c:v>
                </c:pt>
                <c:pt idx="1940">
                  <c:v>4.9111500000000002E-2</c:v>
                </c:pt>
                <c:pt idx="1941">
                  <c:v>5.3481666999999997E-2</c:v>
                </c:pt>
                <c:pt idx="1942">
                  <c:v>5.2299916000000002E-2</c:v>
                </c:pt>
                <c:pt idx="1943">
                  <c:v>4.6612500000000001E-2</c:v>
                </c:pt>
                <c:pt idx="1944">
                  <c:v>5.5682666999999998E-2</c:v>
                </c:pt>
                <c:pt idx="1945">
                  <c:v>5.3368667000000002E-2</c:v>
                </c:pt>
                <c:pt idx="1946">
                  <c:v>4.7432542000000001E-2</c:v>
                </c:pt>
                <c:pt idx="1947">
                  <c:v>5.7777292000000001E-2</c:v>
                </c:pt>
                <c:pt idx="1948">
                  <c:v>5.1906000000000001E-2</c:v>
                </c:pt>
                <c:pt idx="1949">
                  <c:v>5.2160499999999999E-2</c:v>
                </c:pt>
                <c:pt idx="1950">
                  <c:v>5.3177500000000003E-2</c:v>
                </c:pt>
                <c:pt idx="1951">
                  <c:v>5.2205791000000001E-2</c:v>
                </c:pt>
                <c:pt idx="1952">
                  <c:v>4.9301875000000002E-2</c:v>
                </c:pt>
                <c:pt idx="1953">
                  <c:v>4.9165209000000001E-2</c:v>
                </c:pt>
                <c:pt idx="1954">
                  <c:v>5.1431458999999999E-2</c:v>
                </c:pt>
                <c:pt idx="1955">
                  <c:v>5.2391958000000002E-2</c:v>
                </c:pt>
                <c:pt idx="1956">
                  <c:v>4.7205707999999999E-2</c:v>
                </c:pt>
                <c:pt idx="1957">
                  <c:v>5.3998125000000001E-2</c:v>
                </c:pt>
                <c:pt idx="1958">
                  <c:v>5.1872583E-2</c:v>
                </c:pt>
                <c:pt idx="1959">
                  <c:v>4.6249875000000003E-2</c:v>
                </c:pt>
                <c:pt idx="1960">
                  <c:v>5.4508333999999999E-2</c:v>
                </c:pt>
                <c:pt idx="1961">
                  <c:v>5.5944959000000002E-2</c:v>
                </c:pt>
                <c:pt idx="1962">
                  <c:v>4.8716083E-2</c:v>
                </c:pt>
                <c:pt idx="1963">
                  <c:v>5.6941958000000001E-2</c:v>
                </c:pt>
                <c:pt idx="1964">
                  <c:v>5.205125E-2</c:v>
                </c:pt>
                <c:pt idx="1965">
                  <c:v>4.9388792000000001E-2</c:v>
                </c:pt>
                <c:pt idx="1966">
                  <c:v>5.5913625000000002E-2</c:v>
                </c:pt>
                <c:pt idx="1967">
                  <c:v>5.1476833E-2</c:v>
                </c:pt>
                <c:pt idx="1968">
                  <c:v>4.8980665999999999E-2</c:v>
                </c:pt>
                <c:pt idx="1969">
                  <c:v>5.3785959000000001E-2</c:v>
                </c:pt>
                <c:pt idx="1970">
                  <c:v>5.1286249999999999E-2</c:v>
                </c:pt>
                <c:pt idx="1971">
                  <c:v>5.1283416999999998E-2</c:v>
                </c:pt>
                <c:pt idx="1972">
                  <c:v>5.1282124999999998E-2</c:v>
                </c:pt>
                <c:pt idx="1973">
                  <c:v>5.0555458999999997E-2</c:v>
                </c:pt>
                <c:pt idx="1974">
                  <c:v>5.2013583000000002E-2</c:v>
                </c:pt>
                <c:pt idx="1975">
                  <c:v>5.0168917E-2</c:v>
                </c:pt>
                <c:pt idx="1976">
                  <c:v>5.3398250000000001E-2</c:v>
                </c:pt>
                <c:pt idx="1977">
                  <c:v>5.2850416999999997E-2</c:v>
                </c:pt>
                <c:pt idx="1978">
                  <c:v>4.7139958000000003E-2</c:v>
                </c:pt>
                <c:pt idx="1979">
                  <c:v>5.6503833000000003E-2</c:v>
                </c:pt>
                <c:pt idx="1980">
                  <c:v>5.3940415999999998E-2</c:v>
                </c:pt>
                <c:pt idx="1981">
                  <c:v>4.7894875000000003E-2</c:v>
                </c:pt>
                <c:pt idx="1982">
                  <c:v>5.3909625000000003E-2</c:v>
                </c:pt>
                <c:pt idx="1983">
                  <c:v>5.1908166999999998E-2</c:v>
                </c:pt>
                <c:pt idx="1984">
                  <c:v>5.0412499999999999E-2</c:v>
                </c:pt>
                <c:pt idx="1985">
                  <c:v>5.0465707999999998E-2</c:v>
                </c:pt>
                <c:pt idx="1986">
                  <c:v>5.2223375000000002E-2</c:v>
                </c:pt>
                <c:pt idx="1987">
                  <c:v>5.7494125E-2</c:v>
                </c:pt>
                <c:pt idx="1988">
                  <c:v>5.9159957999999999E-2</c:v>
                </c:pt>
                <c:pt idx="1989">
                  <c:v>6.7512209000000004E-2</c:v>
                </c:pt>
                <c:pt idx="1990">
                  <c:v>7.3496541999999998E-2</c:v>
                </c:pt>
                <c:pt idx="1991">
                  <c:v>5.8801666000000002E-2</c:v>
                </c:pt>
                <c:pt idx="1992">
                  <c:v>6.1132208E-2</c:v>
                </c:pt>
                <c:pt idx="1993">
                  <c:v>6.1453791000000001E-2</c:v>
                </c:pt>
                <c:pt idx="1994">
                  <c:v>5.2447167000000003E-2</c:v>
                </c:pt>
                <c:pt idx="1995">
                  <c:v>5.5158417000000001E-2</c:v>
                </c:pt>
                <c:pt idx="1996">
                  <c:v>4.9295917000000002E-2</c:v>
                </c:pt>
                <c:pt idx="1997">
                  <c:v>5.4125916000000003E-2</c:v>
                </c:pt>
                <c:pt idx="1998">
                  <c:v>5.1815374999999997E-2</c:v>
                </c:pt>
                <c:pt idx="1999">
                  <c:v>4.8347666999999997E-2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3A-4486-BA9E-4F72AEE92350}"/>
            </c:ext>
          </c:extLst>
        </c:ser>
        <c:ser>
          <c:idx val="1"/>
          <c:order val="1"/>
          <c:tx>
            <c:strRef>
              <c:f>'Order Processing Times'!$L$1</c:f>
              <c:strCache>
                <c:ptCount val="1"/>
                <c:pt idx="0">
                  <c:v>Total Processing Time (win)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Times'!$L$2:$L$2001</c:f>
              <c:numCache>
                <c:formatCode>General</c:formatCode>
                <c:ptCount val="2000"/>
                <c:pt idx="0">
                  <c:v>1.85582E-2</c:v>
                </c:pt>
                <c:pt idx="1">
                  <c:v>8.1116000000000001E-3</c:v>
                </c:pt>
                <c:pt idx="2">
                  <c:v>8.8710999999999998E-3</c:v>
                </c:pt>
                <c:pt idx="3">
                  <c:v>8.4387999999999998E-3</c:v>
                </c:pt>
                <c:pt idx="4">
                  <c:v>1.11702E-2</c:v>
                </c:pt>
                <c:pt idx="5">
                  <c:v>1.4009000000000001E-2</c:v>
                </c:pt>
                <c:pt idx="6">
                  <c:v>6.7635000000000004E-3</c:v>
                </c:pt>
                <c:pt idx="7">
                  <c:v>9.9246000000000004E-3</c:v>
                </c:pt>
                <c:pt idx="8">
                  <c:v>6.9820999999999998E-3</c:v>
                </c:pt>
                <c:pt idx="9">
                  <c:v>8.0517999999999996E-3</c:v>
                </c:pt>
                <c:pt idx="10">
                  <c:v>8.2885000000000007E-3</c:v>
                </c:pt>
                <c:pt idx="11">
                  <c:v>7.9536999999999993E-3</c:v>
                </c:pt>
                <c:pt idx="12">
                  <c:v>5.4476000000000004E-3</c:v>
                </c:pt>
                <c:pt idx="13">
                  <c:v>4.6959999999999997E-3</c:v>
                </c:pt>
                <c:pt idx="14">
                  <c:v>7.2602999999999999E-3</c:v>
                </c:pt>
                <c:pt idx="15">
                  <c:v>9.7290999999999992E-3</c:v>
                </c:pt>
                <c:pt idx="16">
                  <c:v>9.1096000000000007E-3</c:v>
                </c:pt>
                <c:pt idx="17">
                  <c:v>7.3264999999999997E-3</c:v>
                </c:pt>
                <c:pt idx="18">
                  <c:v>6.3985999999999999E-3</c:v>
                </c:pt>
                <c:pt idx="19">
                  <c:v>3.5238000000000001E-3</c:v>
                </c:pt>
                <c:pt idx="20">
                  <c:v>4.6312999999999997E-3</c:v>
                </c:pt>
                <c:pt idx="21">
                  <c:v>5.3696999999999998E-3</c:v>
                </c:pt>
                <c:pt idx="22">
                  <c:v>7.1488999999999997E-3</c:v>
                </c:pt>
                <c:pt idx="23">
                  <c:v>1.5872500000000001E-2</c:v>
                </c:pt>
                <c:pt idx="24">
                  <c:v>4.7472E-3</c:v>
                </c:pt>
                <c:pt idx="25">
                  <c:v>3.7827E-3</c:v>
                </c:pt>
                <c:pt idx="26">
                  <c:v>5.2598000000000002E-3</c:v>
                </c:pt>
                <c:pt idx="27">
                  <c:v>9.5057000000000006E-3</c:v>
                </c:pt>
                <c:pt idx="28">
                  <c:v>6.3598999999999999E-3</c:v>
                </c:pt>
                <c:pt idx="29">
                  <c:v>6.7095000000000002E-3</c:v>
                </c:pt>
                <c:pt idx="30">
                  <c:v>4.5100000000000001E-3</c:v>
                </c:pt>
                <c:pt idx="31">
                  <c:v>1.25109E-2</c:v>
                </c:pt>
                <c:pt idx="32">
                  <c:v>5.5840999999999998E-3</c:v>
                </c:pt>
                <c:pt idx="33">
                  <c:v>7.4780000000000003E-3</c:v>
                </c:pt>
                <c:pt idx="34">
                  <c:v>6.3797000000000003E-3</c:v>
                </c:pt>
                <c:pt idx="35">
                  <c:v>6.1967000000000003E-3</c:v>
                </c:pt>
                <c:pt idx="36">
                  <c:v>5.4022999999999996E-3</c:v>
                </c:pt>
                <c:pt idx="37">
                  <c:v>7.4155000000000002E-3</c:v>
                </c:pt>
                <c:pt idx="38">
                  <c:v>4.8545000000000003E-3</c:v>
                </c:pt>
                <c:pt idx="39">
                  <c:v>4.4099999999999999E-3</c:v>
                </c:pt>
                <c:pt idx="40">
                  <c:v>5.2703999999999997E-3</c:v>
                </c:pt>
                <c:pt idx="41">
                  <c:v>8.1230999999999994E-3</c:v>
                </c:pt>
                <c:pt idx="42">
                  <c:v>7.1006999999999997E-3</c:v>
                </c:pt>
                <c:pt idx="43">
                  <c:v>5.7933000000000004E-3</c:v>
                </c:pt>
                <c:pt idx="44">
                  <c:v>6.4310000000000001E-3</c:v>
                </c:pt>
                <c:pt idx="45">
                  <c:v>5.5256999999999997E-3</c:v>
                </c:pt>
                <c:pt idx="46">
                  <c:v>5.4797999999999999E-3</c:v>
                </c:pt>
                <c:pt idx="47">
                  <c:v>4.7407999999999999E-3</c:v>
                </c:pt>
                <c:pt idx="48">
                  <c:v>5.7616999999999998E-3</c:v>
                </c:pt>
                <c:pt idx="49">
                  <c:v>6.8713000000000003E-3</c:v>
                </c:pt>
                <c:pt idx="50">
                  <c:v>7.7219999999999997E-3</c:v>
                </c:pt>
                <c:pt idx="51">
                  <c:v>7.8968000000000007E-3</c:v>
                </c:pt>
                <c:pt idx="52">
                  <c:v>6.3239000000000004E-3</c:v>
                </c:pt>
                <c:pt idx="53">
                  <c:v>6.2449999999999997E-3</c:v>
                </c:pt>
                <c:pt idx="54">
                  <c:v>2.6992599999999999E-2</c:v>
                </c:pt>
                <c:pt idx="55">
                  <c:v>1.1996E-2</c:v>
                </c:pt>
                <c:pt idx="56">
                  <c:v>9.9165999999999994E-3</c:v>
                </c:pt>
                <c:pt idx="57">
                  <c:v>8.2605000000000005E-3</c:v>
                </c:pt>
                <c:pt idx="58">
                  <c:v>8.2968E-3</c:v>
                </c:pt>
                <c:pt idx="59">
                  <c:v>8.9703000000000005E-3</c:v>
                </c:pt>
                <c:pt idx="60">
                  <c:v>6.1970000000000003E-3</c:v>
                </c:pt>
                <c:pt idx="61">
                  <c:v>6.1006000000000003E-3</c:v>
                </c:pt>
                <c:pt idx="62">
                  <c:v>7.3289000000000002E-3</c:v>
                </c:pt>
                <c:pt idx="63">
                  <c:v>5.6398999999999998E-3</c:v>
                </c:pt>
                <c:pt idx="64">
                  <c:v>5.3733000000000001E-3</c:v>
                </c:pt>
                <c:pt idx="65">
                  <c:v>5.4238999999999997E-3</c:v>
                </c:pt>
                <c:pt idx="66">
                  <c:v>5.2465000000000003E-3</c:v>
                </c:pt>
                <c:pt idx="67">
                  <c:v>5.5846000000000003E-3</c:v>
                </c:pt>
                <c:pt idx="68">
                  <c:v>5.2281000000000003E-3</c:v>
                </c:pt>
                <c:pt idx="69">
                  <c:v>5.3298E-3</c:v>
                </c:pt>
                <c:pt idx="70">
                  <c:v>6.4596999999999996E-3</c:v>
                </c:pt>
                <c:pt idx="71">
                  <c:v>7.4053000000000001E-3</c:v>
                </c:pt>
                <c:pt idx="72">
                  <c:v>4.3727999999999996E-3</c:v>
                </c:pt>
                <c:pt idx="73">
                  <c:v>4.9550999999999996E-3</c:v>
                </c:pt>
                <c:pt idx="74">
                  <c:v>4.6359000000000001E-3</c:v>
                </c:pt>
                <c:pt idx="75">
                  <c:v>6.7076000000000002E-3</c:v>
                </c:pt>
                <c:pt idx="76">
                  <c:v>6.5237000000000003E-3</c:v>
                </c:pt>
                <c:pt idx="77">
                  <c:v>5.1225000000000003E-3</c:v>
                </c:pt>
                <c:pt idx="78">
                  <c:v>6.9734000000000003E-3</c:v>
                </c:pt>
                <c:pt idx="79">
                  <c:v>9.2207999999999995E-3</c:v>
                </c:pt>
                <c:pt idx="80">
                  <c:v>6.5966000000000002E-3</c:v>
                </c:pt>
                <c:pt idx="81">
                  <c:v>7.6362000000000001E-3</c:v>
                </c:pt>
                <c:pt idx="82">
                  <c:v>8.8041999999999999E-3</c:v>
                </c:pt>
                <c:pt idx="83">
                  <c:v>6.7038999999999996E-3</c:v>
                </c:pt>
                <c:pt idx="84">
                  <c:v>6.3169999999999997E-3</c:v>
                </c:pt>
                <c:pt idx="85">
                  <c:v>7.7936000000000004E-3</c:v>
                </c:pt>
                <c:pt idx="86">
                  <c:v>6.5608000000000003E-3</c:v>
                </c:pt>
                <c:pt idx="87">
                  <c:v>6.8846000000000003E-3</c:v>
                </c:pt>
                <c:pt idx="88">
                  <c:v>5.7574999999999996E-3</c:v>
                </c:pt>
                <c:pt idx="89">
                  <c:v>6.5560000000000002E-3</c:v>
                </c:pt>
                <c:pt idx="90">
                  <c:v>6.4400999999999998E-3</c:v>
                </c:pt>
                <c:pt idx="91">
                  <c:v>5.5123000000000004E-3</c:v>
                </c:pt>
                <c:pt idx="92">
                  <c:v>5.7185999999999999E-3</c:v>
                </c:pt>
                <c:pt idx="93">
                  <c:v>5.9863E-3</c:v>
                </c:pt>
                <c:pt idx="94">
                  <c:v>4.8878000000000003E-3</c:v>
                </c:pt>
                <c:pt idx="95">
                  <c:v>6.8548000000000003E-3</c:v>
                </c:pt>
                <c:pt idx="96">
                  <c:v>7.3444000000000001E-3</c:v>
                </c:pt>
                <c:pt idx="97">
                  <c:v>8.2182000000000002E-3</c:v>
                </c:pt>
                <c:pt idx="98">
                  <c:v>8.2845000000000002E-3</c:v>
                </c:pt>
                <c:pt idx="99">
                  <c:v>8.7486999999999999E-3</c:v>
                </c:pt>
                <c:pt idx="100">
                  <c:v>9.0445999999999999E-3</c:v>
                </c:pt>
                <c:pt idx="101">
                  <c:v>7.2226E-3</c:v>
                </c:pt>
                <c:pt idx="102">
                  <c:v>6.6375000000000002E-3</c:v>
                </c:pt>
                <c:pt idx="103">
                  <c:v>6.4351E-3</c:v>
                </c:pt>
                <c:pt idx="104">
                  <c:v>7.8539000000000005E-3</c:v>
                </c:pt>
                <c:pt idx="105">
                  <c:v>7.9314999999999993E-3</c:v>
                </c:pt>
                <c:pt idx="106">
                  <c:v>7.0996999999999996E-3</c:v>
                </c:pt>
                <c:pt idx="107">
                  <c:v>5.3378999999999996E-3</c:v>
                </c:pt>
                <c:pt idx="108">
                  <c:v>7.5316000000000003E-3</c:v>
                </c:pt>
                <c:pt idx="109">
                  <c:v>8.1498000000000004E-3</c:v>
                </c:pt>
                <c:pt idx="110">
                  <c:v>8.0394999999999998E-3</c:v>
                </c:pt>
                <c:pt idx="111">
                  <c:v>6.3041E-3</c:v>
                </c:pt>
                <c:pt idx="112">
                  <c:v>6.2829000000000001E-3</c:v>
                </c:pt>
                <c:pt idx="113">
                  <c:v>2.2432899999999999E-2</c:v>
                </c:pt>
                <c:pt idx="114">
                  <c:v>1.29766E-2</c:v>
                </c:pt>
                <c:pt idx="115">
                  <c:v>1.31323E-2</c:v>
                </c:pt>
                <c:pt idx="116">
                  <c:v>5.8158000000000003E-3</c:v>
                </c:pt>
                <c:pt idx="117">
                  <c:v>7.3010000000000002E-3</c:v>
                </c:pt>
                <c:pt idx="118">
                  <c:v>6.9432000000000001E-3</c:v>
                </c:pt>
                <c:pt idx="119">
                  <c:v>1.10373E-2</c:v>
                </c:pt>
                <c:pt idx="120">
                  <c:v>7.9745000000000007E-3</c:v>
                </c:pt>
                <c:pt idx="121">
                  <c:v>1.2347199999999999E-2</c:v>
                </c:pt>
                <c:pt idx="122">
                  <c:v>8.6669E-3</c:v>
                </c:pt>
                <c:pt idx="123">
                  <c:v>1.02405E-2</c:v>
                </c:pt>
                <c:pt idx="124">
                  <c:v>9.1651000000000007E-3</c:v>
                </c:pt>
                <c:pt idx="125">
                  <c:v>6.9715000000000003E-3</c:v>
                </c:pt>
                <c:pt idx="126">
                  <c:v>7.6121000000000001E-3</c:v>
                </c:pt>
                <c:pt idx="127">
                  <c:v>1.04756E-2</c:v>
                </c:pt>
                <c:pt idx="128">
                  <c:v>1.09187E-2</c:v>
                </c:pt>
                <c:pt idx="129">
                  <c:v>1.16451E-2</c:v>
                </c:pt>
                <c:pt idx="130">
                  <c:v>8.7465000000000008E-3</c:v>
                </c:pt>
                <c:pt idx="131">
                  <c:v>7.8925999999999996E-3</c:v>
                </c:pt>
                <c:pt idx="132">
                  <c:v>8.8827999999999997E-3</c:v>
                </c:pt>
                <c:pt idx="133">
                  <c:v>7.6262999999999999E-3</c:v>
                </c:pt>
                <c:pt idx="134">
                  <c:v>8.1677999999999994E-3</c:v>
                </c:pt>
                <c:pt idx="135">
                  <c:v>7.3049999999999999E-3</c:v>
                </c:pt>
                <c:pt idx="136">
                  <c:v>1.3887399999999999E-2</c:v>
                </c:pt>
                <c:pt idx="137">
                  <c:v>1.0944300000000001E-2</c:v>
                </c:pt>
                <c:pt idx="138">
                  <c:v>1.22389E-2</c:v>
                </c:pt>
                <c:pt idx="139">
                  <c:v>2.52339E-2</c:v>
                </c:pt>
                <c:pt idx="140">
                  <c:v>2.4212299999999999E-2</c:v>
                </c:pt>
                <c:pt idx="141">
                  <c:v>1.3450800000000001E-2</c:v>
                </c:pt>
                <c:pt idx="142">
                  <c:v>1.07259E-2</c:v>
                </c:pt>
                <c:pt idx="143">
                  <c:v>9.724E-3</c:v>
                </c:pt>
                <c:pt idx="144">
                  <c:v>1.0818100000000001E-2</c:v>
                </c:pt>
                <c:pt idx="145">
                  <c:v>9.6547000000000004E-3</c:v>
                </c:pt>
                <c:pt idx="146">
                  <c:v>1.0784999999999999E-2</c:v>
                </c:pt>
                <c:pt idx="147">
                  <c:v>9.1742999999999998E-3</c:v>
                </c:pt>
                <c:pt idx="148">
                  <c:v>9.4211E-3</c:v>
                </c:pt>
                <c:pt idx="149">
                  <c:v>6.8490000000000001E-3</c:v>
                </c:pt>
                <c:pt idx="150">
                  <c:v>1.16191E-2</c:v>
                </c:pt>
                <c:pt idx="151">
                  <c:v>1.65954E-2</c:v>
                </c:pt>
                <c:pt idx="152">
                  <c:v>1.2216299999999999E-2</c:v>
                </c:pt>
                <c:pt idx="153">
                  <c:v>1.08197E-2</c:v>
                </c:pt>
                <c:pt idx="154">
                  <c:v>1.0554900000000001E-2</c:v>
                </c:pt>
                <c:pt idx="155">
                  <c:v>8.7907000000000002E-3</c:v>
                </c:pt>
                <c:pt idx="156">
                  <c:v>1.3128799999999999E-2</c:v>
                </c:pt>
                <c:pt idx="157">
                  <c:v>1.42407E-2</c:v>
                </c:pt>
                <c:pt idx="158">
                  <c:v>1.2181000000000001E-2</c:v>
                </c:pt>
                <c:pt idx="159">
                  <c:v>1.0364699999999999E-2</c:v>
                </c:pt>
                <c:pt idx="160">
                  <c:v>1.0392500000000001E-2</c:v>
                </c:pt>
                <c:pt idx="161">
                  <c:v>8.7142000000000001E-3</c:v>
                </c:pt>
                <c:pt idx="162">
                  <c:v>1.02851E-2</c:v>
                </c:pt>
                <c:pt idx="163">
                  <c:v>1.12157E-2</c:v>
                </c:pt>
                <c:pt idx="164">
                  <c:v>1.1287200000000001E-2</c:v>
                </c:pt>
                <c:pt idx="165">
                  <c:v>2.23187E-2</c:v>
                </c:pt>
                <c:pt idx="166">
                  <c:v>2.2056800000000001E-2</c:v>
                </c:pt>
                <c:pt idx="167">
                  <c:v>1.9244600000000001E-2</c:v>
                </c:pt>
                <c:pt idx="168">
                  <c:v>1.9046799999999999E-2</c:v>
                </c:pt>
                <c:pt idx="169">
                  <c:v>1.37348E-2</c:v>
                </c:pt>
                <c:pt idx="170">
                  <c:v>1.0429799999999999E-2</c:v>
                </c:pt>
                <c:pt idx="171">
                  <c:v>1.0794399999999999E-2</c:v>
                </c:pt>
                <c:pt idx="172">
                  <c:v>9.9725000000000005E-3</c:v>
                </c:pt>
                <c:pt idx="173">
                  <c:v>1.0117299999999999E-2</c:v>
                </c:pt>
                <c:pt idx="174">
                  <c:v>1.22507E-2</c:v>
                </c:pt>
                <c:pt idx="175">
                  <c:v>1.3310000000000001E-2</c:v>
                </c:pt>
                <c:pt idx="176">
                  <c:v>1.1138199999999999E-2</c:v>
                </c:pt>
                <c:pt idx="177">
                  <c:v>1.07522E-2</c:v>
                </c:pt>
                <c:pt idx="178">
                  <c:v>1.3263E-2</c:v>
                </c:pt>
                <c:pt idx="179">
                  <c:v>1.20064E-2</c:v>
                </c:pt>
                <c:pt idx="180">
                  <c:v>1.36971E-2</c:v>
                </c:pt>
                <c:pt idx="181">
                  <c:v>1.0674700000000001E-2</c:v>
                </c:pt>
                <c:pt idx="182">
                  <c:v>1.34761E-2</c:v>
                </c:pt>
                <c:pt idx="183">
                  <c:v>1.8570400000000001E-2</c:v>
                </c:pt>
                <c:pt idx="184">
                  <c:v>1.8135999999999999E-2</c:v>
                </c:pt>
                <c:pt idx="185">
                  <c:v>1.5682499999999999E-2</c:v>
                </c:pt>
                <c:pt idx="186">
                  <c:v>1.3931600000000001E-2</c:v>
                </c:pt>
                <c:pt idx="187">
                  <c:v>1.6820100000000001E-2</c:v>
                </c:pt>
                <c:pt idx="188">
                  <c:v>1.1262899999999999E-2</c:v>
                </c:pt>
                <c:pt idx="189">
                  <c:v>1.2489500000000001E-2</c:v>
                </c:pt>
                <c:pt idx="190">
                  <c:v>1.3976799999999999E-2</c:v>
                </c:pt>
                <c:pt idx="191">
                  <c:v>1.1251000000000001E-2</c:v>
                </c:pt>
                <c:pt idx="192">
                  <c:v>9.1497999999999996E-3</c:v>
                </c:pt>
                <c:pt idx="193">
                  <c:v>8.6511999999999995E-3</c:v>
                </c:pt>
                <c:pt idx="194">
                  <c:v>1.1220000000000001E-2</c:v>
                </c:pt>
                <c:pt idx="195">
                  <c:v>1.2370300000000001E-2</c:v>
                </c:pt>
                <c:pt idx="196">
                  <c:v>1.0033800000000001E-2</c:v>
                </c:pt>
                <c:pt idx="197">
                  <c:v>1.06328E-2</c:v>
                </c:pt>
                <c:pt idx="198">
                  <c:v>1.0368799999999999E-2</c:v>
                </c:pt>
                <c:pt idx="199">
                  <c:v>1.54681E-2</c:v>
                </c:pt>
                <c:pt idx="200">
                  <c:v>1.4035300000000001E-2</c:v>
                </c:pt>
                <c:pt idx="201">
                  <c:v>1.6632899999999999E-2</c:v>
                </c:pt>
                <c:pt idx="202">
                  <c:v>1.6316000000000001E-2</c:v>
                </c:pt>
                <c:pt idx="203">
                  <c:v>1.67571E-2</c:v>
                </c:pt>
                <c:pt idx="204">
                  <c:v>1.5230799999999999E-2</c:v>
                </c:pt>
                <c:pt idx="205">
                  <c:v>1.06795E-2</c:v>
                </c:pt>
                <c:pt idx="206">
                  <c:v>1.31354E-2</c:v>
                </c:pt>
                <c:pt idx="207">
                  <c:v>1.06482E-2</c:v>
                </c:pt>
                <c:pt idx="208">
                  <c:v>1.2880300000000001E-2</c:v>
                </c:pt>
                <c:pt idx="209">
                  <c:v>1.6786100000000002E-2</c:v>
                </c:pt>
                <c:pt idx="210">
                  <c:v>1.11875E-2</c:v>
                </c:pt>
                <c:pt idx="211">
                  <c:v>1.0105599999999999E-2</c:v>
                </c:pt>
                <c:pt idx="212">
                  <c:v>1.5155399999999999E-2</c:v>
                </c:pt>
                <c:pt idx="213">
                  <c:v>1.42468E-2</c:v>
                </c:pt>
                <c:pt idx="214">
                  <c:v>2.0825799999999998E-2</c:v>
                </c:pt>
                <c:pt idx="215">
                  <c:v>1.3993800000000001E-2</c:v>
                </c:pt>
                <c:pt idx="216">
                  <c:v>1.0267099999999999E-2</c:v>
                </c:pt>
                <c:pt idx="217">
                  <c:v>2.5806800000000001E-2</c:v>
                </c:pt>
                <c:pt idx="218">
                  <c:v>2.7573899999999998E-2</c:v>
                </c:pt>
                <c:pt idx="219">
                  <c:v>1.4814600000000001E-2</c:v>
                </c:pt>
                <c:pt idx="220">
                  <c:v>1.75096E-2</c:v>
                </c:pt>
                <c:pt idx="221">
                  <c:v>2.8521000000000001E-2</c:v>
                </c:pt>
                <c:pt idx="222">
                  <c:v>1.6124599999999999E-2</c:v>
                </c:pt>
                <c:pt idx="223">
                  <c:v>1.51132E-2</c:v>
                </c:pt>
                <c:pt idx="224">
                  <c:v>1.6083400000000001E-2</c:v>
                </c:pt>
                <c:pt idx="225">
                  <c:v>2.20851E-2</c:v>
                </c:pt>
                <c:pt idx="226">
                  <c:v>4.7435499999999998E-2</c:v>
                </c:pt>
                <c:pt idx="227">
                  <c:v>4.9988499999999998E-2</c:v>
                </c:pt>
                <c:pt idx="228">
                  <c:v>1.40406E-2</c:v>
                </c:pt>
                <c:pt idx="229">
                  <c:v>1.4027700000000001E-2</c:v>
                </c:pt>
                <c:pt idx="230">
                  <c:v>1.2024399999999999E-2</c:v>
                </c:pt>
                <c:pt idx="231">
                  <c:v>1.4645E-2</c:v>
                </c:pt>
                <c:pt idx="232">
                  <c:v>1.7092099999999999E-2</c:v>
                </c:pt>
                <c:pt idx="233">
                  <c:v>1.4937199999999999E-2</c:v>
                </c:pt>
                <c:pt idx="234">
                  <c:v>1.2383E-2</c:v>
                </c:pt>
                <c:pt idx="235">
                  <c:v>1.0629599999999999E-2</c:v>
                </c:pt>
                <c:pt idx="236">
                  <c:v>1.33288E-2</c:v>
                </c:pt>
                <c:pt idx="237">
                  <c:v>1.2142699999999999E-2</c:v>
                </c:pt>
                <c:pt idx="238">
                  <c:v>1.1657600000000001E-2</c:v>
                </c:pt>
                <c:pt idx="239">
                  <c:v>1.46312E-2</c:v>
                </c:pt>
                <c:pt idx="240">
                  <c:v>1.48535E-2</c:v>
                </c:pt>
                <c:pt idx="241">
                  <c:v>2.0291500000000001E-2</c:v>
                </c:pt>
                <c:pt idx="242">
                  <c:v>3.6095200000000001E-2</c:v>
                </c:pt>
                <c:pt idx="243">
                  <c:v>2.5023699999999999E-2</c:v>
                </c:pt>
                <c:pt idx="244">
                  <c:v>1.34853E-2</c:v>
                </c:pt>
                <c:pt idx="245">
                  <c:v>1.2449099999999999E-2</c:v>
                </c:pt>
                <c:pt idx="246">
                  <c:v>2.8257899999999999E-2</c:v>
                </c:pt>
                <c:pt idx="247">
                  <c:v>3.9180699999999999E-2</c:v>
                </c:pt>
                <c:pt idx="248">
                  <c:v>1.7793300000000001E-2</c:v>
                </c:pt>
                <c:pt idx="249">
                  <c:v>1.6105399999999999E-2</c:v>
                </c:pt>
                <c:pt idx="250">
                  <c:v>1.15377E-2</c:v>
                </c:pt>
                <c:pt idx="251">
                  <c:v>2.22125E-2</c:v>
                </c:pt>
                <c:pt idx="252">
                  <c:v>1.36431E-2</c:v>
                </c:pt>
                <c:pt idx="253">
                  <c:v>1.5205700000000001E-2</c:v>
                </c:pt>
                <c:pt idx="254">
                  <c:v>1.42264E-2</c:v>
                </c:pt>
                <c:pt idx="255">
                  <c:v>1.5558799999999999E-2</c:v>
                </c:pt>
                <c:pt idx="256">
                  <c:v>1.21244E-2</c:v>
                </c:pt>
                <c:pt idx="257">
                  <c:v>1.5505100000000001E-2</c:v>
                </c:pt>
                <c:pt idx="258">
                  <c:v>2.3072100000000002E-2</c:v>
                </c:pt>
                <c:pt idx="259">
                  <c:v>1.9676099999999998E-2</c:v>
                </c:pt>
                <c:pt idx="260">
                  <c:v>2.35502E-2</c:v>
                </c:pt>
                <c:pt idx="261">
                  <c:v>1.9702999999999998E-2</c:v>
                </c:pt>
                <c:pt idx="262">
                  <c:v>2.1611499999999999E-2</c:v>
                </c:pt>
                <c:pt idx="263">
                  <c:v>2.7845999999999999E-2</c:v>
                </c:pt>
                <c:pt idx="264">
                  <c:v>2.9856899999999999E-2</c:v>
                </c:pt>
                <c:pt idx="265">
                  <c:v>2.4355399999999999E-2</c:v>
                </c:pt>
                <c:pt idx="266">
                  <c:v>3.7737399999999997E-2</c:v>
                </c:pt>
                <c:pt idx="267">
                  <c:v>2.40825E-2</c:v>
                </c:pt>
                <c:pt idx="268">
                  <c:v>3.83726E-2</c:v>
                </c:pt>
                <c:pt idx="269">
                  <c:v>2.4787400000000001E-2</c:v>
                </c:pt>
                <c:pt idx="270">
                  <c:v>1.8742200000000001E-2</c:v>
                </c:pt>
                <c:pt idx="271">
                  <c:v>1.8972599999999999E-2</c:v>
                </c:pt>
                <c:pt idx="272">
                  <c:v>2.9366199999999999E-2</c:v>
                </c:pt>
                <c:pt idx="273">
                  <c:v>3.85128E-2</c:v>
                </c:pt>
                <c:pt idx="274">
                  <c:v>1.57792E-2</c:v>
                </c:pt>
                <c:pt idx="275">
                  <c:v>1.3897100000000001E-2</c:v>
                </c:pt>
                <c:pt idx="276">
                  <c:v>1.5523199999999999E-2</c:v>
                </c:pt>
                <c:pt idx="277">
                  <c:v>2.4938800000000001E-2</c:v>
                </c:pt>
                <c:pt idx="278">
                  <c:v>3.0185699999999999E-2</c:v>
                </c:pt>
                <c:pt idx="279">
                  <c:v>2.0208500000000001E-2</c:v>
                </c:pt>
                <c:pt idx="280">
                  <c:v>2.1817E-2</c:v>
                </c:pt>
                <c:pt idx="281">
                  <c:v>3.20591E-2</c:v>
                </c:pt>
                <c:pt idx="282">
                  <c:v>1.5837799999999999E-2</c:v>
                </c:pt>
                <c:pt idx="283">
                  <c:v>1.18937E-2</c:v>
                </c:pt>
                <c:pt idx="284">
                  <c:v>1.6428399999999999E-2</c:v>
                </c:pt>
                <c:pt idx="285">
                  <c:v>1.5942899999999999E-2</c:v>
                </c:pt>
                <c:pt idx="286">
                  <c:v>1.9112000000000001E-2</c:v>
                </c:pt>
                <c:pt idx="287">
                  <c:v>1.7054E-2</c:v>
                </c:pt>
                <c:pt idx="288">
                  <c:v>1.4959699999999999E-2</c:v>
                </c:pt>
                <c:pt idx="289">
                  <c:v>1.70948E-2</c:v>
                </c:pt>
                <c:pt idx="290">
                  <c:v>5.3970200000000003E-2</c:v>
                </c:pt>
                <c:pt idx="291">
                  <c:v>2.01175E-2</c:v>
                </c:pt>
                <c:pt idx="292">
                  <c:v>2.0208899999999998E-2</c:v>
                </c:pt>
                <c:pt idx="293">
                  <c:v>1.6241599999999998E-2</c:v>
                </c:pt>
                <c:pt idx="294">
                  <c:v>1.1526399999999999E-2</c:v>
                </c:pt>
                <c:pt idx="295">
                  <c:v>1.90666E-2</c:v>
                </c:pt>
                <c:pt idx="296">
                  <c:v>3.04671E-2</c:v>
                </c:pt>
                <c:pt idx="297">
                  <c:v>2.6388499999999999E-2</c:v>
                </c:pt>
                <c:pt idx="298">
                  <c:v>2.10003E-2</c:v>
                </c:pt>
                <c:pt idx="299">
                  <c:v>1.5877499999999999E-2</c:v>
                </c:pt>
                <c:pt idx="300">
                  <c:v>1.7458600000000001E-2</c:v>
                </c:pt>
                <c:pt idx="301">
                  <c:v>2.1056499999999999E-2</c:v>
                </c:pt>
                <c:pt idx="302">
                  <c:v>2.3364300000000001E-2</c:v>
                </c:pt>
                <c:pt idx="303">
                  <c:v>1.7050300000000001E-2</c:v>
                </c:pt>
                <c:pt idx="304">
                  <c:v>1.6808300000000002E-2</c:v>
                </c:pt>
                <c:pt idx="305">
                  <c:v>1.6433199999999999E-2</c:v>
                </c:pt>
                <c:pt idx="306">
                  <c:v>1.3474399999999999E-2</c:v>
                </c:pt>
                <c:pt idx="307">
                  <c:v>1.4884100000000001E-2</c:v>
                </c:pt>
                <c:pt idx="308">
                  <c:v>1.55885E-2</c:v>
                </c:pt>
                <c:pt idx="309">
                  <c:v>1.6431500000000002E-2</c:v>
                </c:pt>
                <c:pt idx="310">
                  <c:v>1.4187200000000001E-2</c:v>
                </c:pt>
                <c:pt idx="311">
                  <c:v>2.8954799999999999E-2</c:v>
                </c:pt>
                <c:pt idx="312">
                  <c:v>2.4248499999999999E-2</c:v>
                </c:pt>
                <c:pt idx="313">
                  <c:v>2.2544000000000002E-2</c:v>
                </c:pt>
                <c:pt idx="314">
                  <c:v>1.5597E-2</c:v>
                </c:pt>
                <c:pt idx="315">
                  <c:v>1.6412699999999999E-2</c:v>
                </c:pt>
                <c:pt idx="316">
                  <c:v>1.7055299999999999E-2</c:v>
                </c:pt>
                <c:pt idx="317">
                  <c:v>2.5547199999999999E-2</c:v>
                </c:pt>
                <c:pt idx="318">
                  <c:v>3.93207E-2</c:v>
                </c:pt>
                <c:pt idx="319">
                  <c:v>1.6226399999999998E-2</c:v>
                </c:pt>
                <c:pt idx="320">
                  <c:v>2.60991E-2</c:v>
                </c:pt>
                <c:pt idx="321">
                  <c:v>2.1815600000000001E-2</c:v>
                </c:pt>
                <c:pt idx="322">
                  <c:v>2.1523299999999999E-2</c:v>
                </c:pt>
                <c:pt idx="323">
                  <c:v>2.0818400000000001E-2</c:v>
                </c:pt>
                <c:pt idx="324">
                  <c:v>1.70907E-2</c:v>
                </c:pt>
                <c:pt idx="325">
                  <c:v>2.21149E-2</c:v>
                </c:pt>
                <c:pt idx="326">
                  <c:v>2.4084899999999999E-2</c:v>
                </c:pt>
                <c:pt idx="327">
                  <c:v>2.4186900000000001E-2</c:v>
                </c:pt>
                <c:pt idx="328">
                  <c:v>1.5818499999999999E-2</c:v>
                </c:pt>
                <c:pt idx="329">
                  <c:v>1.3664900000000001E-2</c:v>
                </c:pt>
                <c:pt idx="330">
                  <c:v>1.6980700000000001E-2</c:v>
                </c:pt>
                <c:pt idx="331">
                  <c:v>2.2644399999999999E-2</c:v>
                </c:pt>
                <c:pt idx="332">
                  <c:v>2.69982E-2</c:v>
                </c:pt>
                <c:pt idx="333">
                  <c:v>3.8838600000000001E-2</c:v>
                </c:pt>
                <c:pt idx="334">
                  <c:v>5.28461E-2</c:v>
                </c:pt>
                <c:pt idx="335">
                  <c:v>4.5860199999999997E-2</c:v>
                </c:pt>
                <c:pt idx="336">
                  <c:v>3.8920799999999998E-2</c:v>
                </c:pt>
                <c:pt idx="337">
                  <c:v>1.5673699999999999E-2</c:v>
                </c:pt>
                <c:pt idx="338">
                  <c:v>1.62653E-2</c:v>
                </c:pt>
                <c:pt idx="339">
                  <c:v>2.1324099999999999E-2</c:v>
                </c:pt>
                <c:pt idx="340">
                  <c:v>2.6637899999999999E-2</c:v>
                </c:pt>
                <c:pt idx="341">
                  <c:v>2.3027700000000002E-2</c:v>
                </c:pt>
                <c:pt idx="342">
                  <c:v>2.67815E-2</c:v>
                </c:pt>
                <c:pt idx="343">
                  <c:v>1.6621299999999999E-2</c:v>
                </c:pt>
                <c:pt idx="344">
                  <c:v>1.8869400000000001E-2</c:v>
                </c:pt>
                <c:pt idx="345">
                  <c:v>1.7328199999999998E-2</c:v>
                </c:pt>
                <c:pt idx="346">
                  <c:v>3.2127900000000001E-2</c:v>
                </c:pt>
                <c:pt idx="347">
                  <c:v>2.3531400000000001E-2</c:v>
                </c:pt>
                <c:pt idx="348">
                  <c:v>3.0172899999999999E-2</c:v>
                </c:pt>
                <c:pt idx="349">
                  <c:v>2.8377800000000002E-2</c:v>
                </c:pt>
                <c:pt idx="350">
                  <c:v>2.4745699999999999E-2</c:v>
                </c:pt>
                <c:pt idx="351">
                  <c:v>1.8528699999999999E-2</c:v>
                </c:pt>
                <c:pt idx="352">
                  <c:v>1.9288099999999999E-2</c:v>
                </c:pt>
                <c:pt idx="353">
                  <c:v>2.8301400000000001E-2</c:v>
                </c:pt>
                <c:pt idx="354">
                  <c:v>2.2639300000000001E-2</c:v>
                </c:pt>
                <c:pt idx="355">
                  <c:v>2.1199099999999999E-2</c:v>
                </c:pt>
                <c:pt idx="356">
                  <c:v>2.1805600000000001E-2</c:v>
                </c:pt>
                <c:pt idx="357">
                  <c:v>3.3047300000000002E-2</c:v>
                </c:pt>
                <c:pt idx="358">
                  <c:v>3.4990300000000002E-2</c:v>
                </c:pt>
                <c:pt idx="359">
                  <c:v>2.7979E-2</c:v>
                </c:pt>
                <c:pt idx="360">
                  <c:v>2.37822E-2</c:v>
                </c:pt>
                <c:pt idx="361">
                  <c:v>6.03162E-2</c:v>
                </c:pt>
                <c:pt idx="362">
                  <c:v>1.9183499999999999E-2</c:v>
                </c:pt>
                <c:pt idx="363">
                  <c:v>1.7111700000000001E-2</c:v>
                </c:pt>
                <c:pt idx="364">
                  <c:v>1.8146099999999998E-2</c:v>
                </c:pt>
                <c:pt idx="365">
                  <c:v>1.7567699999999999E-2</c:v>
                </c:pt>
                <c:pt idx="366">
                  <c:v>1.7827099999999999E-2</c:v>
                </c:pt>
                <c:pt idx="367">
                  <c:v>2.1057699999999999E-2</c:v>
                </c:pt>
                <c:pt idx="368">
                  <c:v>1.7187500000000001E-2</c:v>
                </c:pt>
                <c:pt idx="369">
                  <c:v>2.72091E-2</c:v>
                </c:pt>
                <c:pt idx="370">
                  <c:v>2.2193899999999999E-2</c:v>
                </c:pt>
                <c:pt idx="371">
                  <c:v>1.6963599999999999E-2</c:v>
                </c:pt>
                <c:pt idx="372">
                  <c:v>2.5101200000000001E-2</c:v>
                </c:pt>
                <c:pt idx="373">
                  <c:v>4.2261800000000002E-2</c:v>
                </c:pt>
                <c:pt idx="374">
                  <c:v>2.66143E-2</c:v>
                </c:pt>
                <c:pt idx="375">
                  <c:v>1.67274E-2</c:v>
                </c:pt>
                <c:pt idx="376">
                  <c:v>2.2458100000000002E-2</c:v>
                </c:pt>
                <c:pt idx="377">
                  <c:v>4.2458700000000002E-2</c:v>
                </c:pt>
                <c:pt idx="378">
                  <c:v>4.3010199999999998E-2</c:v>
                </c:pt>
                <c:pt idx="379">
                  <c:v>4.4828600000000003E-2</c:v>
                </c:pt>
                <c:pt idx="380">
                  <c:v>4.4997500000000003E-2</c:v>
                </c:pt>
                <c:pt idx="381">
                  <c:v>2.1438700000000002E-2</c:v>
                </c:pt>
                <c:pt idx="382">
                  <c:v>2.88185E-2</c:v>
                </c:pt>
                <c:pt idx="383">
                  <c:v>2.5878700000000001E-2</c:v>
                </c:pt>
                <c:pt idx="384">
                  <c:v>2.1001800000000001E-2</c:v>
                </c:pt>
                <c:pt idx="385">
                  <c:v>1.5878900000000001E-2</c:v>
                </c:pt>
                <c:pt idx="386">
                  <c:v>1.9628099999999999E-2</c:v>
                </c:pt>
                <c:pt idx="387">
                  <c:v>1.95812E-2</c:v>
                </c:pt>
                <c:pt idx="388">
                  <c:v>4.0890599999999999E-2</c:v>
                </c:pt>
                <c:pt idx="389">
                  <c:v>3.3104300000000003E-2</c:v>
                </c:pt>
                <c:pt idx="390">
                  <c:v>3.6460399999999997E-2</c:v>
                </c:pt>
                <c:pt idx="391">
                  <c:v>1.91308E-2</c:v>
                </c:pt>
                <c:pt idx="392">
                  <c:v>2.3037100000000001E-2</c:v>
                </c:pt>
                <c:pt idx="393">
                  <c:v>2.03611E-2</c:v>
                </c:pt>
                <c:pt idx="394">
                  <c:v>1.8208599999999998E-2</c:v>
                </c:pt>
                <c:pt idx="395">
                  <c:v>2.0611600000000001E-2</c:v>
                </c:pt>
                <c:pt idx="396">
                  <c:v>2.6293500000000001E-2</c:v>
                </c:pt>
                <c:pt idx="397">
                  <c:v>2.0725E-2</c:v>
                </c:pt>
                <c:pt idx="398">
                  <c:v>2.50095E-2</c:v>
                </c:pt>
                <c:pt idx="399">
                  <c:v>3.0857099999999998E-2</c:v>
                </c:pt>
                <c:pt idx="400">
                  <c:v>1.9752700000000002E-2</c:v>
                </c:pt>
                <c:pt idx="401">
                  <c:v>2.3548099999999999E-2</c:v>
                </c:pt>
                <c:pt idx="402">
                  <c:v>1.96139E-2</c:v>
                </c:pt>
                <c:pt idx="403">
                  <c:v>1.9900899999999999E-2</c:v>
                </c:pt>
                <c:pt idx="404">
                  <c:v>3.3577000000000003E-2</c:v>
                </c:pt>
                <c:pt idx="405">
                  <c:v>3.2135299999999999E-2</c:v>
                </c:pt>
                <c:pt idx="406">
                  <c:v>2.33277E-2</c:v>
                </c:pt>
                <c:pt idx="407">
                  <c:v>2.1715100000000001E-2</c:v>
                </c:pt>
                <c:pt idx="408">
                  <c:v>2.0305799999999999E-2</c:v>
                </c:pt>
                <c:pt idx="409">
                  <c:v>2.01748E-2</c:v>
                </c:pt>
                <c:pt idx="410">
                  <c:v>2.26348E-2</c:v>
                </c:pt>
                <c:pt idx="411">
                  <c:v>2.9095800000000002E-2</c:v>
                </c:pt>
                <c:pt idx="412">
                  <c:v>1.8471899999999999E-2</c:v>
                </c:pt>
                <c:pt idx="413">
                  <c:v>1.9367700000000002E-2</c:v>
                </c:pt>
                <c:pt idx="414">
                  <c:v>1.8190600000000001E-2</c:v>
                </c:pt>
                <c:pt idx="415">
                  <c:v>2.1231300000000002E-2</c:v>
                </c:pt>
                <c:pt idx="416">
                  <c:v>2.28615E-2</c:v>
                </c:pt>
                <c:pt idx="417">
                  <c:v>2.23351E-2</c:v>
                </c:pt>
                <c:pt idx="418">
                  <c:v>2.1222999999999999E-2</c:v>
                </c:pt>
                <c:pt idx="419">
                  <c:v>4.27055E-2</c:v>
                </c:pt>
                <c:pt idx="420">
                  <c:v>6.2148599999999998E-2</c:v>
                </c:pt>
                <c:pt idx="421">
                  <c:v>3.1734900000000003E-2</c:v>
                </c:pt>
                <c:pt idx="422">
                  <c:v>5.5114299999999998E-2</c:v>
                </c:pt>
                <c:pt idx="423">
                  <c:v>2.61967E-2</c:v>
                </c:pt>
                <c:pt idx="424">
                  <c:v>1.7707799999999999E-2</c:v>
                </c:pt>
                <c:pt idx="425">
                  <c:v>1.9949499999999998E-2</c:v>
                </c:pt>
                <c:pt idx="426">
                  <c:v>1.8649599999999999E-2</c:v>
                </c:pt>
                <c:pt idx="427">
                  <c:v>2.3784900000000001E-2</c:v>
                </c:pt>
                <c:pt idx="428">
                  <c:v>2.2388700000000001E-2</c:v>
                </c:pt>
                <c:pt idx="429">
                  <c:v>2.6977399999999999E-2</c:v>
                </c:pt>
                <c:pt idx="430">
                  <c:v>2.8222000000000001E-2</c:v>
                </c:pt>
                <c:pt idx="431">
                  <c:v>2.1714500000000001E-2</c:v>
                </c:pt>
                <c:pt idx="432">
                  <c:v>2.7175499999999998E-2</c:v>
                </c:pt>
                <c:pt idx="433">
                  <c:v>3.7582200000000003E-2</c:v>
                </c:pt>
                <c:pt idx="434">
                  <c:v>4.6997299999999999E-2</c:v>
                </c:pt>
                <c:pt idx="435">
                  <c:v>6.4934099999999995E-2</c:v>
                </c:pt>
                <c:pt idx="436">
                  <c:v>4.7865900000000003E-2</c:v>
                </c:pt>
                <c:pt idx="437">
                  <c:v>2.37395E-2</c:v>
                </c:pt>
                <c:pt idx="438">
                  <c:v>1.9095399999999998E-2</c:v>
                </c:pt>
                <c:pt idx="439">
                  <c:v>4.3432499999999999E-2</c:v>
                </c:pt>
                <c:pt idx="440">
                  <c:v>3.0207600000000001E-2</c:v>
                </c:pt>
                <c:pt idx="441">
                  <c:v>1.5831399999999999E-2</c:v>
                </c:pt>
                <c:pt idx="442">
                  <c:v>2.0899000000000001E-2</c:v>
                </c:pt>
                <c:pt idx="443">
                  <c:v>2.2861200000000002E-2</c:v>
                </c:pt>
                <c:pt idx="444">
                  <c:v>2.44586E-2</c:v>
                </c:pt>
                <c:pt idx="445">
                  <c:v>1.9848299999999999E-2</c:v>
                </c:pt>
                <c:pt idx="446">
                  <c:v>2.0704199999999999E-2</c:v>
                </c:pt>
                <c:pt idx="447">
                  <c:v>2.66377E-2</c:v>
                </c:pt>
                <c:pt idx="448">
                  <c:v>3.8641500000000002E-2</c:v>
                </c:pt>
                <c:pt idx="449">
                  <c:v>2.6977600000000001E-2</c:v>
                </c:pt>
                <c:pt idx="450">
                  <c:v>2.2945900000000002E-2</c:v>
                </c:pt>
                <c:pt idx="451">
                  <c:v>3.3009999999999998E-2</c:v>
                </c:pt>
                <c:pt idx="452">
                  <c:v>2.9967400000000002E-2</c:v>
                </c:pt>
                <c:pt idx="453">
                  <c:v>2.41579E-2</c:v>
                </c:pt>
                <c:pt idx="454">
                  <c:v>3.5789300000000003E-2</c:v>
                </c:pt>
                <c:pt idx="455">
                  <c:v>4.3654900000000003E-2</c:v>
                </c:pt>
                <c:pt idx="456">
                  <c:v>2.2018599999999999E-2</c:v>
                </c:pt>
                <c:pt idx="457">
                  <c:v>3.9419000000000003E-2</c:v>
                </c:pt>
                <c:pt idx="458">
                  <c:v>3.1797899999999997E-2</c:v>
                </c:pt>
                <c:pt idx="459">
                  <c:v>2.16738E-2</c:v>
                </c:pt>
                <c:pt idx="460">
                  <c:v>2.77396E-2</c:v>
                </c:pt>
                <c:pt idx="461">
                  <c:v>2.0767000000000001E-2</c:v>
                </c:pt>
                <c:pt idx="462">
                  <c:v>2.21861E-2</c:v>
                </c:pt>
                <c:pt idx="463">
                  <c:v>3.22787E-2</c:v>
                </c:pt>
                <c:pt idx="464">
                  <c:v>2.5040199999999999E-2</c:v>
                </c:pt>
                <c:pt idx="465">
                  <c:v>2.21201E-2</c:v>
                </c:pt>
                <c:pt idx="466">
                  <c:v>4.2629899999999998E-2</c:v>
                </c:pt>
                <c:pt idx="467">
                  <c:v>2.88775E-2</c:v>
                </c:pt>
                <c:pt idx="468">
                  <c:v>3.5829100000000003E-2</c:v>
                </c:pt>
                <c:pt idx="469">
                  <c:v>4.0325899999999998E-2</c:v>
                </c:pt>
                <c:pt idx="470">
                  <c:v>4.4847100000000001E-2</c:v>
                </c:pt>
                <c:pt idx="471">
                  <c:v>3.7896899999999997E-2</c:v>
                </c:pt>
                <c:pt idx="472">
                  <c:v>3.2882799999999997E-2</c:v>
                </c:pt>
                <c:pt idx="473">
                  <c:v>2.12233E-2</c:v>
                </c:pt>
                <c:pt idx="474">
                  <c:v>2.23813E-2</c:v>
                </c:pt>
                <c:pt idx="475">
                  <c:v>2.4896700000000001E-2</c:v>
                </c:pt>
                <c:pt idx="476">
                  <c:v>4.8629199999999997E-2</c:v>
                </c:pt>
                <c:pt idx="477">
                  <c:v>3.5392100000000003E-2</c:v>
                </c:pt>
                <c:pt idx="478">
                  <c:v>4.2264299999999998E-2</c:v>
                </c:pt>
                <c:pt idx="479">
                  <c:v>2.39026E-2</c:v>
                </c:pt>
                <c:pt idx="480">
                  <c:v>2.88436E-2</c:v>
                </c:pt>
                <c:pt idx="481">
                  <c:v>4.2550600000000001E-2</c:v>
                </c:pt>
                <c:pt idx="482">
                  <c:v>2.4510000000000001E-2</c:v>
                </c:pt>
                <c:pt idx="483">
                  <c:v>1.9947900000000001E-2</c:v>
                </c:pt>
                <c:pt idx="484">
                  <c:v>2.62645E-2</c:v>
                </c:pt>
                <c:pt idx="485">
                  <c:v>2.3442399999999999E-2</c:v>
                </c:pt>
                <c:pt idx="486">
                  <c:v>4.2115899999999998E-2</c:v>
                </c:pt>
                <c:pt idx="487">
                  <c:v>3.2578999999999997E-2</c:v>
                </c:pt>
                <c:pt idx="488">
                  <c:v>2.6824400000000002E-2</c:v>
                </c:pt>
                <c:pt idx="489">
                  <c:v>2.1177100000000001E-2</c:v>
                </c:pt>
                <c:pt idx="490">
                  <c:v>2.13759E-2</c:v>
                </c:pt>
                <c:pt idx="491">
                  <c:v>7.1637800000000001E-2</c:v>
                </c:pt>
                <c:pt idx="492">
                  <c:v>3.44917E-2</c:v>
                </c:pt>
                <c:pt idx="493">
                  <c:v>2.2642200000000001E-2</c:v>
                </c:pt>
                <c:pt idx="494">
                  <c:v>4.3548999999999997E-2</c:v>
                </c:pt>
                <c:pt idx="495">
                  <c:v>2.4221599999999999E-2</c:v>
                </c:pt>
                <c:pt idx="496">
                  <c:v>2.5164099999999998E-2</c:v>
                </c:pt>
                <c:pt idx="497">
                  <c:v>2.29579E-2</c:v>
                </c:pt>
                <c:pt idx="498">
                  <c:v>2.50511E-2</c:v>
                </c:pt>
                <c:pt idx="499">
                  <c:v>2.6095899999999998E-2</c:v>
                </c:pt>
                <c:pt idx="500">
                  <c:v>4.29907E-2</c:v>
                </c:pt>
                <c:pt idx="501">
                  <c:v>4.4848300000000001E-2</c:v>
                </c:pt>
                <c:pt idx="502">
                  <c:v>4.36719E-2</c:v>
                </c:pt>
                <c:pt idx="503">
                  <c:v>2.7084199999999999E-2</c:v>
                </c:pt>
                <c:pt idx="504">
                  <c:v>2.6126199999999999E-2</c:v>
                </c:pt>
                <c:pt idx="505">
                  <c:v>3.2659599999999997E-2</c:v>
                </c:pt>
                <c:pt idx="506">
                  <c:v>2.4349099999999999E-2</c:v>
                </c:pt>
                <c:pt idx="507">
                  <c:v>2.5263000000000001E-2</c:v>
                </c:pt>
                <c:pt idx="508">
                  <c:v>3.1616999999999999E-2</c:v>
                </c:pt>
                <c:pt idx="509">
                  <c:v>3.4218800000000001E-2</c:v>
                </c:pt>
                <c:pt idx="510">
                  <c:v>4.4863100000000003E-2</c:v>
                </c:pt>
                <c:pt idx="511">
                  <c:v>3.6179200000000002E-2</c:v>
                </c:pt>
                <c:pt idx="512">
                  <c:v>5.3804100000000001E-2</c:v>
                </c:pt>
                <c:pt idx="513">
                  <c:v>3.8993699999999999E-2</c:v>
                </c:pt>
                <c:pt idx="514">
                  <c:v>3.5853900000000001E-2</c:v>
                </c:pt>
                <c:pt idx="515">
                  <c:v>2.2722200000000001E-2</c:v>
                </c:pt>
                <c:pt idx="516">
                  <c:v>2.5805399999999999E-2</c:v>
                </c:pt>
                <c:pt idx="517">
                  <c:v>2.3760799999999999E-2</c:v>
                </c:pt>
                <c:pt idx="518">
                  <c:v>2.6040399999999998E-2</c:v>
                </c:pt>
                <c:pt idx="519">
                  <c:v>2.8694999999999998E-2</c:v>
                </c:pt>
                <c:pt idx="520">
                  <c:v>2.55839E-2</c:v>
                </c:pt>
                <c:pt idx="521">
                  <c:v>2.57808E-2</c:v>
                </c:pt>
                <c:pt idx="522">
                  <c:v>5.07161E-2</c:v>
                </c:pt>
                <c:pt idx="523">
                  <c:v>2.6234400000000001E-2</c:v>
                </c:pt>
                <c:pt idx="524">
                  <c:v>3.4928300000000002E-2</c:v>
                </c:pt>
                <c:pt idx="525">
                  <c:v>2.24905E-2</c:v>
                </c:pt>
                <c:pt idx="526">
                  <c:v>3.4576999999999997E-2</c:v>
                </c:pt>
                <c:pt idx="527">
                  <c:v>2.5502400000000001E-2</c:v>
                </c:pt>
                <c:pt idx="528">
                  <c:v>1.8914199999999999E-2</c:v>
                </c:pt>
                <c:pt idx="529">
                  <c:v>2.3260300000000001E-2</c:v>
                </c:pt>
                <c:pt idx="530">
                  <c:v>2.4949900000000001E-2</c:v>
                </c:pt>
                <c:pt idx="531">
                  <c:v>6.18825E-2</c:v>
                </c:pt>
                <c:pt idx="532">
                  <c:v>5.0384699999999998E-2</c:v>
                </c:pt>
                <c:pt idx="533">
                  <c:v>2.58257E-2</c:v>
                </c:pt>
                <c:pt idx="534">
                  <c:v>5.9479900000000002E-2</c:v>
                </c:pt>
                <c:pt idx="535">
                  <c:v>3.07627E-2</c:v>
                </c:pt>
                <c:pt idx="536">
                  <c:v>3.1652800000000002E-2</c:v>
                </c:pt>
                <c:pt idx="537">
                  <c:v>2.4790099999999999E-2</c:v>
                </c:pt>
                <c:pt idx="538">
                  <c:v>2.2459099999999999E-2</c:v>
                </c:pt>
                <c:pt idx="539">
                  <c:v>2.2020000000000001E-2</c:v>
                </c:pt>
                <c:pt idx="540">
                  <c:v>2.5826999999999999E-2</c:v>
                </c:pt>
                <c:pt idx="541">
                  <c:v>2.19724E-2</c:v>
                </c:pt>
                <c:pt idx="542">
                  <c:v>2.32891E-2</c:v>
                </c:pt>
                <c:pt idx="543">
                  <c:v>2.95535E-2</c:v>
                </c:pt>
                <c:pt idx="544">
                  <c:v>2.4754399999999999E-2</c:v>
                </c:pt>
                <c:pt idx="545">
                  <c:v>2.7446999999999999E-2</c:v>
                </c:pt>
                <c:pt idx="546">
                  <c:v>2.1308899999999999E-2</c:v>
                </c:pt>
                <c:pt idx="547">
                  <c:v>2.90645E-2</c:v>
                </c:pt>
                <c:pt idx="548">
                  <c:v>2.21044E-2</c:v>
                </c:pt>
                <c:pt idx="549">
                  <c:v>2.6865199999999999E-2</c:v>
                </c:pt>
                <c:pt idx="550">
                  <c:v>4.6189399999999999E-2</c:v>
                </c:pt>
                <c:pt idx="551">
                  <c:v>2.3873999999999999E-2</c:v>
                </c:pt>
                <c:pt idx="552">
                  <c:v>2.5428900000000001E-2</c:v>
                </c:pt>
                <c:pt idx="553">
                  <c:v>5.2660800000000001E-2</c:v>
                </c:pt>
                <c:pt idx="554">
                  <c:v>3.6815899999999999E-2</c:v>
                </c:pt>
                <c:pt idx="555">
                  <c:v>2.5886699999999999E-2</c:v>
                </c:pt>
                <c:pt idx="556">
                  <c:v>2.1797899999999999E-2</c:v>
                </c:pt>
                <c:pt idx="557">
                  <c:v>2.31326E-2</c:v>
                </c:pt>
                <c:pt idx="558">
                  <c:v>2.6055499999999999E-2</c:v>
                </c:pt>
                <c:pt idx="559">
                  <c:v>3.27806E-2</c:v>
                </c:pt>
                <c:pt idx="560">
                  <c:v>6.2058000000000002E-2</c:v>
                </c:pt>
                <c:pt idx="561">
                  <c:v>2.48652E-2</c:v>
                </c:pt>
                <c:pt idx="562">
                  <c:v>3.5416700000000002E-2</c:v>
                </c:pt>
                <c:pt idx="563">
                  <c:v>2.2846100000000001E-2</c:v>
                </c:pt>
                <c:pt idx="564">
                  <c:v>2.83174E-2</c:v>
                </c:pt>
                <c:pt idx="565">
                  <c:v>2.8555000000000001E-2</c:v>
                </c:pt>
                <c:pt idx="566">
                  <c:v>2.78798E-2</c:v>
                </c:pt>
                <c:pt idx="567">
                  <c:v>2.5922199999999999E-2</c:v>
                </c:pt>
                <c:pt idx="568">
                  <c:v>2.4879499999999999E-2</c:v>
                </c:pt>
                <c:pt idx="569">
                  <c:v>2.65537E-2</c:v>
                </c:pt>
                <c:pt idx="570">
                  <c:v>2.3302099999999999E-2</c:v>
                </c:pt>
                <c:pt idx="571">
                  <c:v>2.3989400000000001E-2</c:v>
                </c:pt>
                <c:pt idx="572">
                  <c:v>2.84722E-2</c:v>
                </c:pt>
                <c:pt idx="573">
                  <c:v>3.4447800000000001E-2</c:v>
                </c:pt>
                <c:pt idx="574">
                  <c:v>2.4070899999999999E-2</c:v>
                </c:pt>
                <c:pt idx="575">
                  <c:v>2.41268E-2</c:v>
                </c:pt>
                <c:pt idx="576">
                  <c:v>3.0226099999999999E-2</c:v>
                </c:pt>
                <c:pt idx="577">
                  <c:v>3.9691299999999999E-2</c:v>
                </c:pt>
                <c:pt idx="578">
                  <c:v>1.9181900000000002E-2</c:v>
                </c:pt>
                <c:pt idx="579">
                  <c:v>5.0319500000000003E-2</c:v>
                </c:pt>
                <c:pt idx="580">
                  <c:v>2.20466E-2</c:v>
                </c:pt>
                <c:pt idx="581">
                  <c:v>2.39586E-2</c:v>
                </c:pt>
                <c:pt idx="582">
                  <c:v>4.0676400000000001E-2</c:v>
                </c:pt>
                <c:pt idx="583">
                  <c:v>4.2071799999999999E-2</c:v>
                </c:pt>
                <c:pt idx="584">
                  <c:v>3.40641E-2</c:v>
                </c:pt>
                <c:pt idx="585">
                  <c:v>3.2907699999999998E-2</c:v>
                </c:pt>
                <c:pt idx="586">
                  <c:v>3.8971800000000001E-2</c:v>
                </c:pt>
                <c:pt idx="587">
                  <c:v>2.43646E-2</c:v>
                </c:pt>
                <c:pt idx="588">
                  <c:v>4.3554900000000001E-2</c:v>
                </c:pt>
                <c:pt idx="589">
                  <c:v>2.2529899999999999E-2</c:v>
                </c:pt>
                <c:pt idx="590">
                  <c:v>2.1385000000000001E-2</c:v>
                </c:pt>
                <c:pt idx="591">
                  <c:v>2.6841299999999998E-2</c:v>
                </c:pt>
                <c:pt idx="592">
                  <c:v>2.6487299999999998E-2</c:v>
                </c:pt>
                <c:pt idx="593">
                  <c:v>5.7593999999999999E-2</c:v>
                </c:pt>
                <c:pt idx="594">
                  <c:v>5.5064500000000002E-2</c:v>
                </c:pt>
                <c:pt idx="595">
                  <c:v>2.5491199999999999E-2</c:v>
                </c:pt>
                <c:pt idx="596">
                  <c:v>2.5690600000000001E-2</c:v>
                </c:pt>
                <c:pt idx="597">
                  <c:v>3.6226500000000002E-2</c:v>
                </c:pt>
                <c:pt idx="598">
                  <c:v>2.8531899999999999E-2</c:v>
                </c:pt>
                <c:pt idx="599">
                  <c:v>2.36963E-2</c:v>
                </c:pt>
                <c:pt idx="600">
                  <c:v>2.2183100000000001E-2</c:v>
                </c:pt>
                <c:pt idx="601">
                  <c:v>2.7130000000000001E-2</c:v>
                </c:pt>
                <c:pt idx="602">
                  <c:v>2.7280700000000001E-2</c:v>
                </c:pt>
                <c:pt idx="603">
                  <c:v>2.4150399999999999E-2</c:v>
                </c:pt>
                <c:pt idx="604">
                  <c:v>2.3301800000000001E-2</c:v>
                </c:pt>
                <c:pt idx="605">
                  <c:v>2.47963E-2</c:v>
                </c:pt>
                <c:pt idx="606">
                  <c:v>2.1968000000000001E-2</c:v>
                </c:pt>
                <c:pt idx="607">
                  <c:v>2.22924E-2</c:v>
                </c:pt>
                <c:pt idx="608">
                  <c:v>3.7432399999999998E-2</c:v>
                </c:pt>
                <c:pt idx="609">
                  <c:v>4.0468299999999999E-2</c:v>
                </c:pt>
                <c:pt idx="610">
                  <c:v>2.6591099999999999E-2</c:v>
                </c:pt>
                <c:pt idx="611">
                  <c:v>2.5108999999999999E-2</c:v>
                </c:pt>
                <c:pt idx="612">
                  <c:v>2.7721099999999999E-2</c:v>
                </c:pt>
                <c:pt idx="613">
                  <c:v>2.49605E-2</c:v>
                </c:pt>
                <c:pt idx="614">
                  <c:v>3.4852399999999999E-2</c:v>
                </c:pt>
                <c:pt idx="615">
                  <c:v>3.1116600000000001E-2</c:v>
                </c:pt>
                <c:pt idx="616">
                  <c:v>2.5965800000000001E-2</c:v>
                </c:pt>
                <c:pt idx="617">
                  <c:v>2.6441800000000001E-2</c:v>
                </c:pt>
                <c:pt idx="618">
                  <c:v>3.20164E-2</c:v>
                </c:pt>
                <c:pt idx="619">
                  <c:v>3.29418E-2</c:v>
                </c:pt>
                <c:pt idx="620">
                  <c:v>2.93478E-2</c:v>
                </c:pt>
                <c:pt idx="621">
                  <c:v>2.17696E-2</c:v>
                </c:pt>
                <c:pt idx="622">
                  <c:v>3.6344099999999997E-2</c:v>
                </c:pt>
                <c:pt idx="623">
                  <c:v>6.5397399999999994E-2</c:v>
                </c:pt>
                <c:pt idx="624">
                  <c:v>1.9915800000000001E-2</c:v>
                </c:pt>
                <c:pt idx="625">
                  <c:v>2.7969600000000001E-2</c:v>
                </c:pt>
                <c:pt idx="626">
                  <c:v>2.85545E-2</c:v>
                </c:pt>
                <c:pt idx="627">
                  <c:v>2.6033500000000001E-2</c:v>
                </c:pt>
                <c:pt idx="628">
                  <c:v>3.3181299999999997E-2</c:v>
                </c:pt>
                <c:pt idx="629">
                  <c:v>4.0234499999999999E-2</c:v>
                </c:pt>
                <c:pt idx="630">
                  <c:v>3.0772000000000001E-2</c:v>
                </c:pt>
                <c:pt idx="631">
                  <c:v>3.4371899999999997E-2</c:v>
                </c:pt>
                <c:pt idx="632">
                  <c:v>5.3125899999999997E-2</c:v>
                </c:pt>
                <c:pt idx="633">
                  <c:v>2.19495E-2</c:v>
                </c:pt>
                <c:pt idx="634">
                  <c:v>4.15996E-2</c:v>
                </c:pt>
                <c:pt idx="635">
                  <c:v>2.4865100000000001E-2</c:v>
                </c:pt>
                <c:pt idx="636">
                  <c:v>2.09956E-2</c:v>
                </c:pt>
                <c:pt idx="637">
                  <c:v>4.7943199999999998E-2</c:v>
                </c:pt>
                <c:pt idx="638">
                  <c:v>4.6574600000000001E-2</c:v>
                </c:pt>
                <c:pt idx="639">
                  <c:v>2.98362E-2</c:v>
                </c:pt>
                <c:pt idx="640">
                  <c:v>2.4065799999999998E-2</c:v>
                </c:pt>
                <c:pt idx="641">
                  <c:v>2.78325E-2</c:v>
                </c:pt>
                <c:pt idx="642">
                  <c:v>2.9975999999999999E-2</c:v>
                </c:pt>
                <c:pt idx="643">
                  <c:v>3.2797899999999998E-2</c:v>
                </c:pt>
                <c:pt idx="644">
                  <c:v>3.6207499999999997E-2</c:v>
                </c:pt>
                <c:pt idx="645">
                  <c:v>2.2574500000000001E-2</c:v>
                </c:pt>
                <c:pt idx="646">
                  <c:v>3.3742899999999999E-2</c:v>
                </c:pt>
                <c:pt idx="647">
                  <c:v>3.0849499999999998E-2</c:v>
                </c:pt>
                <c:pt idx="648">
                  <c:v>2.42542E-2</c:v>
                </c:pt>
                <c:pt idx="649">
                  <c:v>2.92667E-2</c:v>
                </c:pt>
                <c:pt idx="650">
                  <c:v>2.4274E-2</c:v>
                </c:pt>
                <c:pt idx="651">
                  <c:v>3.8185299999999998E-2</c:v>
                </c:pt>
                <c:pt idx="652">
                  <c:v>5.9236400000000002E-2</c:v>
                </c:pt>
                <c:pt idx="653">
                  <c:v>6.9474499999999995E-2</c:v>
                </c:pt>
                <c:pt idx="654">
                  <c:v>2.4229799999999999E-2</c:v>
                </c:pt>
                <c:pt idx="655">
                  <c:v>3.4130199999999999E-2</c:v>
                </c:pt>
                <c:pt idx="656">
                  <c:v>2.63807E-2</c:v>
                </c:pt>
                <c:pt idx="657">
                  <c:v>6.2654500000000002E-2</c:v>
                </c:pt>
                <c:pt idx="658">
                  <c:v>4.5964999999999999E-2</c:v>
                </c:pt>
                <c:pt idx="659">
                  <c:v>8.1351400000000004E-2</c:v>
                </c:pt>
                <c:pt idx="660">
                  <c:v>4.9756599999999998E-2</c:v>
                </c:pt>
                <c:pt idx="661">
                  <c:v>5.0773499999999999E-2</c:v>
                </c:pt>
                <c:pt idx="662">
                  <c:v>2.4262599999999999E-2</c:v>
                </c:pt>
                <c:pt idx="663">
                  <c:v>1.9854500000000001E-2</c:v>
                </c:pt>
                <c:pt idx="664">
                  <c:v>3.1608700000000003E-2</c:v>
                </c:pt>
                <c:pt idx="665">
                  <c:v>2.84395E-2</c:v>
                </c:pt>
                <c:pt idx="666">
                  <c:v>2.2929600000000001E-2</c:v>
                </c:pt>
                <c:pt idx="667">
                  <c:v>1.85116E-2</c:v>
                </c:pt>
                <c:pt idx="668">
                  <c:v>2.97696E-2</c:v>
                </c:pt>
                <c:pt idx="669">
                  <c:v>2.9078E-2</c:v>
                </c:pt>
                <c:pt idx="670">
                  <c:v>2.79966E-2</c:v>
                </c:pt>
                <c:pt idx="671">
                  <c:v>2.0770199999999999E-2</c:v>
                </c:pt>
                <c:pt idx="672">
                  <c:v>3.9164900000000002E-2</c:v>
                </c:pt>
                <c:pt idx="673">
                  <c:v>3.23629E-2</c:v>
                </c:pt>
                <c:pt idx="674">
                  <c:v>2.1226399999999999E-2</c:v>
                </c:pt>
                <c:pt idx="675">
                  <c:v>2.4428700000000001E-2</c:v>
                </c:pt>
                <c:pt idx="676">
                  <c:v>2.5243700000000001E-2</c:v>
                </c:pt>
                <c:pt idx="677">
                  <c:v>2.2165399999999998E-2</c:v>
                </c:pt>
                <c:pt idx="678">
                  <c:v>2.6173999999999999E-2</c:v>
                </c:pt>
                <c:pt idx="679">
                  <c:v>2.54028E-2</c:v>
                </c:pt>
                <c:pt idx="680">
                  <c:v>2.4817200000000001E-2</c:v>
                </c:pt>
                <c:pt idx="681">
                  <c:v>3.1391099999999998E-2</c:v>
                </c:pt>
                <c:pt idx="682">
                  <c:v>3.5877100000000002E-2</c:v>
                </c:pt>
                <c:pt idx="683">
                  <c:v>2.7051800000000001E-2</c:v>
                </c:pt>
                <c:pt idx="684">
                  <c:v>2.36572E-2</c:v>
                </c:pt>
                <c:pt idx="685">
                  <c:v>3.7862300000000002E-2</c:v>
                </c:pt>
                <c:pt idx="686">
                  <c:v>2.9980699999999999E-2</c:v>
                </c:pt>
                <c:pt idx="687">
                  <c:v>2.7242700000000002E-2</c:v>
                </c:pt>
                <c:pt idx="688">
                  <c:v>5.1887200000000001E-2</c:v>
                </c:pt>
                <c:pt idx="689">
                  <c:v>2.7902799999999998E-2</c:v>
                </c:pt>
                <c:pt idx="690">
                  <c:v>2.2735200000000001E-2</c:v>
                </c:pt>
                <c:pt idx="691">
                  <c:v>2.2870399999999999E-2</c:v>
                </c:pt>
                <c:pt idx="692">
                  <c:v>2.15061E-2</c:v>
                </c:pt>
                <c:pt idx="693">
                  <c:v>2.9753399999999999E-2</c:v>
                </c:pt>
                <c:pt idx="694">
                  <c:v>2.64683E-2</c:v>
                </c:pt>
                <c:pt idx="695">
                  <c:v>2.7475099999999999E-2</c:v>
                </c:pt>
                <c:pt idx="696">
                  <c:v>2.58964E-2</c:v>
                </c:pt>
                <c:pt idx="697">
                  <c:v>2.5648500000000001E-2</c:v>
                </c:pt>
                <c:pt idx="698">
                  <c:v>2.7064100000000001E-2</c:v>
                </c:pt>
                <c:pt idx="699">
                  <c:v>6.5350500000000006E-2</c:v>
                </c:pt>
                <c:pt idx="700">
                  <c:v>3.0107800000000001E-2</c:v>
                </c:pt>
                <c:pt idx="701">
                  <c:v>4.2689900000000003E-2</c:v>
                </c:pt>
                <c:pt idx="702">
                  <c:v>2.7129799999999999E-2</c:v>
                </c:pt>
                <c:pt idx="703">
                  <c:v>4.77198E-2</c:v>
                </c:pt>
                <c:pt idx="704">
                  <c:v>2.5803599999999999E-2</c:v>
                </c:pt>
                <c:pt idx="705">
                  <c:v>4.5606500000000001E-2</c:v>
                </c:pt>
                <c:pt idx="706">
                  <c:v>2.4796499999999999E-2</c:v>
                </c:pt>
                <c:pt idx="707">
                  <c:v>2.2684900000000001E-2</c:v>
                </c:pt>
                <c:pt idx="708">
                  <c:v>2.27102E-2</c:v>
                </c:pt>
                <c:pt idx="709">
                  <c:v>2.6403099999999999E-2</c:v>
                </c:pt>
                <c:pt idx="710">
                  <c:v>3.3483100000000002E-2</c:v>
                </c:pt>
                <c:pt idx="711">
                  <c:v>3.47552E-2</c:v>
                </c:pt>
                <c:pt idx="712">
                  <c:v>2.5761300000000001E-2</c:v>
                </c:pt>
                <c:pt idx="713">
                  <c:v>2.4321300000000001E-2</c:v>
                </c:pt>
                <c:pt idx="714">
                  <c:v>2.2013100000000001E-2</c:v>
                </c:pt>
                <c:pt idx="715">
                  <c:v>3.1461099999999999E-2</c:v>
                </c:pt>
                <c:pt idx="716">
                  <c:v>2.2162500000000002E-2</c:v>
                </c:pt>
                <c:pt idx="717">
                  <c:v>2.3436100000000001E-2</c:v>
                </c:pt>
                <c:pt idx="718">
                  <c:v>2.89757E-2</c:v>
                </c:pt>
                <c:pt idx="719">
                  <c:v>2.6339700000000001E-2</c:v>
                </c:pt>
                <c:pt idx="720">
                  <c:v>1.92003E-2</c:v>
                </c:pt>
                <c:pt idx="721">
                  <c:v>3.18786E-2</c:v>
                </c:pt>
                <c:pt idx="722">
                  <c:v>2.2269500000000001E-2</c:v>
                </c:pt>
                <c:pt idx="723">
                  <c:v>1.74594E-2</c:v>
                </c:pt>
                <c:pt idx="724">
                  <c:v>1.9871799999999998E-2</c:v>
                </c:pt>
                <c:pt idx="725">
                  <c:v>2.0124E-2</c:v>
                </c:pt>
                <c:pt idx="726">
                  <c:v>1.82527E-2</c:v>
                </c:pt>
                <c:pt idx="727">
                  <c:v>2.1144300000000001E-2</c:v>
                </c:pt>
                <c:pt idx="728">
                  <c:v>2.2041700000000001E-2</c:v>
                </c:pt>
                <c:pt idx="729">
                  <c:v>1.92073E-2</c:v>
                </c:pt>
                <c:pt idx="730">
                  <c:v>1.9671399999999999E-2</c:v>
                </c:pt>
                <c:pt idx="731">
                  <c:v>1.9904600000000001E-2</c:v>
                </c:pt>
                <c:pt idx="732">
                  <c:v>1.73578E-2</c:v>
                </c:pt>
                <c:pt idx="733">
                  <c:v>2.3189600000000001E-2</c:v>
                </c:pt>
                <c:pt idx="734">
                  <c:v>2.5957000000000001E-2</c:v>
                </c:pt>
                <c:pt idx="735">
                  <c:v>2.10131E-2</c:v>
                </c:pt>
                <c:pt idx="736">
                  <c:v>2.21359E-2</c:v>
                </c:pt>
                <c:pt idx="737">
                  <c:v>7.6194499999999998E-2</c:v>
                </c:pt>
                <c:pt idx="738">
                  <c:v>6.3249899999999998E-2</c:v>
                </c:pt>
                <c:pt idx="739">
                  <c:v>4.5102400000000001E-2</c:v>
                </c:pt>
                <c:pt idx="740">
                  <c:v>2.4967400000000001E-2</c:v>
                </c:pt>
                <c:pt idx="741">
                  <c:v>2.4296499999999999E-2</c:v>
                </c:pt>
                <c:pt idx="742">
                  <c:v>2.6076100000000001E-2</c:v>
                </c:pt>
                <c:pt idx="743">
                  <c:v>2.1194500000000002E-2</c:v>
                </c:pt>
                <c:pt idx="744">
                  <c:v>3.1003800000000001E-2</c:v>
                </c:pt>
                <c:pt idx="745">
                  <c:v>4.0396899999999999E-2</c:v>
                </c:pt>
                <c:pt idx="746">
                  <c:v>2.2325600000000001E-2</c:v>
                </c:pt>
                <c:pt idx="747">
                  <c:v>2.2479699999999998E-2</c:v>
                </c:pt>
                <c:pt idx="748">
                  <c:v>2.0079099999999999E-2</c:v>
                </c:pt>
                <c:pt idx="749">
                  <c:v>1.8502299999999999E-2</c:v>
                </c:pt>
                <c:pt idx="750">
                  <c:v>2.6198300000000001E-2</c:v>
                </c:pt>
                <c:pt idx="751">
                  <c:v>1.9874099999999999E-2</c:v>
                </c:pt>
                <c:pt idx="752">
                  <c:v>2.2245899999999999E-2</c:v>
                </c:pt>
                <c:pt idx="753">
                  <c:v>1.9290600000000001E-2</c:v>
                </c:pt>
                <c:pt idx="754">
                  <c:v>1.8633299999999998E-2</c:v>
                </c:pt>
                <c:pt idx="755">
                  <c:v>2.3437699999999999E-2</c:v>
                </c:pt>
                <c:pt idx="756">
                  <c:v>2.3453999999999999E-2</c:v>
                </c:pt>
                <c:pt idx="757">
                  <c:v>1.9647499999999998E-2</c:v>
                </c:pt>
                <c:pt idx="758">
                  <c:v>2.3174299999999998E-2</c:v>
                </c:pt>
                <c:pt idx="759">
                  <c:v>2.35848E-2</c:v>
                </c:pt>
                <c:pt idx="760">
                  <c:v>2.0061499999999999E-2</c:v>
                </c:pt>
                <c:pt idx="761">
                  <c:v>1.93416E-2</c:v>
                </c:pt>
                <c:pt idx="762">
                  <c:v>2.0683099999999999E-2</c:v>
                </c:pt>
                <c:pt idx="763">
                  <c:v>1.7535499999999999E-2</c:v>
                </c:pt>
                <c:pt idx="764">
                  <c:v>2.1393800000000001E-2</c:v>
                </c:pt>
                <c:pt idx="765">
                  <c:v>1.8134899999999999E-2</c:v>
                </c:pt>
                <c:pt idx="766">
                  <c:v>1.7717299999999998E-2</c:v>
                </c:pt>
                <c:pt idx="767">
                  <c:v>1.8572399999999999E-2</c:v>
                </c:pt>
                <c:pt idx="768">
                  <c:v>4.3538899999999998E-2</c:v>
                </c:pt>
                <c:pt idx="769">
                  <c:v>4.17352E-2</c:v>
                </c:pt>
                <c:pt idx="770">
                  <c:v>2.00866E-2</c:v>
                </c:pt>
                <c:pt idx="771">
                  <c:v>1.9605500000000001E-2</c:v>
                </c:pt>
                <c:pt idx="772">
                  <c:v>2.2755600000000001E-2</c:v>
                </c:pt>
                <c:pt idx="773">
                  <c:v>2.2147400000000001E-2</c:v>
                </c:pt>
                <c:pt idx="774">
                  <c:v>2.2035599999999999E-2</c:v>
                </c:pt>
                <c:pt idx="775">
                  <c:v>3.6155199999999998E-2</c:v>
                </c:pt>
                <c:pt idx="776">
                  <c:v>2.18544E-2</c:v>
                </c:pt>
                <c:pt idx="777">
                  <c:v>1.9775899999999999E-2</c:v>
                </c:pt>
                <c:pt idx="778">
                  <c:v>1.86664E-2</c:v>
                </c:pt>
                <c:pt idx="779">
                  <c:v>2.2877700000000001E-2</c:v>
                </c:pt>
                <c:pt idx="780">
                  <c:v>2.0637599999999999E-2</c:v>
                </c:pt>
                <c:pt idx="781">
                  <c:v>2.02623E-2</c:v>
                </c:pt>
                <c:pt idx="782">
                  <c:v>2.1975399999999999E-2</c:v>
                </c:pt>
                <c:pt idx="783">
                  <c:v>2.1544199999999999E-2</c:v>
                </c:pt>
                <c:pt idx="784">
                  <c:v>2.1432799999999998E-2</c:v>
                </c:pt>
                <c:pt idx="785">
                  <c:v>2.1913800000000001E-2</c:v>
                </c:pt>
                <c:pt idx="786">
                  <c:v>2.2283399999999998E-2</c:v>
                </c:pt>
                <c:pt idx="787">
                  <c:v>2.0072300000000001E-2</c:v>
                </c:pt>
                <c:pt idx="788">
                  <c:v>2.1219399999999999E-2</c:v>
                </c:pt>
                <c:pt idx="789">
                  <c:v>2.1315400000000002E-2</c:v>
                </c:pt>
                <c:pt idx="790">
                  <c:v>2.12047E-2</c:v>
                </c:pt>
                <c:pt idx="791">
                  <c:v>2.57053E-2</c:v>
                </c:pt>
                <c:pt idx="792">
                  <c:v>2.07526E-2</c:v>
                </c:pt>
                <c:pt idx="793">
                  <c:v>2.0511700000000001E-2</c:v>
                </c:pt>
                <c:pt idx="794">
                  <c:v>2.0323000000000001E-2</c:v>
                </c:pt>
                <c:pt idx="795">
                  <c:v>1.9823299999999999E-2</c:v>
                </c:pt>
                <c:pt idx="796">
                  <c:v>2.3732799999999998E-2</c:v>
                </c:pt>
                <c:pt idx="797">
                  <c:v>2.1852699999999999E-2</c:v>
                </c:pt>
                <c:pt idx="798">
                  <c:v>2.14062E-2</c:v>
                </c:pt>
                <c:pt idx="799">
                  <c:v>1.7485899999999999E-2</c:v>
                </c:pt>
                <c:pt idx="800">
                  <c:v>1.9544599999999999E-2</c:v>
                </c:pt>
                <c:pt idx="801">
                  <c:v>2.2424199999999998E-2</c:v>
                </c:pt>
                <c:pt idx="802">
                  <c:v>1.9046500000000001E-2</c:v>
                </c:pt>
                <c:pt idx="803">
                  <c:v>2.0311200000000001E-2</c:v>
                </c:pt>
                <c:pt idx="804">
                  <c:v>2.0159E-2</c:v>
                </c:pt>
                <c:pt idx="805">
                  <c:v>1.95257E-2</c:v>
                </c:pt>
                <c:pt idx="806">
                  <c:v>2.6710999999999999E-2</c:v>
                </c:pt>
                <c:pt idx="807">
                  <c:v>2.5973199999999998E-2</c:v>
                </c:pt>
                <c:pt idx="808">
                  <c:v>4.8461900000000002E-2</c:v>
                </c:pt>
                <c:pt idx="809">
                  <c:v>3.16332E-2</c:v>
                </c:pt>
                <c:pt idx="810">
                  <c:v>1.9776599999999998E-2</c:v>
                </c:pt>
                <c:pt idx="811">
                  <c:v>1.96384E-2</c:v>
                </c:pt>
                <c:pt idx="812">
                  <c:v>3.1556000000000001E-2</c:v>
                </c:pt>
                <c:pt idx="813">
                  <c:v>2.5060099999999998E-2</c:v>
                </c:pt>
                <c:pt idx="814">
                  <c:v>3.22186E-2</c:v>
                </c:pt>
                <c:pt idx="815">
                  <c:v>2.0627099999999999E-2</c:v>
                </c:pt>
                <c:pt idx="816">
                  <c:v>1.9413099999999999E-2</c:v>
                </c:pt>
                <c:pt idx="817">
                  <c:v>2.3919099999999999E-2</c:v>
                </c:pt>
                <c:pt idx="818">
                  <c:v>2.2599299999999999E-2</c:v>
                </c:pt>
                <c:pt idx="819">
                  <c:v>2.0430500000000001E-2</c:v>
                </c:pt>
                <c:pt idx="820">
                  <c:v>2.0374400000000001E-2</c:v>
                </c:pt>
                <c:pt idx="821">
                  <c:v>2.09407E-2</c:v>
                </c:pt>
                <c:pt idx="822">
                  <c:v>2.6919800000000001E-2</c:v>
                </c:pt>
                <c:pt idx="823">
                  <c:v>3.0068600000000001E-2</c:v>
                </c:pt>
                <c:pt idx="824">
                  <c:v>3.4011899999999998E-2</c:v>
                </c:pt>
                <c:pt idx="825">
                  <c:v>3.5489699999999999E-2</c:v>
                </c:pt>
                <c:pt idx="826">
                  <c:v>2.2380899999999999E-2</c:v>
                </c:pt>
                <c:pt idx="827">
                  <c:v>2.47285E-2</c:v>
                </c:pt>
                <c:pt idx="828">
                  <c:v>3.5107699999999999E-2</c:v>
                </c:pt>
                <c:pt idx="829">
                  <c:v>3.2484800000000001E-2</c:v>
                </c:pt>
                <c:pt idx="830">
                  <c:v>2.25886E-2</c:v>
                </c:pt>
                <c:pt idx="831">
                  <c:v>4.0980900000000001E-2</c:v>
                </c:pt>
                <c:pt idx="832">
                  <c:v>2.0742400000000001E-2</c:v>
                </c:pt>
                <c:pt idx="833">
                  <c:v>3.0420200000000001E-2</c:v>
                </c:pt>
                <c:pt idx="834">
                  <c:v>2.6817299999999999E-2</c:v>
                </c:pt>
                <c:pt idx="835">
                  <c:v>3.75348E-2</c:v>
                </c:pt>
                <c:pt idx="836">
                  <c:v>2.9713799999999999E-2</c:v>
                </c:pt>
                <c:pt idx="837">
                  <c:v>2.7075599999999998E-2</c:v>
                </c:pt>
                <c:pt idx="838">
                  <c:v>2.7553000000000001E-2</c:v>
                </c:pt>
                <c:pt idx="839">
                  <c:v>2.3058599999999999E-2</c:v>
                </c:pt>
                <c:pt idx="840">
                  <c:v>1.9118300000000001E-2</c:v>
                </c:pt>
                <c:pt idx="841">
                  <c:v>2.6729800000000001E-2</c:v>
                </c:pt>
                <c:pt idx="842">
                  <c:v>2.68948E-2</c:v>
                </c:pt>
                <c:pt idx="843">
                  <c:v>2.0061499999999999E-2</c:v>
                </c:pt>
                <c:pt idx="844">
                  <c:v>2.0742400000000001E-2</c:v>
                </c:pt>
                <c:pt idx="845">
                  <c:v>1.8622799999999998E-2</c:v>
                </c:pt>
                <c:pt idx="846">
                  <c:v>1.99819E-2</c:v>
                </c:pt>
                <c:pt idx="847">
                  <c:v>2.1266299999999998E-2</c:v>
                </c:pt>
                <c:pt idx="848">
                  <c:v>1.9866399999999999E-2</c:v>
                </c:pt>
                <c:pt idx="849">
                  <c:v>2.2654799999999999E-2</c:v>
                </c:pt>
                <c:pt idx="850">
                  <c:v>1.9451400000000001E-2</c:v>
                </c:pt>
                <c:pt idx="851">
                  <c:v>1.7425400000000001E-2</c:v>
                </c:pt>
                <c:pt idx="852">
                  <c:v>2.17415E-2</c:v>
                </c:pt>
                <c:pt idx="853">
                  <c:v>3.4428E-2</c:v>
                </c:pt>
                <c:pt idx="854">
                  <c:v>2.1585699999999999E-2</c:v>
                </c:pt>
                <c:pt idx="855">
                  <c:v>2.0184400000000002E-2</c:v>
                </c:pt>
                <c:pt idx="856">
                  <c:v>1.7772699999999999E-2</c:v>
                </c:pt>
                <c:pt idx="857">
                  <c:v>1.9811800000000001E-2</c:v>
                </c:pt>
                <c:pt idx="858">
                  <c:v>2.2482700000000001E-2</c:v>
                </c:pt>
                <c:pt idx="859">
                  <c:v>1.88393E-2</c:v>
                </c:pt>
                <c:pt idx="860">
                  <c:v>1.9514699999999999E-2</c:v>
                </c:pt>
                <c:pt idx="861">
                  <c:v>1.8946500000000002E-2</c:v>
                </c:pt>
                <c:pt idx="862">
                  <c:v>1.95537E-2</c:v>
                </c:pt>
                <c:pt idx="863">
                  <c:v>1.8556E-2</c:v>
                </c:pt>
                <c:pt idx="864">
                  <c:v>2.0599599999999999E-2</c:v>
                </c:pt>
                <c:pt idx="865">
                  <c:v>1.8482200000000001E-2</c:v>
                </c:pt>
                <c:pt idx="866">
                  <c:v>1.9146300000000002E-2</c:v>
                </c:pt>
                <c:pt idx="867">
                  <c:v>2.2619400000000001E-2</c:v>
                </c:pt>
                <c:pt idx="868">
                  <c:v>2.0698999999999999E-2</c:v>
                </c:pt>
                <c:pt idx="869">
                  <c:v>2.4659799999999999E-2</c:v>
                </c:pt>
                <c:pt idx="870">
                  <c:v>1.8878300000000001E-2</c:v>
                </c:pt>
                <c:pt idx="871">
                  <c:v>1.76318E-2</c:v>
                </c:pt>
                <c:pt idx="872">
                  <c:v>2.15896E-2</c:v>
                </c:pt>
                <c:pt idx="873">
                  <c:v>2.2879E-2</c:v>
                </c:pt>
                <c:pt idx="874">
                  <c:v>2.24718E-2</c:v>
                </c:pt>
                <c:pt idx="875">
                  <c:v>1.9066400000000001E-2</c:v>
                </c:pt>
                <c:pt idx="876">
                  <c:v>1.91308E-2</c:v>
                </c:pt>
                <c:pt idx="877">
                  <c:v>1.9853699999999998E-2</c:v>
                </c:pt>
                <c:pt idx="878">
                  <c:v>2.5429799999999999E-2</c:v>
                </c:pt>
                <c:pt idx="879">
                  <c:v>2.31548E-2</c:v>
                </c:pt>
                <c:pt idx="880">
                  <c:v>2.22241E-2</c:v>
                </c:pt>
                <c:pt idx="881">
                  <c:v>2.2421699999999999E-2</c:v>
                </c:pt>
                <c:pt idx="882">
                  <c:v>2.0957400000000001E-2</c:v>
                </c:pt>
                <c:pt idx="883">
                  <c:v>2.2510100000000002E-2</c:v>
                </c:pt>
                <c:pt idx="884">
                  <c:v>2.1304E-2</c:v>
                </c:pt>
                <c:pt idx="885">
                  <c:v>1.9719199999999999E-2</c:v>
                </c:pt>
                <c:pt idx="886">
                  <c:v>1.8635700000000002E-2</c:v>
                </c:pt>
                <c:pt idx="887">
                  <c:v>2.2455599999999999E-2</c:v>
                </c:pt>
                <c:pt idx="888">
                  <c:v>2.1376699999999998E-2</c:v>
                </c:pt>
                <c:pt idx="889">
                  <c:v>2.0419699999999999E-2</c:v>
                </c:pt>
                <c:pt idx="890">
                  <c:v>2.1851700000000002E-2</c:v>
                </c:pt>
                <c:pt idx="891">
                  <c:v>2.15313E-2</c:v>
                </c:pt>
                <c:pt idx="892">
                  <c:v>1.82814E-2</c:v>
                </c:pt>
                <c:pt idx="893">
                  <c:v>2.0411599999999998E-2</c:v>
                </c:pt>
                <c:pt idx="894">
                  <c:v>2.0289000000000001E-2</c:v>
                </c:pt>
                <c:pt idx="895">
                  <c:v>2.4035500000000001E-2</c:v>
                </c:pt>
                <c:pt idx="896">
                  <c:v>2.32021E-2</c:v>
                </c:pt>
                <c:pt idx="897">
                  <c:v>2.1216599999999999E-2</c:v>
                </c:pt>
                <c:pt idx="898">
                  <c:v>1.93048E-2</c:v>
                </c:pt>
                <c:pt idx="899">
                  <c:v>2.0334600000000001E-2</c:v>
                </c:pt>
                <c:pt idx="900">
                  <c:v>1.9898699999999998E-2</c:v>
                </c:pt>
                <c:pt idx="901">
                  <c:v>2.1055500000000001E-2</c:v>
                </c:pt>
                <c:pt idx="902">
                  <c:v>2.0855200000000001E-2</c:v>
                </c:pt>
                <c:pt idx="903">
                  <c:v>2.2295599999999999E-2</c:v>
                </c:pt>
                <c:pt idx="904">
                  <c:v>2.1217699999999999E-2</c:v>
                </c:pt>
                <c:pt idx="905">
                  <c:v>2.03243E-2</c:v>
                </c:pt>
                <c:pt idx="906">
                  <c:v>2.5365700000000001E-2</c:v>
                </c:pt>
                <c:pt idx="907">
                  <c:v>2.16054E-2</c:v>
                </c:pt>
                <c:pt idx="908">
                  <c:v>2.2935400000000002E-2</c:v>
                </c:pt>
                <c:pt idx="909">
                  <c:v>1.9254400000000001E-2</c:v>
                </c:pt>
                <c:pt idx="910">
                  <c:v>2.0948600000000001E-2</c:v>
                </c:pt>
                <c:pt idx="911">
                  <c:v>2.4867899999999998E-2</c:v>
                </c:pt>
                <c:pt idx="912">
                  <c:v>1.78952E-2</c:v>
                </c:pt>
                <c:pt idx="913">
                  <c:v>1.74225E-2</c:v>
                </c:pt>
                <c:pt idx="914">
                  <c:v>2.06625E-2</c:v>
                </c:pt>
                <c:pt idx="915">
                  <c:v>2.42946E-2</c:v>
                </c:pt>
                <c:pt idx="916">
                  <c:v>1.9453700000000001E-2</c:v>
                </c:pt>
                <c:pt idx="917">
                  <c:v>2.2662600000000001E-2</c:v>
                </c:pt>
                <c:pt idx="918">
                  <c:v>2.4645400000000001E-2</c:v>
                </c:pt>
                <c:pt idx="919">
                  <c:v>1.90279E-2</c:v>
                </c:pt>
                <c:pt idx="920">
                  <c:v>2.0051599999999999E-2</c:v>
                </c:pt>
                <c:pt idx="921">
                  <c:v>2.46866E-2</c:v>
                </c:pt>
                <c:pt idx="922">
                  <c:v>2.4470700000000001E-2</c:v>
                </c:pt>
                <c:pt idx="923">
                  <c:v>2.4988099999999999E-2</c:v>
                </c:pt>
                <c:pt idx="924">
                  <c:v>1.9430599999999999E-2</c:v>
                </c:pt>
                <c:pt idx="925">
                  <c:v>2.4374E-2</c:v>
                </c:pt>
                <c:pt idx="926">
                  <c:v>1.99498E-2</c:v>
                </c:pt>
                <c:pt idx="927">
                  <c:v>2.9720699999999999E-2</c:v>
                </c:pt>
                <c:pt idx="928">
                  <c:v>1.9571399999999999E-2</c:v>
                </c:pt>
                <c:pt idx="929">
                  <c:v>1.9687900000000001E-2</c:v>
                </c:pt>
                <c:pt idx="930">
                  <c:v>2.8332099999999999E-2</c:v>
                </c:pt>
                <c:pt idx="931">
                  <c:v>3.3452999999999997E-2</c:v>
                </c:pt>
                <c:pt idx="932">
                  <c:v>2.3925600000000002E-2</c:v>
                </c:pt>
                <c:pt idx="933">
                  <c:v>2.29952E-2</c:v>
                </c:pt>
                <c:pt idx="934">
                  <c:v>2.1189E-2</c:v>
                </c:pt>
                <c:pt idx="935">
                  <c:v>3.0946999999999999E-2</c:v>
                </c:pt>
                <c:pt idx="936">
                  <c:v>2.1131500000000001E-2</c:v>
                </c:pt>
                <c:pt idx="937">
                  <c:v>2.3130299999999999E-2</c:v>
                </c:pt>
                <c:pt idx="938">
                  <c:v>3.6436099999999999E-2</c:v>
                </c:pt>
                <c:pt idx="939">
                  <c:v>2.1724E-2</c:v>
                </c:pt>
                <c:pt idx="940">
                  <c:v>1.9619000000000001E-2</c:v>
                </c:pt>
                <c:pt idx="941">
                  <c:v>2.3853900000000001E-2</c:v>
                </c:pt>
                <c:pt idx="942">
                  <c:v>1.9583799999999998E-2</c:v>
                </c:pt>
                <c:pt idx="943">
                  <c:v>2.15541E-2</c:v>
                </c:pt>
                <c:pt idx="944">
                  <c:v>2.7530499999999999E-2</c:v>
                </c:pt>
                <c:pt idx="945">
                  <c:v>3.7687499999999999E-2</c:v>
                </c:pt>
                <c:pt idx="946">
                  <c:v>2.23054E-2</c:v>
                </c:pt>
                <c:pt idx="947">
                  <c:v>2.4265499999999999E-2</c:v>
                </c:pt>
                <c:pt idx="948">
                  <c:v>2.8269099999999998E-2</c:v>
                </c:pt>
                <c:pt idx="949">
                  <c:v>2.3819E-2</c:v>
                </c:pt>
                <c:pt idx="950">
                  <c:v>2.1460300000000002E-2</c:v>
                </c:pt>
                <c:pt idx="951">
                  <c:v>2.3142599999999999E-2</c:v>
                </c:pt>
                <c:pt idx="952">
                  <c:v>2.07485E-2</c:v>
                </c:pt>
                <c:pt idx="953">
                  <c:v>2.0486999999999998E-2</c:v>
                </c:pt>
                <c:pt idx="954">
                  <c:v>2.23281E-2</c:v>
                </c:pt>
                <c:pt idx="955">
                  <c:v>2.00211E-2</c:v>
                </c:pt>
                <c:pt idx="956">
                  <c:v>1.91097E-2</c:v>
                </c:pt>
                <c:pt idx="957">
                  <c:v>2.22452E-2</c:v>
                </c:pt>
                <c:pt idx="958">
                  <c:v>1.9303299999999999E-2</c:v>
                </c:pt>
                <c:pt idx="959">
                  <c:v>1.8968100000000002E-2</c:v>
                </c:pt>
                <c:pt idx="960">
                  <c:v>2.1814500000000001E-2</c:v>
                </c:pt>
                <c:pt idx="961">
                  <c:v>5.9020499999999997E-2</c:v>
                </c:pt>
                <c:pt idx="962">
                  <c:v>1.99089E-2</c:v>
                </c:pt>
                <c:pt idx="963">
                  <c:v>1.9168399999999999E-2</c:v>
                </c:pt>
                <c:pt idx="964">
                  <c:v>2.1003500000000001E-2</c:v>
                </c:pt>
                <c:pt idx="965">
                  <c:v>1.9747899999999999E-2</c:v>
                </c:pt>
                <c:pt idx="966">
                  <c:v>1.9599200000000001E-2</c:v>
                </c:pt>
                <c:pt idx="967">
                  <c:v>3.9421100000000001E-2</c:v>
                </c:pt>
                <c:pt idx="968">
                  <c:v>2.1994799999999998E-2</c:v>
                </c:pt>
                <c:pt idx="969">
                  <c:v>2.2412700000000001E-2</c:v>
                </c:pt>
                <c:pt idx="970">
                  <c:v>2.3733500000000001E-2</c:v>
                </c:pt>
                <c:pt idx="971">
                  <c:v>2.1931599999999999E-2</c:v>
                </c:pt>
                <c:pt idx="972">
                  <c:v>2.1426500000000001E-2</c:v>
                </c:pt>
                <c:pt idx="973">
                  <c:v>2.0448600000000001E-2</c:v>
                </c:pt>
                <c:pt idx="974">
                  <c:v>1.6687899999999999E-2</c:v>
                </c:pt>
                <c:pt idx="975">
                  <c:v>2.08764E-2</c:v>
                </c:pt>
                <c:pt idx="976">
                  <c:v>2.0737800000000001E-2</c:v>
                </c:pt>
                <c:pt idx="977">
                  <c:v>1.9651700000000001E-2</c:v>
                </c:pt>
                <c:pt idx="978">
                  <c:v>2.19098E-2</c:v>
                </c:pt>
                <c:pt idx="979">
                  <c:v>2.0726399999999999E-2</c:v>
                </c:pt>
                <c:pt idx="980">
                  <c:v>1.9421899999999999E-2</c:v>
                </c:pt>
                <c:pt idx="981">
                  <c:v>2.09296E-2</c:v>
                </c:pt>
                <c:pt idx="982">
                  <c:v>2.45486E-2</c:v>
                </c:pt>
                <c:pt idx="983">
                  <c:v>3.0688400000000001E-2</c:v>
                </c:pt>
                <c:pt idx="984">
                  <c:v>1.95462E-2</c:v>
                </c:pt>
                <c:pt idx="985">
                  <c:v>1.8868599999999999E-2</c:v>
                </c:pt>
                <c:pt idx="986">
                  <c:v>1.8069200000000001E-2</c:v>
                </c:pt>
                <c:pt idx="987">
                  <c:v>2.7206000000000001E-2</c:v>
                </c:pt>
                <c:pt idx="988">
                  <c:v>2.4646899999999999E-2</c:v>
                </c:pt>
                <c:pt idx="989">
                  <c:v>2.1520500000000001E-2</c:v>
                </c:pt>
                <c:pt idx="990">
                  <c:v>1.83479E-2</c:v>
                </c:pt>
                <c:pt idx="991">
                  <c:v>2.1450799999999999E-2</c:v>
                </c:pt>
                <c:pt idx="992">
                  <c:v>2.5475399999999999E-2</c:v>
                </c:pt>
                <c:pt idx="993">
                  <c:v>2.2044999999999999E-2</c:v>
                </c:pt>
                <c:pt idx="994">
                  <c:v>1.8202300000000001E-2</c:v>
                </c:pt>
                <c:pt idx="995">
                  <c:v>2.4871500000000001E-2</c:v>
                </c:pt>
                <c:pt idx="996">
                  <c:v>2.1257399999999999E-2</c:v>
                </c:pt>
                <c:pt idx="997">
                  <c:v>2.8052299999999999E-2</c:v>
                </c:pt>
                <c:pt idx="998">
                  <c:v>1.83719E-2</c:v>
                </c:pt>
                <c:pt idx="999">
                  <c:v>2.0927500000000002E-2</c:v>
                </c:pt>
                <c:pt idx="1000">
                  <c:v>2.5868100000000002E-2</c:v>
                </c:pt>
                <c:pt idx="1001">
                  <c:v>0.1202544</c:v>
                </c:pt>
                <c:pt idx="1002">
                  <c:v>5.7890499999999998E-2</c:v>
                </c:pt>
                <c:pt idx="1003">
                  <c:v>5.5000100000000003E-2</c:v>
                </c:pt>
                <c:pt idx="1004">
                  <c:v>6.2191299999999998E-2</c:v>
                </c:pt>
                <c:pt idx="1005">
                  <c:v>7.1805499999999994E-2</c:v>
                </c:pt>
                <c:pt idx="1006">
                  <c:v>5.6992599999999997E-2</c:v>
                </c:pt>
                <c:pt idx="1007">
                  <c:v>5.9303300000000003E-2</c:v>
                </c:pt>
                <c:pt idx="1008">
                  <c:v>8.0649899999999997E-2</c:v>
                </c:pt>
                <c:pt idx="1009">
                  <c:v>6.2144699999999997E-2</c:v>
                </c:pt>
                <c:pt idx="1010">
                  <c:v>5.3055499999999998E-2</c:v>
                </c:pt>
                <c:pt idx="1011">
                  <c:v>4.9688599999999999E-2</c:v>
                </c:pt>
                <c:pt idx="1012">
                  <c:v>6.0068700000000003E-2</c:v>
                </c:pt>
                <c:pt idx="1013">
                  <c:v>7.3149400000000003E-2</c:v>
                </c:pt>
                <c:pt idx="1014">
                  <c:v>5.0744600000000001E-2</c:v>
                </c:pt>
                <c:pt idx="1015">
                  <c:v>8.0086099999999993E-2</c:v>
                </c:pt>
                <c:pt idx="1016">
                  <c:v>5.64336E-2</c:v>
                </c:pt>
                <c:pt idx="1017">
                  <c:v>5.0076200000000001E-2</c:v>
                </c:pt>
                <c:pt idx="1018">
                  <c:v>5.6295199999999997E-2</c:v>
                </c:pt>
                <c:pt idx="1019">
                  <c:v>6.2236100000000003E-2</c:v>
                </c:pt>
                <c:pt idx="1020">
                  <c:v>5.7270000000000001E-2</c:v>
                </c:pt>
                <c:pt idx="1021">
                  <c:v>5.5430899999999998E-2</c:v>
                </c:pt>
                <c:pt idx="1022">
                  <c:v>6.6356499999999999E-2</c:v>
                </c:pt>
                <c:pt idx="1023">
                  <c:v>8.1209900000000002E-2</c:v>
                </c:pt>
                <c:pt idx="1024">
                  <c:v>7.8266500000000003E-2</c:v>
                </c:pt>
                <c:pt idx="1025">
                  <c:v>5.8749500000000003E-2</c:v>
                </c:pt>
                <c:pt idx="1026">
                  <c:v>6.5441299999999994E-2</c:v>
                </c:pt>
                <c:pt idx="1027">
                  <c:v>6.6473699999999997E-2</c:v>
                </c:pt>
                <c:pt idx="1028">
                  <c:v>4.4079199999999999E-2</c:v>
                </c:pt>
                <c:pt idx="1029">
                  <c:v>4.6882800000000002E-2</c:v>
                </c:pt>
                <c:pt idx="1030">
                  <c:v>5.2387000000000003E-2</c:v>
                </c:pt>
                <c:pt idx="1031">
                  <c:v>5.4381899999999997E-2</c:v>
                </c:pt>
                <c:pt idx="1032">
                  <c:v>5.0895500000000003E-2</c:v>
                </c:pt>
                <c:pt idx="1033">
                  <c:v>4.7345199999999997E-2</c:v>
                </c:pt>
                <c:pt idx="1034">
                  <c:v>6.72238E-2</c:v>
                </c:pt>
                <c:pt idx="1035">
                  <c:v>8.0633200000000002E-2</c:v>
                </c:pt>
                <c:pt idx="1036">
                  <c:v>5.8697199999999998E-2</c:v>
                </c:pt>
                <c:pt idx="1037">
                  <c:v>4.7667099999999997E-2</c:v>
                </c:pt>
                <c:pt idx="1038">
                  <c:v>6.5711900000000004E-2</c:v>
                </c:pt>
                <c:pt idx="1039">
                  <c:v>6.4473100000000005E-2</c:v>
                </c:pt>
                <c:pt idx="1040">
                  <c:v>8.9172600000000005E-2</c:v>
                </c:pt>
                <c:pt idx="1041">
                  <c:v>8.6547600000000002E-2</c:v>
                </c:pt>
                <c:pt idx="1042">
                  <c:v>8.6207400000000003E-2</c:v>
                </c:pt>
                <c:pt idx="1043">
                  <c:v>7.4673000000000003E-2</c:v>
                </c:pt>
                <c:pt idx="1044">
                  <c:v>0.15406439999999999</c:v>
                </c:pt>
                <c:pt idx="1045">
                  <c:v>0.1128309</c:v>
                </c:pt>
                <c:pt idx="1046">
                  <c:v>7.5970999999999997E-2</c:v>
                </c:pt>
                <c:pt idx="1047">
                  <c:v>6.7710599999999996E-2</c:v>
                </c:pt>
                <c:pt idx="1048">
                  <c:v>4.8716200000000001E-2</c:v>
                </c:pt>
                <c:pt idx="1049">
                  <c:v>6.0752800000000003E-2</c:v>
                </c:pt>
                <c:pt idx="1050">
                  <c:v>5.3391899999999999E-2</c:v>
                </c:pt>
                <c:pt idx="1051">
                  <c:v>6.9538000000000003E-2</c:v>
                </c:pt>
                <c:pt idx="1052">
                  <c:v>6.0599199999999999E-2</c:v>
                </c:pt>
                <c:pt idx="1053">
                  <c:v>6.0281099999999997E-2</c:v>
                </c:pt>
                <c:pt idx="1054">
                  <c:v>7.2775400000000004E-2</c:v>
                </c:pt>
                <c:pt idx="1055">
                  <c:v>6.5260299999999993E-2</c:v>
                </c:pt>
                <c:pt idx="1056">
                  <c:v>6.4301300000000006E-2</c:v>
                </c:pt>
                <c:pt idx="1057">
                  <c:v>6.2387699999999997E-2</c:v>
                </c:pt>
                <c:pt idx="1058">
                  <c:v>6.2817300000000006E-2</c:v>
                </c:pt>
                <c:pt idx="1059">
                  <c:v>5.9132299999999999E-2</c:v>
                </c:pt>
                <c:pt idx="1060">
                  <c:v>5.2632600000000002E-2</c:v>
                </c:pt>
                <c:pt idx="1061">
                  <c:v>5.4963999999999999E-2</c:v>
                </c:pt>
                <c:pt idx="1062">
                  <c:v>7.5087799999999996E-2</c:v>
                </c:pt>
                <c:pt idx="1063">
                  <c:v>6.09764E-2</c:v>
                </c:pt>
                <c:pt idx="1064">
                  <c:v>5.4662299999999997E-2</c:v>
                </c:pt>
                <c:pt idx="1065">
                  <c:v>4.5744899999999998E-2</c:v>
                </c:pt>
                <c:pt idx="1066">
                  <c:v>6.42041E-2</c:v>
                </c:pt>
                <c:pt idx="1067">
                  <c:v>5.6133700000000002E-2</c:v>
                </c:pt>
                <c:pt idx="1068">
                  <c:v>5.3293100000000003E-2</c:v>
                </c:pt>
                <c:pt idx="1069">
                  <c:v>4.83098E-2</c:v>
                </c:pt>
                <c:pt idx="1070">
                  <c:v>5.6462699999999998E-2</c:v>
                </c:pt>
                <c:pt idx="1071">
                  <c:v>4.7810999999999999E-2</c:v>
                </c:pt>
                <c:pt idx="1072">
                  <c:v>4.7559400000000002E-2</c:v>
                </c:pt>
                <c:pt idx="1073">
                  <c:v>5.3468000000000002E-2</c:v>
                </c:pt>
                <c:pt idx="1074">
                  <c:v>5.3976299999999998E-2</c:v>
                </c:pt>
                <c:pt idx="1075">
                  <c:v>4.8469400000000003E-2</c:v>
                </c:pt>
                <c:pt idx="1076">
                  <c:v>5.7984800000000003E-2</c:v>
                </c:pt>
                <c:pt idx="1077">
                  <c:v>4.64795E-2</c:v>
                </c:pt>
                <c:pt idx="1078">
                  <c:v>6.36578E-2</c:v>
                </c:pt>
                <c:pt idx="1079">
                  <c:v>5.3050100000000003E-2</c:v>
                </c:pt>
                <c:pt idx="1080">
                  <c:v>5.40051E-2</c:v>
                </c:pt>
                <c:pt idx="1081">
                  <c:v>6.5254199999999998E-2</c:v>
                </c:pt>
                <c:pt idx="1082">
                  <c:v>5.8812099999999999E-2</c:v>
                </c:pt>
                <c:pt idx="1083">
                  <c:v>5.5970899999999997E-2</c:v>
                </c:pt>
                <c:pt idx="1084">
                  <c:v>8.9187100000000005E-2</c:v>
                </c:pt>
                <c:pt idx="1085">
                  <c:v>5.5911299999999997E-2</c:v>
                </c:pt>
                <c:pt idx="1086">
                  <c:v>5.16912E-2</c:v>
                </c:pt>
                <c:pt idx="1087">
                  <c:v>5.1136899999999999E-2</c:v>
                </c:pt>
                <c:pt idx="1088">
                  <c:v>5.0718300000000001E-2</c:v>
                </c:pt>
                <c:pt idx="1089">
                  <c:v>4.6479300000000001E-2</c:v>
                </c:pt>
                <c:pt idx="1090">
                  <c:v>4.8041800000000003E-2</c:v>
                </c:pt>
                <c:pt idx="1091">
                  <c:v>5.4325600000000002E-2</c:v>
                </c:pt>
                <c:pt idx="1092">
                  <c:v>4.5483799999999998E-2</c:v>
                </c:pt>
                <c:pt idx="1093">
                  <c:v>5.6706199999999998E-2</c:v>
                </c:pt>
                <c:pt idx="1094">
                  <c:v>4.44704E-2</c:v>
                </c:pt>
                <c:pt idx="1095">
                  <c:v>4.2510199999999998E-2</c:v>
                </c:pt>
                <c:pt idx="1096">
                  <c:v>4.7163999999999998E-2</c:v>
                </c:pt>
                <c:pt idx="1097">
                  <c:v>5.8489100000000002E-2</c:v>
                </c:pt>
                <c:pt idx="1098">
                  <c:v>5.2312299999999999E-2</c:v>
                </c:pt>
                <c:pt idx="1099">
                  <c:v>6.7492300000000005E-2</c:v>
                </c:pt>
                <c:pt idx="1100">
                  <c:v>0.1026688</c:v>
                </c:pt>
                <c:pt idx="1101">
                  <c:v>4.9703200000000003E-2</c:v>
                </c:pt>
                <c:pt idx="1102">
                  <c:v>4.6282499999999997E-2</c:v>
                </c:pt>
                <c:pt idx="1103">
                  <c:v>4.4600800000000003E-2</c:v>
                </c:pt>
                <c:pt idx="1104">
                  <c:v>4.8186399999999997E-2</c:v>
                </c:pt>
                <c:pt idx="1105">
                  <c:v>5.3295000000000002E-2</c:v>
                </c:pt>
                <c:pt idx="1106">
                  <c:v>6.8001099999999995E-2</c:v>
                </c:pt>
                <c:pt idx="1107">
                  <c:v>7.64986E-2</c:v>
                </c:pt>
                <c:pt idx="1108">
                  <c:v>5.11157E-2</c:v>
                </c:pt>
                <c:pt idx="1109">
                  <c:v>4.8062399999999998E-2</c:v>
                </c:pt>
                <c:pt idx="1110">
                  <c:v>6.3861299999999996E-2</c:v>
                </c:pt>
                <c:pt idx="1111">
                  <c:v>4.7443300000000001E-2</c:v>
                </c:pt>
                <c:pt idx="1112">
                  <c:v>5.0260800000000001E-2</c:v>
                </c:pt>
                <c:pt idx="1113">
                  <c:v>4.2963000000000001E-2</c:v>
                </c:pt>
                <c:pt idx="1114">
                  <c:v>6.5156099999999995E-2</c:v>
                </c:pt>
                <c:pt idx="1115">
                  <c:v>5.8368499999999997E-2</c:v>
                </c:pt>
                <c:pt idx="1116">
                  <c:v>4.7303999999999999E-2</c:v>
                </c:pt>
                <c:pt idx="1117">
                  <c:v>4.2625499999999997E-2</c:v>
                </c:pt>
                <c:pt idx="1118">
                  <c:v>4.6453399999999999E-2</c:v>
                </c:pt>
                <c:pt idx="1119">
                  <c:v>4.6942200000000003E-2</c:v>
                </c:pt>
                <c:pt idx="1120">
                  <c:v>5.04468E-2</c:v>
                </c:pt>
                <c:pt idx="1121">
                  <c:v>5.4052299999999998E-2</c:v>
                </c:pt>
                <c:pt idx="1122">
                  <c:v>4.4808800000000003E-2</c:v>
                </c:pt>
                <c:pt idx="1123">
                  <c:v>5.9161600000000002E-2</c:v>
                </c:pt>
                <c:pt idx="1124">
                  <c:v>7.1734300000000001E-2</c:v>
                </c:pt>
                <c:pt idx="1125">
                  <c:v>6.25531E-2</c:v>
                </c:pt>
                <c:pt idx="1126">
                  <c:v>9.0603199999999995E-2</c:v>
                </c:pt>
                <c:pt idx="1127">
                  <c:v>7.0182400000000006E-2</c:v>
                </c:pt>
                <c:pt idx="1128">
                  <c:v>6.0328100000000003E-2</c:v>
                </c:pt>
                <c:pt idx="1129">
                  <c:v>4.9322699999999997E-2</c:v>
                </c:pt>
                <c:pt idx="1130">
                  <c:v>4.81083E-2</c:v>
                </c:pt>
                <c:pt idx="1131">
                  <c:v>4.9844199999999998E-2</c:v>
                </c:pt>
                <c:pt idx="1132">
                  <c:v>5.9112100000000001E-2</c:v>
                </c:pt>
                <c:pt idx="1133">
                  <c:v>7.5632199999999997E-2</c:v>
                </c:pt>
                <c:pt idx="1134">
                  <c:v>5.9666400000000001E-2</c:v>
                </c:pt>
                <c:pt idx="1135">
                  <c:v>4.9341999999999997E-2</c:v>
                </c:pt>
                <c:pt idx="1136">
                  <c:v>5.5863500000000003E-2</c:v>
                </c:pt>
                <c:pt idx="1137">
                  <c:v>5.1319499999999997E-2</c:v>
                </c:pt>
                <c:pt idx="1138">
                  <c:v>5.2416900000000002E-2</c:v>
                </c:pt>
                <c:pt idx="1139">
                  <c:v>6.2645400000000004E-2</c:v>
                </c:pt>
                <c:pt idx="1140">
                  <c:v>5.4516599999999998E-2</c:v>
                </c:pt>
                <c:pt idx="1141">
                  <c:v>5.3118199999999997E-2</c:v>
                </c:pt>
                <c:pt idx="1142">
                  <c:v>4.7451399999999998E-2</c:v>
                </c:pt>
                <c:pt idx="1143">
                  <c:v>4.9010400000000003E-2</c:v>
                </c:pt>
                <c:pt idx="1144">
                  <c:v>4.43886E-2</c:v>
                </c:pt>
                <c:pt idx="1145">
                  <c:v>4.7973399999999999E-2</c:v>
                </c:pt>
                <c:pt idx="1146">
                  <c:v>6.1054600000000001E-2</c:v>
                </c:pt>
                <c:pt idx="1147">
                  <c:v>4.8744799999999998E-2</c:v>
                </c:pt>
                <c:pt idx="1148">
                  <c:v>4.6096400000000003E-2</c:v>
                </c:pt>
                <c:pt idx="1149">
                  <c:v>6.2313100000000003E-2</c:v>
                </c:pt>
                <c:pt idx="1150">
                  <c:v>5.8606999999999999E-2</c:v>
                </c:pt>
                <c:pt idx="1151">
                  <c:v>4.4940000000000001E-2</c:v>
                </c:pt>
                <c:pt idx="1152">
                  <c:v>4.5674600000000003E-2</c:v>
                </c:pt>
                <c:pt idx="1153">
                  <c:v>5.2480100000000002E-2</c:v>
                </c:pt>
                <c:pt idx="1154">
                  <c:v>4.8856700000000003E-2</c:v>
                </c:pt>
                <c:pt idx="1155">
                  <c:v>4.0085900000000001E-2</c:v>
                </c:pt>
                <c:pt idx="1156">
                  <c:v>4.3002899999999997E-2</c:v>
                </c:pt>
                <c:pt idx="1157">
                  <c:v>5.2014699999999997E-2</c:v>
                </c:pt>
                <c:pt idx="1158">
                  <c:v>4.99E-2</c:v>
                </c:pt>
                <c:pt idx="1159">
                  <c:v>5.4533900000000003E-2</c:v>
                </c:pt>
                <c:pt idx="1160">
                  <c:v>5.06705E-2</c:v>
                </c:pt>
                <c:pt idx="1161">
                  <c:v>6.5791500000000003E-2</c:v>
                </c:pt>
                <c:pt idx="1162">
                  <c:v>5.7453400000000002E-2</c:v>
                </c:pt>
                <c:pt idx="1163">
                  <c:v>4.9144100000000003E-2</c:v>
                </c:pt>
                <c:pt idx="1164">
                  <c:v>4.7802799999999999E-2</c:v>
                </c:pt>
                <c:pt idx="1165">
                  <c:v>5.8284599999999999E-2</c:v>
                </c:pt>
                <c:pt idx="1166">
                  <c:v>4.92615E-2</c:v>
                </c:pt>
                <c:pt idx="1167">
                  <c:v>5.2413599999999998E-2</c:v>
                </c:pt>
                <c:pt idx="1168">
                  <c:v>7.3827199999999996E-2</c:v>
                </c:pt>
                <c:pt idx="1169">
                  <c:v>5.4645600000000003E-2</c:v>
                </c:pt>
                <c:pt idx="1170">
                  <c:v>5.0980499999999998E-2</c:v>
                </c:pt>
                <c:pt idx="1171">
                  <c:v>5.9868999999999999E-2</c:v>
                </c:pt>
                <c:pt idx="1172">
                  <c:v>5.04292E-2</c:v>
                </c:pt>
                <c:pt idx="1173">
                  <c:v>6.10343E-2</c:v>
                </c:pt>
                <c:pt idx="1174">
                  <c:v>5.0979099999999999E-2</c:v>
                </c:pt>
                <c:pt idx="1175">
                  <c:v>4.8101100000000001E-2</c:v>
                </c:pt>
                <c:pt idx="1176">
                  <c:v>5.02757E-2</c:v>
                </c:pt>
                <c:pt idx="1177">
                  <c:v>5.4069899999999997E-2</c:v>
                </c:pt>
                <c:pt idx="1178">
                  <c:v>6.2494300000000003E-2</c:v>
                </c:pt>
                <c:pt idx="1179">
                  <c:v>5.1249700000000002E-2</c:v>
                </c:pt>
                <c:pt idx="1180">
                  <c:v>5.0937299999999998E-2</c:v>
                </c:pt>
                <c:pt idx="1181">
                  <c:v>5.7339099999999997E-2</c:v>
                </c:pt>
                <c:pt idx="1182">
                  <c:v>5.9615599999999998E-2</c:v>
                </c:pt>
                <c:pt idx="1183">
                  <c:v>5.8566100000000003E-2</c:v>
                </c:pt>
                <c:pt idx="1184">
                  <c:v>5.6386400000000003E-2</c:v>
                </c:pt>
                <c:pt idx="1185">
                  <c:v>6.3771400000000006E-2</c:v>
                </c:pt>
                <c:pt idx="1186">
                  <c:v>7.9076400000000005E-2</c:v>
                </c:pt>
                <c:pt idx="1187">
                  <c:v>5.87629E-2</c:v>
                </c:pt>
                <c:pt idx="1188">
                  <c:v>6.8567199999999995E-2</c:v>
                </c:pt>
                <c:pt idx="1189">
                  <c:v>5.1563299999999999E-2</c:v>
                </c:pt>
                <c:pt idx="1190">
                  <c:v>4.83214E-2</c:v>
                </c:pt>
                <c:pt idx="1191">
                  <c:v>0.1119907</c:v>
                </c:pt>
                <c:pt idx="1192">
                  <c:v>7.5105099999999994E-2</c:v>
                </c:pt>
                <c:pt idx="1193">
                  <c:v>4.7857900000000002E-2</c:v>
                </c:pt>
                <c:pt idx="1194">
                  <c:v>4.8587900000000003E-2</c:v>
                </c:pt>
                <c:pt idx="1195">
                  <c:v>4.6886299999999999E-2</c:v>
                </c:pt>
                <c:pt idx="1196">
                  <c:v>4.69259E-2</c:v>
                </c:pt>
                <c:pt idx="1197">
                  <c:v>6.7888699999999996E-2</c:v>
                </c:pt>
                <c:pt idx="1198">
                  <c:v>4.57995E-2</c:v>
                </c:pt>
                <c:pt idx="1199">
                  <c:v>5.1083900000000002E-2</c:v>
                </c:pt>
                <c:pt idx="1200">
                  <c:v>4.8471500000000001E-2</c:v>
                </c:pt>
                <c:pt idx="1201">
                  <c:v>5.6215099999999997E-2</c:v>
                </c:pt>
                <c:pt idx="1202">
                  <c:v>4.0505800000000002E-2</c:v>
                </c:pt>
                <c:pt idx="1203">
                  <c:v>4.2706599999999997E-2</c:v>
                </c:pt>
                <c:pt idx="1204">
                  <c:v>4.5393799999999998E-2</c:v>
                </c:pt>
                <c:pt idx="1205">
                  <c:v>4.4836599999999997E-2</c:v>
                </c:pt>
                <c:pt idx="1206">
                  <c:v>4.9320200000000002E-2</c:v>
                </c:pt>
                <c:pt idx="1207">
                  <c:v>4.2208799999999998E-2</c:v>
                </c:pt>
                <c:pt idx="1208">
                  <c:v>5.6487900000000001E-2</c:v>
                </c:pt>
                <c:pt idx="1209">
                  <c:v>5.7905100000000001E-2</c:v>
                </c:pt>
                <c:pt idx="1210">
                  <c:v>4.4040200000000002E-2</c:v>
                </c:pt>
                <c:pt idx="1211">
                  <c:v>7.9271400000000006E-2</c:v>
                </c:pt>
                <c:pt idx="1212">
                  <c:v>6.0537599999999997E-2</c:v>
                </c:pt>
                <c:pt idx="1213">
                  <c:v>8.0271499999999996E-2</c:v>
                </c:pt>
                <c:pt idx="1214">
                  <c:v>4.9964700000000001E-2</c:v>
                </c:pt>
                <c:pt idx="1215">
                  <c:v>7.8179200000000004E-2</c:v>
                </c:pt>
                <c:pt idx="1216">
                  <c:v>8.8857099999999994E-2</c:v>
                </c:pt>
                <c:pt idx="1217">
                  <c:v>5.62987E-2</c:v>
                </c:pt>
                <c:pt idx="1218">
                  <c:v>5.17969E-2</c:v>
                </c:pt>
                <c:pt idx="1219">
                  <c:v>4.73687E-2</c:v>
                </c:pt>
                <c:pt idx="1220">
                  <c:v>5.4327199999999999E-2</c:v>
                </c:pt>
                <c:pt idx="1221">
                  <c:v>5.6716200000000001E-2</c:v>
                </c:pt>
                <c:pt idx="1222">
                  <c:v>9.5533099999999996E-2</c:v>
                </c:pt>
                <c:pt idx="1223">
                  <c:v>5.1035700000000003E-2</c:v>
                </c:pt>
                <c:pt idx="1224">
                  <c:v>4.6641200000000001E-2</c:v>
                </c:pt>
                <c:pt idx="1225">
                  <c:v>5.01295E-2</c:v>
                </c:pt>
                <c:pt idx="1226">
                  <c:v>4.8342900000000001E-2</c:v>
                </c:pt>
                <c:pt idx="1227">
                  <c:v>4.4995100000000003E-2</c:v>
                </c:pt>
                <c:pt idx="1228">
                  <c:v>4.3615099999999997E-2</c:v>
                </c:pt>
                <c:pt idx="1229">
                  <c:v>5.1852500000000003E-2</c:v>
                </c:pt>
                <c:pt idx="1230">
                  <c:v>5.7940400000000003E-2</c:v>
                </c:pt>
                <c:pt idx="1231">
                  <c:v>5.1800400000000003E-2</c:v>
                </c:pt>
                <c:pt idx="1232">
                  <c:v>4.3462399999999998E-2</c:v>
                </c:pt>
                <c:pt idx="1233">
                  <c:v>4.8502000000000003E-2</c:v>
                </c:pt>
                <c:pt idx="1234">
                  <c:v>6.6061700000000001E-2</c:v>
                </c:pt>
                <c:pt idx="1235">
                  <c:v>6.5474599999999994E-2</c:v>
                </c:pt>
                <c:pt idx="1236">
                  <c:v>4.3379000000000001E-2</c:v>
                </c:pt>
                <c:pt idx="1237">
                  <c:v>4.6323799999999998E-2</c:v>
                </c:pt>
                <c:pt idx="1238">
                  <c:v>4.71291E-2</c:v>
                </c:pt>
                <c:pt idx="1239">
                  <c:v>5.1096000000000003E-2</c:v>
                </c:pt>
                <c:pt idx="1240">
                  <c:v>4.5596499999999998E-2</c:v>
                </c:pt>
                <c:pt idx="1241">
                  <c:v>4.3137300000000003E-2</c:v>
                </c:pt>
                <c:pt idx="1242">
                  <c:v>4.7107599999999999E-2</c:v>
                </c:pt>
                <c:pt idx="1243">
                  <c:v>4.9907600000000003E-2</c:v>
                </c:pt>
                <c:pt idx="1244">
                  <c:v>4.8455999999999999E-2</c:v>
                </c:pt>
                <c:pt idx="1245">
                  <c:v>4.9854700000000002E-2</c:v>
                </c:pt>
                <c:pt idx="1246">
                  <c:v>4.5759300000000003E-2</c:v>
                </c:pt>
                <c:pt idx="1247">
                  <c:v>4.6488700000000001E-2</c:v>
                </c:pt>
                <c:pt idx="1248">
                  <c:v>4.8016900000000001E-2</c:v>
                </c:pt>
                <c:pt idx="1249">
                  <c:v>4.6955400000000001E-2</c:v>
                </c:pt>
                <c:pt idx="1250">
                  <c:v>5.38504E-2</c:v>
                </c:pt>
                <c:pt idx="1251">
                  <c:v>6.1261000000000003E-2</c:v>
                </c:pt>
                <c:pt idx="1252">
                  <c:v>4.9060800000000002E-2</c:v>
                </c:pt>
                <c:pt idx="1253">
                  <c:v>4.4656700000000001E-2</c:v>
                </c:pt>
                <c:pt idx="1254">
                  <c:v>7.1213299999999993E-2</c:v>
                </c:pt>
                <c:pt idx="1255">
                  <c:v>6.0929799999999999E-2</c:v>
                </c:pt>
                <c:pt idx="1256">
                  <c:v>4.9822400000000003E-2</c:v>
                </c:pt>
                <c:pt idx="1257">
                  <c:v>4.3858000000000001E-2</c:v>
                </c:pt>
                <c:pt idx="1258">
                  <c:v>5.2014699999999997E-2</c:v>
                </c:pt>
                <c:pt idx="1259">
                  <c:v>4.5856500000000001E-2</c:v>
                </c:pt>
                <c:pt idx="1260">
                  <c:v>4.2267199999999998E-2</c:v>
                </c:pt>
                <c:pt idx="1261">
                  <c:v>4.8313500000000002E-2</c:v>
                </c:pt>
                <c:pt idx="1262">
                  <c:v>5.66411E-2</c:v>
                </c:pt>
                <c:pt idx="1263">
                  <c:v>5.32848E-2</c:v>
                </c:pt>
                <c:pt idx="1264">
                  <c:v>5.1338099999999998E-2</c:v>
                </c:pt>
                <c:pt idx="1265">
                  <c:v>6.3653799999999996E-2</c:v>
                </c:pt>
                <c:pt idx="1266">
                  <c:v>6.85645E-2</c:v>
                </c:pt>
                <c:pt idx="1267">
                  <c:v>6.6482100000000002E-2</c:v>
                </c:pt>
                <c:pt idx="1268">
                  <c:v>5.2087099999999997E-2</c:v>
                </c:pt>
                <c:pt idx="1269">
                  <c:v>5.8942599999999998E-2</c:v>
                </c:pt>
                <c:pt idx="1270">
                  <c:v>4.9074100000000002E-2</c:v>
                </c:pt>
                <c:pt idx="1271">
                  <c:v>4.9886800000000002E-2</c:v>
                </c:pt>
                <c:pt idx="1272">
                  <c:v>4.80458E-2</c:v>
                </c:pt>
                <c:pt idx="1273">
                  <c:v>4.91341E-2</c:v>
                </c:pt>
                <c:pt idx="1274">
                  <c:v>4.5726299999999998E-2</c:v>
                </c:pt>
                <c:pt idx="1275">
                  <c:v>4.9042000000000002E-2</c:v>
                </c:pt>
                <c:pt idx="1276">
                  <c:v>5.1513499999999997E-2</c:v>
                </c:pt>
                <c:pt idx="1277">
                  <c:v>5.47698E-2</c:v>
                </c:pt>
                <c:pt idx="1278">
                  <c:v>5.1400300000000003E-2</c:v>
                </c:pt>
                <c:pt idx="1279">
                  <c:v>5.5246499999999997E-2</c:v>
                </c:pt>
                <c:pt idx="1280">
                  <c:v>5.3646199999999998E-2</c:v>
                </c:pt>
                <c:pt idx="1281">
                  <c:v>5.9105100000000001E-2</c:v>
                </c:pt>
                <c:pt idx="1282">
                  <c:v>5.17332E-2</c:v>
                </c:pt>
                <c:pt idx="1283">
                  <c:v>4.8446000000000003E-2</c:v>
                </c:pt>
                <c:pt idx="1284">
                  <c:v>4.71139E-2</c:v>
                </c:pt>
                <c:pt idx="1285">
                  <c:v>4.61016E-2</c:v>
                </c:pt>
                <c:pt idx="1286">
                  <c:v>4.65642E-2</c:v>
                </c:pt>
                <c:pt idx="1287">
                  <c:v>4.8465099999999997E-2</c:v>
                </c:pt>
                <c:pt idx="1288">
                  <c:v>6.3591499999999995E-2</c:v>
                </c:pt>
                <c:pt idx="1289">
                  <c:v>4.3919199999999999E-2</c:v>
                </c:pt>
                <c:pt idx="1290">
                  <c:v>4.1915000000000001E-2</c:v>
                </c:pt>
                <c:pt idx="1291">
                  <c:v>5.4228400000000003E-2</c:v>
                </c:pt>
                <c:pt idx="1292">
                  <c:v>5.0851599999999997E-2</c:v>
                </c:pt>
                <c:pt idx="1293">
                  <c:v>4.1376999999999997E-2</c:v>
                </c:pt>
                <c:pt idx="1294">
                  <c:v>4.1228099999999997E-2</c:v>
                </c:pt>
                <c:pt idx="1295">
                  <c:v>4.9295199999999997E-2</c:v>
                </c:pt>
                <c:pt idx="1296">
                  <c:v>3.95077E-2</c:v>
                </c:pt>
                <c:pt idx="1297">
                  <c:v>6.2236399999999997E-2</c:v>
                </c:pt>
                <c:pt idx="1298">
                  <c:v>5.1736900000000002E-2</c:v>
                </c:pt>
                <c:pt idx="1299">
                  <c:v>5.0392899999999997E-2</c:v>
                </c:pt>
                <c:pt idx="1300">
                  <c:v>4.6631800000000001E-2</c:v>
                </c:pt>
                <c:pt idx="1301">
                  <c:v>4.56639E-2</c:v>
                </c:pt>
                <c:pt idx="1302">
                  <c:v>3.9856799999999998E-2</c:v>
                </c:pt>
                <c:pt idx="1303">
                  <c:v>5.3069900000000003E-2</c:v>
                </c:pt>
                <c:pt idx="1304">
                  <c:v>5.5729500000000001E-2</c:v>
                </c:pt>
                <c:pt idx="1305">
                  <c:v>4.8310699999999998E-2</c:v>
                </c:pt>
                <c:pt idx="1306">
                  <c:v>4.6027400000000003E-2</c:v>
                </c:pt>
                <c:pt idx="1307">
                  <c:v>5.1422900000000001E-2</c:v>
                </c:pt>
                <c:pt idx="1308">
                  <c:v>5.3063199999999998E-2</c:v>
                </c:pt>
                <c:pt idx="1309">
                  <c:v>5.9279499999999999E-2</c:v>
                </c:pt>
                <c:pt idx="1310">
                  <c:v>6.5719899999999998E-2</c:v>
                </c:pt>
                <c:pt idx="1311">
                  <c:v>6.4078999999999997E-2</c:v>
                </c:pt>
                <c:pt idx="1312">
                  <c:v>6.4657099999999995E-2</c:v>
                </c:pt>
                <c:pt idx="1313">
                  <c:v>4.9683999999999999E-2</c:v>
                </c:pt>
                <c:pt idx="1314">
                  <c:v>5.2449299999999997E-2</c:v>
                </c:pt>
                <c:pt idx="1315">
                  <c:v>4.6777899999999997E-2</c:v>
                </c:pt>
                <c:pt idx="1316">
                  <c:v>5.1835800000000001E-2</c:v>
                </c:pt>
                <c:pt idx="1317">
                  <c:v>4.5652199999999997E-2</c:v>
                </c:pt>
                <c:pt idx="1318">
                  <c:v>4.6792199999999999E-2</c:v>
                </c:pt>
                <c:pt idx="1319">
                  <c:v>5.7667599999999999E-2</c:v>
                </c:pt>
                <c:pt idx="1320">
                  <c:v>5.4456200000000003E-2</c:v>
                </c:pt>
                <c:pt idx="1321">
                  <c:v>4.8738999999999998E-2</c:v>
                </c:pt>
                <c:pt idx="1322">
                  <c:v>5.5752900000000001E-2</c:v>
                </c:pt>
                <c:pt idx="1323">
                  <c:v>5.5636900000000003E-2</c:v>
                </c:pt>
                <c:pt idx="1324">
                  <c:v>5.4206400000000002E-2</c:v>
                </c:pt>
                <c:pt idx="1325">
                  <c:v>4.4926300000000002E-2</c:v>
                </c:pt>
                <c:pt idx="1326">
                  <c:v>6.0741700000000003E-2</c:v>
                </c:pt>
                <c:pt idx="1327">
                  <c:v>5.0883299999999999E-2</c:v>
                </c:pt>
                <c:pt idx="1328">
                  <c:v>4.82333E-2</c:v>
                </c:pt>
                <c:pt idx="1329">
                  <c:v>4.3922299999999997E-2</c:v>
                </c:pt>
                <c:pt idx="1330">
                  <c:v>4.4103900000000001E-2</c:v>
                </c:pt>
                <c:pt idx="1331">
                  <c:v>4.74324E-2</c:v>
                </c:pt>
                <c:pt idx="1332">
                  <c:v>6.0408900000000001E-2</c:v>
                </c:pt>
                <c:pt idx="1333">
                  <c:v>4.5254099999999998E-2</c:v>
                </c:pt>
                <c:pt idx="1334">
                  <c:v>4.6439599999999998E-2</c:v>
                </c:pt>
                <c:pt idx="1335">
                  <c:v>4.0413999999999999E-2</c:v>
                </c:pt>
                <c:pt idx="1336">
                  <c:v>5.46233E-2</c:v>
                </c:pt>
                <c:pt idx="1337">
                  <c:v>6.1743699999999999E-2</c:v>
                </c:pt>
                <c:pt idx="1338">
                  <c:v>4.5937400000000003E-2</c:v>
                </c:pt>
                <c:pt idx="1339">
                  <c:v>4.2453499999999998E-2</c:v>
                </c:pt>
                <c:pt idx="1340">
                  <c:v>4.5719999999999997E-2</c:v>
                </c:pt>
                <c:pt idx="1341">
                  <c:v>4.9743500000000003E-2</c:v>
                </c:pt>
                <c:pt idx="1342">
                  <c:v>5.0681799999999999E-2</c:v>
                </c:pt>
                <c:pt idx="1343">
                  <c:v>4.3394099999999998E-2</c:v>
                </c:pt>
                <c:pt idx="1344">
                  <c:v>4.2195400000000001E-2</c:v>
                </c:pt>
                <c:pt idx="1345">
                  <c:v>5.0742099999999998E-2</c:v>
                </c:pt>
                <c:pt idx="1346">
                  <c:v>4.5190099999999997E-2</c:v>
                </c:pt>
                <c:pt idx="1347">
                  <c:v>4.7052999999999998E-2</c:v>
                </c:pt>
                <c:pt idx="1348">
                  <c:v>4.3124099999999999E-2</c:v>
                </c:pt>
                <c:pt idx="1349">
                  <c:v>4.8438099999999998E-2</c:v>
                </c:pt>
                <c:pt idx="1350">
                  <c:v>5.9723699999999998E-2</c:v>
                </c:pt>
                <c:pt idx="1351">
                  <c:v>4.46019E-2</c:v>
                </c:pt>
                <c:pt idx="1352">
                  <c:v>5.6938099999999998E-2</c:v>
                </c:pt>
                <c:pt idx="1353">
                  <c:v>4.5347899999999997E-2</c:v>
                </c:pt>
                <c:pt idx="1354">
                  <c:v>5.61223E-2</c:v>
                </c:pt>
                <c:pt idx="1355">
                  <c:v>5.4988299999999997E-2</c:v>
                </c:pt>
                <c:pt idx="1356">
                  <c:v>5.5606200000000001E-2</c:v>
                </c:pt>
                <c:pt idx="1357">
                  <c:v>4.8328799999999998E-2</c:v>
                </c:pt>
                <c:pt idx="1358">
                  <c:v>5.9743200000000003E-2</c:v>
                </c:pt>
                <c:pt idx="1359">
                  <c:v>4.8580100000000001E-2</c:v>
                </c:pt>
                <c:pt idx="1360">
                  <c:v>4.2762700000000001E-2</c:v>
                </c:pt>
                <c:pt idx="1361">
                  <c:v>4.4031500000000001E-2</c:v>
                </c:pt>
                <c:pt idx="1362">
                  <c:v>4.84032E-2</c:v>
                </c:pt>
                <c:pt idx="1363">
                  <c:v>5.9275099999999997E-2</c:v>
                </c:pt>
                <c:pt idx="1364">
                  <c:v>5.4442900000000002E-2</c:v>
                </c:pt>
                <c:pt idx="1365">
                  <c:v>4.8409000000000001E-2</c:v>
                </c:pt>
                <c:pt idx="1366">
                  <c:v>5.2085800000000002E-2</c:v>
                </c:pt>
                <c:pt idx="1367">
                  <c:v>9.2885599999999999E-2</c:v>
                </c:pt>
                <c:pt idx="1368">
                  <c:v>4.55232E-2</c:v>
                </c:pt>
                <c:pt idx="1369">
                  <c:v>5.4993399999999998E-2</c:v>
                </c:pt>
                <c:pt idx="1370">
                  <c:v>4.7570500000000002E-2</c:v>
                </c:pt>
                <c:pt idx="1371">
                  <c:v>4.9954999999999999E-2</c:v>
                </c:pt>
                <c:pt idx="1372">
                  <c:v>5.02815E-2</c:v>
                </c:pt>
                <c:pt idx="1373">
                  <c:v>4.48256E-2</c:v>
                </c:pt>
                <c:pt idx="1374">
                  <c:v>7.1276900000000004E-2</c:v>
                </c:pt>
                <c:pt idx="1375">
                  <c:v>5.1650000000000001E-2</c:v>
                </c:pt>
                <c:pt idx="1376">
                  <c:v>4.1566800000000001E-2</c:v>
                </c:pt>
                <c:pt idx="1377">
                  <c:v>6.1230699999999999E-2</c:v>
                </c:pt>
                <c:pt idx="1378">
                  <c:v>4.7702399999999999E-2</c:v>
                </c:pt>
                <c:pt idx="1379">
                  <c:v>4.2326000000000003E-2</c:v>
                </c:pt>
                <c:pt idx="1380">
                  <c:v>4.6444699999999998E-2</c:v>
                </c:pt>
                <c:pt idx="1381">
                  <c:v>4.84032E-2</c:v>
                </c:pt>
                <c:pt idx="1382">
                  <c:v>5.0583700000000002E-2</c:v>
                </c:pt>
                <c:pt idx="1383">
                  <c:v>4.7186699999999998E-2</c:v>
                </c:pt>
                <c:pt idx="1384">
                  <c:v>4.0116199999999998E-2</c:v>
                </c:pt>
                <c:pt idx="1385">
                  <c:v>4.0399200000000003E-2</c:v>
                </c:pt>
                <c:pt idx="1386">
                  <c:v>4.7813700000000001E-2</c:v>
                </c:pt>
                <c:pt idx="1387">
                  <c:v>5.47903E-2</c:v>
                </c:pt>
                <c:pt idx="1388">
                  <c:v>4.2593699999999998E-2</c:v>
                </c:pt>
                <c:pt idx="1389">
                  <c:v>4.6471899999999997E-2</c:v>
                </c:pt>
                <c:pt idx="1390">
                  <c:v>5.3815799999999997E-2</c:v>
                </c:pt>
                <c:pt idx="1391">
                  <c:v>5.1464900000000001E-2</c:v>
                </c:pt>
                <c:pt idx="1392">
                  <c:v>4.8373399999999997E-2</c:v>
                </c:pt>
                <c:pt idx="1393">
                  <c:v>4.3407899999999999E-2</c:v>
                </c:pt>
                <c:pt idx="1394">
                  <c:v>4.8717700000000003E-2</c:v>
                </c:pt>
                <c:pt idx="1395">
                  <c:v>4.7000300000000002E-2</c:v>
                </c:pt>
                <c:pt idx="1396">
                  <c:v>4.6105399999999998E-2</c:v>
                </c:pt>
                <c:pt idx="1397">
                  <c:v>4.1516900000000002E-2</c:v>
                </c:pt>
                <c:pt idx="1398">
                  <c:v>4.3317399999999999E-2</c:v>
                </c:pt>
                <c:pt idx="1399">
                  <c:v>7.0410100000000003E-2</c:v>
                </c:pt>
                <c:pt idx="1400">
                  <c:v>5.7758999999999998E-2</c:v>
                </c:pt>
                <c:pt idx="1401">
                  <c:v>4.9769899999999999E-2</c:v>
                </c:pt>
                <c:pt idx="1402">
                  <c:v>5.01821E-2</c:v>
                </c:pt>
                <c:pt idx="1403">
                  <c:v>5.8541200000000002E-2</c:v>
                </c:pt>
                <c:pt idx="1404">
                  <c:v>4.9837199999999998E-2</c:v>
                </c:pt>
                <c:pt idx="1405">
                  <c:v>6.1310799999999999E-2</c:v>
                </c:pt>
                <c:pt idx="1406">
                  <c:v>8.4961599999999998E-2</c:v>
                </c:pt>
                <c:pt idx="1407">
                  <c:v>0.1090879</c:v>
                </c:pt>
                <c:pt idx="1408">
                  <c:v>7.5368599999999994E-2</c:v>
                </c:pt>
                <c:pt idx="1409">
                  <c:v>0.10353569999999999</c:v>
                </c:pt>
                <c:pt idx="1410">
                  <c:v>5.2422200000000002E-2</c:v>
                </c:pt>
                <c:pt idx="1411">
                  <c:v>4.1365800000000001E-2</c:v>
                </c:pt>
                <c:pt idx="1412">
                  <c:v>4.6412200000000001E-2</c:v>
                </c:pt>
                <c:pt idx="1413">
                  <c:v>4.65859E-2</c:v>
                </c:pt>
                <c:pt idx="1414">
                  <c:v>4.2352800000000003E-2</c:v>
                </c:pt>
                <c:pt idx="1415">
                  <c:v>4.3524199999999999E-2</c:v>
                </c:pt>
                <c:pt idx="1416">
                  <c:v>4.7603699999999999E-2</c:v>
                </c:pt>
                <c:pt idx="1417">
                  <c:v>4.5571599999999997E-2</c:v>
                </c:pt>
                <c:pt idx="1418">
                  <c:v>4.4046299999999997E-2</c:v>
                </c:pt>
                <c:pt idx="1419">
                  <c:v>4.9271599999999999E-2</c:v>
                </c:pt>
                <c:pt idx="1420">
                  <c:v>5.1656100000000003E-2</c:v>
                </c:pt>
                <c:pt idx="1421">
                  <c:v>5.7903299999999998E-2</c:v>
                </c:pt>
                <c:pt idx="1422">
                  <c:v>5.6556700000000001E-2</c:v>
                </c:pt>
                <c:pt idx="1423">
                  <c:v>5.4158199999999997E-2</c:v>
                </c:pt>
                <c:pt idx="1424">
                  <c:v>5.64997E-2</c:v>
                </c:pt>
                <c:pt idx="1425">
                  <c:v>5.0557999999999999E-2</c:v>
                </c:pt>
                <c:pt idx="1426">
                  <c:v>4.9111299999999997E-2</c:v>
                </c:pt>
                <c:pt idx="1427">
                  <c:v>4.6051500000000002E-2</c:v>
                </c:pt>
                <c:pt idx="1428">
                  <c:v>5.3587700000000002E-2</c:v>
                </c:pt>
                <c:pt idx="1429">
                  <c:v>5.7813299999999998E-2</c:v>
                </c:pt>
                <c:pt idx="1430">
                  <c:v>5.1555299999999998E-2</c:v>
                </c:pt>
                <c:pt idx="1431">
                  <c:v>5.1682199999999998E-2</c:v>
                </c:pt>
                <c:pt idx="1432">
                  <c:v>4.3498799999999997E-2</c:v>
                </c:pt>
                <c:pt idx="1433">
                  <c:v>4.4063600000000001E-2</c:v>
                </c:pt>
                <c:pt idx="1434">
                  <c:v>5.0523100000000001E-2</c:v>
                </c:pt>
                <c:pt idx="1435">
                  <c:v>4.5904100000000003E-2</c:v>
                </c:pt>
                <c:pt idx="1436">
                  <c:v>4.55758E-2</c:v>
                </c:pt>
                <c:pt idx="1437">
                  <c:v>4.5202699999999998E-2</c:v>
                </c:pt>
                <c:pt idx="1438">
                  <c:v>4.9424700000000002E-2</c:v>
                </c:pt>
                <c:pt idx="1439">
                  <c:v>4.6255600000000001E-2</c:v>
                </c:pt>
                <c:pt idx="1440">
                  <c:v>4.2406899999999997E-2</c:v>
                </c:pt>
                <c:pt idx="1441">
                  <c:v>0.1030633</c:v>
                </c:pt>
                <c:pt idx="1442">
                  <c:v>7.4805499999999997E-2</c:v>
                </c:pt>
                <c:pt idx="1443">
                  <c:v>5.34508E-2</c:v>
                </c:pt>
                <c:pt idx="1444">
                  <c:v>4.6843099999999999E-2</c:v>
                </c:pt>
                <c:pt idx="1445">
                  <c:v>4.9071799999999999E-2</c:v>
                </c:pt>
                <c:pt idx="1446">
                  <c:v>5.0913899999999998E-2</c:v>
                </c:pt>
                <c:pt idx="1447">
                  <c:v>4.9695900000000001E-2</c:v>
                </c:pt>
                <c:pt idx="1448">
                  <c:v>4.2014500000000003E-2</c:v>
                </c:pt>
                <c:pt idx="1449">
                  <c:v>4.90038E-2</c:v>
                </c:pt>
                <c:pt idx="1450">
                  <c:v>5.4347699999999999E-2</c:v>
                </c:pt>
                <c:pt idx="1451">
                  <c:v>4.5866999999999998E-2</c:v>
                </c:pt>
                <c:pt idx="1452">
                  <c:v>4.8341000000000002E-2</c:v>
                </c:pt>
                <c:pt idx="1453">
                  <c:v>4.8530799999999999E-2</c:v>
                </c:pt>
                <c:pt idx="1454">
                  <c:v>5.2989700000000001E-2</c:v>
                </c:pt>
                <c:pt idx="1455">
                  <c:v>4.8294700000000003E-2</c:v>
                </c:pt>
                <c:pt idx="1456">
                  <c:v>4.5457200000000003E-2</c:v>
                </c:pt>
                <c:pt idx="1457">
                  <c:v>4.65811E-2</c:v>
                </c:pt>
                <c:pt idx="1458">
                  <c:v>4.41871E-2</c:v>
                </c:pt>
                <c:pt idx="1459">
                  <c:v>5.1630799999999998E-2</c:v>
                </c:pt>
                <c:pt idx="1460">
                  <c:v>4.6587000000000003E-2</c:v>
                </c:pt>
                <c:pt idx="1461">
                  <c:v>4.3057100000000001E-2</c:v>
                </c:pt>
                <c:pt idx="1462">
                  <c:v>4.55336E-2</c:v>
                </c:pt>
                <c:pt idx="1463">
                  <c:v>4.33365E-2</c:v>
                </c:pt>
                <c:pt idx="1464">
                  <c:v>5.5584500000000002E-2</c:v>
                </c:pt>
                <c:pt idx="1465">
                  <c:v>7.1737599999999999E-2</c:v>
                </c:pt>
                <c:pt idx="1466">
                  <c:v>7.1963600000000003E-2</c:v>
                </c:pt>
                <c:pt idx="1467">
                  <c:v>5.2893799999999998E-2</c:v>
                </c:pt>
                <c:pt idx="1468">
                  <c:v>4.5569400000000003E-2</c:v>
                </c:pt>
                <c:pt idx="1469">
                  <c:v>4.5101700000000002E-2</c:v>
                </c:pt>
                <c:pt idx="1470">
                  <c:v>4.6137699999999997E-2</c:v>
                </c:pt>
                <c:pt idx="1471">
                  <c:v>4.7166E-2</c:v>
                </c:pt>
                <c:pt idx="1472">
                  <c:v>7.5987100000000002E-2</c:v>
                </c:pt>
                <c:pt idx="1473">
                  <c:v>4.2552800000000002E-2</c:v>
                </c:pt>
                <c:pt idx="1474">
                  <c:v>4.6303400000000002E-2</c:v>
                </c:pt>
                <c:pt idx="1475">
                  <c:v>4.8956100000000002E-2</c:v>
                </c:pt>
                <c:pt idx="1476">
                  <c:v>4.1195599999999999E-2</c:v>
                </c:pt>
                <c:pt idx="1477">
                  <c:v>4.3757200000000003E-2</c:v>
                </c:pt>
                <c:pt idx="1478">
                  <c:v>4.1529499999999997E-2</c:v>
                </c:pt>
                <c:pt idx="1479">
                  <c:v>5.6063399999999999E-2</c:v>
                </c:pt>
                <c:pt idx="1480">
                  <c:v>6.2159100000000002E-2</c:v>
                </c:pt>
                <c:pt idx="1481">
                  <c:v>4.7036099999999997E-2</c:v>
                </c:pt>
                <c:pt idx="1482">
                  <c:v>4.0603E-2</c:v>
                </c:pt>
                <c:pt idx="1483">
                  <c:v>4.18935E-2</c:v>
                </c:pt>
                <c:pt idx="1484">
                  <c:v>6.0012599999999999E-2</c:v>
                </c:pt>
                <c:pt idx="1485">
                  <c:v>5.5358999999999998E-2</c:v>
                </c:pt>
                <c:pt idx="1486">
                  <c:v>5.6802999999999999E-2</c:v>
                </c:pt>
                <c:pt idx="1487">
                  <c:v>5.9273199999999998E-2</c:v>
                </c:pt>
                <c:pt idx="1488">
                  <c:v>9.4439499999999996E-2</c:v>
                </c:pt>
                <c:pt idx="1489">
                  <c:v>4.5378500000000002E-2</c:v>
                </c:pt>
                <c:pt idx="1490">
                  <c:v>4.28609E-2</c:v>
                </c:pt>
                <c:pt idx="1491">
                  <c:v>4.5551899999999999E-2</c:v>
                </c:pt>
                <c:pt idx="1492">
                  <c:v>4.7988099999999999E-2</c:v>
                </c:pt>
                <c:pt idx="1493">
                  <c:v>4.6209899999999998E-2</c:v>
                </c:pt>
                <c:pt idx="1494">
                  <c:v>4.8102600000000002E-2</c:v>
                </c:pt>
                <c:pt idx="1495">
                  <c:v>4.7111100000000003E-2</c:v>
                </c:pt>
                <c:pt idx="1496">
                  <c:v>5.2434500000000002E-2</c:v>
                </c:pt>
                <c:pt idx="1497">
                  <c:v>4.8344900000000003E-2</c:v>
                </c:pt>
                <c:pt idx="1498">
                  <c:v>4.7151899999999997E-2</c:v>
                </c:pt>
                <c:pt idx="1499">
                  <c:v>4.3075099999999998E-2</c:v>
                </c:pt>
                <c:pt idx="1500">
                  <c:v>6.4295900000000003E-2</c:v>
                </c:pt>
                <c:pt idx="1501">
                  <c:v>0.1150317</c:v>
                </c:pt>
                <c:pt idx="1502">
                  <c:v>8.9583200000000002E-2</c:v>
                </c:pt>
                <c:pt idx="1503">
                  <c:v>0.1014775</c:v>
                </c:pt>
                <c:pt idx="1504">
                  <c:v>8.7870799999999999E-2</c:v>
                </c:pt>
                <c:pt idx="1505">
                  <c:v>0.1164515</c:v>
                </c:pt>
                <c:pt idx="1506">
                  <c:v>9.0200199999999994E-2</c:v>
                </c:pt>
                <c:pt idx="1507">
                  <c:v>8.7314199999999995E-2</c:v>
                </c:pt>
                <c:pt idx="1508">
                  <c:v>8.4807900000000006E-2</c:v>
                </c:pt>
                <c:pt idx="1509">
                  <c:v>9.0735399999999994E-2</c:v>
                </c:pt>
                <c:pt idx="1510">
                  <c:v>0.1189477</c:v>
                </c:pt>
                <c:pt idx="1511">
                  <c:v>8.4912699999999994E-2</c:v>
                </c:pt>
                <c:pt idx="1512">
                  <c:v>8.9075399999999999E-2</c:v>
                </c:pt>
                <c:pt idx="1513">
                  <c:v>8.8656799999999994E-2</c:v>
                </c:pt>
                <c:pt idx="1514">
                  <c:v>8.9879600000000004E-2</c:v>
                </c:pt>
                <c:pt idx="1515">
                  <c:v>9.53817E-2</c:v>
                </c:pt>
                <c:pt idx="1516">
                  <c:v>8.7855500000000003E-2</c:v>
                </c:pt>
                <c:pt idx="1517">
                  <c:v>8.2222000000000003E-2</c:v>
                </c:pt>
                <c:pt idx="1518">
                  <c:v>8.6944499999999994E-2</c:v>
                </c:pt>
                <c:pt idx="1519">
                  <c:v>8.7598700000000002E-2</c:v>
                </c:pt>
                <c:pt idx="1520">
                  <c:v>9.9762500000000004E-2</c:v>
                </c:pt>
                <c:pt idx="1521">
                  <c:v>9.8014500000000004E-2</c:v>
                </c:pt>
                <c:pt idx="1522">
                  <c:v>9.6535899999999994E-2</c:v>
                </c:pt>
                <c:pt idx="1523">
                  <c:v>0.1237103</c:v>
                </c:pt>
                <c:pt idx="1524">
                  <c:v>0.104528</c:v>
                </c:pt>
                <c:pt idx="1525">
                  <c:v>0.1094064</c:v>
                </c:pt>
                <c:pt idx="1526">
                  <c:v>0.110974</c:v>
                </c:pt>
                <c:pt idx="1527">
                  <c:v>9.3898400000000007E-2</c:v>
                </c:pt>
                <c:pt idx="1528">
                  <c:v>9.3762899999999996E-2</c:v>
                </c:pt>
                <c:pt idx="1529">
                  <c:v>7.7601900000000001E-2</c:v>
                </c:pt>
                <c:pt idx="1530">
                  <c:v>9.66944E-2</c:v>
                </c:pt>
                <c:pt idx="1531">
                  <c:v>0.1166193</c:v>
                </c:pt>
                <c:pt idx="1532">
                  <c:v>0.1159724</c:v>
                </c:pt>
                <c:pt idx="1533">
                  <c:v>0.12922790000000001</c:v>
                </c:pt>
                <c:pt idx="1534">
                  <c:v>0.1090574</c:v>
                </c:pt>
                <c:pt idx="1535">
                  <c:v>0.1030321</c:v>
                </c:pt>
                <c:pt idx="1536">
                  <c:v>0.12816820000000001</c:v>
                </c:pt>
                <c:pt idx="1537">
                  <c:v>0.1015417</c:v>
                </c:pt>
                <c:pt idx="1538">
                  <c:v>0.1075253</c:v>
                </c:pt>
                <c:pt idx="1539">
                  <c:v>0.1236458</c:v>
                </c:pt>
                <c:pt idx="1540">
                  <c:v>0.1064123</c:v>
                </c:pt>
                <c:pt idx="1541">
                  <c:v>0.13836229999999999</c:v>
                </c:pt>
                <c:pt idx="1542">
                  <c:v>0.1190604</c:v>
                </c:pt>
                <c:pt idx="1543">
                  <c:v>0.1205648</c:v>
                </c:pt>
                <c:pt idx="1544">
                  <c:v>8.9784100000000006E-2</c:v>
                </c:pt>
                <c:pt idx="1545">
                  <c:v>9.2918600000000004E-2</c:v>
                </c:pt>
                <c:pt idx="1546">
                  <c:v>8.7696499999999997E-2</c:v>
                </c:pt>
                <c:pt idx="1547">
                  <c:v>9.5572400000000002E-2</c:v>
                </c:pt>
                <c:pt idx="1548">
                  <c:v>0.1282199</c:v>
                </c:pt>
                <c:pt idx="1549">
                  <c:v>0.1566816</c:v>
                </c:pt>
                <c:pt idx="1550">
                  <c:v>9.7014900000000001E-2</c:v>
                </c:pt>
                <c:pt idx="1551">
                  <c:v>0.1035344</c:v>
                </c:pt>
                <c:pt idx="1552">
                  <c:v>8.8178199999999998E-2</c:v>
                </c:pt>
                <c:pt idx="1553">
                  <c:v>9.0515300000000007E-2</c:v>
                </c:pt>
                <c:pt idx="1554">
                  <c:v>8.45717E-2</c:v>
                </c:pt>
                <c:pt idx="1555">
                  <c:v>0.117607</c:v>
                </c:pt>
                <c:pt idx="1556">
                  <c:v>0.15348010000000001</c:v>
                </c:pt>
                <c:pt idx="1557">
                  <c:v>9.1035500000000005E-2</c:v>
                </c:pt>
                <c:pt idx="1558">
                  <c:v>0.1007637</c:v>
                </c:pt>
                <c:pt idx="1559">
                  <c:v>9.4793100000000005E-2</c:v>
                </c:pt>
                <c:pt idx="1560">
                  <c:v>0.10034999999999999</c:v>
                </c:pt>
                <c:pt idx="1561">
                  <c:v>0.11367670000000001</c:v>
                </c:pt>
                <c:pt idx="1562">
                  <c:v>9.0364100000000003E-2</c:v>
                </c:pt>
                <c:pt idx="1563">
                  <c:v>0.11353820000000001</c:v>
                </c:pt>
                <c:pt idx="1564">
                  <c:v>9.9491099999999999E-2</c:v>
                </c:pt>
                <c:pt idx="1565">
                  <c:v>0.14870030000000001</c:v>
                </c:pt>
                <c:pt idx="1566">
                  <c:v>0.13874420000000001</c:v>
                </c:pt>
                <c:pt idx="1567">
                  <c:v>0.12904189999999999</c:v>
                </c:pt>
                <c:pt idx="1568">
                  <c:v>0.1109836</c:v>
                </c:pt>
                <c:pt idx="1569">
                  <c:v>0.1063197</c:v>
                </c:pt>
                <c:pt idx="1570">
                  <c:v>9.2622499999999997E-2</c:v>
                </c:pt>
                <c:pt idx="1571">
                  <c:v>0.1166176</c:v>
                </c:pt>
                <c:pt idx="1572">
                  <c:v>0.12014710000000001</c:v>
                </c:pt>
                <c:pt idx="1573">
                  <c:v>9.8638000000000003E-2</c:v>
                </c:pt>
                <c:pt idx="1574">
                  <c:v>8.8981400000000002E-2</c:v>
                </c:pt>
                <c:pt idx="1575">
                  <c:v>9.2510200000000001E-2</c:v>
                </c:pt>
                <c:pt idx="1576">
                  <c:v>8.5050100000000003E-2</c:v>
                </c:pt>
                <c:pt idx="1577">
                  <c:v>8.95706E-2</c:v>
                </c:pt>
                <c:pt idx="1578">
                  <c:v>9.0656600000000004E-2</c:v>
                </c:pt>
                <c:pt idx="1579">
                  <c:v>0.13035550000000001</c:v>
                </c:pt>
                <c:pt idx="1580">
                  <c:v>0.16593040000000001</c:v>
                </c:pt>
                <c:pt idx="1581">
                  <c:v>9.3307000000000001E-2</c:v>
                </c:pt>
                <c:pt idx="1582">
                  <c:v>9.9734299999999998E-2</c:v>
                </c:pt>
                <c:pt idx="1583">
                  <c:v>8.5558200000000001E-2</c:v>
                </c:pt>
                <c:pt idx="1584">
                  <c:v>9.6886399999999998E-2</c:v>
                </c:pt>
                <c:pt idx="1585">
                  <c:v>9.5684199999999997E-2</c:v>
                </c:pt>
                <c:pt idx="1586">
                  <c:v>8.7151500000000007E-2</c:v>
                </c:pt>
                <c:pt idx="1587">
                  <c:v>9.0523000000000006E-2</c:v>
                </c:pt>
                <c:pt idx="1588">
                  <c:v>0.1635258</c:v>
                </c:pt>
                <c:pt idx="1589">
                  <c:v>9.7939899999999996E-2</c:v>
                </c:pt>
                <c:pt idx="1590">
                  <c:v>9.0601000000000001E-2</c:v>
                </c:pt>
                <c:pt idx="1591">
                  <c:v>8.2168500000000005E-2</c:v>
                </c:pt>
                <c:pt idx="1592">
                  <c:v>8.2861900000000002E-2</c:v>
                </c:pt>
                <c:pt idx="1593">
                  <c:v>8.5387099999999994E-2</c:v>
                </c:pt>
                <c:pt idx="1594">
                  <c:v>8.4392300000000003E-2</c:v>
                </c:pt>
                <c:pt idx="1595">
                  <c:v>7.9564899999999994E-2</c:v>
                </c:pt>
                <c:pt idx="1596">
                  <c:v>8.2607600000000003E-2</c:v>
                </c:pt>
                <c:pt idx="1597">
                  <c:v>8.7398400000000001E-2</c:v>
                </c:pt>
                <c:pt idx="1598">
                  <c:v>8.4685800000000006E-2</c:v>
                </c:pt>
                <c:pt idx="1599">
                  <c:v>8.9501800000000006E-2</c:v>
                </c:pt>
                <c:pt idx="1600">
                  <c:v>9.1508800000000001E-2</c:v>
                </c:pt>
                <c:pt idx="1601">
                  <c:v>0.1157643</c:v>
                </c:pt>
                <c:pt idx="1602">
                  <c:v>9.0373800000000004E-2</c:v>
                </c:pt>
                <c:pt idx="1603">
                  <c:v>8.0756900000000006E-2</c:v>
                </c:pt>
                <c:pt idx="1604">
                  <c:v>0.1015786</c:v>
                </c:pt>
                <c:pt idx="1605">
                  <c:v>8.5483400000000001E-2</c:v>
                </c:pt>
                <c:pt idx="1606">
                  <c:v>8.55683E-2</c:v>
                </c:pt>
                <c:pt idx="1607">
                  <c:v>9.4166600000000003E-2</c:v>
                </c:pt>
                <c:pt idx="1608">
                  <c:v>9.5906199999999997E-2</c:v>
                </c:pt>
                <c:pt idx="1609">
                  <c:v>8.7094000000000005E-2</c:v>
                </c:pt>
                <c:pt idx="1610">
                  <c:v>9.0552499999999994E-2</c:v>
                </c:pt>
                <c:pt idx="1611">
                  <c:v>9.2215400000000003E-2</c:v>
                </c:pt>
                <c:pt idx="1612">
                  <c:v>8.6958400000000005E-2</c:v>
                </c:pt>
                <c:pt idx="1613">
                  <c:v>8.7432800000000005E-2</c:v>
                </c:pt>
                <c:pt idx="1614">
                  <c:v>9.8735299999999998E-2</c:v>
                </c:pt>
                <c:pt idx="1615">
                  <c:v>9.6057600000000007E-2</c:v>
                </c:pt>
                <c:pt idx="1616">
                  <c:v>8.65287E-2</c:v>
                </c:pt>
                <c:pt idx="1617">
                  <c:v>9.5041600000000004E-2</c:v>
                </c:pt>
                <c:pt idx="1618">
                  <c:v>9.0151400000000007E-2</c:v>
                </c:pt>
                <c:pt idx="1619">
                  <c:v>9.0388999999999997E-2</c:v>
                </c:pt>
                <c:pt idx="1620">
                  <c:v>8.7447899999999995E-2</c:v>
                </c:pt>
                <c:pt idx="1621">
                  <c:v>8.2749500000000004E-2</c:v>
                </c:pt>
                <c:pt idx="1622">
                  <c:v>9.5066800000000007E-2</c:v>
                </c:pt>
                <c:pt idx="1623">
                  <c:v>0.13267870000000001</c:v>
                </c:pt>
                <c:pt idx="1624">
                  <c:v>0.110404</c:v>
                </c:pt>
                <c:pt idx="1625">
                  <c:v>9.4979800000000003E-2</c:v>
                </c:pt>
                <c:pt idx="1626">
                  <c:v>9.0996999999999995E-2</c:v>
                </c:pt>
                <c:pt idx="1627">
                  <c:v>8.8010500000000005E-2</c:v>
                </c:pt>
                <c:pt idx="1628">
                  <c:v>8.3472599999999994E-2</c:v>
                </c:pt>
                <c:pt idx="1629">
                  <c:v>0.1081577</c:v>
                </c:pt>
                <c:pt idx="1630">
                  <c:v>8.6657799999999993E-2</c:v>
                </c:pt>
                <c:pt idx="1631">
                  <c:v>0.1022377</c:v>
                </c:pt>
                <c:pt idx="1632">
                  <c:v>0.11020779999999999</c:v>
                </c:pt>
                <c:pt idx="1633">
                  <c:v>0.10292569999999999</c:v>
                </c:pt>
                <c:pt idx="1634">
                  <c:v>9.1160099999999994E-2</c:v>
                </c:pt>
                <c:pt idx="1635">
                  <c:v>9.3782299999999999E-2</c:v>
                </c:pt>
                <c:pt idx="1636">
                  <c:v>8.4771399999999997E-2</c:v>
                </c:pt>
                <c:pt idx="1637">
                  <c:v>9.53788E-2</c:v>
                </c:pt>
                <c:pt idx="1638">
                  <c:v>8.8341299999999998E-2</c:v>
                </c:pt>
                <c:pt idx="1639">
                  <c:v>9.5318799999999995E-2</c:v>
                </c:pt>
                <c:pt idx="1640">
                  <c:v>9.7999799999999998E-2</c:v>
                </c:pt>
                <c:pt idx="1641">
                  <c:v>9.9350999999999995E-2</c:v>
                </c:pt>
                <c:pt idx="1642">
                  <c:v>8.6466799999999996E-2</c:v>
                </c:pt>
                <c:pt idx="1643">
                  <c:v>9.4167600000000004E-2</c:v>
                </c:pt>
                <c:pt idx="1644">
                  <c:v>8.3453700000000006E-2</c:v>
                </c:pt>
                <c:pt idx="1645">
                  <c:v>9.5390500000000003E-2</c:v>
                </c:pt>
                <c:pt idx="1646">
                  <c:v>8.8578199999999996E-2</c:v>
                </c:pt>
                <c:pt idx="1647">
                  <c:v>8.6956699999999998E-2</c:v>
                </c:pt>
                <c:pt idx="1648">
                  <c:v>8.9802999999999994E-2</c:v>
                </c:pt>
                <c:pt idx="1649">
                  <c:v>9.1174400000000003E-2</c:v>
                </c:pt>
                <c:pt idx="1650">
                  <c:v>8.8181999999999996E-2</c:v>
                </c:pt>
                <c:pt idx="1651">
                  <c:v>7.9092599999999999E-2</c:v>
                </c:pt>
                <c:pt idx="1652">
                  <c:v>0.1034814</c:v>
                </c:pt>
                <c:pt idx="1653">
                  <c:v>8.4050100000000003E-2</c:v>
                </c:pt>
                <c:pt idx="1654">
                  <c:v>9.7521099999999999E-2</c:v>
                </c:pt>
                <c:pt idx="1655">
                  <c:v>8.30322E-2</c:v>
                </c:pt>
                <c:pt idx="1656">
                  <c:v>9.7984199999999994E-2</c:v>
                </c:pt>
                <c:pt idx="1657">
                  <c:v>8.2279599999999994E-2</c:v>
                </c:pt>
                <c:pt idx="1658">
                  <c:v>9.7099199999999997E-2</c:v>
                </c:pt>
                <c:pt idx="1659">
                  <c:v>0.11478190000000001</c:v>
                </c:pt>
                <c:pt idx="1660">
                  <c:v>8.5767899999999994E-2</c:v>
                </c:pt>
                <c:pt idx="1661">
                  <c:v>8.5207000000000005E-2</c:v>
                </c:pt>
                <c:pt idx="1662">
                  <c:v>8.9594800000000002E-2</c:v>
                </c:pt>
                <c:pt idx="1663">
                  <c:v>9.3501699999999993E-2</c:v>
                </c:pt>
                <c:pt idx="1664">
                  <c:v>9.1062299999999999E-2</c:v>
                </c:pt>
                <c:pt idx="1665">
                  <c:v>0.1112382</c:v>
                </c:pt>
                <c:pt idx="1666">
                  <c:v>9.7029400000000002E-2</c:v>
                </c:pt>
                <c:pt idx="1667">
                  <c:v>9.6026500000000001E-2</c:v>
                </c:pt>
                <c:pt idx="1668">
                  <c:v>8.58019E-2</c:v>
                </c:pt>
                <c:pt idx="1669">
                  <c:v>8.2009499999999999E-2</c:v>
                </c:pt>
                <c:pt idx="1670">
                  <c:v>9.2832700000000004E-2</c:v>
                </c:pt>
                <c:pt idx="1671">
                  <c:v>8.7887099999999996E-2</c:v>
                </c:pt>
                <c:pt idx="1672">
                  <c:v>8.7613200000000002E-2</c:v>
                </c:pt>
                <c:pt idx="1673">
                  <c:v>9.7135100000000002E-2</c:v>
                </c:pt>
                <c:pt idx="1674">
                  <c:v>0.1155957</c:v>
                </c:pt>
                <c:pt idx="1675">
                  <c:v>8.9922799999999997E-2</c:v>
                </c:pt>
                <c:pt idx="1676">
                  <c:v>8.8899400000000003E-2</c:v>
                </c:pt>
                <c:pt idx="1677">
                  <c:v>8.7484699999999999E-2</c:v>
                </c:pt>
                <c:pt idx="1678">
                  <c:v>8.4273399999999998E-2</c:v>
                </c:pt>
                <c:pt idx="1679">
                  <c:v>8.5737099999999997E-2</c:v>
                </c:pt>
                <c:pt idx="1680">
                  <c:v>8.5634399999999999E-2</c:v>
                </c:pt>
                <c:pt idx="1681">
                  <c:v>0.13968349999999999</c:v>
                </c:pt>
                <c:pt idx="1682">
                  <c:v>9.8066500000000001E-2</c:v>
                </c:pt>
                <c:pt idx="1683">
                  <c:v>0.1018956</c:v>
                </c:pt>
                <c:pt idx="1684">
                  <c:v>8.2084400000000002E-2</c:v>
                </c:pt>
                <c:pt idx="1685">
                  <c:v>0.10840279999999999</c:v>
                </c:pt>
                <c:pt idx="1686">
                  <c:v>0.16520029999999999</c:v>
                </c:pt>
                <c:pt idx="1687">
                  <c:v>0.1729687</c:v>
                </c:pt>
                <c:pt idx="1688">
                  <c:v>0.1065686</c:v>
                </c:pt>
                <c:pt idx="1689">
                  <c:v>8.0431299999999997E-2</c:v>
                </c:pt>
                <c:pt idx="1690">
                  <c:v>9.0887200000000001E-2</c:v>
                </c:pt>
                <c:pt idx="1691">
                  <c:v>8.7158899999999997E-2</c:v>
                </c:pt>
                <c:pt idx="1692">
                  <c:v>8.80581E-2</c:v>
                </c:pt>
                <c:pt idx="1693">
                  <c:v>8.4144700000000003E-2</c:v>
                </c:pt>
                <c:pt idx="1694">
                  <c:v>9.1386599999999998E-2</c:v>
                </c:pt>
                <c:pt idx="1695">
                  <c:v>8.2463800000000004E-2</c:v>
                </c:pt>
                <c:pt idx="1696">
                  <c:v>9.3475900000000001E-2</c:v>
                </c:pt>
                <c:pt idx="1697">
                  <c:v>8.5688899999999998E-2</c:v>
                </c:pt>
                <c:pt idx="1698">
                  <c:v>8.9302000000000006E-2</c:v>
                </c:pt>
                <c:pt idx="1699">
                  <c:v>0.11377619999999999</c:v>
                </c:pt>
                <c:pt idx="1700">
                  <c:v>8.7756600000000004E-2</c:v>
                </c:pt>
                <c:pt idx="1701">
                  <c:v>0.1116553</c:v>
                </c:pt>
                <c:pt idx="1702">
                  <c:v>0.1026021</c:v>
                </c:pt>
                <c:pt idx="1703">
                  <c:v>8.1490000000000007E-2</c:v>
                </c:pt>
                <c:pt idx="1704">
                  <c:v>8.7204199999999996E-2</c:v>
                </c:pt>
                <c:pt idx="1705">
                  <c:v>8.1965800000000005E-2</c:v>
                </c:pt>
                <c:pt idx="1706">
                  <c:v>9.9837599999999999E-2</c:v>
                </c:pt>
                <c:pt idx="1707">
                  <c:v>8.0718399999999996E-2</c:v>
                </c:pt>
                <c:pt idx="1708">
                  <c:v>0.1056912</c:v>
                </c:pt>
                <c:pt idx="1709">
                  <c:v>0.1032257</c:v>
                </c:pt>
                <c:pt idx="1710">
                  <c:v>8.8789699999999999E-2</c:v>
                </c:pt>
                <c:pt idx="1711">
                  <c:v>0.1020751</c:v>
                </c:pt>
                <c:pt idx="1712">
                  <c:v>8.9681700000000003E-2</c:v>
                </c:pt>
                <c:pt idx="1713">
                  <c:v>7.7549800000000002E-2</c:v>
                </c:pt>
                <c:pt idx="1714">
                  <c:v>8.7727299999999994E-2</c:v>
                </c:pt>
                <c:pt idx="1715">
                  <c:v>9.0065900000000004E-2</c:v>
                </c:pt>
                <c:pt idx="1716">
                  <c:v>8.5891700000000001E-2</c:v>
                </c:pt>
                <c:pt idx="1717">
                  <c:v>0.1054027</c:v>
                </c:pt>
                <c:pt idx="1718">
                  <c:v>9.3149200000000001E-2</c:v>
                </c:pt>
                <c:pt idx="1719">
                  <c:v>8.7254700000000004E-2</c:v>
                </c:pt>
                <c:pt idx="1720">
                  <c:v>9.60506E-2</c:v>
                </c:pt>
                <c:pt idx="1721">
                  <c:v>0.1013457</c:v>
                </c:pt>
                <c:pt idx="1722">
                  <c:v>0.14798720000000001</c:v>
                </c:pt>
                <c:pt idx="1723">
                  <c:v>9.2937500000000006E-2</c:v>
                </c:pt>
                <c:pt idx="1724">
                  <c:v>0.1012858</c:v>
                </c:pt>
                <c:pt idx="1725">
                  <c:v>8.7540800000000002E-2</c:v>
                </c:pt>
                <c:pt idx="1726">
                  <c:v>8.7379799999999994E-2</c:v>
                </c:pt>
                <c:pt idx="1727">
                  <c:v>9.2759800000000003E-2</c:v>
                </c:pt>
                <c:pt idx="1728">
                  <c:v>0.1233158</c:v>
                </c:pt>
                <c:pt idx="1729">
                  <c:v>8.9148000000000005E-2</c:v>
                </c:pt>
                <c:pt idx="1730">
                  <c:v>9.3977199999999997E-2</c:v>
                </c:pt>
                <c:pt idx="1731">
                  <c:v>9.4000500000000001E-2</c:v>
                </c:pt>
                <c:pt idx="1732">
                  <c:v>8.74114E-2</c:v>
                </c:pt>
                <c:pt idx="1733">
                  <c:v>0.1038477</c:v>
                </c:pt>
                <c:pt idx="1734">
                  <c:v>0.11507829999999999</c:v>
                </c:pt>
                <c:pt idx="1735">
                  <c:v>8.6534200000000006E-2</c:v>
                </c:pt>
                <c:pt idx="1736">
                  <c:v>9.0414900000000006E-2</c:v>
                </c:pt>
                <c:pt idx="1737">
                  <c:v>8.3846000000000004E-2</c:v>
                </c:pt>
                <c:pt idx="1738">
                  <c:v>9.2053300000000005E-2</c:v>
                </c:pt>
                <c:pt idx="1739">
                  <c:v>9.8527600000000007E-2</c:v>
                </c:pt>
                <c:pt idx="1740">
                  <c:v>8.9541200000000001E-2</c:v>
                </c:pt>
                <c:pt idx="1741">
                  <c:v>9.5212400000000003E-2</c:v>
                </c:pt>
                <c:pt idx="1742">
                  <c:v>8.7112999999999996E-2</c:v>
                </c:pt>
                <c:pt idx="1743">
                  <c:v>9.2260700000000001E-2</c:v>
                </c:pt>
                <c:pt idx="1744">
                  <c:v>8.4559400000000007E-2</c:v>
                </c:pt>
                <c:pt idx="1745">
                  <c:v>9.6200999999999995E-2</c:v>
                </c:pt>
                <c:pt idx="1746">
                  <c:v>0.11347019999999999</c:v>
                </c:pt>
                <c:pt idx="1747">
                  <c:v>0.1039833</c:v>
                </c:pt>
                <c:pt idx="1748">
                  <c:v>8.8315400000000002E-2</c:v>
                </c:pt>
                <c:pt idx="1749">
                  <c:v>8.1402000000000002E-2</c:v>
                </c:pt>
                <c:pt idx="1750">
                  <c:v>0.10282479999999999</c:v>
                </c:pt>
                <c:pt idx="1751">
                  <c:v>9.9251800000000001E-2</c:v>
                </c:pt>
                <c:pt idx="1752">
                  <c:v>9.0441199999999999E-2</c:v>
                </c:pt>
                <c:pt idx="1753">
                  <c:v>9.6696000000000004E-2</c:v>
                </c:pt>
                <c:pt idx="1754">
                  <c:v>9.9821599999999996E-2</c:v>
                </c:pt>
                <c:pt idx="1755">
                  <c:v>8.9017399999999997E-2</c:v>
                </c:pt>
                <c:pt idx="1756">
                  <c:v>8.1285800000000005E-2</c:v>
                </c:pt>
                <c:pt idx="1757">
                  <c:v>0.11373460000000001</c:v>
                </c:pt>
                <c:pt idx="1758">
                  <c:v>8.3891099999999996E-2</c:v>
                </c:pt>
                <c:pt idx="1759">
                  <c:v>0.10071620000000001</c:v>
                </c:pt>
                <c:pt idx="1760">
                  <c:v>9.0007599999999993E-2</c:v>
                </c:pt>
                <c:pt idx="1761">
                  <c:v>8.5576799999999995E-2</c:v>
                </c:pt>
                <c:pt idx="1762">
                  <c:v>8.1853800000000004E-2</c:v>
                </c:pt>
                <c:pt idx="1763">
                  <c:v>8.5175000000000001E-2</c:v>
                </c:pt>
                <c:pt idx="1764">
                  <c:v>9.2475199999999994E-2</c:v>
                </c:pt>
                <c:pt idx="1765">
                  <c:v>0.1015963</c:v>
                </c:pt>
                <c:pt idx="1766">
                  <c:v>9.9314399999999997E-2</c:v>
                </c:pt>
                <c:pt idx="1767">
                  <c:v>0.1150871</c:v>
                </c:pt>
                <c:pt idx="1768">
                  <c:v>9.0432100000000001E-2</c:v>
                </c:pt>
                <c:pt idx="1769">
                  <c:v>8.5309899999999994E-2</c:v>
                </c:pt>
                <c:pt idx="1770">
                  <c:v>9.0174699999999997E-2</c:v>
                </c:pt>
                <c:pt idx="1771">
                  <c:v>8.6427000000000004E-2</c:v>
                </c:pt>
                <c:pt idx="1772">
                  <c:v>9.2108400000000007E-2</c:v>
                </c:pt>
                <c:pt idx="1773">
                  <c:v>0.1102928</c:v>
                </c:pt>
                <c:pt idx="1774">
                  <c:v>8.8222900000000007E-2</c:v>
                </c:pt>
                <c:pt idx="1775">
                  <c:v>9.3627100000000005E-2</c:v>
                </c:pt>
                <c:pt idx="1776">
                  <c:v>9.80679E-2</c:v>
                </c:pt>
                <c:pt idx="1777">
                  <c:v>8.1819000000000003E-2</c:v>
                </c:pt>
                <c:pt idx="1778">
                  <c:v>0.11124630000000001</c:v>
                </c:pt>
                <c:pt idx="1779">
                  <c:v>9.8316100000000003E-2</c:v>
                </c:pt>
                <c:pt idx="1780">
                  <c:v>0.10332</c:v>
                </c:pt>
                <c:pt idx="1781">
                  <c:v>8.0972000000000002E-2</c:v>
                </c:pt>
                <c:pt idx="1782">
                  <c:v>9.59512E-2</c:v>
                </c:pt>
                <c:pt idx="1783">
                  <c:v>8.4623199999999996E-2</c:v>
                </c:pt>
                <c:pt idx="1784">
                  <c:v>9.1386499999999996E-2</c:v>
                </c:pt>
                <c:pt idx="1785">
                  <c:v>8.2938600000000001E-2</c:v>
                </c:pt>
                <c:pt idx="1786">
                  <c:v>8.5634399999999999E-2</c:v>
                </c:pt>
                <c:pt idx="1787">
                  <c:v>9.2171600000000006E-2</c:v>
                </c:pt>
                <c:pt idx="1788">
                  <c:v>8.7724700000000003E-2</c:v>
                </c:pt>
                <c:pt idx="1789">
                  <c:v>8.0144599999999996E-2</c:v>
                </c:pt>
                <c:pt idx="1790">
                  <c:v>9.8641599999999996E-2</c:v>
                </c:pt>
                <c:pt idx="1791">
                  <c:v>8.94543E-2</c:v>
                </c:pt>
                <c:pt idx="1792">
                  <c:v>8.5834800000000003E-2</c:v>
                </c:pt>
                <c:pt idx="1793">
                  <c:v>0.16938339999999999</c:v>
                </c:pt>
                <c:pt idx="1794">
                  <c:v>0.10730339999999999</c:v>
                </c:pt>
                <c:pt idx="1795">
                  <c:v>8.6328000000000002E-2</c:v>
                </c:pt>
                <c:pt idx="1796">
                  <c:v>8.5960499999999995E-2</c:v>
                </c:pt>
                <c:pt idx="1797">
                  <c:v>0.12252979999999999</c:v>
                </c:pt>
                <c:pt idx="1798">
                  <c:v>0.1277876</c:v>
                </c:pt>
                <c:pt idx="1799">
                  <c:v>0.1215343</c:v>
                </c:pt>
                <c:pt idx="1800">
                  <c:v>0.14819959999999999</c:v>
                </c:pt>
                <c:pt idx="1801">
                  <c:v>0.1474037</c:v>
                </c:pt>
                <c:pt idx="1802">
                  <c:v>0.14300889999999999</c:v>
                </c:pt>
                <c:pt idx="1803">
                  <c:v>0.17968200000000001</c:v>
                </c:pt>
                <c:pt idx="1804">
                  <c:v>0.1203333</c:v>
                </c:pt>
                <c:pt idx="1805">
                  <c:v>0.14986559999999999</c:v>
                </c:pt>
                <c:pt idx="1806">
                  <c:v>0.1153189</c:v>
                </c:pt>
                <c:pt idx="1807">
                  <c:v>0.10110769999999999</c:v>
                </c:pt>
                <c:pt idx="1808">
                  <c:v>0.13768430000000001</c:v>
                </c:pt>
                <c:pt idx="1809">
                  <c:v>8.3565500000000001E-2</c:v>
                </c:pt>
                <c:pt idx="1810">
                  <c:v>8.4109600000000007E-2</c:v>
                </c:pt>
                <c:pt idx="1811">
                  <c:v>8.5572099999999998E-2</c:v>
                </c:pt>
                <c:pt idx="1812">
                  <c:v>8.1592300000000006E-2</c:v>
                </c:pt>
                <c:pt idx="1813">
                  <c:v>8.8598700000000002E-2</c:v>
                </c:pt>
                <c:pt idx="1814">
                  <c:v>8.6986499999999994E-2</c:v>
                </c:pt>
                <c:pt idx="1815">
                  <c:v>0.1188874</c:v>
                </c:pt>
                <c:pt idx="1816">
                  <c:v>9.2788200000000001E-2</c:v>
                </c:pt>
                <c:pt idx="1817">
                  <c:v>8.8930499999999996E-2</c:v>
                </c:pt>
                <c:pt idx="1818">
                  <c:v>8.2398399999999997E-2</c:v>
                </c:pt>
                <c:pt idx="1819">
                  <c:v>8.5325200000000004E-2</c:v>
                </c:pt>
                <c:pt idx="1820">
                  <c:v>9.4674400000000006E-2</c:v>
                </c:pt>
                <c:pt idx="1821">
                  <c:v>8.4152000000000005E-2</c:v>
                </c:pt>
                <c:pt idx="1822">
                  <c:v>8.2833799999999999E-2</c:v>
                </c:pt>
                <c:pt idx="1823">
                  <c:v>8.5036100000000003E-2</c:v>
                </c:pt>
                <c:pt idx="1824">
                  <c:v>9.0606500000000006E-2</c:v>
                </c:pt>
                <c:pt idx="1825">
                  <c:v>8.6026400000000003E-2</c:v>
                </c:pt>
                <c:pt idx="1826">
                  <c:v>8.4452100000000002E-2</c:v>
                </c:pt>
                <c:pt idx="1827">
                  <c:v>8.8891200000000004E-2</c:v>
                </c:pt>
                <c:pt idx="1828">
                  <c:v>8.9220300000000002E-2</c:v>
                </c:pt>
                <c:pt idx="1829">
                  <c:v>8.7792099999999998E-2</c:v>
                </c:pt>
                <c:pt idx="1830">
                  <c:v>9.0612499999999999E-2</c:v>
                </c:pt>
                <c:pt idx="1831">
                  <c:v>8.1614000000000006E-2</c:v>
                </c:pt>
                <c:pt idx="1832">
                  <c:v>0.11295520000000001</c:v>
                </c:pt>
                <c:pt idx="1833">
                  <c:v>0.10434010000000001</c:v>
                </c:pt>
                <c:pt idx="1834">
                  <c:v>9.7372700000000006E-2</c:v>
                </c:pt>
                <c:pt idx="1835">
                  <c:v>8.8289800000000002E-2</c:v>
                </c:pt>
                <c:pt idx="1836">
                  <c:v>9.6688099999999999E-2</c:v>
                </c:pt>
                <c:pt idx="1837">
                  <c:v>0.1096106</c:v>
                </c:pt>
                <c:pt idx="1838">
                  <c:v>8.4575700000000004E-2</c:v>
                </c:pt>
                <c:pt idx="1839">
                  <c:v>8.3910999999999999E-2</c:v>
                </c:pt>
                <c:pt idx="1840">
                  <c:v>8.6730299999999996E-2</c:v>
                </c:pt>
                <c:pt idx="1841">
                  <c:v>8.2035999999999998E-2</c:v>
                </c:pt>
                <c:pt idx="1842">
                  <c:v>0.11665830000000001</c:v>
                </c:pt>
                <c:pt idx="1843">
                  <c:v>7.9827099999999998E-2</c:v>
                </c:pt>
                <c:pt idx="1844">
                  <c:v>8.3860199999999996E-2</c:v>
                </c:pt>
                <c:pt idx="1845">
                  <c:v>9.4333299999999995E-2</c:v>
                </c:pt>
                <c:pt idx="1846">
                  <c:v>7.91819E-2</c:v>
                </c:pt>
                <c:pt idx="1847">
                  <c:v>8.1373699999999993E-2</c:v>
                </c:pt>
                <c:pt idx="1848">
                  <c:v>9.71167E-2</c:v>
                </c:pt>
                <c:pt idx="1849">
                  <c:v>8.2227499999999995E-2</c:v>
                </c:pt>
                <c:pt idx="1850">
                  <c:v>9.0235399999999993E-2</c:v>
                </c:pt>
                <c:pt idx="1851">
                  <c:v>8.0154699999999995E-2</c:v>
                </c:pt>
                <c:pt idx="1852">
                  <c:v>8.4797700000000004E-2</c:v>
                </c:pt>
                <c:pt idx="1853">
                  <c:v>9.3013299999999993E-2</c:v>
                </c:pt>
                <c:pt idx="1854">
                  <c:v>9.7225699999999998E-2</c:v>
                </c:pt>
                <c:pt idx="1855">
                  <c:v>8.2902699999999996E-2</c:v>
                </c:pt>
                <c:pt idx="1856">
                  <c:v>9.4593300000000005E-2</c:v>
                </c:pt>
                <c:pt idx="1857">
                  <c:v>0.1120435</c:v>
                </c:pt>
                <c:pt idx="1858">
                  <c:v>8.3869399999999997E-2</c:v>
                </c:pt>
                <c:pt idx="1859">
                  <c:v>8.2882999999999998E-2</c:v>
                </c:pt>
                <c:pt idx="1860">
                  <c:v>9.3036999999999995E-2</c:v>
                </c:pt>
                <c:pt idx="1861">
                  <c:v>0.1001852</c:v>
                </c:pt>
                <c:pt idx="1862">
                  <c:v>0.1206122</c:v>
                </c:pt>
                <c:pt idx="1863">
                  <c:v>8.0649499999999999E-2</c:v>
                </c:pt>
                <c:pt idx="1864">
                  <c:v>9.6951700000000002E-2</c:v>
                </c:pt>
                <c:pt idx="1865">
                  <c:v>8.5952299999999995E-2</c:v>
                </c:pt>
                <c:pt idx="1866">
                  <c:v>8.5093600000000005E-2</c:v>
                </c:pt>
                <c:pt idx="1867">
                  <c:v>7.7698400000000001E-2</c:v>
                </c:pt>
                <c:pt idx="1868">
                  <c:v>9.8785300000000006E-2</c:v>
                </c:pt>
                <c:pt idx="1869">
                  <c:v>8.702E-2</c:v>
                </c:pt>
                <c:pt idx="1870">
                  <c:v>9.1606599999999996E-2</c:v>
                </c:pt>
                <c:pt idx="1871">
                  <c:v>8.2882499999999998E-2</c:v>
                </c:pt>
                <c:pt idx="1872">
                  <c:v>9.3843599999999999E-2</c:v>
                </c:pt>
                <c:pt idx="1873">
                  <c:v>8.34921E-2</c:v>
                </c:pt>
                <c:pt idx="1874">
                  <c:v>9.5985399999999998E-2</c:v>
                </c:pt>
                <c:pt idx="1875">
                  <c:v>0.10030940000000001</c:v>
                </c:pt>
                <c:pt idx="1876">
                  <c:v>0.11092589999999999</c:v>
                </c:pt>
                <c:pt idx="1877">
                  <c:v>0.1150098</c:v>
                </c:pt>
                <c:pt idx="1878">
                  <c:v>0.1000965</c:v>
                </c:pt>
                <c:pt idx="1879">
                  <c:v>9.5353400000000005E-2</c:v>
                </c:pt>
                <c:pt idx="1880">
                  <c:v>0.12677060000000001</c:v>
                </c:pt>
                <c:pt idx="1881">
                  <c:v>0.13966339999999999</c:v>
                </c:pt>
                <c:pt idx="1882">
                  <c:v>0.116329</c:v>
                </c:pt>
                <c:pt idx="1883">
                  <c:v>0.10689170000000001</c:v>
                </c:pt>
                <c:pt idx="1884">
                  <c:v>0.1028604</c:v>
                </c:pt>
                <c:pt idx="1885">
                  <c:v>0.1003023</c:v>
                </c:pt>
                <c:pt idx="1886">
                  <c:v>0.114306</c:v>
                </c:pt>
                <c:pt idx="1887">
                  <c:v>9.1985200000000003E-2</c:v>
                </c:pt>
                <c:pt idx="1888">
                  <c:v>0.10356460000000001</c:v>
                </c:pt>
                <c:pt idx="1889">
                  <c:v>9.1249300000000005E-2</c:v>
                </c:pt>
                <c:pt idx="1890">
                  <c:v>8.6620100000000005E-2</c:v>
                </c:pt>
                <c:pt idx="1891">
                  <c:v>8.51494E-2</c:v>
                </c:pt>
                <c:pt idx="1892">
                  <c:v>0.1001031</c:v>
                </c:pt>
                <c:pt idx="1893">
                  <c:v>9.9910600000000002E-2</c:v>
                </c:pt>
                <c:pt idx="1894">
                  <c:v>9.9685399999999993E-2</c:v>
                </c:pt>
                <c:pt idx="1895">
                  <c:v>8.9507000000000003E-2</c:v>
                </c:pt>
                <c:pt idx="1896">
                  <c:v>0.11543680000000001</c:v>
                </c:pt>
                <c:pt idx="1897">
                  <c:v>8.8794899999999996E-2</c:v>
                </c:pt>
                <c:pt idx="1898">
                  <c:v>9.1306399999999996E-2</c:v>
                </c:pt>
                <c:pt idx="1899">
                  <c:v>8.2627699999999998E-2</c:v>
                </c:pt>
                <c:pt idx="1900">
                  <c:v>0.12759570000000001</c:v>
                </c:pt>
                <c:pt idx="1901">
                  <c:v>9.5474500000000004E-2</c:v>
                </c:pt>
                <c:pt idx="1902">
                  <c:v>0.1042632</c:v>
                </c:pt>
                <c:pt idx="1903">
                  <c:v>9.3248700000000004E-2</c:v>
                </c:pt>
                <c:pt idx="1904">
                  <c:v>7.8757499999999994E-2</c:v>
                </c:pt>
                <c:pt idx="1905">
                  <c:v>9.5626299999999997E-2</c:v>
                </c:pt>
                <c:pt idx="1906">
                  <c:v>9.8715899999999995E-2</c:v>
                </c:pt>
                <c:pt idx="1907">
                  <c:v>0.1058084</c:v>
                </c:pt>
                <c:pt idx="1908">
                  <c:v>8.8192900000000005E-2</c:v>
                </c:pt>
                <c:pt idx="1909">
                  <c:v>0.1139951</c:v>
                </c:pt>
                <c:pt idx="1910">
                  <c:v>0.1156189</c:v>
                </c:pt>
                <c:pt idx="1911">
                  <c:v>9.3387399999999995E-2</c:v>
                </c:pt>
                <c:pt idx="1912">
                  <c:v>0.10110570000000001</c:v>
                </c:pt>
                <c:pt idx="1913">
                  <c:v>0.11781030000000001</c:v>
                </c:pt>
                <c:pt idx="1914">
                  <c:v>9.9781300000000003E-2</c:v>
                </c:pt>
                <c:pt idx="1915">
                  <c:v>0.1016555</c:v>
                </c:pt>
                <c:pt idx="1916">
                  <c:v>0.16710369999999999</c:v>
                </c:pt>
                <c:pt idx="1917">
                  <c:v>0.1614275</c:v>
                </c:pt>
                <c:pt idx="1918">
                  <c:v>0.1066323</c:v>
                </c:pt>
                <c:pt idx="1919">
                  <c:v>9.42553E-2</c:v>
                </c:pt>
                <c:pt idx="1920">
                  <c:v>8.9759000000000005E-2</c:v>
                </c:pt>
                <c:pt idx="1921">
                  <c:v>9.2015E-2</c:v>
                </c:pt>
                <c:pt idx="1922">
                  <c:v>9.2350299999999996E-2</c:v>
                </c:pt>
                <c:pt idx="1923">
                  <c:v>9.6118400000000007E-2</c:v>
                </c:pt>
                <c:pt idx="1924">
                  <c:v>0.14155499999999999</c:v>
                </c:pt>
                <c:pt idx="1925">
                  <c:v>8.7863499999999997E-2</c:v>
                </c:pt>
                <c:pt idx="1926">
                  <c:v>9.8199700000000001E-2</c:v>
                </c:pt>
                <c:pt idx="1927">
                  <c:v>9.0714400000000001E-2</c:v>
                </c:pt>
                <c:pt idx="1928">
                  <c:v>0.1028739</c:v>
                </c:pt>
                <c:pt idx="1929">
                  <c:v>0.1022597</c:v>
                </c:pt>
                <c:pt idx="1930">
                  <c:v>8.3951200000000004E-2</c:v>
                </c:pt>
                <c:pt idx="1931">
                  <c:v>0.1783595</c:v>
                </c:pt>
                <c:pt idx="1932">
                  <c:v>9.3057600000000004E-2</c:v>
                </c:pt>
                <c:pt idx="1933">
                  <c:v>0.107964</c:v>
                </c:pt>
                <c:pt idx="1934">
                  <c:v>0.1276032</c:v>
                </c:pt>
                <c:pt idx="1935">
                  <c:v>9.71471E-2</c:v>
                </c:pt>
                <c:pt idx="1936">
                  <c:v>8.6353600000000003E-2</c:v>
                </c:pt>
                <c:pt idx="1937">
                  <c:v>0.1094036</c:v>
                </c:pt>
                <c:pt idx="1938">
                  <c:v>9.3221700000000005E-2</c:v>
                </c:pt>
                <c:pt idx="1939">
                  <c:v>0.12690770000000001</c:v>
                </c:pt>
                <c:pt idx="1940">
                  <c:v>9.4088000000000005E-2</c:v>
                </c:pt>
                <c:pt idx="1941">
                  <c:v>0.11842030000000001</c:v>
                </c:pt>
                <c:pt idx="1942">
                  <c:v>0.1336138</c:v>
                </c:pt>
                <c:pt idx="1943">
                  <c:v>9.3329499999999996E-2</c:v>
                </c:pt>
                <c:pt idx="1944">
                  <c:v>9.7040399999999999E-2</c:v>
                </c:pt>
                <c:pt idx="1945">
                  <c:v>0.1026329</c:v>
                </c:pt>
                <c:pt idx="1946">
                  <c:v>8.8991500000000001E-2</c:v>
                </c:pt>
                <c:pt idx="1947">
                  <c:v>9.1622200000000001E-2</c:v>
                </c:pt>
                <c:pt idx="1948">
                  <c:v>8.7057899999999994E-2</c:v>
                </c:pt>
                <c:pt idx="1949">
                  <c:v>0.1013452</c:v>
                </c:pt>
                <c:pt idx="1950">
                  <c:v>9.7802399999999998E-2</c:v>
                </c:pt>
                <c:pt idx="1951">
                  <c:v>9.5215300000000003E-2</c:v>
                </c:pt>
                <c:pt idx="1952">
                  <c:v>0.1251507</c:v>
                </c:pt>
                <c:pt idx="1953">
                  <c:v>9.0798000000000004E-2</c:v>
                </c:pt>
                <c:pt idx="1954">
                  <c:v>9.3355300000000002E-2</c:v>
                </c:pt>
                <c:pt idx="1955">
                  <c:v>0.12775529999999999</c:v>
                </c:pt>
                <c:pt idx="1956">
                  <c:v>0.1103378</c:v>
                </c:pt>
                <c:pt idx="1957">
                  <c:v>9.7802899999999998E-2</c:v>
                </c:pt>
                <c:pt idx="1958">
                  <c:v>0.103814</c:v>
                </c:pt>
                <c:pt idx="1959">
                  <c:v>0.1257134</c:v>
                </c:pt>
                <c:pt idx="1960">
                  <c:v>0.1085078</c:v>
                </c:pt>
                <c:pt idx="1961">
                  <c:v>0.1086063</c:v>
                </c:pt>
                <c:pt idx="1962">
                  <c:v>0.102451</c:v>
                </c:pt>
                <c:pt idx="1963">
                  <c:v>0.1068576</c:v>
                </c:pt>
                <c:pt idx="1964">
                  <c:v>8.9433700000000005E-2</c:v>
                </c:pt>
                <c:pt idx="1965">
                  <c:v>0.13698489999999999</c:v>
                </c:pt>
                <c:pt idx="1966">
                  <c:v>0.19452729999999999</c:v>
                </c:pt>
                <c:pt idx="1967">
                  <c:v>0.1024047</c:v>
                </c:pt>
                <c:pt idx="1968">
                  <c:v>0.1037588</c:v>
                </c:pt>
                <c:pt idx="1969">
                  <c:v>0.1066669</c:v>
                </c:pt>
                <c:pt idx="1970">
                  <c:v>8.7496099999999993E-2</c:v>
                </c:pt>
                <c:pt idx="1971">
                  <c:v>9.6444500000000002E-2</c:v>
                </c:pt>
                <c:pt idx="1972">
                  <c:v>0.1011643</c:v>
                </c:pt>
                <c:pt idx="1973">
                  <c:v>9.6135300000000007E-2</c:v>
                </c:pt>
                <c:pt idx="1974">
                  <c:v>9.8760000000000001E-2</c:v>
                </c:pt>
                <c:pt idx="1975">
                  <c:v>0.1037047</c:v>
                </c:pt>
                <c:pt idx="1976">
                  <c:v>8.9889899999999995E-2</c:v>
                </c:pt>
                <c:pt idx="1977">
                  <c:v>9.0635900000000005E-2</c:v>
                </c:pt>
                <c:pt idx="1978">
                  <c:v>0.13847690000000001</c:v>
                </c:pt>
                <c:pt idx="1979">
                  <c:v>0.11827260000000001</c:v>
                </c:pt>
                <c:pt idx="1980">
                  <c:v>9.3626100000000004E-2</c:v>
                </c:pt>
                <c:pt idx="1981">
                  <c:v>0.11950429999999999</c:v>
                </c:pt>
                <c:pt idx="1982">
                  <c:v>0.14308899999999999</c:v>
                </c:pt>
                <c:pt idx="1983">
                  <c:v>9.25034E-2</c:v>
                </c:pt>
                <c:pt idx="1984">
                  <c:v>0.1097878</c:v>
                </c:pt>
                <c:pt idx="1985">
                  <c:v>0.1390499</c:v>
                </c:pt>
                <c:pt idx="1986">
                  <c:v>9.6064899999999995E-2</c:v>
                </c:pt>
                <c:pt idx="1987">
                  <c:v>0.12322370000000001</c:v>
                </c:pt>
                <c:pt idx="1988">
                  <c:v>9.6763199999999994E-2</c:v>
                </c:pt>
                <c:pt idx="1989">
                  <c:v>0.1199224</c:v>
                </c:pt>
                <c:pt idx="1990">
                  <c:v>9.9862400000000004E-2</c:v>
                </c:pt>
                <c:pt idx="1991">
                  <c:v>9.1037300000000002E-2</c:v>
                </c:pt>
                <c:pt idx="1992">
                  <c:v>8.8935200000000006E-2</c:v>
                </c:pt>
                <c:pt idx="1993">
                  <c:v>0.11135920000000001</c:v>
                </c:pt>
                <c:pt idx="1994">
                  <c:v>0.1093729</c:v>
                </c:pt>
                <c:pt idx="1995">
                  <c:v>9.4643199999999997E-2</c:v>
                </c:pt>
                <c:pt idx="1996">
                  <c:v>8.9782600000000004E-2</c:v>
                </c:pt>
                <c:pt idx="1997">
                  <c:v>0.1090353</c:v>
                </c:pt>
                <c:pt idx="1998">
                  <c:v>0.1320249</c:v>
                </c:pt>
                <c:pt idx="1999">
                  <c:v>0.103473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3A-4486-BA9E-4F72AEE92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5104895"/>
        <c:axId val="1525117855"/>
      </c:lineChart>
      <c:catAx>
        <c:axId val="15251048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25117855"/>
        <c:crosses val="autoZero"/>
        <c:auto val="1"/>
        <c:lblAlgn val="ctr"/>
        <c:lblOffset val="100"/>
        <c:noMultiLvlLbl val="0"/>
      </c:catAx>
      <c:valAx>
        <c:axId val="152511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25104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E9-4767-9739-90D7B67E7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831504"/>
        <c:axId val="1487831984"/>
      </c:lineChart>
      <c:catAx>
        <c:axId val="14878315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31984"/>
        <c:crosses val="autoZero"/>
        <c:auto val="1"/>
        <c:lblAlgn val="ctr"/>
        <c:lblOffset val="100"/>
        <c:noMultiLvlLbl val="0"/>
      </c:catAx>
      <c:valAx>
        <c:axId val="148783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3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Times'!$F$1003:$F$2001</c:f>
              <c:numCache>
                <c:formatCode>General</c:formatCode>
                <c:ptCount val="999"/>
                <c:pt idx="0">
                  <c:v>3.7586999999999998E-3</c:v>
                </c:pt>
                <c:pt idx="1">
                  <c:v>1.2227E-3</c:v>
                </c:pt>
                <c:pt idx="2">
                  <c:v>1.6014E-3</c:v>
                </c:pt>
                <c:pt idx="3">
                  <c:v>1.4783000000000001E-3</c:v>
                </c:pt>
                <c:pt idx="4">
                  <c:v>1.0007E-3</c:v>
                </c:pt>
                <c:pt idx="5">
                  <c:v>1.1892000000000001E-3</c:v>
                </c:pt>
                <c:pt idx="6">
                  <c:v>1.5326999999999999E-3</c:v>
                </c:pt>
                <c:pt idx="7">
                  <c:v>2.7937999999999999E-3</c:v>
                </c:pt>
                <c:pt idx="8">
                  <c:v>1.1544000000000001E-3</c:v>
                </c:pt>
                <c:pt idx="9">
                  <c:v>1.8477000000000001E-3</c:v>
                </c:pt>
                <c:pt idx="10">
                  <c:v>3.1606999999999998E-3</c:v>
                </c:pt>
                <c:pt idx="11">
                  <c:v>2.2645999999999999E-3</c:v>
                </c:pt>
                <c:pt idx="12">
                  <c:v>1.0677E-3</c:v>
                </c:pt>
                <c:pt idx="13">
                  <c:v>1.3519000000000001E-3</c:v>
                </c:pt>
                <c:pt idx="14">
                  <c:v>1.5104000000000001E-3</c:v>
                </c:pt>
                <c:pt idx="15">
                  <c:v>3.0389000000000002E-3</c:v>
                </c:pt>
                <c:pt idx="16">
                  <c:v>1.0656000000000001E-3</c:v>
                </c:pt>
                <c:pt idx="17">
                  <c:v>1.4610999999999999E-3</c:v>
                </c:pt>
                <c:pt idx="18">
                  <c:v>1.0847000000000001E-3</c:v>
                </c:pt>
                <c:pt idx="19">
                  <c:v>1.5475E-3</c:v>
                </c:pt>
                <c:pt idx="20">
                  <c:v>1.3382999999999999E-3</c:v>
                </c:pt>
                <c:pt idx="21">
                  <c:v>1.3133999999999999E-3</c:v>
                </c:pt>
                <c:pt idx="22">
                  <c:v>1.9989999999999999E-3</c:v>
                </c:pt>
                <c:pt idx="23">
                  <c:v>1.42025E-2</c:v>
                </c:pt>
                <c:pt idx="24">
                  <c:v>1.4716E-3</c:v>
                </c:pt>
                <c:pt idx="25">
                  <c:v>1.5639E-3</c:v>
                </c:pt>
                <c:pt idx="26">
                  <c:v>1.5651E-3</c:v>
                </c:pt>
                <c:pt idx="27">
                  <c:v>1.6322000000000001E-3</c:v>
                </c:pt>
                <c:pt idx="28">
                  <c:v>9.7759999999999991E-4</c:v>
                </c:pt>
                <c:pt idx="29">
                  <c:v>1.7021E-3</c:v>
                </c:pt>
                <c:pt idx="30">
                  <c:v>2.0872999999999998E-3</c:v>
                </c:pt>
                <c:pt idx="31">
                  <c:v>1.0762E-3</c:v>
                </c:pt>
                <c:pt idx="32">
                  <c:v>2.0132000000000001E-3</c:v>
                </c:pt>
                <c:pt idx="33">
                  <c:v>1.1134000000000001E-3</c:v>
                </c:pt>
                <c:pt idx="34">
                  <c:v>1.1322000000000001E-3</c:v>
                </c:pt>
                <c:pt idx="35">
                  <c:v>2.7810000000000001E-3</c:v>
                </c:pt>
                <c:pt idx="36">
                  <c:v>1.1058000000000001E-3</c:v>
                </c:pt>
                <c:pt idx="37">
                  <c:v>1.0698000000000001E-3</c:v>
                </c:pt>
                <c:pt idx="38">
                  <c:v>1.2715000000000001E-3</c:v>
                </c:pt>
                <c:pt idx="39">
                  <c:v>2.1928999999999998E-3</c:v>
                </c:pt>
                <c:pt idx="40">
                  <c:v>1.0801000000000001E-3</c:v>
                </c:pt>
                <c:pt idx="41">
                  <c:v>1.2099000000000001E-3</c:v>
                </c:pt>
                <c:pt idx="42">
                  <c:v>1.1072E-3</c:v>
                </c:pt>
                <c:pt idx="43">
                  <c:v>1.1127000000000001E-3</c:v>
                </c:pt>
                <c:pt idx="44">
                  <c:v>3.1213999999999999E-3</c:v>
                </c:pt>
                <c:pt idx="45">
                  <c:v>1.3035E-3</c:v>
                </c:pt>
                <c:pt idx="46">
                  <c:v>1.5253E-3</c:v>
                </c:pt>
                <c:pt idx="47">
                  <c:v>1.1299999999999999E-3</c:v>
                </c:pt>
                <c:pt idx="48">
                  <c:v>1.4385999999999999E-3</c:v>
                </c:pt>
                <c:pt idx="49">
                  <c:v>1.0767000000000001E-3</c:v>
                </c:pt>
                <c:pt idx="50">
                  <c:v>1.0444E-3</c:v>
                </c:pt>
                <c:pt idx="51">
                  <c:v>1.6913E-3</c:v>
                </c:pt>
                <c:pt idx="52">
                  <c:v>1.7440999999999999E-3</c:v>
                </c:pt>
                <c:pt idx="53">
                  <c:v>2.9554E-3</c:v>
                </c:pt>
                <c:pt idx="54">
                  <c:v>1.1088999999999999E-3</c:v>
                </c:pt>
                <c:pt idx="55">
                  <c:v>1.0985999999999999E-3</c:v>
                </c:pt>
                <c:pt idx="56">
                  <c:v>1.5820999999999999E-3</c:v>
                </c:pt>
                <c:pt idx="57">
                  <c:v>1.3894000000000001E-3</c:v>
                </c:pt>
                <c:pt idx="58">
                  <c:v>1.3140000000000001E-3</c:v>
                </c:pt>
                <c:pt idx="59">
                  <c:v>1.5797000000000001E-3</c:v>
                </c:pt>
                <c:pt idx="60">
                  <c:v>2.1042999999999999E-3</c:v>
                </c:pt>
                <c:pt idx="61">
                  <c:v>2.9803999999999998E-3</c:v>
                </c:pt>
                <c:pt idx="62">
                  <c:v>1.6821E-3</c:v>
                </c:pt>
                <c:pt idx="63">
                  <c:v>1.0660999999999999E-3</c:v>
                </c:pt>
                <c:pt idx="64">
                  <c:v>1.4988E-3</c:v>
                </c:pt>
                <c:pt idx="65">
                  <c:v>2.0796E-3</c:v>
                </c:pt>
                <c:pt idx="66">
                  <c:v>1.0984E-3</c:v>
                </c:pt>
                <c:pt idx="67">
                  <c:v>1.0317E-3</c:v>
                </c:pt>
                <c:pt idx="68">
                  <c:v>1.6071E-3</c:v>
                </c:pt>
                <c:pt idx="69">
                  <c:v>1.1360000000000001E-3</c:v>
                </c:pt>
                <c:pt idx="70">
                  <c:v>1.0583000000000001E-3</c:v>
                </c:pt>
                <c:pt idx="71">
                  <c:v>1.1058000000000001E-3</c:v>
                </c:pt>
                <c:pt idx="72">
                  <c:v>1.0241E-3</c:v>
                </c:pt>
                <c:pt idx="73">
                  <c:v>1.1957000000000001E-3</c:v>
                </c:pt>
                <c:pt idx="74">
                  <c:v>1.6521000000000001E-3</c:v>
                </c:pt>
                <c:pt idx="75">
                  <c:v>1.1293E-3</c:v>
                </c:pt>
                <c:pt idx="76">
                  <c:v>1.1676E-3</c:v>
                </c:pt>
                <c:pt idx="77">
                  <c:v>1.2212E-3</c:v>
                </c:pt>
                <c:pt idx="78">
                  <c:v>1.6949999999999999E-3</c:v>
                </c:pt>
                <c:pt idx="79">
                  <c:v>1.0908999999999999E-3</c:v>
                </c:pt>
                <c:pt idx="80">
                  <c:v>3.2778999999999998E-3</c:v>
                </c:pt>
                <c:pt idx="81">
                  <c:v>2.1205E-3</c:v>
                </c:pt>
                <c:pt idx="82">
                  <c:v>2.0866999999999999E-3</c:v>
                </c:pt>
                <c:pt idx="83">
                  <c:v>1.7599E-3</c:v>
                </c:pt>
                <c:pt idx="84">
                  <c:v>1.1248E-3</c:v>
                </c:pt>
                <c:pt idx="85">
                  <c:v>1.867E-3</c:v>
                </c:pt>
                <c:pt idx="86">
                  <c:v>1.1646E-3</c:v>
                </c:pt>
                <c:pt idx="87">
                  <c:v>1.1226000000000001E-3</c:v>
                </c:pt>
                <c:pt idx="88">
                  <c:v>1.2473E-3</c:v>
                </c:pt>
                <c:pt idx="89">
                  <c:v>1.0715E-3</c:v>
                </c:pt>
                <c:pt idx="90">
                  <c:v>1.1136E-3</c:v>
                </c:pt>
                <c:pt idx="91">
                  <c:v>1.0510500000000001E-2</c:v>
                </c:pt>
                <c:pt idx="92">
                  <c:v>1.0074000000000001E-3</c:v>
                </c:pt>
                <c:pt idx="93">
                  <c:v>1.1501E-3</c:v>
                </c:pt>
                <c:pt idx="94">
                  <c:v>1.1413E-3</c:v>
                </c:pt>
                <c:pt idx="95">
                  <c:v>1.5922E-3</c:v>
                </c:pt>
                <c:pt idx="96">
                  <c:v>2.0089000000000001E-3</c:v>
                </c:pt>
                <c:pt idx="97">
                  <c:v>1.1915000000000001E-3</c:v>
                </c:pt>
                <c:pt idx="98">
                  <c:v>1.0364E-3</c:v>
                </c:pt>
                <c:pt idx="99">
                  <c:v>1.1463000000000001E-3</c:v>
                </c:pt>
                <c:pt idx="100">
                  <c:v>2.6714E-3</c:v>
                </c:pt>
                <c:pt idx="101">
                  <c:v>1.7491E-3</c:v>
                </c:pt>
                <c:pt idx="102">
                  <c:v>1.2107000000000001E-3</c:v>
                </c:pt>
                <c:pt idx="103">
                  <c:v>1.2153999999999999E-3</c:v>
                </c:pt>
                <c:pt idx="104">
                  <c:v>1.9956000000000002E-3</c:v>
                </c:pt>
                <c:pt idx="105">
                  <c:v>1.9433E-3</c:v>
                </c:pt>
                <c:pt idx="106">
                  <c:v>1.6314999999999999E-3</c:v>
                </c:pt>
                <c:pt idx="107">
                  <c:v>1.0751000000000001E-3</c:v>
                </c:pt>
                <c:pt idx="108">
                  <c:v>1.8766E-3</c:v>
                </c:pt>
                <c:pt idx="109">
                  <c:v>1.5933E-3</c:v>
                </c:pt>
                <c:pt idx="110">
                  <c:v>2.3503999999999999E-3</c:v>
                </c:pt>
                <c:pt idx="111">
                  <c:v>1.9854E-3</c:v>
                </c:pt>
                <c:pt idx="112">
                  <c:v>1.8198000000000001E-3</c:v>
                </c:pt>
                <c:pt idx="113">
                  <c:v>1.1130000000000001E-3</c:v>
                </c:pt>
                <c:pt idx="114">
                  <c:v>1.9474E-3</c:v>
                </c:pt>
                <c:pt idx="115">
                  <c:v>2.1676999999999998E-3</c:v>
                </c:pt>
                <c:pt idx="116">
                  <c:v>1.5969000000000001E-3</c:v>
                </c:pt>
                <c:pt idx="117">
                  <c:v>1.4599000000000001E-3</c:v>
                </c:pt>
                <c:pt idx="118">
                  <c:v>2.0750999999999999E-3</c:v>
                </c:pt>
                <c:pt idx="119">
                  <c:v>1.0254000000000001E-3</c:v>
                </c:pt>
                <c:pt idx="120">
                  <c:v>1.7316E-3</c:v>
                </c:pt>
                <c:pt idx="121">
                  <c:v>1.3374000000000001E-3</c:v>
                </c:pt>
                <c:pt idx="122">
                  <c:v>1.4101000000000001E-3</c:v>
                </c:pt>
                <c:pt idx="123">
                  <c:v>1.1042000000000001E-3</c:v>
                </c:pt>
                <c:pt idx="124">
                  <c:v>1.8466999999999999E-3</c:v>
                </c:pt>
                <c:pt idx="125">
                  <c:v>2.2880000000000001E-3</c:v>
                </c:pt>
                <c:pt idx="126">
                  <c:v>1.2279999999999999E-3</c:v>
                </c:pt>
                <c:pt idx="127">
                  <c:v>1.6333999999999999E-3</c:v>
                </c:pt>
                <c:pt idx="128">
                  <c:v>1.1425000000000001E-3</c:v>
                </c:pt>
                <c:pt idx="129">
                  <c:v>1.8041999999999999E-3</c:v>
                </c:pt>
                <c:pt idx="130">
                  <c:v>1.018E-3</c:v>
                </c:pt>
                <c:pt idx="131">
                  <c:v>1.1337000000000001E-3</c:v>
                </c:pt>
                <c:pt idx="132">
                  <c:v>1.6260000000000001E-3</c:v>
                </c:pt>
                <c:pt idx="133">
                  <c:v>1.2301E-3</c:v>
                </c:pt>
                <c:pt idx="134">
                  <c:v>1.5456999999999999E-3</c:v>
                </c:pt>
                <c:pt idx="135">
                  <c:v>1.565E-3</c:v>
                </c:pt>
                <c:pt idx="136">
                  <c:v>1.1172000000000001E-3</c:v>
                </c:pt>
                <c:pt idx="137">
                  <c:v>1.2750000000000001E-3</c:v>
                </c:pt>
                <c:pt idx="138">
                  <c:v>1.2244000000000001E-3</c:v>
                </c:pt>
                <c:pt idx="139">
                  <c:v>1.114E-3</c:v>
                </c:pt>
                <c:pt idx="140">
                  <c:v>1.2482999999999999E-3</c:v>
                </c:pt>
                <c:pt idx="141">
                  <c:v>1.1762999999999999E-3</c:v>
                </c:pt>
                <c:pt idx="142">
                  <c:v>1.5647E-3</c:v>
                </c:pt>
                <c:pt idx="143">
                  <c:v>1.4027E-3</c:v>
                </c:pt>
                <c:pt idx="144">
                  <c:v>1.3313999999999999E-3</c:v>
                </c:pt>
                <c:pt idx="145">
                  <c:v>1.0786999999999999E-3</c:v>
                </c:pt>
                <c:pt idx="146">
                  <c:v>2.9952999999999998E-3</c:v>
                </c:pt>
                <c:pt idx="147">
                  <c:v>1.2558000000000001E-3</c:v>
                </c:pt>
                <c:pt idx="148">
                  <c:v>9.9719999999999995E-4</c:v>
                </c:pt>
                <c:pt idx="149">
                  <c:v>1.4031E-3</c:v>
                </c:pt>
                <c:pt idx="150">
                  <c:v>1.2129E-3</c:v>
                </c:pt>
                <c:pt idx="151">
                  <c:v>1.0989000000000001E-3</c:v>
                </c:pt>
                <c:pt idx="152">
                  <c:v>1.1819000000000001E-3</c:v>
                </c:pt>
                <c:pt idx="153">
                  <c:v>1.2103999999999999E-3</c:v>
                </c:pt>
                <c:pt idx="154">
                  <c:v>1.0403000000000001E-3</c:v>
                </c:pt>
                <c:pt idx="155">
                  <c:v>1.0195E-3</c:v>
                </c:pt>
                <c:pt idx="156">
                  <c:v>2.4076000000000002E-3</c:v>
                </c:pt>
                <c:pt idx="157">
                  <c:v>1.1458E-3</c:v>
                </c:pt>
                <c:pt idx="158">
                  <c:v>1.3473000000000001E-3</c:v>
                </c:pt>
                <c:pt idx="159">
                  <c:v>2.1951000000000002E-3</c:v>
                </c:pt>
                <c:pt idx="160">
                  <c:v>1.9726000000000001E-3</c:v>
                </c:pt>
                <c:pt idx="161">
                  <c:v>1.3709E-3</c:v>
                </c:pt>
                <c:pt idx="162">
                  <c:v>2.0693E-3</c:v>
                </c:pt>
                <c:pt idx="163">
                  <c:v>1.5996999999999999E-3</c:v>
                </c:pt>
                <c:pt idx="164">
                  <c:v>1.8499E-3</c:v>
                </c:pt>
                <c:pt idx="165">
                  <c:v>1.2344000000000001E-3</c:v>
                </c:pt>
                <c:pt idx="166">
                  <c:v>1.5123000000000001E-3</c:v>
                </c:pt>
                <c:pt idx="167">
                  <c:v>1.0631E-3</c:v>
                </c:pt>
                <c:pt idx="168">
                  <c:v>1.1758000000000001E-3</c:v>
                </c:pt>
                <c:pt idx="169">
                  <c:v>1.2367999999999999E-3</c:v>
                </c:pt>
                <c:pt idx="170">
                  <c:v>1.3864999999999999E-3</c:v>
                </c:pt>
                <c:pt idx="171">
                  <c:v>1.4495000000000001E-3</c:v>
                </c:pt>
                <c:pt idx="172">
                  <c:v>1.2017E-3</c:v>
                </c:pt>
                <c:pt idx="173">
                  <c:v>1.6900000000000001E-3</c:v>
                </c:pt>
                <c:pt idx="174">
                  <c:v>1.1222999999999999E-3</c:v>
                </c:pt>
                <c:pt idx="175">
                  <c:v>2.5533999999999999E-3</c:v>
                </c:pt>
                <c:pt idx="176">
                  <c:v>1.4579E-3</c:v>
                </c:pt>
                <c:pt idx="177">
                  <c:v>1.0509E-3</c:v>
                </c:pt>
                <c:pt idx="178">
                  <c:v>1.4513E-3</c:v>
                </c:pt>
                <c:pt idx="179">
                  <c:v>1.1165999999999999E-3</c:v>
                </c:pt>
                <c:pt idx="180">
                  <c:v>1.1818E-3</c:v>
                </c:pt>
                <c:pt idx="181">
                  <c:v>1.2292E-3</c:v>
                </c:pt>
                <c:pt idx="182">
                  <c:v>1.2061000000000001E-3</c:v>
                </c:pt>
                <c:pt idx="183">
                  <c:v>2.2317999999999999E-3</c:v>
                </c:pt>
                <c:pt idx="184">
                  <c:v>1.6379999999999999E-3</c:v>
                </c:pt>
                <c:pt idx="185">
                  <c:v>1.6371000000000001E-3</c:v>
                </c:pt>
                <c:pt idx="186">
                  <c:v>1.5629999999999999E-3</c:v>
                </c:pt>
                <c:pt idx="187">
                  <c:v>1.0574E-3</c:v>
                </c:pt>
                <c:pt idx="188">
                  <c:v>1.0855999999999999E-3</c:v>
                </c:pt>
                <c:pt idx="189">
                  <c:v>2.1308E-3</c:v>
                </c:pt>
                <c:pt idx="190">
                  <c:v>1.1554E-3</c:v>
                </c:pt>
                <c:pt idx="191">
                  <c:v>1.0231000000000001E-3</c:v>
                </c:pt>
                <c:pt idx="192">
                  <c:v>1.1213E-3</c:v>
                </c:pt>
                <c:pt idx="193">
                  <c:v>1.0177000000000001E-3</c:v>
                </c:pt>
                <c:pt idx="194">
                  <c:v>1.1014E-3</c:v>
                </c:pt>
                <c:pt idx="195">
                  <c:v>1.1191E-3</c:v>
                </c:pt>
                <c:pt idx="196">
                  <c:v>1.364E-3</c:v>
                </c:pt>
                <c:pt idx="197">
                  <c:v>1.3763E-3</c:v>
                </c:pt>
                <c:pt idx="198">
                  <c:v>1.1333999999999999E-3</c:v>
                </c:pt>
                <c:pt idx="199">
                  <c:v>1.2137999999999999E-3</c:v>
                </c:pt>
                <c:pt idx="200">
                  <c:v>1.3913E-3</c:v>
                </c:pt>
                <c:pt idx="201">
                  <c:v>4.2135000000000002E-3</c:v>
                </c:pt>
                <c:pt idx="202">
                  <c:v>1.0889000000000001E-3</c:v>
                </c:pt>
                <c:pt idx="203">
                  <c:v>1.2181E-3</c:v>
                </c:pt>
                <c:pt idx="204">
                  <c:v>1.2078E-3</c:v>
                </c:pt>
                <c:pt idx="205">
                  <c:v>1.1179E-3</c:v>
                </c:pt>
                <c:pt idx="206">
                  <c:v>1.5402E-3</c:v>
                </c:pt>
                <c:pt idx="207">
                  <c:v>1.8270000000000001E-3</c:v>
                </c:pt>
                <c:pt idx="208">
                  <c:v>1.6306999999999999E-3</c:v>
                </c:pt>
                <c:pt idx="209">
                  <c:v>2.0749000000000002E-3</c:v>
                </c:pt>
                <c:pt idx="210">
                  <c:v>1.041E-3</c:v>
                </c:pt>
                <c:pt idx="211">
                  <c:v>3.6816000000000002E-3</c:v>
                </c:pt>
                <c:pt idx="212">
                  <c:v>1.6670999999999999E-3</c:v>
                </c:pt>
                <c:pt idx="213">
                  <c:v>1.7011000000000001E-3</c:v>
                </c:pt>
                <c:pt idx="214">
                  <c:v>1.2807000000000001E-3</c:v>
                </c:pt>
                <c:pt idx="215">
                  <c:v>1.6477E-3</c:v>
                </c:pt>
                <c:pt idx="216">
                  <c:v>1.5057E-3</c:v>
                </c:pt>
                <c:pt idx="217">
                  <c:v>1.2539999999999999E-3</c:v>
                </c:pt>
                <c:pt idx="218">
                  <c:v>1.1186E-3</c:v>
                </c:pt>
                <c:pt idx="219">
                  <c:v>1.1858999999999999E-3</c:v>
                </c:pt>
                <c:pt idx="220">
                  <c:v>1.4471E-3</c:v>
                </c:pt>
                <c:pt idx="221">
                  <c:v>1.3675E-3</c:v>
                </c:pt>
                <c:pt idx="222">
                  <c:v>1.2408E-3</c:v>
                </c:pt>
                <c:pt idx="223">
                  <c:v>1.6823000000000001E-3</c:v>
                </c:pt>
                <c:pt idx="224">
                  <c:v>1.6057000000000001E-3</c:v>
                </c:pt>
                <c:pt idx="225">
                  <c:v>1.2102E-3</c:v>
                </c:pt>
                <c:pt idx="226">
                  <c:v>1.4821999999999999E-3</c:v>
                </c:pt>
                <c:pt idx="227">
                  <c:v>2.0057E-3</c:v>
                </c:pt>
                <c:pt idx="228">
                  <c:v>1.2409000000000001E-3</c:v>
                </c:pt>
                <c:pt idx="229">
                  <c:v>1.0085999999999999E-3</c:v>
                </c:pt>
                <c:pt idx="230">
                  <c:v>1.1504E-3</c:v>
                </c:pt>
                <c:pt idx="231">
                  <c:v>1.0116999999999999E-3</c:v>
                </c:pt>
                <c:pt idx="232">
                  <c:v>1.145E-3</c:v>
                </c:pt>
                <c:pt idx="233">
                  <c:v>1.7015000000000001E-3</c:v>
                </c:pt>
                <c:pt idx="234">
                  <c:v>1.2105E-3</c:v>
                </c:pt>
                <c:pt idx="235">
                  <c:v>1.0761E-3</c:v>
                </c:pt>
                <c:pt idx="236">
                  <c:v>1.196E-3</c:v>
                </c:pt>
                <c:pt idx="237">
                  <c:v>1.353E-3</c:v>
                </c:pt>
                <c:pt idx="238">
                  <c:v>1.083E-3</c:v>
                </c:pt>
                <c:pt idx="239">
                  <c:v>1.9109999999999999E-3</c:v>
                </c:pt>
                <c:pt idx="240">
                  <c:v>1.0612E-3</c:v>
                </c:pt>
                <c:pt idx="241">
                  <c:v>1.1784E-3</c:v>
                </c:pt>
                <c:pt idx="242">
                  <c:v>2.0273999999999999E-3</c:v>
                </c:pt>
                <c:pt idx="243">
                  <c:v>1.0694000000000001E-3</c:v>
                </c:pt>
                <c:pt idx="244">
                  <c:v>1.1502999999999999E-3</c:v>
                </c:pt>
                <c:pt idx="245">
                  <c:v>1.1297E-3</c:v>
                </c:pt>
                <c:pt idx="246">
                  <c:v>1.3914000000000001E-3</c:v>
                </c:pt>
                <c:pt idx="247">
                  <c:v>1.6050000000000001E-3</c:v>
                </c:pt>
                <c:pt idx="248">
                  <c:v>1.1271E-3</c:v>
                </c:pt>
                <c:pt idx="249">
                  <c:v>1.1676E-3</c:v>
                </c:pt>
                <c:pt idx="250">
                  <c:v>1.2588E-3</c:v>
                </c:pt>
                <c:pt idx="251">
                  <c:v>1.3809E-3</c:v>
                </c:pt>
                <c:pt idx="252">
                  <c:v>2.6989000000000002E-3</c:v>
                </c:pt>
                <c:pt idx="253">
                  <c:v>1.8308E-3</c:v>
                </c:pt>
                <c:pt idx="254">
                  <c:v>1.0934E-3</c:v>
                </c:pt>
                <c:pt idx="255">
                  <c:v>1.4913999999999999E-3</c:v>
                </c:pt>
                <c:pt idx="256">
                  <c:v>1.6252E-3</c:v>
                </c:pt>
                <c:pt idx="257">
                  <c:v>1.3414E-3</c:v>
                </c:pt>
                <c:pt idx="258">
                  <c:v>1.1348E-3</c:v>
                </c:pt>
                <c:pt idx="259">
                  <c:v>1.49E-3</c:v>
                </c:pt>
                <c:pt idx="260">
                  <c:v>1.1037E-3</c:v>
                </c:pt>
                <c:pt idx="261">
                  <c:v>2.9564000000000001E-3</c:v>
                </c:pt>
                <c:pt idx="262">
                  <c:v>1.5577E-3</c:v>
                </c:pt>
                <c:pt idx="263">
                  <c:v>1.1065999999999999E-3</c:v>
                </c:pt>
                <c:pt idx="264">
                  <c:v>1.4042E-3</c:v>
                </c:pt>
                <c:pt idx="265">
                  <c:v>1.2611E-3</c:v>
                </c:pt>
                <c:pt idx="266">
                  <c:v>1.0725999999999999E-3</c:v>
                </c:pt>
                <c:pt idx="267">
                  <c:v>1.2168000000000001E-3</c:v>
                </c:pt>
                <c:pt idx="268">
                  <c:v>1.1187E-3</c:v>
                </c:pt>
                <c:pt idx="269">
                  <c:v>1.5501E-3</c:v>
                </c:pt>
                <c:pt idx="270">
                  <c:v>1.0748000000000001E-3</c:v>
                </c:pt>
                <c:pt idx="271">
                  <c:v>1.3512000000000001E-3</c:v>
                </c:pt>
                <c:pt idx="272">
                  <c:v>1.1636000000000001E-3</c:v>
                </c:pt>
                <c:pt idx="273">
                  <c:v>1.3336000000000001E-3</c:v>
                </c:pt>
                <c:pt idx="274">
                  <c:v>1.4594E-3</c:v>
                </c:pt>
                <c:pt idx="275">
                  <c:v>2.4529999999999999E-3</c:v>
                </c:pt>
                <c:pt idx="276">
                  <c:v>1.5449999999999999E-3</c:v>
                </c:pt>
                <c:pt idx="277">
                  <c:v>1.9534000000000001E-3</c:v>
                </c:pt>
                <c:pt idx="278">
                  <c:v>2.5503000000000001E-3</c:v>
                </c:pt>
                <c:pt idx="279">
                  <c:v>1.6620000000000001E-3</c:v>
                </c:pt>
                <c:pt idx="280">
                  <c:v>1.5391999999999999E-3</c:v>
                </c:pt>
                <c:pt idx="281">
                  <c:v>1.2436000000000001E-3</c:v>
                </c:pt>
                <c:pt idx="282">
                  <c:v>1.7649E-3</c:v>
                </c:pt>
                <c:pt idx="283">
                  <c:v>2.5904999999999999E-3</c:v>
                </c:pt>
                <c:pt idx="284">
                  <c:v>1.3171000000000001E-3</c:v>
                </c:pt>
                <c:pt idx="285">
                  <c:v>1.1992000000000001E-3</c:v>
                </c:pt>
                <c:pt idx="286">
                  <c:v>2.4589999999999998E-3</c:v>
                </c:pt>
                <c:pt idx="287">
                  <c:v>1.82E-3</c:v>
                </c:pt>
                <c:pt idx="288">
                  <c:v>1.0202E-3</c:v>
                </c:pt>
                <c:pt idx="289">
                  <c:v>1.0942E-3</c:v>
                </c:pt>
                <c:pt idx="290">
                  <c:v>1.1796E-3</c:v>
                </c:pt>
                <c:pt idx="291">
                  <c:v>1.214E-3</c:v>
                </c:pt>
                <c:pt idx="292">
                  <c:v>1.5317E-3</c:v>
                </c:pt>
                <c:pt idx="293">
                  <c:v>2.2558000000000001E-3</c:v>
                </c:pt>
                <c:pt idx="294">
                  <c:v>1.0597E-3</c:v>
                </c:pt>
                <c:pt idx="295">
                  <c:v>1.8485999999999999E-3</c:v>
                </c:pt>
                <c:pt idx="296">
                  <c:v>1.0868E-3</c:v>
                </c:pt>
                <c:pt idx="297">
                  <c:v>1.1336E-3</c:v>
                </c:pt>
                <c:pt idx="298">
                  <c:v>1.5495000000000001E-3</c:v>
                </c:pt>
                <c:pt idx="299">
                  <c:v>2.5495000000000001E-3</c:v>
                </c:pt>
                <c:pt idx="300">
                  <c:v>1.5475E-3</c:v>
                </c:pt>
                <c:pt idx="301">
                  <c:v>1.9189999999999999E-3</c:v>
                </c:pt>
                <c:pt idx="302">
                  <c:v>1.0131000000000001E-3</c:v>
                </c:pt>
                <c:pt idx="303">
                  <c:v>1.1891E-3</c:v>
                </c:pt>
                <c:pt idx="304">
                  <c:v>1.1146999999999999E-3</c:v>
                </c:pt>
                <c:pt idx="305">
                  <c:v>1.7256000000000001E-3</c:v>
                </c:pt>
                <c:pt idx="306">
                  <c:v>9.6489999999999998E-4</c:v>
                </c:pt>
                <c:pt idx="307">
                  <c:v>1.005E-3</c:v>
                </c:pt>
                <c:pt idx="308">
                  <c:v>1.1439E-3</c:v>
                </c:pt>
                <c:pt idx="309">
                  <c:v>1.3091000000000001E-3</c:v>
                </c:pt>
                <c:pt idx="310">
                  <c:v>1.3729E-3</c:v>
                </c:pt>
                <c:pt idx="311">
                  <c:v>1.9074000000000001E-3</c:v>
                </c:pt>
                <c:pt idx="312">
                  <c:v>1.2496E-3</c:v>
                </c:pt>
                <c:pt idx="313">
                  <c:v>1.4456E-3</c:v>
                </c:pt>
                <c:pt idx="314">
                  <c:v>1.5732999999999999E-3</c:v>
                </c:pt>
                <c:pt idx="315">
                  <c:v>1.5577E-3</c:v>
                </c:pt>
                <c:pt idx="316">
                  <c:v>2.7396E-3</c:v>
                </c:pt>
                <c:pt idx="317">
                  <c:v>1.3036E-3</c:v>
                </c:pt>
                <c:pt idx="318">
                  <c:v>2.5301E-3</c:v>
                </c:pt>
                <c:pt idx="319">
                  <c:v>1.0196999999999999E-3</c:v>
                </c:pt>
                <c:pt idx="320">
                  <c:v>1.4970000000000001E-3</c:v>
                </c:pt>
                <c:pt idx="321">
                  <c:v>1.0402E-3</c:v>
                </c:pt>
                <c:pt idx="322">
                  <c:v>1.0051000000000001E-3</c:v>
                </c:pt>
                <c:pt idx="323">
                  <c:v>1.2315E-3</c:v>
                </c:pt>
                <c:pt idx="324">
                  <c:v>1.3473999999999999E-3</c:v>
                </c:pt>
                <c:pt idx="325">
                  <c:v>1.0679000000000001E-3</c:v>
                </c:pt>
                <c:pt idx="326">
                  <c:v>1.0977000000000001E-3</c:v>
                </c:pt>
                <c:pt idx="327">
                  <c:v>1.1289E-3</c:v>
                </c:pt>
                <c:pt idx="328">
                  <c:v>1.1050999999999999E-3</c:v>
                </c:pt>
                <c:pt idx="329">
                  <c:v>1.0372999999999999E-3</c:v>
                </c:pt>
                <c:pt idx="330">
                  <c:v>1.3033999999999999E-3</c:v>
                </c:pt>
                <c:pt idx="331">
                  <c:v>1.572E-3</c:v>
                </c:pt>
                <c:pt idx="332">
                  <c:v>1.2064000000000001E-3</c:v>
                </c:pt>
                <c:pt idx="333">
                  <c:v>2.0566999999999998E-3</c:v>
                </c:pt>
                <c:pt idx="334">
                  <c:v>1.0277000000000001E-3</c:v>
                </c:pt>
                <c:pt idx="335">
                  <c:v>2.2536000000000001E-3</c:v>
                </c:pt>
                <c:pt idx="336">
                  <c:v>1.5627E-3</c:v>
                </c:pt>
                <c:pt idx="337">
                  <c:v>1.0328E-3</c:v>
                </c:pt>
                <c:pt idx="338">
                  <c:v>1.1052E-3</c:v>
                </c:pt>
                <c:pt idx="339">
                  <c:v>2.1946999999999999E-3</c:v>
                </c:pt>
                <c:pt idx="340">
                  <c:v>1.5826E-3</c:v>
                </c:pt>
                <c:pt idx="341">
                  <c:v>1.0008E-3</c:v>
                </c:pt>
                <c:pt idx="342">
                  <c:v>1.1027999999999999E-3</c:v>
                </c:pt>
                <c:pt idx="343">
                  <c:v>1.384E-3</c:v>
                </c:pt>
                <c:pt idx="344">
                  <c:v>1.0154999999999999E-3</c:v>
                </c:pt>
                <c:pt idx="345">
                  <c:v>9.5560000000000003E-4</c:v>
                </c:pt>
                <c:pt idx="346">
                  <c:v>1.2516999999999999E-3</c:v>
                </c:pt>
                <c:pt idx="347">
                  <c:v>1.4844000000000001E-3</c:v>
                </c:pt>
                <c:pt idx="348">
                  <c:v>1.5261000000000001E-3</c:v>
                </c:pt>
                <c:pt idx="349">
                  <c:v>1.3446E-3</c:v>
                </c:pt>
                <c:pt idx="350">
                  <c:v>1.6535E-3</c:v>
                </c:pt>
                <c:pt idx="351">
                  <c:v>1.0619E-3</c:v>
                </c:pt>
                <c:pt idx="352">
                  <c:v>1.1578999999999999E-3</c:v>
                </c:pt>
                <c:pt idx="353">
                  <c:v>1.1406999999999999E-3</c:v>
                </c:pt>
                <c:pt idx="354">
                  <c:v>1.3522E-3</c:v>
                </c:pt>
                <c:pt idx="355">
                  <c:v>1.0884E-3</c:v>
                </c:pt>
                <c:pt idx="356">
                  <c:v>1.0877E-3</c:v>
                </c:pt>
                <c:pt idx="357">
                  <c:v>9.6730000000000004E-4</c:v>
                </c:pt>
                <c:pt idx="358">
                  <c:v>1.0556999999999999E-3</c:v>
                </c:pt>
                <c:pt idx="359">
                  <c:v>1.0313E-3</c:v>
                </c:pt>
                <c:pt idx="360">
                  <c:v>1.1640999999999999E-3</c:v>
                </c:pt>
                <c:pt idx="361">
                  <c:v>1.5647E-3</c:v>
                </c:pt>
                <c:pt idx="362">
                  <c:v>1.6142999999999999E-3</c:v>
                </c:pt>
                <c:pt idx="363">
                  <c:v>1.3297000000000001E-3</c:v>
                </c:pt>
                <c:pt idx="364">
                  <c:v>1.5866000000000001E-3</c:v>
                </c:pt>
                <c:pt idx="365">
                  <c:v>1.8661999999999999E-3</c:v>
                </c:pt>
                <c:pt idx="366">
                  <c:v>1.2354E-3</c:v>
                </c:pt>
                <c:pt idx="367">
                  <c:v>1.7648E-3</c:v>
                </c:pt>
                <c:pt idx="368">
                  <c:v>1.0078000000000001E-3</c:v>
                </c:pt>
                <c:pt idx="369">
                  <c:v>1.2604999999999999E-3</c:v>
                </c:pt>
                <c:pt idx="370">
                  <c:v>1.4323000000000001E-3</c:v>
                </c:pt>
                <c:pt idx="371">
                  <c:v>1.8174E-3</c:v>
                </c:pt>
                <c:pt idx="372">
                  <c:v>1.6900000000000001E-3</c:v>
                </c:pt>
                <c:pt idx="373">
                  <c:v>1.2359000000000001E-3</c:v>
                </c:pt>
                <c:pt idx="374">
                  <c:v>1.4647E-3</c:v>
                </c:pt>
                <c:pt idx="375">
                  <c:v>1.7311E-3</c:v>
                </c:pt>
                <c:pt idx="376">
                  <c:v>1.9377000000000001E-3</c:v>
                </c:pt>
                <c:pt idx="377">
                  <c:v>1.1913E-3</c:v>
                </c:pt>
                <c:pt idx="378">
                  <c:v>1.0392000000000001E-3</c:v>
                </c:pt>
                <c:pt idx="379">
                  <c:v>1.5655000000000001E-3</c:v>
                </c:pt>
                <c:pt idx="380">
                  <c:v>1.3295E-3</c:v>
                </c:pt>
                <c:pt idx="381">
                  <c:v>1.0735E-3</c:v>
                </c:pt>
                <c:pt idx="382">
                  <c:v>2.1459999999999999E-3</c:v>
                </c:pt>
                <c:pt idx="383">
                  <c:v>1.3163000000000001E-3</c:v>
                </c:pt>
                <c:pt idx="384">
                  <c:v>1.0475E-3</c:v>
                </c:pt>
                <c:pt idx="385">
                  <c:v>2.2680999999999999E-3</c:v>
                </c:pt>
                <c:pt idx="386">
                  <c:v>1.0522999999999999E-3</c:v>
                </c:pt>
                <c:pt idx="387">
                  <c:v>1.4395E-3</c:v>
                </c:pt>
                <c:pt idx="388">
                  <c:v>1.5732999999999999E-3</c:v>
                </c:pt>
                <c:pt idx="389">
                  <c:v>1.3576E-3</c:v>
                </c:pt>
                <c:pt idx="390">
                  <c:v>1.0192999999999999E-3</c:v>
                </c:pt>
                <c:pt idx="391">
                  <c:v>1.2386000000000001E-3</c:v>
                </c:pt>
                <c:pt idx="392">
                  <c:v>2.7330000000000002E-3</c:v>
                </c:pt>
                <c:pt idx="393">
                  <c:v>1.0088E-3</c:v>
                </c:pt>
                <c:pt idx="394">
                  <c:v>1.0654E-3</c:v>
                </c:pt>
                <c:pt idx="395">
                  <c:v>1.2439E-3</c:v>
                </c:pt>
                <c:pt idx="396">
                  <c:v>3.1717E-3</c:v>
                </c:pt>
                <c:pt idx="397">
                  <c:v>1.2813E-3</c:v>
                </c:pt>
                <c:pt idx="398">
                  <c:v>1.2312E-3</c:v>
                </c:pt>
                <c:pt idx="399">
                  <c:v>1.4149E-3</c:v>
                </c:pt>
                <c:pt idx="400">
                  <c:v>1.0797000000000001E-3</c:v>
                </c:pt>
                <c:pt idx="401">
                  <c:v>2.3749000000000001E-3</c:v>
                </c:pt>
                <c:pt idx="402">
                  <c:v>1.3655E-3</c:v>
                </c:pt>
                <c:pt idx="403">
                  <c:v>1.3043E-3</c:v>
                </c:pt>
                <c:pt idx="404">
                  <c:v>1.5192999999999999E-3</c:v>
                </c:pt>
                <c:pt idx="405">
                  <c:v>1.5694000000000001E-3</c:v>
                </c:pt>
                <c:pt idx="406">
                  <c:v>1.0204000000000001E-3</c:v>
                </c:pt>
                <c:pt idx="407">
                  <c:v>1.5236E-3</c:v>
                </c:pt>
                <c:pt idx="408">
                  <c:v>1.1471000000000001E-3</c:v>
                </c:pt>
                <c:pt idx="409">
                  <c:v>1.5965E-3</c:v>
                </c:pt>
                <c:pt idx="410">
                  <c:v>2.0122999999999999E-3</c:v>
                </c:pt>
                <c:pt idx="411">
                  <c:v>3.9065999999999997E-3</c:v>
                </c:pt>
                <c:pt idx="412">
                  <c:v>2.1283000000000001E-3</c:v>
                </c:pt>
                <c:pt idx="413">
                  <c:v>1.83E-3</c:v>
                </c:pt>
                <c:pt idx="414">
                  <c:v>3.6505999999999999E-3</c:v>
                </c:pt>
                <c:pt idx="415">
                  <c:v>1.9843E-3</c:v>
                </c:pt>
                <c:pt idx="416">
                  <c:v>2.8170000000000001E-3</c:v>
                </c:pt>
                <c:pt idx="417">
                  <c:v>1.7474000000000001E-3</c:v>
                </c:pt>
                <c:pt idx="418">
                  <c:v>2.0157999999999999E-3</c:v>
                </c:pt>
                <c:pt idx="419">
                  <c:v>1.1367E-3</c:v>
                </c:pt>
                <c:pt idx="420">
                  <c:v>1.8642000000000001E-3</c:v>
                </c:pt>
                <c:pt idx="421">
                  <c:v>2.6120000000000002E-3</c:v>
                </c:pt>
                <c:pt idx="422">
                  <c:v>3.6449999999999998E-3</c:v>
                </c:pt>
                <c:pt idx="423">
                  <c:v>1.6770000000000001E-3</c:v>
                </c:pt>
                <c:pt idx="424">
                  <c:v>1.3064999999999999E-3</c:v>
                </c:pt>
                <c:pt idx="425">
                  <c:v>2.5907999999999999E-3</c:v>
                </c:pt>
                <c:pt idx="426">
                  <c:v>1.4449E-3</c:v>
                </c:pt>
                <c:pt idx="427">
                  <c:v>1.5931999999999999E-3</c:v>
                </c:pt>
                <c:pt idx="428">
                  <c:v>2.9158000000000001E-3</c:v>
                </c:pt>
                <c:pt idx="429">
                  <c:v>3.6072000000000001E-3</c:v>
                </c:pt>
                <c:pt idx="430">
                  <c:v>1.1831999999999999E-3</c:v>
                </c:pt>
                <c:pt idx="431">
                  <c:v>2.2951999999999998E-3</c:v>
                </c:pt>
                <c:pt idx="432">
                  <c:v>2.7244999999999999E-3</c:v>
                </c:pt>
                <c:pt idx="433">
                  <c:v>1.0172E-3</c:v>
                </c:pt>
                <c:pt idx="434">
                  <c:v>1.3439000000000001E-3</c:v>
                </c:pt>
                <c:pt idx="435">
                  <c:v>1.3054E-3</c:v>
                </c:pt>
                <c:pt idx="436">
                  <c:v>2.0506999999999999E-3</c:v>
                </c:pt>
                <c:pt idx="437">
                  <c:v>1.2661E-3</c:v>
                </c:pt>
                <c:pt idx="438">
                  <c:v>3.7144000000000001E-3</c:v>
                </c:pt>
                <c:pt idx="439">
                  <c:v>2.1649999999999998E-3</c:v>
                </c:pt>
                <c:pt idx="440">
                  <c:v>2.1868E-3</c:v>
                </c:pt>
                <c:pt idx="441">
                  <c:v>2.3378000000000001E-3</c:v>
                </c:pt>
                <c:pt idx="442">
                  <c:v>1.7849000000000001E-3</c:v>
                </c:pt>
                <c:pt idx="443">
                  <c:v>4.4286999999999998E-3</c:v>
                </c:pt>
                <c:pt idx="444">
                  <c:v>1.0606999999999999E-3</c:v>
                </c:pt>
                <c:pt idx="445">
                  <c:v>1.5977999999999999E-3</c:v>
                </c:pt>
                <c:pt idx="446">
                  <c:v>1.2573E-3</c:v>
                </c:pt>
                <c:pt idx="447">
                  <c:v>1.4143999999999999E-3</c:v>
                </c:pt>
                <c:pt idx="448">
                  <c:v>2.7710999999999999E-3</c:v>
                </c:pt>
                <c:pt idx="449">
                  <c:v>3.5509000000000001E-3</c:v>
                </c:pt>
                <c:pt idx="450">
                  <c:v>1.0371E-3</c:v>
                </c:pt>
                <c:pt idx="451">
                  <c:v>1.2305E-3</c:v>
                </c:pt>
                <c:pt idx="452">
                  <c:v>1.6899E-3</c:v>
                </c:pt>
                <c:pt idx="453">
                  <c:v>1.7128E-3</c:v>
                </c:pt>
                <c:pt idx="454">
                  <c:v>1.5767000000000001E-3</c:v>
                </c:pt>
                <c:pt idx="455">
                  <c:v>1.3489000000000001E-3</c:v>
                </c:pt>
                <c:pt idx="456">
                  <c:v>1.1437999999999999E-3</c:v>
                </c:pt>
                <c:pt idx="457">
                  <c:v>1.4465999999999999E-3</c:v>
                </c:pt>
                <c:pt idx="458">
                  <c:v>2.8216999999999999E-3</c:v>
                </c:pt>
                <c:pt idx="459">
                  <c:v>2.0279999999999999E-3</c:v>
                </c:pt>
                <c:pt idx="460">
                  <c:v>4.3271000000000004E-3</c:v>
                </c:pt>
                <c:pt idx="461">
                  <c:v>1.5435E-3</c:v>
                </c:pt>
                <c:pt idx="462">
                  <c:v>2.3571E-3</c:v>
                </c:pt>
                <c:pt idx="463">
                  <c:v>1.4201999999999999E-3</c:v>
                </c:pt>
                <c:pt idx="464">
                  <c:v>1.3558000000000001E-3</c:v>
                </c:pt>
                <c:pt idx="465">
                  <c:v>1.1153000000000001E-3</c:v>
                </c:pt>
                <c:pt idx="466">
                  <c:v>2.8482E-3</c:v>
                </c:pt>
                <c:pt idx="467">
                  <c:v>3.4118E-3</c:v>
                </c:pt>
                <c:pt idx="468">
                  <c:v>9.8309999999999999E-4</c:v>
                </c:pt>
                <c:pt idx="469">
                  <c:v>1.2811000000000001E-3</c:v>
                </c:pt>
                <c:pt idx="470">
                  <c:v>1.4802999999999999E-3</c:v>
                </c:pt>
                <c:pt idx="471">
                  <c:v>2.6378999999999999E-3</c:v>
                </c:pt>
                <c:pt idx="472">
                  <c:v>2.4732000000000001E-3</c:v>
                </c:pt>
                <c:pt idx="473">
                  <c:v>4.1967000000000003E-3</c:v>
                </c:pt>
                <c:pt idx="474">
                  <c:v>1.3347999999999999E-3</c:v>
                </c:pt>
                <c:pt idx="475">
                  <c:v>1.0497E-3</c:v>
                </c:pt>
                <c:pt idx="476">
                  <c:v>4.8015999999999996E-3</c:v>
                </c:pt>
                <c:pt idx="477">
                  <c:v>1.6995999999999999E-3</c:v>
                </c:pt>
                <c:pt idx="478">
                  <c:v>1.2038000000000001E-3</c:v>
                </c:pt>
                <c:pt idx="479">
                  <c:v>2.1163000000000002E-3</c:v>
                </c:pt>
                <c:pt idx="480">
                  <c:v>1.3564E-3</c:v>
                </c:pt>
                <c:pt idx="481">
                  <c:v>2.5227000000000001E-3</c:v>
                </c:pt>
                <c:pt idx="482">
                  <c:v>1.7718E-3</c:v>
                </c:pt>
                <c:pt idx="483">
                  <c:v>1.4809000000000001E-3</c:v>
                </c:pt>
                <c:pt idx="484">
                  <c:v>9.0779999999999995E-4</c:v>
                </c:pt>
                <c:pt idx="485">
                  <c:v>1.3315E-3</c:v>
                </c:pt>
                <c:pt idx="486">
                  <c:v>1.0845E-3</c:v>
                </c:pt>
                <c:pt idx="487">
                  <c:v>2.0950999999999999E-3</c:v>
                </c:pt>
                <c:pt idx="488">
                  <c:v>3.2743999999999998E-3</c:v>
                </c:pt>
                <c:pt idx="489">
                  <c:v>1.6624999999999999E-3</c:v>
                </c:pt>
                <c:pt idx="490">
                  <c:v>1.2512000000000001E-3</c:v>
                </c:pt>
                <c:pt idx="491">
                  <c:v>1.4664999999999999E-3</c:v>
                </c:pt>
                <c:pt idx="492">
                  <c:v>2.2306000000000001E-3</c:v>
                </c:pt>
                <c:pt idx="493">
                  <c:v>1.2803000000000001E-3</c:v>
                </c:pt>
                <c:pt idx="494">
                  <c:v>2.4158999999999999E-3</c:v>
                </c:pt>
                <c:pt idx="495">
                  <c:v>2.1576999999999998E-3</c:v>
                </c:pt>
                <c:pt idx="496">
                  <c:v>2.2596999999999999E-3</c:v>
                </c:pt>
                <c:pt idx="497">
                  <c:v>1.5276000000000001E-3</c:v>
                </c:pt>
                <c:pt idx="498">
                  <c:v>2.6077000000000001E-3</c:v>
                </c:pt>
                <c:pt idx="499">
                  <c:v>2.8682999999999998E-3</c:v>
                </c:pt>
                <c:pt idx="500">
                  <c:v>3.2599E-3</c:v>
                </c:pt>
                <c:pt idx="501">
                  <c:v>3.8612999999999998E-3</c:v>
                </c:pt>
                <c:pt idx="502">
                  <c:v>3.143E-3</c:v>
                </c:pt>
                <c:pt idx="503">
                  <c:v>3.5685999999999999E-3</c:v>
                </c:pt>
                <c:pt idx="504">
                  <c:v>3.4665E-3</c:v>
                </c:pt>
                <c:pt idx="505">
                  <c:v>4.6134000000000001E-3</c:v>
                </c:pt>
                <c:pt idx="506">
                  <c:v>2.7920000000000002E-3</c:v>
                </c:pt>
                <c:pt idx="507">
                  <c:v>2.5457000000000001E-3</c:v>
                </c:pt>
                <c:pt idx="508">
                  <c:v>2.3736999999999999E-3</c:v>
                </c:pt>
                <c:pt idx="509">
                  <c:v>2.9315999999999999E-3</c:v>
                </c:pt>
                <c:pt idx="510">
                  <c:v>2.5187E-3</c:v>
                </c:pt>
                <c:pt idx="511">
                  <c:v>2.3746000000000001E-3</c:v>
                </c:pt>
                <c:pt idx="512">
                  <c:v>3.2748999999999999E-3</c:v>
                </c:pt>
                <c:pt idx="513">
                  <c:v>2.9637999999999999E-3</c:v>
                </c:pt>
                <c:pt idx="514">
                  <c:v>4.5719999999999997E-3</c:v>
                </c:pt>
                <c:pt idx="515">
                  <c:v>3.117E-3</c:v>
                </c:pt>
                <c:pt idx="516">
                  <c:v>3.6204000000000002E-3</c:v>
                </c:pt>
                <c:pt idx="517">
                  <c:v>3.6105E-3</c:v>
                </c:pt>
                <c:pt idx="518">
                  <c:v>2.5676000000000002E-3</c:v>
                </c:pt>
                <c:pt idx="519">
                  <c:v>3.6422E-3</c:v>
                </c:pt>
                <c:pt idx="520">
                  <c:v>2.9884999999999998E-3</c:v>
                </c:pt>
                <c:pt idx="521">
                  <c:v>2.6947E-3</c:v>
                </c:pt>
                <c:pt idx="522">
                  <c:v>2.8064000000000001E-3</c:v>
                </c:pt>
                <c:pt idx="523">
                  <c:v>2.4470999999999998E-3</c:v>
                </c:pt>
                <c:pt idx="524">
                  <c:v>3.7618E-3</c:v>
                </c:pt>
                <c:pt idx="525">
                  <c:v>4.1710999999999996E-3</c:v>
                </c:pt>
                <c:pt idx="526">
                  <c:v>5.2877000000000002E-3</c:v>
                </c:pt>
                <c:pt idx="527">
                  <c:v>3.5442E-3</c:v>
                </c:pt>
                <c:pt idx="528">
                  <c:v>2.5425000000000001E-3</c:v>
                </c:pt>
                <c:pt idx="529">
                  <c:v>2.8189999999999999E-3</c:v>
                </c:pt>
                <c:pt idx="530">
                  <c:v>2.9298000000000002E-3</c:v>
                </c:pt>
                <c:pt idx="531">
                  <c:v>4.8339999999999998E-3</c:v>
                </c:pt>
                <c:pt idx="532">
                  <c:v>2.7093E-3</c:v>
                </c:pt>
                <c:pt idx="533">
                  <c:v>4.0994999999999998E-3</c:v>
                </c:pt>
                <c:pt idx="534">
                  <c:v>2.9513E-3</c:v>
                </c:pt>
                <c:pt idx="535">
                  <c:v>3.4642000000000002E-3</c:v>
                </c:pt>
                <c:pt idx="536">
                  <c:v>3.7494E-3</c:v>
                </c:pt>
                <c:pt idx="537">
                  <c:v>3.9325999999999996E-3</c:v>
                </c:pt>
                <c:pt idx="538">
                  <c:v>3.1570999999999999E-3</c:v>
                </c:pt>
                <c:pt idx="539">
                  <c:v>2.8947999999999999E-3</c:v>
                </c:pt>
                <c:pt idx="540">
                  <c:v>3.9211000000000003E-3</c:v>
                </c:pt>
                <c:pt idx="541">
                  <c:v>3.5052999999999998E-3</c:v>
                </c:pt>
                <c:pt idx="542">
                  <c:v>3.9211999999999997E-3</c:v>
                </c:pt>
                <c:pt idx="543">
                  <c:v>2.1050000000000001E-3</c:v>
                </c:pt>
                <c:pt idx="544">
                  <c:v>3.1992000000000001E-3</c:v>
                </c:pt>
                <c:pt idx="545">
                  <c:v>3.5354000000000002E-3</c:v>
                </c:pt>
                <c:pt idx="546">
                  <c:v>2.8092E-3</c:v>
                </c:pt>
                <c:pt idx="547">
                  <c:v>5.4580000000000002E-3</c:v>
                </c:pt>
                <c:pt idx="548">
                  <c:v>4.3563999999999999E-3</c:v>
                </c:pt>
                <c:pt idx="549">
                  <c:v>2.6524999999999999E-3</c:v>
                </c:pt>
                <c:pt idx="550">
                  <c:v>2.7487000000000002E-3</c:v>
                </c:pt>
                <c:pt idx="551">
                  <c:v>3.5512999999999999E-3</c:v>
                </c:pt>
                <c:pt idx="552">
                  <c:v>3.6556000000000002E-3</c:v>
                </c:pt>
                <c:pt idx="553">
                  <c:v>3.2009999999999999E-3</c:v>
                </c:pt>
                <c:pt idx="554">
                  <c:v>3.2839000000000002E-3</c:v>
                </c:pt>
                <c:pt idx="555">
                  <c:v>3.9871999999999998E-3</c:v>
                </c:pt>
                <c:pt idx="556">
                  <c:v>3.0328999999999998E-3</c:v>
                </c:pt>
                <c:pt idx="557">
                  <c:v>2.8934999999999998E-3</c:v>
                </c:pt>
                <c:pt idx="558">
                  <c:v>4.9221999999999998E-3</c:v>
                </c:pt>
                <c:pt idx="559">
                  <c:v>2.7577999999999999E-3</c:v>
                </c:pt>
                <c:pt idx="560">
                  <c:v>2.6695999999999998E-3</c:v>
                </c:pt>
                <c:pt idx="561">
                  <c:v>3.5810999999999998E-3</c:v>
                </c:pt>
                <c:pt idx="562">
                  <c:v>3.6551000000000001E-3</c:v>
                </c:pt>
                <c:pt idx="563">
                  <c:v>3.3165999999999998E-3</c:v>
                </c:pt>
                <c:pt idx="564">
                  <c:v>3.8187E-3</c:v>
                </c:pt>
                <c:pt idx="565">
                  <c:v>3.6659000000000001E-3</c:v>
                </c:pt>
                <c:pt idx="566">
                  <c:v>4.2332000000000003E-3</c:v>
                </c:pt>
                <c:pt idx="567">
                  <c:v>3.2688999999999999E-3</c:v>
                </c:pt>
                <c:pt idx="568">
                  <c:v>5.2634999999999999E-3</c:v>
                </c:pt>
                <c:pt idx="569">
                  <c:v>2.2639000000000001E-3</c:v>
                </c:pt>
                <c:pt idx="570">
                  <c:v>2.4905999999999999E-3</c:v>
                </c:pt>
                <c:pt idx="571">
                  <c:v>3.7515000000000001E-3</c:v>
                </c:pt>
                <c:pt idx="572">
                  <c:v>3.1730999999999999E-3</c:v>
                </c:pt>
                <c:pt idx="573">
                  <c:v>2.7453999999999998E-3</c:v>
                </c:pt>
                <c:pt idx="574">
                  <c:v>2.5114E-3</c:v>
                </c:pt>
                <c:pt idx="575">
                  <c:v>2.542E-3</c:v>
                </c:pt>
                <c:pt idx="576">
                  <c:v>3.7572999999999999E-3</c:v>
                </c:pt>
                <c:pt idx="577">
                  <c:v>2.8557000000000001E-3</c:v>
                </c:pt>
                <c:pt idx="578">
                  <c:v>3.4028999999999999E-3</c:v>
                </c:pt>
                <c:pt idx="579">
                  <c:v>3.5493999999999999E-3</c:v>
                </c:pt>
                <c:pt idx="580">
                  <c:v>2.6863999999999998E-3</c:v>
                </c:pt>
                <c:pt idx="581">
                  <c:v>2.5672999999999998E-3</c:v>
                </c:pt>
                <c:pt idx="582">
                  <c:v>3.0054999999999999E-3</c:v>
                </c:pt>
                <c:pt idx="583">
                  <c:v>2.2885000000000002E-3</c:v>
                </c:pt>
                <c:pt idx="584">
                  <c:v>2.2783E-3</c:v>
                </c:pt>
                <c:pt idx="585">
                  <c:v>2.8111E-3</c:v>
                </c:pt>
                <c:pt idx="586">
                  <c:v>2.2300000000000002E-3</c:v>
                </c:pt>
                <c:pt idx="587">
                  <c:v>2.3341E-3</c:v>
                </c:pt>
                <c:pt idx="588">
                  <c:v>2.3706000000000001E-3</c:v>
                </c:pt>
                <c:pt idx="589">
                  <c:v>2.7856999999999999E-3</c:v>
                </c:pt>
                <c:pt idx="590">
                  <c:v>2.6308999999999998E-3</c:v>
                </c:pt>
                <c:pt idx="591">
                  <c:v>3.4001999999999999E-3</c:v>
                </c:pt>
                <c:pt idx="592">
                  <c:v>2.1572000000000002E-3</c:v>
                </c:pt>
                <c:pt idx="593">
                  <c:v>2.8413000000000002E-3</c:v>
                </c:pt>
                <c:pt idx="594">
                  <c:v>2.8654000000000002E-3</c:v>
                </c:pt>
                <c:pt idx="595">
                  <c:v>2.4784E-3</c:v>
                </c:pt>
                <c:pt idx="596">
                  <c:v>2.4578999999999998E-3</c:v>
                </c:pt>
                <c:pt idx="597">
                  <c:v>2.7851999999999998E-3</c:v>
                </c:pt>
                <c:pt idx="598">
                  <c:v>4.3623000000000004E-3</c:v>
                </c:pt>
                <c:pt idx="599">
                  <c:v>3.0054999999999999E-3</c:v>
                </c:pt>
                <c:pt idx="600">
                  <c:v>4.2046000000000002E-3</c:v>
                </c:pt>
                <c:pt idx="601">
                  <c:v>2.3121999999999999E-3</c:v>
                </c:pt>
                <c:pt idx="602">
                  <c:v>3.2058999999999998E-3</c:v>
                </c:pt>
                <c:pt idx="603">
                  <c:v>2.2223999999999998E-3</c:v>
                </c:pt>
                <c:pt idx="604">
                  <c:v>2.1911999999999999E-3</c:v>
                </c:pt>
                <c:pt idx="605">
                  <c:v>2.1037E-3</c:v>
                </c:pt>
                <c:pt idx="606">
                  <c:v>3.3192E-3</c:v>
                </c:pt>
                <c:pt idx="607">
                  <c:v>2.5092000000000001E-3</c:v>
                </c:pt>
                <c:pt idx="608">
                  <c:v>2.8092E-3</c:v>
                </c:pt>
                <c:pt idx="609">
                  <c:v>2.4489999999999998E-3</c:v>
                </c:pt>
                <c:pt idx="610">
                  <c:v>2.3186000000000001E-3</c:v>
                </c:pt>
                <c:pt idx="611">
                  <c:v>5.8450000000000004E-3</c:v>
                </c:pt>
                <c:pt idx="612">
                  <c:v>2.5490999999999999E-3</c:v>
                </c:pt>
                <c:pt idx="613">
                  <c:v>2.1760999999999998E-3</c:v>
                </c:pt>
                <c:pt idx="614">
                  <c:v>2.8866999999999999E-3</c:v>
                </c:pt>
                <c:pt idx="615">
                  <c:v>3.7743999999999998E-3</c:v>
                </c:pt>
                <c:pt idx="616">
                  <c:v>3.2845000000000001E-3</c:v>
                </c:pt>
                <c:pt idx="617">
                  <c:v>4.908E-3</c:v>
                </c:pt>
                <c:pt idx="618">
                  <c:v>2.9738999999999998E-3</c:v>
                </c:pt>
                <c:pt idx="619">
                  <c:v>4.6055999999999996E-3</c:v>
                </c:pt>
                <c:pt idx="620">
                  <c:v>2.9175E-3</c:v>
                </c:pt>
                <c:pt idx="621">
                  <c:v>3.1389E-3</c:v>
                </c:pt>
                <c:pt idx="622">
                  <c:v>2.4272999999999999E-3</c:v>
                </c:pt>
                <c:pt idx="623">
                  <c:v>2.2664E-3</c:v>
                </c:pt>
                <c:pt idx="624">
                  <c:v>2.4326E-3</c:v>
                </c:pt>
                <c:pt idx="625">
                  <c:v>2.232E-3</c:v>
                </c:pt>
                <c:pt idx="626">
                  <c:v>2.4461999999999999E-3</c:v>
                </c:pt>
                <c:pt idx="627">
                  <c:v>2.6903000000000001E-3</c:v>
                </c:pt>
                <c:pt idx="628">
                  <c:v>3.5530000000000002E-3</c:v>
                </c:pt>
                <c:pt idx="629">
                  <c:v>2.3790999999999999E-3</c:v>
                </c:pt>
                <c:pt idx="630">
                  <c:v>3.7142E-3</c:v>
                </c:pt>
                <c:pt idx="631">
                  <c:v>3.8162000000000001E-3</c:v>
                </c:pt>
                <c:pt idx="632">
                  <c:v>3.0368000000000001E-3</c:v>
                </c:pt>
                <c:pt idx="633">
                  <c:v>2.8641000000000001E-3</c:v>
                </c:pt>
                <c:pt idx="634">
                  <c:v>2.5301E-3</c:v>
                </c:pt>
                <c:pt idx="635">
                  <c:v>3.4610000000000001E-3</c:v>
                </c:pt>
                <c:pt idx="636">
                  <c:v>3.0447999999999999E-3</c:v>
                </c:pt>
                <c:pt idx="637">
                  <c:v>2.6584E-3</c:v>
                </c:pt>
                <c:pt idx="638">
                  <c:v>3.7513999999999998E-3</c:v>
                </c:pt>
                <c:pt idx="639">
                  <c:v>4.0765999999999997E-3</c:v>
                </c:pt>
                <c:pt idx="640">
                  <c:v>2.6310999999999999E-3</c:v>
                </c:pt>
                <c:pt idx="641">
                  <c:v>3.9199999999999999E-3</c:v>
                </c:pt>
                <c:pt idx="642">
                  <c:v>2.0868000000000002E-3</c:v>
                </c:pt>
                <c:pt idx="643">
                  <c:v>2.5444999999999999E-3</c:v>
                </c:pt>
                <c:pt idx="644">
                  <c:v>1.5298E-3</c:v>
                </c:pt>
                <c:pt idx="645">
                  <c:v>2.0906000000000002E-3</c:v>
                </c:pt>
                <c:pt idx="646">
                  <c:v>3.0612E-3</c:v>
                </c:pt>
                <c:pt idx="647">
                  <c:v>2.9767999999999999E-3</c:v>
                </c:pt>
                <c:pt idx="648">
                  <c:v>2.2133999999999999E-3</c:v>
                </c:pt>
                <c:pt idx="649">
                  <c:v>2.6408999999999998E-3</c:v>
                </c:pt>
                <c:pt idx="650">
                  <c:v>2.3582999999999998E-3</c:v>
                </c:pt>
                <c:pt idx="651">
                  <c:v>2.9298000000000002E-3</c:v>
                </c:pt>
                <c:pt idx="652">
                  <c:v>2.1250000000000002E-3</c:v>
                </c:pt>
                <c:pt idx="653">
                  <c:v>2.9692E-3</c:v>
                </c:pt>
                <c:pt idx="654">
                  <c:v>5.0194000000000003E-3</c:v>
                </c:pt>
                <c:pt idx="655">
                  <c:v>4.0540999999999997E-3</c:v>
                </c:pt>
                <c:pt idx="656">
                  <c:v>2.4502999999999999E-3</c:v>
                </c:pt>
                <c:pt idx="657">
                  <c:v>2.9312000000000001E-3</c:v>
                </c:pt>
                <c:pt idx="658">
                  <c:v>3.0829999999999998E-3</c:v>
                </c:pt>
                <c:pt idx="659">
                  <c:v>2.3497000000000001E-3</c:v>
                </c:pt>
                <c:pt idx="660">
                  <c:v>2.5971000000000002E-3</c:v>
                </c:pt>
                <c:pt idx="661">
                  <c:v>2.1901999999999998E-3</c:v>
                </c:pt>
                <c:pt idx="662">
                  <c:v>3.2292000000000002E-3</c:v>
                </c:pt>
                <c:pt idx="663">
                  <c:v>2.3051E-3</c:v>
                </c:pt>
                <c:pt idx="664">
                  <c:v>6.7380000000000001E-3</c:v>
                </c:pt>
                <c:pt idx="665">
                  <c:v>3.2659999999999998E-3</c:v>
                </c:pt>
                <c:pt idx="666">
                  <c:v>2.1180999999999999E-3</c:v>
                </c:pt>
                <c:pt idx="667">
                  <c:v>1.8051E-3</c:v>
                </c:pt>
                <c:pt idx="668">
                  <c:v>2.0395999999999999E-3</c:v>
                </c:pt>
                <c:pt idx="669">
                  <c:v>2.5793999999999999E-3</c:v>
                </c:pt>
                <c:pt idx="670">
                  <c:v>2.0374999999999998E-3</c:v>
                </c:pt>
                <c:pt idx="671">
                  <c:v>2.4835E-3</c:v>
                </c:pt>
                <c:pt idx="672">
                  <c:v>3.1499000000000002E-3</c:v>
                </c:pt>
                <c:pt idx="673">
                  <c:v>4.4885000000000003E-3</c:v>
                </c:pt>
                <c:pt idx="674">
                  <c:v>2.2298000000000001E-3</c:v>
                </c:pt>
                <c:pt idx="675">
                  <c:v>2.1464000000000001E-3</c:v>
                </c:pt>
                <c:pt idx="676">
                  <c:v>2.3749999999999999E-3</c:v>
                </c:pt>
                <c:pt idx="677">
                  <c:v>2.1722E-3</c:v>
                </c:pt>
                <c:pt idx="678">
                  <c:v>2.4423000000000001E-3</c:v>
                </c:pt>
                <c:pt idx="679">
                  <c:v>2.4754E-3</c:v>
                </c:pt>
                <c:pt idx="680">
                  <c:v>4.4520000000000002E-3</c:v>
                </c:pt>
                <c:pt idx="681">
                  <c:v>3.5612E-3</c:v>
                </c:pt>
                <c:pt idx="682">
                  <c:v>3.4148999999999998E-3</c:v>
                </c:pt>
                <c:pt idx="683">
                  <c:v>3.3364000000000002E-3</c:v>
                </c:pt>
                <c:pt idx="684">
                  <c:v>3.3024E-3</c:v>
                </c:pt>
                <c:pt idx="685">
                  <c:v>3.6446999999999998E-3</c:v>
                </c:pt>
                <c:pt idx="686">
                  <c:v>2.4485000000000002E-3</c:v>
                </c:pt>
                <c:pt idx="687">
                  <c:v>2.4359E-3</c:v>
                </c:pt>
                <c:pt idx="688">
                  <c:v>3.3727000000000002E-3</c:v>
                </c:pt>
                <c:pt idx="689">
                  <c:v>2.4675999999999999E-3</c:v>
                </c:pt>
                <c:pt idx="690">
                  <c:v>2.3048000000000001E-3</c:v>
                </c:pt>
                <c:pt idx="691">
                  <c:v>2.3219999999999998E-3</c:v>
                </c:pt>
                <c:pt idx="692">
                  <c:v>2.1031000000000001E-3</c:v>
                </c:pt>
                <c:pt idx="693">
                  <c:v>2.8370000000000001E-3</c:v>
                </c:pt>
                <c:pt idx="694">
                  <c:v>3.4989999999999999E-3</c:v>
                </c:pt>
                <c:pt idx="695">
                  <c:v>2.7200000000000002E-3</c:v>
                </c:pt>
                <c:pt idx="696">
                  <c:v>2.3584000000000001E-3</c:v>
                </c:pt>
                <c:pt idx="697">
                  <c:v>3.7556999999999998E-3</c:v>
                </c:pt>
                <c:pt idx="698">
                  <c:v>3.0052E-3</c:v>
                </c:pt>
                <c:pt idx="699">
                  <c:v>2.1817E-3</c:v>
                </c:pt>
                <c:pt idx="700">
                  <c:v>2.7737999999999999E-3</c:v>
                </c:pt>
                <c:pt idx="701">
                  <c:v>2.3573999999999999E-3</c:v>
                </c:pt>
                <c:pt idx="702">
                  <c:v>2.4057000000000002E-3</c:v>
                </c:pt>
                <c:pt idx="703">
                  <c:v>2.0517000000000001E-3</c:v>
                </c:pt>
                <c:pt idx="704">
                  <c:v>2.2959E-3</c:v>
                </c:pt>
                <c:pt idx="705">
                  <c:v>2.5325E-3</c:v>
                </c:pt>
                <c:pt idx="706">
                  <c:v>2.4803E-3</c:v>
                </c:pt>
                <c:pt idx="707">
                  <c:v>2.4683000000000001E-3</c:v>
                </c:pt>
                <c:pt idx="708">
                  <c:v>4.5398000000000001E-3</c:v>
                </c:pt>
                <c:pt idx="709">
                  <c:v>3.3784000000000002E-3</c:v>
                </c:pt>
                <c:pt idx="710">
                  <c:v>2.4648999999999999E-3</c:v>
                </c:pt>
                <c:pt idx="711">
                  <c:v>2.0806000000000002E-3</c:v>
                </c:pt>
                <c:pt idx="712">
                  <c:v>2.1239000000000002E-3</c:v>
                </c:pt>
                <c:pt idx="713">
                  <c:v>2.3665000000000001E-3</c:v>
                </c:pt>
                <c:pt idx="714">
                  <c:v>2.2361E-3</c:v>
                </c:pt>
                <c:pt idx="715">
                  <c:v>3.8733000000000001E-3</c:v>
                </c:pt>
                <c:pt idx="716">
                  <c:v>5.9632000000000001E-3</c:v>
                </c:pt>
                <c:pt idx="717">
                  <c:v>2.6949000000000001E-3</c:v>
                </c:pt>
                <c:pt idx="718">
                  <c:v>2.3468999999999999E-3</c:v>
                </c:pt>
                <c:pt idx="719">
                  <c:v>2.7623999999999999E-3</c:v>
                </c:pt>
                <c:pt idx="720">
                  <c:v>2.5844000000000002E-3</c:v>
                </c:pt>
                <c:pt idx="721">
                  <c:v>2.2694999999999998E-3</c:v>
                </c:pt>
                <c:pt idx="722">
                  <c:v>3.3914000000000001E-3</c:v>
                </c:pt>
                <c:pt idx="723">
                  <c:v>2.3908000000000002E-3</c:v>
                </c:pt>
                <c:pt idx="724">
                  <c:v>2.8092999999999998E-3</c:v>
                </c:pt>
                <c:pt idx="725">
                  <c:v>2.7710999999999999E-3</c:v>
                </c:pt>
                <c:pt idx="726">
                  <c:v>2.5693999999999999E-3</c:v>
                </c:pt>
                <c:pt idx="727">
                  <c:v>2.6737000000000002E-3</c:v>
                </c:pt>
                <c:pt idx="728">
                  <c:v>4.0128999999999998E-3</c:v>
                </c:pt>
                <c:pt idx="729">
                  <c:v>2.7937999999999999E-3</c:v>
                </c:pt>
                <c:pt idx="730">
                  <c:v>2.4689999999999998E-3</c:v>
                </c:pt>
                <c:pt idx="731">
                  <c:v>3.7069999999999998E-3</c:v>
                </c:pt>
                <c:pt idx="732">
                  <c:v>4.5792999999999997E-3</c:v>
                </c:pt>
                <c:pt idx="733">
                  <c:v>2.9508999999999998E-3</c:v>
                </c:pt>
                <c:pt idx="734">
                  <c:v>3.9677999999999996E-3</c:v>
                </c:pt>
                <c:pt idx="735">
                  <c:v>3.6113999999999999E-3</c:v>
                </c:pt>
                <c:pt idx="736">
                  <c:v>2.5628000000000001E-3</c:v>
                </c:pt>
                <c:pt idx="737">
                  <c:v>2.2580999999999999E-3</c:v>
                </c:pt>
                <c:pt idx="738">
                  <c:v>2.4396999999999999E-3</c:v>
                </c:pt>
                <c:pt idx="739">
                  <c:v>3.2650999999999999E-3</c:v>
                </c:pt>
                <c:pt idx="740">
                  <c:v>5.3707E-3</c:v>
                </c:pt>
                <c:pt idx="741">
                  <c:v>2.3676000000000001E-3</c:v>
                </c:pt>
                <c:pt idx="742">
                  <c:v>2.6922999999999999E-3</c:v>
                </c:pt>
                <c:pt idx="743">
                  <c:v>3.8725000000000001E-3</c:v>
                </c:pt>
                <c:pt idx="744">
                  <c:v>2.4085000000000001E-3</c:v>
                </c:pt>
                <c:pt idx="745">
                  <c:v>4.0759999999999998E-3</c:v>
                </c:pt>
                <c:pt idx="746">
                  <c:v>2.6191000000000001E-3</c:v>
                </c:pt>
                <c:pt idx="747">
                  <c:v>2.8906000000000001E-3</c:v>
                </c:pt>
                <c:pt idx="748">
                  <c:v>2.5481000000000002E-3</c:v>
                </c:pt>
                <c:pt idx="749">
                  <c:v>2.9632999999999999E-3</c:v>
                </c:pt>
                <c:pt idx="750">
                  <c:v>2.3173E-3</c:v>
                </c:pt>
                <c:pt idx="751">
                  <c:v>2.0926E-3</c:v>
                </c:pt>
                <c:pt idx="752">
                  <c:v>2.6304000000000002E-3</c:v>
                </c:pt>
                <c:pt idx="753">
                  <c:v>2.4329E-3</c:v>
                </c:pt>
                <c:pt idx="754">
                  <c:v>5.1224E-3</c:v>
                </c:pt>
                <c:pt idx="755">
                  <c:v>3.2626999999999999E-3</c:v>
                </c:pt>
                <c:pt idx="756">
                  <c:v>5.0835000000000003E-3</c:v>
                </c:pt>
                <c:pt idx="757">
                  <c:v>4.4238999999999997E-3</c:v>
                </c:pt>
                <c:pt idx="758">
                  <c:v>5.2443000000000004E-3</c:v>
                </c:pt>
                <c:pt idx="759">
                  <c:v>3.4781999999999999E-3</c:v>
                </c:pt>
                <c:pt idx="760">
                  <c:v>2.2301000000000001E-3</c:v>
                </c:pt>
                <c:pt idx="761">
                  <c:v>2.5271999999999998E-3</c:v>
                </c:pt>
                <c:pt idx="762">
                  <c:v>2.8990999999999999E-3</c:v>
                </c:pt>
                <c:pt idx="763">
                  <c:v>2.9883000000000002E-3</c:v>
                </c:pt>
                <c:pt idx="764">
                  <c:v>5.0885000000000001E-3</c:v>
                </c:pt>
                <c:pt idx="765">
                  <c:v>2.4941999999999998E-3</c:v>
                </c:pt>
                <c:pt idx="766">
                  <c:v>3.2839000000000002E-3</c:v>
                </c:pt>
                <c:pt idx="767">
                  <c:v>2.8135E-3</c:v>
                </c:pt>
                <c:pt idx="768">
                  <c:v>2.2258E-3</c:v>
                </c:pt>
                <c:pt idx="769">
                  <c:v>2.3032999999999999E-3</c:v>
                </c:pt>
                <c:pt idx="770">
                  <c:v>3.8192999999999999E-3</c:v>
                </c:pt>
                <c:pt idx="771">
                  <c:v>3.9525000000000003E-3</c:v>
                </c:pt>
                <c:pt idx="772">
                  <c:v>2.5945999999999999E-3</c:v>
                </c:pt>
                <c:pt idx="773">
                  <c:v>2.7840999999999999E-3</c:v>
                </c:pt>
                <c:pt idx="774">
                  <c:v>2.4627E-3</c:v>
                </c:pt>
                <c:pt idx="775">
                  <c:v>3.0772E-3</c:v>
                </c:pt>
                <c:pt idx="776">
                  <c:v>2.0698000000000001E-3</c:v>
                </c:pt>
                <c:pt idx="777">
                  <c:v>2.2365000000000002E-3</c:v>
                </c:pt>
                <c:pt idx="778">
                  <c:v>3.0877000000000001E-3</c:v>
                </c:pt>
                <c:pt idx="779">
                  <c:v>2.2652000000000002E-3</c:v>
                </c:pt>
                <c:pt idx="780">
                  <c:v>2.5471999999999999E-3</c:v>
                </c:pt>
                <c:pt idx="781">
                  <c:v>2.2954999999999998E-3</c:v>
                </c:pt>
                <c:pt idx="782">
                  <c:v>5.1982E-3</c:v>
                </c:pt>
                <c:pt idx="783">
                  <c:v>2.3684000000000001E-3</c:v>
                </c:pt>
                <c:pt idx="784">
                  <c:v>2.7095000000000001E-3</c:v>
                </c:pt>
                <c:pt idx="785">
                  <c:v>2.5282999999999998E-3</c:v>
                </c:pt>
                <c:pt idx="786">
                  <c:v>2.614E-3</c:v>
                </c:pt>
                <c:pt idx="787">
                  <c:v>2.5259000000000002E-3</c:v>
                </c:pt>
                <c:pt idx="788">
                  <c:v>2.4732999999999999E-3</c:v>
                </c:pt>
                <c:pt idx="789">
                  <c:v>2.7246000000000002E-3</c:v>
                </c:pt>
                <c:pt idx="790">
                  <c:v>2.2449000000000002E-3</c:v>
                </c:pt>
                <c:pt idx="791">
                  <c:v>2.0162000000000001E-3</c:v>
                </c:pt>
                <c:pt idx="792">
                  <c:v>2.4080999999999998E-3</c:v>
                </c:pt>
                <c:pt idx="793">
                  <c:v>3.3944000000000001E-3</c:v>
                </c:pt>
                <c:pt idx="794">
                  <c:v>2.5728000000000001E-3</c:v>
                </c:pt>
                <c:pt idx="795">
                  <c:v>2.8170999999999999E-3</c:v>
                </c:pt>
                <c:pt idx="796">
                  <c:v>2.9581E-3</c:v>
                </c:pt>
                <c:pt idx="797">
                  <c:v>5.7825000000000003E-3</c:v>
                </c:pt>
                <c:pt idx="798">
                  <c:v>2.5135999999999999E-3</c:v>
                </c:pt>
                <c:pt idx="799">
                  <c:v>3.9617000000000003E-3</c:v>
                </c:pt>
                <c:pt idx="800">
                  <c:v>2.4832999999999999E-3</c:v>
                </c:pt>
                <c:pt idx="801">
                  <c:v>2.8528999999999998E-3</c:v>
                </c:pt>
                <c:pt idx="802">
                  <c:v>3.3444E-3</c:v>
                </c:pt>
                <c:pt idx="803">
                  <c:v>2.6182000000000002E-3</c:v>
                </c:pt>
                <c:pt idx="804">
                  <c:v>2.3790999999999999E-3</c:v>
                </c:pt>
                <c:pt idx="805">
                  <c:v>2.4870999999999999E-3</c:v>
                </c:pt>
                <c:pt idx="806">
                  <c:v>2.4600999999999998E-3</c:v>
                </c:pt>
                <c:pt idx="807">
                  <c:v>2.9066999999999999E-3</c:v>
                </c:pt>
                <c:pt idx="808">
                  <c:v>2.5914000000000002E-3</c:v>
                </c:pt>
                <c:pt idx="809">
                  <c:v>2.9754E-3</c:v>
                </c:pt>
                <c:pt idx="810">
                  <c:v>2.6278E-3</c:v>
                </c:pt>
                <c:pt idx="811">
                  <c:v>3.9836000000000003E-3</c:v>
                </c:pt>
                <c:pt idx="812">
                  <c:v>3.9712000000000003E-3</c:v>
                </c:pt>
                <c:pt idx="813">
                  <c:v>2.5839999999999999E-3</c:v>
                </c:pt>
                <c:pt idx="814">
                  <c:v>2.6960999999999999E-3</c:v>
                </c:pt>
                <c:pt idx="815">
                  <c:v>4.3804999999999998E-3</c:v>
                </c:pt>
                <c:pt idx="816">
                  <c:v>2.2897E-3</c:v>
                </c:pt>
                <c:pt idx="817">
                  <c:v>2.1048999999999998E-3</c:v>
                </c:pt>
                <c:pt idx="818">
                  <c:v>4.1973999999999996E-3</c:v>
                </c:pt>
                <c:pt idx="819">
                  <c:v>4.5040000000000002E-3</c:v>
                </c:pt>
                <c:pt idx="820">
                  <c:v>2.8357999999999999E-3</c:v>
                </c:pt>
                <c:pt idx="821">
                  <c:v>2.2537E-3</c:v>
                </c:pt>
                <c:pt idx="822">
                  <c:v>2.7070000000000002E-3</c:v>
                </c:pt>
                <c:pt idx="823">
                  <c:v>3.5417999999999999E-3</c:v>
                </c:pt>
                <c:pt idx="824">
                  <c:v>4.9148999999999998E-3</c:v>
                </c:pt>
                <c:pt idx="825">
                  <c:v>2.6854000000000001E-3</c:v>
                </c:pt>
                <c:pt idx="826">
                  <c:v>2.6101000000000002E-3</c:v>
                </c:pt>
                <c:pt idx="827">
                  <c:v>2.8815999999999998E-3</c:v>
                </c:pt>
                <c:pt idx="828">
                  <c:v>2.9299999999999999E-3</c:v>
                </c:pt>
                <c:pt idx="829">
                  <c:v>2.6226000000000001E-3</c:v>
                </c:pt>
                <c:pt idx="830">
                  <c:v>3.1183999999999999E-3</c:v>
                </c:pt>
                <c:pt idx="831">
                  <c:v>2.3143E-3</c:v>
                </c:pt>
                <c:pt idx="832">
                  <c:v>2.3841000000000001E-3</c:v>
                </c:pt>
                <c:pt idx="833">
                  <c:v>1.21615E-2</c:v>
                </c:pt>
                <c:pt idx="834">
                  <c:v>2.4889999999999999E-3</c:v>
                </c:pt>
                <c:pt idx="835">
                  <c:v>2.5642E-3</c:v>
                </c:pt>
                <c:pt idx="836">
                  <c:v>3.568E-3</c:v>
                </c:pt>
                <c:pt idx="837">
                  <c:v>2.7515999999999999E-3</c:v>
                </c:pt>
                <c:pt idx="838">
                  <c:v>3.5084000000000001E-3</c:v>
                </c:pt>
                <c:pt idx="839">
                  <c:v>2.3097999999999999E-3</c:v>
                </c:pt>
                <c:pt idx="840">
                  <c:v>4.0918999999999999E-3</c:v>
                </c:pt>
                <c:pt idx="841">
                  <c:v>3.7073000000000002E-3</c:v>
                </c:pt>
                <c:pt idx="842">
                  <c:v>3.1746000000000001E-3</c:v>
                </c:pt>
                <c:pt idx="843">
                  <c:v>2.4093000000000001E-3</c:v>
                </c:pt>
                <c:pt idx="844">
                  <c:v>2.9756000000000001E-3</c:v>
                </c:pt>
                <c:pt idx="845">
                  <c:v>5.0658999999999999E-3</c:v>
                </c:pt>
                <c:pt idx="846">
                  <c:v>2.8730000000000001E-3</c:v>
                </c:pt>
                <c:pt idx="847">
                  <c:v>2.2691E-3</c:v>
                </c:pt>
                <c:pt idx="848">
                  <c:v>2.4832000000000001E-3</c:v>
                </c:pt>
                <c:pt idx="849">
                  <c:v>3.0776000000000002E-3</c:v>
                </c:pt>
                <c:pt idx="850">
                  <c:v>2.3747E-3</c:v>
                </c:pt>
                <c:pt idx="851">
                  <c:v>8.8398999999999995E-3</c:v>
                </c:pt>
                <c:pt idx="852">
                  <c:v>2.9813999999999999E-3</c:v>
                </c:pt>
                <c:pt idx="853">
                  <c:v>3.2528000000000001E-3</c:v>
                </c:pt>
                <c:pt idx="854">
                  <c:v>2.8341E-3</c:v>
                </c:pt>
                <c:pt idx="855">
                  <c:v>2.4304999999999999E-3</c:v>
                </c:pt>
                <c:pt idx="856">
                  <c:v>3.3996999999999999E-3</c:v>
                </c:pt>
                <c:pt idx="857">
                  <c:v>3.5225999999999999E-3</c:v>
                </c:pt>
                <c:pt idx="858">
                  <c:v>2.5839000000000001E-3</c:v>
                </c:pt>
                <c:pt idx="859">
                  <c:v>2.4082999999999999E-3</c:v>
                </c:pt>
                <c:pt idx="860">
                  <c:v>2.8809999999999999E-3</c:v>
                </c:pt>
                <c:pt idx="861">
                  <c:v>3.3400000000000001E-3</c:v>
                </c:pt>
                <c:pt idx="862">
                  <c:v>2.3869E-3</c:v>
                </c:pt>
                <c:pt idx="863">
                  <c:v>2.6235E-3</c:v>
                </c:pt>
                <c:pt idx="864">
                  <c:v>2.9369999999999999E-3</c:v>
                </c:pt>
                <c:pt idx="865">
                  <c:v>3.1291000000000001E-3</c:v>
                </c:pt>
                <c:pt idx="866">
                  <c:v>3.5117999999999998E-3</c:v>
                </c:pt>
                <c:pt idx="867">
                  <c:v>3.0309999999999998E-3</c:v>
                </c:pt>
                <c:pt idx="868">
                  <c:v>2.6592999999999999E-3</c:v>
                </c:pt>
                <c:pt idx="869">
                  <c:v>2.2756E-3</c:v>
                </c:pt>
                <c:pt idx="870">
                  <c:v>2.1069999999999999E-3</c:v>
                </c:pt>
                <c:pt idx="871">
                  <c:v>2.8062999999999999E-3</c:v>
                </c:pt>
                <c:pt idx="872">
                  <c:v>2.3644999999999998E-3</c:v>
                </c:pt>
                <c:pt idx="873">
                  <c:v>3.0544000000000001E-3</c:v>
                </c:pt>
                <c:pt idx="874">
                  <c:v>2.5073999999999999E-3</c:v>
                </c:pt>
                <c:pt idx="875">
                  <c:v>3.6137000000000001E-3</c:v>
                </c:pt>
                <c:pt idx="876">
                  <c:v>2.2607E-3</c:v>
                </c:pt>
                <c:pt idx="877">
                  <c:v>2.3373000000000001E-3</c:v>
                </c:pt>
                <c:pt idx="878">
                  <c:v>1.0024699999999999E-2</c:v>
                </c:pt>
                <c:pt idx="879">
                  <c:v>2.3505000000000002E-3</c:v>
                </c:pt>
                <c:pt idx="880">
                  <c:v>2.2169999999999998E-3</c:v>
                </c:pt>
                <c:pt idx="881">
                  <c:v>3.2883000000000001E-3</c:v>
                </c:pt>
                <c:pt idx="882">
                  <c:v>3.2967999999999999E-3</c:v>
                </c:pt>
                <c:pt idx="883">
                  <c:v>3.6454999999999999E-3</c:v>
                </c:pt>
                <c:pt idx="884">
                  <c:v>4.228E-3</c:v>
                </c:pt>
                <c:pt idx="885">
                  <c:v>2.4182000000000001E-3</c:v>
                </c:pt>
                <c:pt idx="886">
                  <c:v>3.2502E-3</c:v>
                </c:pt>
                <c:pt idx="887">
                  <c:v>7.3006E-3</c:v>
                </c:pt>
                <c:pt idx="888">
                  <c:v>2.2877000000000002E-3</c:v>
                </c:pt>
                <c:pt idx="889">
                  <c:v>2.3770000000000002E-3</c:v>
                </c:pt>
                <c:pt idx="890">
                  <c:v>3.3468E-3</c:v>
                </c:pt>
                <c:pt idx="891">
                  <c:v>4.633E-3</c:v>
                </c:pt>
                <c:pt idx="892">
                  <c:v>3.0517000000000001E-3</c:v>
                </c:pt>
                <c:pt idx="893">
                  <c:v>2.1754999999999999E-3</c:v>
                </c:pt>
                <c:pt idx="894">
                  <c:v>2.9472000000000001E-3</c:v>
                </c:pt>
                <c:pt idx="895">
                  <c:v>3.3199000000000002E-3</c:v>
                </c:pt>
                <c:pt idx="896">
                  <c:v>3.9572000000000001E-3</c:v>
                </c:pt>
                <c:pt idx="897">
                  <c:v>3.4448999999999999E-3</c:v>
                </c:pt>
                <c:pt idx="898">
                  <c:v>3.3497000000000002E-3</c:v>
                </c:pt>
                <c:pt idx="899">
                  <c:v>6.0657999999999997E-3</c:v>
                </c:pt>
                <c:pt idx="900">
                  <c:v>2.6689999999999999E-3</c:v>
                </c:pt>
                <c:pt idx="901">
                  <c:v>2.3817E-3</c:v>
                </c:pt>
                <c:pt idx="902">
                  <c:v>2.3202000000000001E-3</c:v>
                </c:pt>
                <c:pt idx="903">
                  <c:v>3.3533999999999999E-3</c:v>
                </c:pt>
                <c:pt idx="904">
                  <c:v>3.4171000000000002E-3</c:v>
                </c:pt>
                <c:pt idx="905">
                  <c:v>2.7376000000000002E-3</c:v>
                </c:pt>
                <c:pt idx="906">
                  <c:v>2.7705E-3</c:v>
                </c:pt>
                <c:pt idx="907">
                  <c:v>2.2182999999999999E-3</c:v>
                </c:pt>
                <c:pt idx="908">
                  <c:v>3.2144999999999999E-3</c:v>
                </c:pt>
                <c:pt idx="909">
                  <c:v>3.8785999999999998E-3</c:v>
                </c:pt>
                <c:pt idx="910">
                  <c:v>5.2264E-3</c:v>
                </c:pt>
                <c:pt idx="911">
                  <c:v>3.6185000000000002E-3</c:v>
                </c:pt>
                <c:pt idx="912">
                  <c:v>2.6280000000000001E-3</c:v>
                </c:pt>
                <c:pt idx="913">
                  <c:v>2.7033000000000001E-3</c:v>
                </c:pt>
                <c:pt idx="914">
                  <c:v>2.5669999999999998E-3</c:v>
                </c:pt>
                <c:pt idx="915">
                  <c:v>4.6610999999999996E-3</c:v>
                </c:pt>
                <c:pt idx="916">
                  <c:v>2.9294E-3</c:v>
                </c:pt>
                <c:pt idx="917">
                  <c:v>7.0856000000000001E-3</c:v>
                </c:pt>
                <c:pt idx="918">
                  <c:v>2.6776E-3</c:v>
                </c:pt>
                <c:pt idx="919">
                  <c:v>2.5542E-3</c:v>
                </c:pt>
                <c:pt idx="920">
                  <c:v>2.5060999999999998E-3</c:v>
                </c:pt>
                <c:pt idx="921">
                  <c:v>2.4886999999999999E-3</c:v>
                </c:pt>
                <c:pt idx="922">
                  <c:v>4.0207000000000003E-3</c:v>
                </c:pt>
                <c:pt idx="923">
                  <c:v>3.0286000000000002E-3</c:v>
                </c:pt>
                <c:pt idx="924">
                  <c:v>2.4835999999999999E-3</c:v>
                </c:pt>
                <c:pt idx="925">
                  <c:v>2.7705E-3</c:v>
                </c:pt>
                <c:pt idx="926">
                  <c:v>2.2889E-3</c:v>
                </c:pt>
                <c:pt idx="927">
                  <c:v>2.7071999999999999E-3</c:v>
                </c:pt>
                <c:pt idx="928">
                  <c:v>2.7184000000000002E-3</c:v>
                </c:pt>
                <c:pt idx="929">
                  <c:v>3.7631000000000001E-3</c:v>
                </c:pt>
                <c:pt idx="930">
                  <c:v>2.9805999999999999E-3</c:v>
                </c:pt>
                <c:pt idx="931">
                  <c:v>2.8300000000000001E-3</c:v>
                </c:pt>
                <c:pt idx="932">
                  <c:v>5.0286000000000003E-3</c:v>
                </c:pt>
                <c:pt idx="933">
                  <c:v>3.2369999999999999E-3</c:v>
                </c:pt>
                <c:pt idx="934">
                  <c:v>3.4702999999999999E-3</c:v>
                </c:pt>
                <c:pt idx="935">
                  <c:v>2.1151E-3</c:v>
                </c:pt>
                <c:pt idx="936">
                  <c:v>2.8088000000000002E-3</c:v>
                </c:pt>
                <c:pt idx="937">
                  <c:v>2.9245999999999999E-3</c:v>
                </c:pt>
                <c:pt idx="938">
                  <c:v>2.3268999999999998E-3</c:v>
                </c:pt>
                <c:pt idx="939">
                  <c:v>2.2103000000000001E-3</c:v>
                </c:pt>
                <c:pt idx="940">
                  <c:v>3.0420999999999998E-3</c:v>
                </c:pt>
                <c:pt idx="941">
                  <c:v>3.2250999999999998E-3</c:v>
                </c:pt>
                <c:pt idx="942">
                  <c:v>4.7717000000000002E-3</c:v>
                </c:pt>
                <c:pt idx="943">
                  <c:v>2.5059000000000001E-3</c:v>
                </c:pt>
                <c:pt idx="944">
                  <c:v>2.8701E-3</c:v>
                </c:pt>
                <c:pt idx="945">
                  <c:v>2.6386000000000001E-3</c:v>
                </c:pt>
                <c:pt idx="946">
                  <c:v>2.6713000000000002E-3</c:v>
                </c:pt>
                <c:pt idx="947">
                  <c:v>2.5539999999999998E-3</c:v>
                </c:pt>
                <c:pt idx="948">
                  <c:v>3.5073999999999999E-3</c:v>
                </c:pt>
                <c:pt idx="949">
                  <c:v>3.4761000000000002E-3</c:v>
                </c:pt>
                <c:pt idx="950">
                  <c:v>3.3164000000000002E-3</c:v>
                </c:pt>
                <c:pt idx="951">
                  <c:v>3.1714999999999998E-3</c:v>
                </c:pt>
                <c:pt idx="952">
                  <c:v>2.5146999999999999E-3</c:v>
                </c:pt>
                <c:pt idx="953">
                  <c:v>3.9161999999999999E-3</c:v>
                </c:pt>
                <c:pt idx="954">
                  <c:v>3.8397000000000001E-3</c:v>
                </c:pt>
                <c:pt idx="955">
                  <c:v>2.7353E-3</c:v>
                </c:pt>
                <c:pt idx="956">
                  <c:v>5.8837000000000004E-3</c:v>
                </c:pt>
                <c:pt idx="957">
                  <c:v>2.5638000000000002E-3</c:v>
                </c:pt>
                <c:pt idx="958">
                  <c:v>2.1110999999999999E-3</c:v>
                </c:pt>
                <c:pt idx="959">
                  <c:v>2.2742000000000001E-3</c:v>
                </c:pt>
                <c:pt idx="960">
                  <c:v>3.1275000000000001E-3</c:v>
                </c:pt>
                <c:pt idx="961">
                  <c:v>2.4369999999999999E-3</c:v>
                </c:pt>
                <c:pt idx="962">
                  <c:v>3.0782000000000001E-3</c:v>
                </c:pt>
                <c:pt idx="963">
                  <c:v>2.8264000000000002E-3</c:v>
                </c:pt>
                <c:pt idx="964">
                  <c:v>3.0330000000000001E-3</c:v>
                </c:pt>
                <c:pt idx="965">
                  <c:v>2.9805999999999999E-3</c:v>
                </c:pt>
                <c:pt idx="966">
                  <c:v>2.5408000000000002E-3</c:v>
                </c:pt>
                <c:pt idx="967">
                  <c:v>3.2292000000000002E-3</c:v>
                </c:pt>
                <c:pt idx="968">
                  <c:v>2.3471999999999998E-3</c:v>
                </c:pt>
                <c:pt idx="969">
                  <c:v>2.6247000000000002E-3</c:v>
                </c:pt>
                <c:pt idx="970">
                  <c:v>2.8792000000000002E-3</c:v>
                </c:pt>
                <c:pt idx="971">
                  <c:v>2.0986999999999998E-3</c:v>
                </c:pt>
                <c:pt idx="972">
                  <c:v>2.9754E-3</c:v>
                </c:pt>
                <c:pt idx="973">
                  <c:v>2.5818E-3</c:v>
                </c:pt>
                <c:pt idx="974">
                  <c:v>3.1175999999999999E-3</c:v>
                </c:pt>
                <c:pt idx="975">
                  <c:v>2.9684999999999998E-3</c:v>
                </c:pt>
                <c:pt idx="976">
                  <c:v>2.0238999999999999E-3</c:v>
                </c:pt>
                <c:pt idx="977">
                  <c:v>2.2331999999999999E-3</c:v>
                </c:pt>
                <c:pt idx="978">
                  <c:v>3.2655000000000002E-3</c:v>
                </c:pt>
                <c:pt idx="979">
                  <c:v>3.2287000000000001E-3</c:v>
                </c:pt>
                <c:pt idx="980">
                  <c:v>3.6270999999999999E-3</c:v>
                </c:pt>
                <c:pt idx="981">
                  <c:v>4.0461000000000004E-3</c:v>
                </c:pt>
                <c:pt idx="982">
                  <c:v>2.7315E-3</c:v>
                </c:pt>
                <c:pt idx="983">
                  <c:v>2.7507E-3</c:v>
                </c:pt>
                <c:pt idx="984">
                  <c:v>4.7650000000000001E-3</c:v>
                </c:pt>
                <c:pt idx="985">
                  <c:v>2.6703999999999999E-3</c:v>
                </c:pt>
                <c:pt idx="986">
                  <c:v>2.1765999999999999E-3</c:v>
                </c:pt>
                <c:pt idx="987">
                  <c:v>3.0599999999999998E-3</c:v>
                </c:pt>
                <c:pt idx="988">
                  <c:v>3.4004999999999999E-3</c:v>
                </c:pt>
                <c:pt idx="989">
                  <c:v>2.2786E-3</c:v>
                </c:pt>
                <c:pt idx="990">
                  <c:v>4.0657999999999996E-3</c:v>
                </c:pt>
                <c:pt idx="991">
                  <c:v>2.3733000000000001E-3</c:v>
                </c:pt>
                <c:pt idx="992">
                  <c:v>2.6404000000000002E-3</c:v>
                </c:pt>
                <c:pt idx="993">
                  <c:v>2.2509000000000001E-3</c:v>
                </c:pt>
                <c:pt idx="994">
                  <c:v>2.8522E-3</c:v>
                </c:pt>
                <c:pt idx="995">
                  <c:v>2.4250000000000001E-3</c:v>
                </c:pt>
                <c:pt idx="996">
                  <c:v>4.1707000000000003E-3</c:v>
                </c:pt>
                <c:pt idx="997">
                  <c:v>4.0508000000000002E-3</c:v>
                </c:pt>
                <c:pt idx="998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F1-494C-BA20-54433107D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5078624"/>
        <c:axId val="1475076704"/>
      </c:lineChart>
      <c:catAx>
        <c:axId val="1475078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076704"/>
        <c:crosses val="autoZero"/>
        <c:auto val="1"/>
        <c:lblAlgn val="ctr"/>
        <c:lblOffset val="100"/>
        <c:noMultiLvlLbl val="0"/>
      </c:catAx>
      <c:valAx>
        <c:axId val="147507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07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03-4EC0-8788-311815141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8309584"/>
        <c:axId val="1528310064"/>
      </c:lineChart>
      <c:catAx>
        <c:axId val="1528309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28310064"/>
        <c:crosses val="autoZero"/>
        <c:auto val="1"/>
        <c:lblAlgn val="ctr"/>
        <c:lblOffset val="100"/>
        <c:noMultiLvlLbl val="0"/>
      </c:catAx>
      <c:valAx>
        <c:axId val="152831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_);[Red]\(#,##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2830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Times'!$D$1004:$D$2001</c:f>
              <c:numCache>
                <c:formatCode>General</c:formatCode>
                <c:ptCount val="998"/>
                <c:pt idx="0">
                  <c:v>9.433E-4</c:v>
                </c:pt>
                <c:pt idx="1">
                  <c:v>5.8870000000000005E-4</c:v>
                </c:pt>
                <c:pt idx="2">
                  <c:v>6.9419999999999996E-4</c:v>
                </c:pt>
                <c:pt idx="3">
                  <c:v>4.9280000000000005E-4</c:v>
                </c:pt>
                <c:pt idx="4">
                  <c:v>2.2349000000000002E-3</c:v>
                </c:pt>
                <c:pt idx="5">
                  <c:v>1.0617000000000001E-3</c:v>
                </c:pt>
                <c:pt idx="6">
                  <c:v>8.9939999999999996E-4</c:v>
                </c:pt>
                <c:pt idx="7">
                  <c:v>6.3579999999999995E-4</c:v>
                </c:pt>
                <c:pt idx="8">
                  <c:v>9.4209999999999997E-4</c:v>
                </c:pt>
                <c:pt idx="9">
                  <c:v>1.4762E-3</c:v>
                </c:pt>
                <c:pt idx="10">
                  <c:v>6.1859999999999997E-4</c:v>
                </c:pt>
                <c:pt idx="11">
                  <c:v>6.422E-4</c:v>
                </c:pt>
                <c:pt idx="12">
                  <c:v>8.3609999999999999E-4</c:v>
                </c:pt>
                <c:pt idx="13">
                  <c:v>1.3507E-3</c:v>
                </c:pt>
                <c:pt idx="14">
                  <c:v>1.0005999999999999E-3</c:v>
                </c:pt>
                <c:pt idx="15">
                  <c:v>5.7709999999999999E-4</c:v>
                </c:pt>
                <c:pt idx="16">
                  <c:v>6.9189999999999996E-4</c:v>
                </c:pt>
                <c:pt idx="17">
                  <c:v>8.9229999999999995E-4</c:v>
                </c:pt>
                <c:pt idx="18">
                  <c:v>2.4466000000000002E-3</c:v>
                </c:pt>
                <c:pt idx="19">
                  <c:v>1.8801E-3</c:v>
                </c:pt>
                <c:pt idx="20">
                  <c:v>1.8879999999999999E-3</c:v>
                </c:pt>
                <c:pt idx="21">
                  <c:v>6.2730000000000001E-4</c:v>
                </c:pt>
                <c:pt idx="22">
                  <c:v>4.7473999999999997E-3</c:v>
                </c:pt>
                <c:pt idx="23">
                  <c:v>6.7540000000000005E-4</c:v>
                </c:pt>
                <c:pt idx="24">
                  <c:v>1.4499000000000001E-3</c:v>
                </c:pt>
                <c:pt idx="25">
                  <c:v>9.747E-4</c:v>
                </c:pt>
                <c:pt idx="26">
                  <c:v>2.6587999999999998E-3</c:v>
                </c:pt>
                <c:pt idx="27">
                  <c:v>3.4063000000000001E-3</c:v>
                </c:pt>
                <c:pt idx="28">
                  <c:v>1.0864E-3</c:v>
                </c:pt>
                <c:pt idx="29">
                  <c:v>5.4390000000000005E-4</c:v>
                </c:pt>
                <c:pt idx="30">
                  <c:v>1.4442000000000001E-3</c:v>
                </c:pt>
                <c:pt idx="31">
                  <c:v>8.9249999999999996E-4</c:v>
                </c:pt>
                <c:pt idx="32">
                  <c:v>2.055E-3</c:v>
                </c:pt>
                <c:pt idx="33">
                  <c:v>6.1410000000000002E-4</c:v>
                </c:pt>
                <c:pt idx="34">
                  <c:v>1.0091E-3</c:v>
                </c:pt>
                <c:pt idx="35">
                  <c:v>5.4640000000000005E-4</c:v>
                </c:pt>
                <c:pt idx="36">
                  <c:v>6.6969999999999996E-4</c:v>
                </c:pt>
                <c:pt idx="37">
                  <c:v>7.3169999999999995E-4</c:v>
                </c:pt>
                <c:pt idx="38">
                  <c:v>7.3379999999999995E-4</c:v>
                </c:pt>
                <c:pt idx="39">
                  <c:v>1.4779999999999999E-3</c:v>
                </c:pt>
                <c:pt idx="40">
                  <c:v>9.3199999999999999E-4</c:v>
                </c:pt>
                <c:pt idx="41">
                  <c:v>3.4781E-3</c:v>
                </c:pt>
                <c:pt idx="42">
                  <c:v>1.0499999999999999E-3</c:v>
                </c:pt>
                <c:pt idx="43">
                  <c:v>9.9949999999999995E-4</c:v>
                </c:pt>
                <c:pt idx="44">
                  <c:v>9.1379999999999999E-4</c:v>
                </c:pt>
                <c:pt idx="45">
                  <c:v>2.7815000000000001E-3</c:v>
                </c:pt>
                <c:pt idx="46">
                  <c:v>6.2540000000000002E-4</c:v>
                </c:pt>
                <c:pt idx="47">
                  <c:v>4.4495000000000003E-3</c:v>
                </c:pt>
                <c:pt idx="48">
                  <c:v>5.953E-4</c:v>
                </c:pt>
                <c:pt idx="49">
                  <c:v>6.6949999999999996E-4</c:v>
                </c:pt>
                <c:pt idx="50">
                  <c:v>1.1218999999999999E-3</c:v>
                </c:pt>
                <c:pt idx="51">
                  <c:v>4.3883000000000004E-3</c:v>
                </c:pt>
                <c:pt idx="52">
                  <c:v>5.9139999999999996E-4</c:v>
                </c:pt>
                <c:pt idx="53">
                  <c:v>2.0977999999999999E-3</c:v>
                </c:pt>
                <c:pt idx="54">
                  <c:v>2.7112999999999998E-3</c:v>
                </c:pt>
                <c:pt idx="55">
                  <c:v>1.9061E-3</c:v>
                </c:pt>
                <c:pt idx="56">
                  <c:v>1.1518499999999999E-2</c:v>
                </c:pt>
                <c:pt idx="57">
                  <c:v>1.1355E-3</c:v>
                </c:pt>
                <c:pt idx="58">
                  <c:v>4.4667999999999999E-3</c:v>
                </c:pt>
                <c:pt idx="59">
                  <c:v>1.1904999999999999E-3</c:v>
                </c:pt>
                <c:pt idx="60">
                  <c:v>1.1106E-3</c:v>
                </c:pt>
                <c:pt idx="61">
                  <c:v>8.5800000000000004E-4</c:v>
                </c:pt>
                <c:pt idx="62">
                  <c:v>1.8825000000000001E-3</c:v>
                </c:pt>
                <c:pt idx="63">
                  <c:v>8.2229999999999998E-4</c:v>
                </c:pt>
                <c:pt idx="64">
                  <c:v>2.5533000000000001E-3</c:v>
                </c:pt>
                <c:pt idx="65">
                  <c:v>7.8859999999999998E-4</c:v>
                </c:pt>
                <c:pt idx="66">
                  <c:v>5.731E-4</c:v>
                </c:pt>
                <c:pt idx="67">
                  <c:v>2.4442999999999999E-3</c:v>
                </c:pt>
                <c:pt idx="68">
                  <c:v>2.0498000000000001E-3</c:v>
                </c:pt>
                <c:pt idx="69">
                  <c:v>5.731E-4</c:v>
                </c:pt>
                <c:pt idx="70">
                  <c:v>6.489E-4</c:v>
                </c:pt>
                <c:pt idx="71">
                  <c:v>4.9149999999999997E-4</c:v>
                </c:pt>
                <c:pt idx="72">
                  <c:v>1.3443000000000001E-3</c:v>
                </c:pt>
                <c:pt idx="73">
                  <c:v>6.8219999999999999E-4</c:v>
                </c:pt>
                <c:pt idx="74">
                  <c:v>5.3720000000000005E-4</c:v>
                </c:pt>
                <c:pt idx="75">
                  <c:v>4.6539999999999998E-4</c:v>
                </c:pt>
                <c:pt idx="76">
                  <c:v>6.422E-4</c:v>
                </c:pt>
                <c:pt idx="77">
                  <c:v>6.8070000000000001E-4</c:v>
                </c:pt>
                <c:pt idx="78">
                  <c:v>5.8620000000000005E-4</c:v>
                </c:pt>
                <c:pt idx="79">
                  <c:v>1.0223000000000001E-3</c:v>
                </c:pt>
                <c:pt idx="80">
                  <c:v>1.7491E-3</c:v>
                </c:pt>
                <c:pt idx="81">
                  <c:v>1.2669000000000001E-3</c:v>
                </c:pt>
                <c:pt idx="82">
                  <c:v>1.4253E-3</c:v>
                </c:pt>
                <c:pt idx="83">
                  <c:v>8.4020000000000004E-4</c:v>
                </c:pt>
                <c:pt idx="84">
                  <c:v>1.2698E-3</c:v>
                </c:pt>
                <c:pt idx="85">
                  <c:v>2.0026000000000002E-3</c:v>
                </c:pt>
                <c:pt idx="86">
                  <c:v>5.3269999999999999E-4</c:v>
                </c:pt>
                <c:pt idx="87">
                  <c:v>6.1189999999999997E-4</c:v>
                </c:pt>
                <c:pt idx="88">
                  <c:v>1.7700000000000001E-3</c:v>
                </c:pt>
                <c:pt idx="89">
                  <c:v>6.5010000000000003E-4</c:v>
                </c:pt>
                <c:pt idx="90">
                  <c:v>7.5849999999999995E-4</c:v>
                </c:pt>
                <c:pt idx="91">
                  <c:v>5.5880000000000003E-4</c:v>
                </c:pt>
                <c:pt idx="92">
                  <c:v>8.7690000000000001E-4</c:v>
                </c:pt>
                <c:pt idx="93">
                  <c:v>8.2149999999999996E-4</c:v>
                </c:pt>
                <c:pt idx="94">
                  <c:v>7.5779999999999999E-4</c:v>
                </c:pt>
                <c:pt idx="95">
                  <c:v>5.8089999999999997E-4</c:v>
                </c:pt>
                <c:pt idx="96">
                  <c:v>6.1490000000000004E-4</c:v>
                </c:pt>
                <c:pt idx="97">
                  <c:v>6.9249999999999997E-4</c:v>
                </c:pt>
                <c:pt idx="98">
                  <c:v>5.5780000000000001E-4</c:v>
                </c:pt>
                <c:pt idx="99">
                  <c:v>1.1837E-3</c:v>
                </c:pt>
                <c:pt idx="100">
                  <c:v>1.1825E-3</c:v>
                </c:pt>
                <c:pt idx="101">
                  <c:v>6.5839999999999996E-4</c:v>
                </c:pt>
                <c:pt idx="102">
                  <c:v>7.4100000000000001E-4</c:v>
                </c:pt>
                <c:pt idx="103">
                  <c:v>1.6804999999999999E-3</c:v>
                </c:pt>
                <c:pt idx="104">
                  <c:v>1.4957E-3</c:v>
                </c:pt>
                <c:pt idx="105">
                  <c:v>8.0289999999999995E-4</c:v>
                </c:pt>
                <c:pt idx="106">
                  <c:v>1.0254999999999999E-3</c:v>
                </c:pt>
                <c:pt idx="107">
                  <c:v>6.9740000000000004E-4</c:v>
                </c:pt>
                <c:pt idx="108">
                  <c:v>1.0828999999999999E-3</c:v>
                </c:pt>
                <c:pt idx="109">
                  <c:v>6.7100000000000005E-4</c:v>
                </c:pt>
                <c:pt idx="110">
                  <c:v>9.5319999999999997E-4</c:v>
                </c:pt>
                <c:pt idx="111">
                  <c:v>6.4590000000000003E-4</c:v>
                </c:pt>
                <c:pt idx="112">
                  <c:v>5.754E-4</c:v>
                </c:pt>
                <c:pt idx="113">
                  <c:v>7.1759999999999999E-4</c:v>
                </c:pt>
                <c:pt idx="114">
                  <c:v>8.409E-4</c:v>
                </c:pt>
                <c:pt idx="115">
                  <c:v>1.4376E-3</c:v>
                </c:pt>
                <c:pt idx="116">
                  <c:v>1.0759999999999999E-3</c:v>
                </c:pt>
                <c:pt idx="117">
                  <c:v>5.4370000000000004E-4</c:v>
                </c:pt>
                <c:pt idx="118">
                  <c:v>5.5679999999999998E-4</c:v>
                </c:pt>
                <c:pt idx="119">
                  <c:v>6.1970000000000005E-4</c:v>
                </c:pt>
                <c:pt idx="120">
                  <c:v>1.2386999999999999E-3</c:v>
                </c:pt>
                <c:pt idx="121">
                  <c:v>2.1746999999999999E-3</c:v>
                </c:pt>
                <c:pt idx="122">
                  <c:v>5.0739999999999997E-4</c:v>
                </c:pt>
                <c:pt idx="123">
                  <c:v>6.0490000000000001E-4</c:v>
                </c:pt>
                <c:pt idx="124">
                  <c:v>1.1371E-3</c:v>
                </c:pt>
                <c:pt idx="125">
                  <c:v>2.9142E-3</c:v>
                </c:pt>
                <c:pt idx="126">
                  <c:v>8.8275000000000003E-3</c:v>
                </c:pt>
                <c:pt idx="127">
                  <c:v>7.7610000000000005E-4</c:v>
                </c:pt>
                <c:pt idx="128">
                  <c:v>1.3702E-3</c:v>
                </c:pt>
                <c:pt idx="129">
                  <c:v>5.0180000000000005E-4</c:v>
                </c:pt>
                <c:pt idx="130">
                  <c:v>5.6260000000000001E-4</c:v>
                </c:pt>
                <c:pt idx="131">
                  <c:v>1.0506999999999999E-3</c:v>
                </c:pt>
                <c:pt idx="132">
                  <c:v>7.4569999999999997E-4</c:v>
                </c:pt>
                <c:pt idx="133">
                  <c:v>1.1383999999999999E-3</c:v>
                </c:pt>
                <c:pt idx="134">
                  <c:v>8.2859999999999997E-4</c:v>
                </c:pt>
                <c:pt idx="135">
                  <c:v>5.932E-4</c:v>
                </c:pt>
                <c:pt idx="136">
                  <c:v>5.0659999999999995E-4</c:v>
                </c:pt>
                <c:pt idx="137">
                  <c:v>2.6567000000000001E-3</c:v>
                </c:pt>
                <c:pt idx="138">
                  <c:v>5.1099999999999995E-4</c:v>
                </c:pt>
                <c:pt idx="139">
                  <c:v>4.8139999999999999E-4</c:v>
                </c:pt>
                <c:pt idx="140">
                  <c:v>6.7380000000000001E-4</c:v>
                </c:pt>
                <c:pt idx="141">
                  <c:v>7.7419999999999995E-4</c:v>
                </c:pt>
                <c:pt idx="142">
                  <c:v>6.2370000000000004E-4</c:v>
                </c:pt>
                <c:pt idx="143">
                  <c:v>6.0789999999999998E-4</c:v>
                </c:pt>
                <c:pt idx="144">
                  <c:v>9.3669999999999995E-4</c:v>
                </c:pt>
                <c:pt idx="145">
                  <c:v>8.1859999999999995E-4</c:v>
                </c:pt>
                <c:pt idx="146">
                  <c:v>1.1364000000000001E-3</c:v>
                </c:pt>
                <c:pt idx="147">
                  <c:v>7.1949999999999998E-4</c:v>
                </c:pt>
                <c:pt idx="148">
                  <c:v>6.3659999999999997E-4</c:v>
                </c:pt>
                <c:pt idx="149">
                  <c:v>1.263E-3</c:v>
                </c:pt>
                <c:pt idx="150">
                  <c:v>5.754E-4</c:v>
                </c:pt>
                <c:pt idx="151">
                  <c:v>7.027E-4</c:v>
                </c:pt>
                <c:pt idx="152">
                  <c:v>7.5829999999999995E-4</c:v>
                </c:pt>
                <c:pt idx="153">
                  <c:v>6.1749999999999999E-4</c:v>
                </c:pt>
                <c:pt idx="154">
                  <c:v>5.9259999999999998E-4</c:v>
                </c:pt>
                <c:pt idx="155">
                  <c:v>1.1482E-3</c:v>
                </c:pt>
                <c:pt idx="156">
                  <c:v>4.5839999999999998E-4</c:v>
                </c:pt>
                <c:pt idx="157">
                  <c:v>5.9119999999999995E-4</c:v>
                </c:pt>
                <c:pt idx="158">
                  <c:v>5.6329999999999998E-4</c:v>
                </c:pt>
                <c:pt idx="159">
                  <c:v>5.7830000000000002E-4</c:v>
                </c:pt>
                <c:pt idx="160">
                  <c:v>5.1349999999999996E-4</c:v>
                </c:pt>
                <c:pt idx="161">
                  <c:v>3.1413000000000001E-3</c:v>
                </c:pt>
                <c:pt idx="162">
                  <c:v>1.0229E-3</c:v>
                </c:pt>
                <c:pt idx="163">
                  <c:v>8.2709999999999999E-4</c:v>
                </c:pt>
                <c:pt idx="164">
                  <c:v>6.8329999999999997E-4</c:v>
                </c:pt>
                <c:pt idx="165">
                  <c:v>5.9460000000000003E-4</c:v>
                </c:pt>
                <c:pt idx="166">
                  <c:v>5.1380000000000002E-4</c:v>
                </c:pt>
                <c:pt idx="167">
                  <c:v>4.773E-4</c:v>
                </c:pt>
                <c:pt idx="168">
                  <c:v>2.7621999999999998E-3</c:v>
                </c:pt>
                <c:pt idx="169">
                  <c:v>1.6302999999999999E-3</c:v>
                </c:pt>
                <c:pt idx="170">
                  <c:v>6.8950000000000001E-4</c:v>
                </c:pt>
                <c:pt idx="171">
                  <c:v>5.0230000000000001E-4</c:v>
                </c:pt>
                <c:pt idx="172">
                  <c:v>5.7109999999999995E-4</c:v>
                </c:pt>
                <c:pt idx="173">
                  <c:v>5.6179999999999999E-4</c:v>
                </c:pt>
                <c:pt idx="174">
                  <c:v>6.7630000000000001E-4</c:v>
                </c:pt>
                <c:pt idx="175">
                  <c:v>9.9379999999999998E-4</c:v>
                </c:pt>
                <c:pt idx="176">
                  <c:v>4.6250000000000002E-4</c:v>
                </c:pt>
                <c:pt idx="177">
                  <c:v>5.4279999999999997E-4</c:v>
                </c:pt>
                <c:pt idx="178">
                  <c:v>4.5879999999999998E-4</c:v>
                </c:pt>
                <c:pt idx="179">
                  <c:v>7.0339999999999997E-4</c:v>
                </c:pt>
                <c:pt idx="180">
                  <c:v>6.3000000000000003E-4</c:v>
                </c:pt>
                <c:pt idx="181">
                  <c:v>6.5490000000000004E-4</c:v>
                </c:pt>
                <c:pt idx="182">
                  <c:v>1.1022E-3</c:v>
                </c:pt>
                <c:pt idx="183">
                  <c:v>4.994E-4</c:v>
                </c:pt>
                <c:pt idx="184">
                  <c:v>1.0288999999999999E-3</c:v>
                </c:pt>
                <c:pt idx="185">
                  <c:v>6.0919999999999995E-4</c:v>
                </c:pt>
                <c:pt idx="186">
                  <c:v>4.5120000000000002E-4</c:v>
                </c:pt>
                <c:pt idx="187">
                  <c:v>5.1409999999999997E-4</c:v>
                </c:pt>
                <c:pt idx="188">
                  <c:v>7.4620000000000003E-4</c:v>
                </c:pt>
                <c:pt idx="189">
                  <c:v>7.806E-4</c:v>
                </c:pt>
                <c:pt idx="190">
                  <c:v>3.3165999999999998E-3</c:v>
                </c:pt>
                <c:pt idx="191">
                  <c:v>6.4809999999999998E-4</c:v>
                </c:pt>
                <c:pt idx="192">
                  <c:v>4.5320000000000001E-4</c:v>
                </c:pt>
                <c:pt idx="193">
                  <c:v>7.4580000000000002E-4</c:v>
                </c:pt>
                <c:pt idx="194">
                  <c:v>6.0380000000000004E-4</c:v>
                </c:pt>
                <c:pt idx="195">
                  <c:v>5.1190000000000003E-4</c:v>
                </c:pt>
                <c:pt idx="196">
                  <c:v>9.5049999999999996E-4</c:v>
                </c:pt>
                <c:pt idx="197">
                  <c:v>7.0980000000000001E-4</c:v>
                </c:pt>
                <c:pt idx="198">
                  <c:v>8.3250000000000002E-4</c:v>
                </c:pt>
                <c:pt idx="199">
                  <c:v>5.4580000000000004E-4</c:v>
                </c:pt>
                <c:pt idx="200">
                  <c:v>4.8500000000000003E-4</c:v>
                </c:pt>
                <c:pt idx="201">
                  <c:v>5.4699999999999996E-4</c:v>
                </c:pt>
                <c:pt idx="202">
                  <c:v>9.0499999999999999E-4</c:v>
                </c:pt>
                <c:pt idx="203">
                  <c:v>4.596E-4</c:v>
                </c:pt>
                <c:pt idx="204">
                  <c:v>7.6889999999999999E-4</c:v>
                </c:pt>
                <c:pt idx="205">
                  <c:v>1.408E-3</c:v>
                </c:pt>
                <c:pt idx="206">
                  <c:v>1.7778E-3</c:v>
                </c:pt>
                <c:pt idx="207">
                  <c:v>1.6727999999999999E-3</c:v>
                </c:pt>
                <c:pt idx="208">
                  <c:v>6.7659999999999997E-4</c:v>
                </c:pt>
                <c:pt idx="209">
                  <c:v>1.6701999999999999E-3</c:v>
                </c:pt>
                <c:pt idx="210">
                  <c:v>5.5780000000000001E-4</c:v>
                </c:pt>
                <c:pt idx="211">
                  <c:v>3.1029E-3</c:v>
                </c:pt>
                <c:pt idx="212">
                  <c:v>9.5319999999999997E-4</c:v>
                </c:pt>
                <c:pt idx="213">
                  <c:v>5.9570000000000001E-4</c:v>
                </c:pt>
                <c:pt idx="214">
                  <c:v>1.0602000000000001E-3</c:v>
                </c:pt>
                <c:pt idx="215">
                  <c:v>1.217E-3</c:v>
                </c:pt>
                <c:pt idx="216">
                  <c:v>9.3720000000000001E-4</c:v>
                </c:pt>
                <c:pt idx="217">
                  <c:v>8.5610000000000005E-4</c:v>
                </c:pt>
                <c:pt idx="218">
                  <c:v>4.8460000000000002E-4</c:v>
                </c:pt>
                <c:pt idx="219">
                  <c:v>1.2980999999999999E-3</c:v>
                </c:pt>
                <c:pt idx="220">
                  <c:v>5.2919999999999996E-4</c:v>
                </c:pt>
                <c:pt idx="221">
                  <c:v>5.8390000000000004E-4</c:v>
                </c:pt>
                <c:pt idx="222">
                  <c:v>8.8610000000000002E-4</c:v>
                </c:pt>
                <c:pt idx="223">
                  <c:v>4.9180000000000003E-4</c:v>
                </c:pt>
                <c:pt idx="224">
                  <c:v>5.8770000000000003E-4</c:v>
                </c:pt>
                <c:pt idx="225">
                  <c:v>5.8900000000000001E-4</c:v>
                </c:pt>
                <c:pt idx="226">
                  <c:v>6.4510000000000001E-4</c:v>
                </c:pt>
                <c:pt idx="227">
                  <c:v>7.5140000000000005E-4</c:v>
                </c:pt>
                <c:pt idx="228">
                  <c:v>4.8250000000000002E-4</c:v>
                </c:pt>
                <c:pt idx="229">
                  <c:v>5.4270000000000002E-4</c:v>
                </c:pt>
                <c:pt idx="230">
                  <c:v>4.7019999999999999E-4</c:v>
                </c:pt>
                <c:pt idx="231">
                  <c:v>5.5230000000000003E-4</c:v>
                </c:pt>
                <c:pt idx="232">
                  <c:v>5.9730000000000004E-4</c:v>
                </c:pt>
                <c:pt idx="233">
                  <c:v>5.2669999999999995E-4</c:v>
                </c:pt>
                <c:pt idx="234">
                  <c:v>4.9240000000000004E-4</c:v>
                </c:pt>
                <c:pt idx="235">
                  <c:v>1.7213E-3</c:v>
                </c:pt>
                <c:pt idx="236">
                  <c:v>6.5660000000000002E-4</c:v>
                </c:pt>
                <c:pt idx="237">
                  <c:v>5.2119999999999998E-4</c:v>
                </c:pt>
                <c:pt idx="238">
                  <c:v>8.1419999999999995E-4</c:v>
                </c:pt>
                <c:pt idx="239">
                  <c:v>5.0230000000000001E-4</c:v>
                </c:pt>
                <c:pt idx="240">
                  <c:v>4.5550000000000001E-4</c:v>
                </c:pt>
                <c:pt idx="241">
                  <c:v>1.2302999999999999E-3</c:v>
                </c:pt>
                <c:pt idx="242">
                  <c:v>5.2139999999999999E-4</c:v>
                </c:pt>
                <c:pt idx="243">
                  <c:v>5.6369999999999999E-4</c:v>
                </c:pt>
                <c:pt idx="244">
                  <c:v>5.5750000000000005E-4</c:v>
                </c:pt>
                <c:pt idx="245">
                  <c:v>5.4060000000000002E-4</c:v>
                </c:pt>
                <c:pt idx="246">
                  <c:v>2.3560999999999999E-3</c:v>
                </c:pt>
                <c:pt idx="247">
                  <c:v>5.6289999999999997E-4</c:v>
                </c:pt>
                <c:pt idx="248">
                  <c:v>7.2670000000000005E-4</c:v>
                </c:pt>
                <c:pt idx="249">
                  <c:v>9.8069999999999993E-4</c:v>
                </c:pt>
                <c:pt idx="250">
                  <c:v>2.9832000000000001E-3</c:v>
                </c:pt>
                <c:pt idx="251">
                  <c:v>6.2600000000000004E-4</c:v>
                </c:pt>
                <c:pt idx="252">
                  <c:v>1.9759999999999999E-3</c:v>
                </c:pt>
                <c:pt idx="253">
                  <c:v>4.9879999999999998E-4</c:v>
                </c:pt>
                <c:pt idx="254">
                  <c:v>2.3744999999999999E-3</c:v>
                </c:pt>
                <c:pt idx="255">
                  <c:v>8.9300000000000002E-4</c:v>
                </c:pt>
                <c:pt idx="256">
                  <c:v>1.0755000000000001E-3</c:v>
                </c:pt>
                <c:pt idx="257">
                  <c:v>5.7039999999999999E-4</c:v>
                </c:pt>
                <c:pt idx="258">
                  <c:v>4.5436000000000001E-3</c:v>
                </c:pt>
                <c:pt idx="259">
                  <c:v>4.4200000000000001E-4</c:v>
                </c:pt>
                <c:pt idx="260">
                  <c:v>1.2329000000000001E-3</c:v>
                </c:pt>
                <c:pt idx="261">
                  <c:v>1.7618E-3</c:v>
                </c:pt>
                <c:pt idx="262">
                  <c:v>6.5919999999999998E-4</c:v>
                </c:pt>
                <c:pt idx="263">
                  <c:v>8.587E-4</c:v>
                </c:pt>
                <c:pt idx="264">
                  <c:v>5.7530000000000005E-4</c:v>
                </c:pt>
                <c:pt idx="265">
                  <c:v>6.3540000000000005E-4</c:v>
                </c:pt>
                <c:pt idx="266">
                  <c:v>5.3200000000000003E-4</c:v>
                </c:pt>
                <c:pt idx="267">
                  <c:v>4.9450000000000004E-4</c:v>
                </c:pt>
                <c:pt idx="268">
                  <c:v>5.1110000000000001E-4</c:v>
                </c:pt>
                <c:pt idx="269">
                  <c:v>4.7679999999999999E-4</c:v>
                </c:pt>
                <c:pt idx="270">
                  <c:v>5.9329999999999995E-4</c:v>
                </c:pt>
                <c:pt idx="271">
                  <c:v>1.6743000000000001E-3</c:v>
                </c:pt>
                <c:pt idx="272">
                  <c:v>7.7399999999999995E-4</c:v>
                </c:pt>
                <c:pt idx="273">
                  <c:v>6.5970000000000004E-4</c:v>
                </c:pt>
                <c:pt idx="274">
                  <c:v>6.734E-4</c:v>
                </c:pt>
                <c:pt idx="275">
                  <c:v>6.7889999999999997E-4</c:v>
                </c:pt>
                <c:pt idx="276">
                  <c:v>5.6999999999999998E-4</c:v>
                </c:pt>
                <c:pt idx="277">
                  <c:v>1.0150000000000001E-3</c:v>
                </c:pt>
                <c:pt idx="278">
                  <c:v>1.5628E-3</c:v>
                </c:pt>
                <c:pt idx="279">
                  <c:v>7.8810000000000002E-4</c:v>
                </c:pt>
                <c:pt idx="280">
                  <c:v>5.7689999999999998E-4</c:v>
                </c:pt>
                <c:pt idx="281">
                  <c:v>1.3812E-3</c:v>
                </c:pt>
                <c:pt idx="282">
                  <c:v>6.3820000000000001E-4</c:v>
                </c:pt>
                <c:pt idx="283">
                  <c:v>2.0016000000000001E-3</c:v>
                </c:pt>
                <c:pt idx="284">
                  <c:v>7.0089999999999996E-4</c:v>
                </c:pt>
                <c:pt idx="285">
                  <c:v>8.8210000000000003E-4</c:v>
                </c:pt>
                <c:pt idx="286">
                  <c:v>1.1715E-3</c:v>
                </c:pt>
                <c:pt idx="287">
                  <c:v>4.6949999999999997E-4</c:v>
                </c:pt>
                <c:pt idx="288">
                  <c:v>4.6559999999999999E-4</c:v>
                </c:pt>
                <c:pt idx="289">
                  <c:v>5.0259999999999997E-4</c:v>
                </c:pt>
                <c:pt idx="290">
                  <c:v>5.9290000000000005E-4</c:v>
                </c:pt>
                <c:pt idx="291">
                  <c:v>4.4561000000000002E-3</c:v>
                </c:pt>
                <c:pt idx="292">
                  <c:v>5.4020000000000001E-4</c:v>
                </c:pt>
                <c:pt idx="293">
                  <c:v>6.1629999999999996E-4</c:v>
                </c:pt>
                <c:pt idx="294">
                  <c:v>6.7239999999999997E-4</c:v>
                </c:pt>
                <c:pt idx="295">
                  <c:v>4.7600000000000002E-4</c:v>
                </c:pt>
                <c:pt idx="296">
                  <c:v>4.4660000000000001E-4</c:v>
                </c:pt>
                <c:pt idx="297">
                  <c:v>1.848E-3</c:v>
                </c:pt>
                <c:pt idx="298">
                  <c:v>1.5608E-3</c:v>
                </c:pt>
                <c:pt idx="299">
                  <c:v>2.2182E-3</c:v>
                </c:pt>
                <c:pt idx="300">
                  <c:v>9.7110000000000002E-4</c:v>
                </c:pt>
                <c:pt idx="301">
                  <c:v>4.3590000000000002E-4</c:v>
                </c:pt>
                <c:pt idx="302">
                  <c:v>6.1660000000000003E-4</c:v>
                </c:pt>
                <c:pt idx="303">
                  <c:v>1.3951E-3</c:v>
                </c:pt>
                <c:pt idx="304">
                  <c:v>4.7399999999999997E-4</c:v>
                </c:pt>
                <c:pt idx="305">
                  <c:v>4.6359999999999999E-4</c:v>
                </c:pt>
                <c:pt idx="306">
                  <c:v>4.462E-4</c:v>
                </c:pt>
                <c:pt idx="307">
                  <c:v>6.0490000000000001E-4</c:v>
                </c:pt>
                <c:pt idx="308">
                  <c:v>2.2206999999999999E-3</c:v>
                </c:pt>
                <c:pt idx="309">
                  <c:v>2.5718E-3</c:v>
                </c:pt>
                <c:pt idx="310">
                  <c:v>4.4299999999999998E-4</c:v>
                </c:pt>
                <c:pt idx="311">
                  <c:v>6.7730000000000004E-4</c:v>
                </c:pt>
                <c:pt idx="312">
                  <c:v>2.4293000000000001E-3</c:v>
                </c:pt>
                <c:pt idx="313">
                  <c:v>1.7901E-3</c:v>
                </c:pt>
                <c:pt idx="314">
                  <c:v>5.6110000000000003E-4</c:v>
                </c:pt>
                <c:pt idx="315">
                  <c:v>5.9469999999999998E-4</c:v>
                </c:pt>
                <c:pt idx="316">
                  <c:v>6.3480000000000003E-4</c:v>
                </c:pt>
                <c:pt idx="317">
                  <c:v>5.8040000000000001E-4</c:v>
                </c:pt>
                <c:pt idx="318">
                  <c:v>4.082E-4</c:v>
                </c:pt>
                <c:pt idx="319">
                  <c:v>5.8679999999999995E-4</c:v>
                </c:pt>
                <c:pt idx="320">
                  <c:v>1.5968E-3</c:v>
                </c:pt>
                <c:pt idx="321">
                  <c:v>4.5380000000000003E-4</c:v>
                </c:pt>
                <c:pt idx="322">
                  <c:v>7.3820000000000005E-4</c:v>
                </c:pt>
                <c:pt idx="323">
                  <c:v>1.9237E-3</c:v>
                </c:pt>
                <c:pt idx="324">
                  <c:v>5.4779999999999998E-4</c:v>
                </c:pt>
                <c:pt idx="325">
                  <c:v>5.0790000000000004E-4</c:v>
                </c:pt>
                <c:pt idx="326">
                  <c:v>4.35E-4</c:v>
                </c:pt>
                <c:pt idx="327">
                  <c:v>4.1599999999999997E-4</c:v>
                </c:pt>
                <c:pt idx="328">
                  <c:v>4.704E-4</c:v>
                </c:pt>
                <c:pt idx="329">
                  <c:v>5.3870000000000003E-4</c:v>
                </c:pt>
                <c:pt idx="330">
                  <c:v>7.2579999999999997E-4</c:v>
                </c:pt>
                <c:pt idx="331">
                  <c:v>1.0195E-3</c:v>
                </c:pt>
                <c:pt idx="332">
                  <c:v>8.273E-4</c:v>
                </c:pt>
                <c:pt idx="333">
                  <c:v>4.7409999999999998E-4</c:v>
                </c:pt>
                <c:pt idx="334">
                  <c:v>5.4029999999999996E-4</c:v>
                </c:pt>
                <c:pt idx="335">
                  <c:v>6.5819999999999995E-4</c:v>
                </c:pt>
                <c:pt idx="336">
                  <c:v>4.2769999999999999E-4</c:v>
                </c:pt>
                <c:pt idx="337">
                  <c:v>5.7370000000000001E-4</c:v>
                </c:pt>
                <c:pt idx="338">
                  <c:v>7.6800000000000002E-4</c:v>
                </c:pt>
                <c:pt idx="339">
                  <c:v>8.7100000000000003E-4</c:v>
                </c:pt>
                <c:pt idx="340">
                  <c:v>4.6989999999999998E-4</c:v>
                </c:pt>
                <c:pt idx="341">
                  <c:v>4.3899999999999999E-4</c:v>
                </c:pt>
                <c:pt idx="342">
                  <c:v>6.4179999999999999E-4</c:v>
                </c:pt>
                <c:pt idx="343">
                  <c:v>5.2530000000000003E-4</c:v>
                </c:pt>
                <c:pt idx="344">
                  <c:v>5.7620000000000002E-4</c:v>
                </c:pt>
                <c:pt idx="345">
                  <c:v>4.5560000000000002E-4</c:v>
                </c:pt>
                <c:pt idx="346">
                  <c:v>5.4219999999999995E-4</c:v>
                </c:pt>
                <c:pt idx="347">
                  <c:v>2.1643000000000001E-3</c:v>
                </c:pt>
                <c:pt idx="348">
                  <c:v>1.0602000000000001E-3</c:v>
                </c:pt>
                <c:pt idx="349">
                  <c:v>1.3557E-3</c:v>
                </c:pt>
                <c:pt idx="350">
                  <c:v>4.4700000000000002E-4</c:v>
                </c:pt>
                <c:pt idx="351">
                  <c:v>6.4650000000000005E-4</c:v>
                </c:pt>
                <c:pt idx="352">
                  <c:v>7.0149999999999998E-4</c:v>
                </c:pt>
                <c:pt idx="353">
                  <c:v>5.9540000000000005E-4</c:v>
                </c:pt>
                <c:pt idx="354">
                  <c:v>5.3529999999999995E-4</c:v>
                </c:pt>
                <c:pt idx="355">
                  <c:v>5.9800000000000001E-4</c:v>
                </c:pt>
                <c:pt idx="356">
                  <c:v>4.8329999999999998E-4</c:v>
                </c:pt>
                <c:pt idx="357">
                  <c:v>6.2029999999999995E-4</c:v>
                </c:pt>
                <c:pt idx="358">
                  <c:v>5.4520000000000002E-4</c:v>
                </c:pt>
                <c:pt idx="359">
                  <c:v>5.2240000000000001E-4</c:v>
                </c:pt>
                <c:pt idx="360">
                  <c:v>7.2679999999999999E-4</c:v>
                </c:pt>
                <c:pt idx="361">
                  <c:v>8.543E-4</c:v>
                </c:pt>
                <c:pt idx="362">
                  <c:v>4.9180000000000003E-4</c:v>
                </c:pt>
                <c:pt idx="363">
                  <c:v>7.8200000000000003E-4</c:v>
                </c:pt>
                <c:pt idx="364">
                  <c:v>7.5759999999999998E-4</c:v>
                </c:pt>
                <c:pt idx="365">
                  <c:v>4.9249999999999999E-4</c:v>
                </c:pt>
                <c:pt idx="366">
                  <c:v>7.8299999999999995E-4</c:v>
                </c:pt>
                <c:pt idx="367">
                  <c:v>5.7959999999999999E-4</c:v>
                </c:pt>
                <c:pt idx="368">
                  <c:v>4.284E-4</c:v>
                </c:pt>
                <c:pt idx="369">
                  <c:v>9.5509999999999996E-4</c:v>
                </c:pt>
                <c:pt idx="370">
                  <c:v>7.5549999999999999E-4</c:v>
                </c:pt>
                <c:pt idx="371">
                  <c:v>8.273E-4</c:v>
                </c:pt>
                <c:pt idx="372">
                  <c:v>5.0480000000000002E-4</c:v>
                </c:pt>
                <c:pt idx="373">
                  <c:v>6.1519999999999999E-4</c:v>
                </c:pt>
                <c:pt idx="374">
                  <c:v>5.9559999999999995E-4</c:v>
                </c:pt>
                <c:pt idx="375">
                  <c:v>1.0864E-3</c:v>
                </c:pt>
                <c:pt idx="376">
                  <c:v>4.5540000000000001E-4</c:v>
                </c:pt>
                <c:pt idx="377">
                  <c:v>5.6950000000000002E-4</c:v>
                </c:pt>
                <c:pt idx="378">
                  <c:v>6.8970000000000001E-4</c:v>
                </c:pt>
                <c:pt idx="379">
                  <c:v>5.8120000000000003E-4</c:v>
                </c:pt>
                <c:pt idx="380">
                  <c:v>4.7390000000000003E-4</c:v>
                </c:pt>
                <c:pt idx="381">
                  <c:v>6.466E-4</c:v>
                </c:pt>
                <c:pt idx="382">
                  <c:v>5.6229999999999995E-4</c:v>
                </c:pt>
                <c:pt idx="383">
                  <c:v>5.7870000000000003E-4</c:v>
                </c:pt>
                <c:pt idx="384">
                  <c:v>6.7549999999999999E-4</c:v>
                </c:pt>
                <c:pt idx="385">
                  <c:v>6.068E-4</c:v>
                </c:pt>
                <c:pt idx="386">
                  <c:v>6.4309999999999997E-4</c:v>
                </c:pt>
                <c:pt idx="387">
                  <c:v>6.468E-4</c:v>
                </c:pt>
                <c:pt idx="388">
                  <c:v>7.2389999999999998E-4</c:v>
                </c:pt>
                <c:pt idx="389">
                  <c:v>5.6829999999999999E-4</c:v>
                </c:pt>
                <c:pt idx="390">
                  <c:v>4.7600000000000002E-4</c:v>
                </c:pt>
                <c:pt idx="391">
                  <c:v>1.1460999999999999E-3</c:v>
                </c:pt>
                <c:pt idx="392">
                  <c:v>5.2660000000000001E-4</c:v>
                </c:pt>
                <c:pt idx="393">
                  <c:v>4.5160000000000003E-4</c:v>
                </c:pt>
                <c:pt idx="394">
                  <c:v>5.0299999999999997E-4</c:v>
                </c:pt>
                <c:pt idx="395">
                  <c:v>2.3701E-3</c:v>
                </c:pt>
                <c:pt idx="396">
                  <c:v>6.3663000000000001E-3</c:v>
                </c:pt>
                <c:pt idx="397">
                  <c:v>5.1699999999999999E-4</c:v>
                </c:pt>
                <c:pt idx="398">
                  <c:v>8.4420000000000003E-4</c:v>
                </c:pt>
                <c:pt idx="399">
                  <c:v>4.5090000000000001E-4</c:v>
                </c:pt>
                <c:pt idx="400">
                  <c:v>8.675E-4</c:v>
                </c:pt>
                <c:pt idx="401">
                  <c:v>6.5819999999999995E-4</c:v>
                </c:pt>
                <c:pt idx="402">
                  <c:v>4.7479999999999999E-4</c:v>
                </c:pt>
                <c:pt idx="403">
                  <c:v>1.4227E-3</c:v>
                </c:pt>
                <c:pt idx="404">
                  <c:v>4.9919999999999999E-4</c:v>
                </c:pt>
                <c:pt idx="405">
                  <c:v>2.0151000000000001E-3</c:v>
                </c:pt>
                <c:pt idx="406">
                  <c:v>6.5700000000000003E-4</c:v>
                </c:pt>
                <c:pt idx="407">
                  <c:v>4.994E-4</c:v>
                </c:pt>
                <c:pt idx="408">
                  <c:v>1.1274E-3</c:v>
                </c:pt>
                <c:pt idx="409">
                  <c:v>8.0210000000000004E-4</c:v>
                </c:pt>
                <c:pt idx="410">
                  <c:v>1.3822999999999999E-3</c:v>
                </c:pt>
                <c:pt idx="411">
                  <c:v>7.8370000000000002E-4</c:v>
                </c:pt>
                <c:pt idx="412">
                  <c:v>6.4749999999999996E-4</c:v>
                </c:pt>
                <c:pt idx="413">
                  <c:v>9.8020000000000008E-4</c:v>
                </c:pt>
                <c:pt idx="414">
                  <c:v>6.8650000000000004E-4</c:v>
                </c:pt>
                <c:pt idx="415">
                  <c:v>8.007E-4</c:v>
                </c:pt>
                <c:pt idx="416">
                  <c:v>7.2979999999999996E-4</c:v>
                </c:pt>
                <c:pt idx="417">
                  <c:v>7.626E-4</c:v>
                </c:pt>
                <c:pt idx="418">
                  <c:v>5.7319999999999995E-4</c:v>
                </c:pt>
                <c:pt idx="419">
                  <c:v>6.8079999999999996E-4</c:v>
                </c:pt>
                <c:pt idx="420">
                  <c:v>1.0464000000000001E-3</c:v>
                </c:pt>
                <c:pt idx="421">
                  <c:v>1.1867E-3</c:v>
                </c:pt>
                <c:pt idx="422">
                  <c:v>6.9519999999999998E-4</c:v>
                </c:pt>
                <c:pt idx="423">
                  <c:v>7.1560000000000005E-4</c:v>
                </c:pt>
                <c:pt idx="424">
                  <c:v>1.3629E-3</c:v>
                </c:pt>
                <c:pt idx="425">
                  <c:v>5.8319999999999997E-4</c:v>
                </c:pt>
                <c:pt idx="426">
                  <c:v>5.1590000000000002E-4</c:v>
                </c:pt>
                <c:pt idx="427">
                  <c:v>1.2424999999999999E-3</c:v>
                </c:pt>
                <c:pt idx="428">
                  <c:v>1.4234E-3</c:v>
                </c:pt>
                <c:pt idx="429">
                  <c:v>6.6839999999999998E-4</c:v>
                </c:pt>
                <c:pt idx="430">
                  <c:v>8.4449999999999998E-4</c:v>
                </c:pt>
                <c:pt idx="431">
                  <c:v>4.8690000000000002E-4</c:v>
                </c:pt>
                <c:pt idx="432">
                  <c:v>3.9100000000000002E-4</c:v>
                </c:pt>
                <c:pt idx="433">
                  <c:v>6.7670000000000002E-4</c:v>
                </c:pt>
                <c:pt idx="434">
                  <c:v>5.3790000000000001E-4</c:v>
                </c:pt>
                <c:pt idx="435">
                  <c:v>6.5359999999999995E-4</c:v>
                </c:pt>
                <c:pt idx="436">
                  <c:v>7.5639999999999995E-4</c:v>
                </c:pt>
                <c:pt idx="437">
                  <c:v>1.2457E-3</c:v>
                </c:pt>
                <c:pt idx="438">
                  <c:v>8.7620000000000005E-4</c:v>
                </c:pt>
                <c:pt idx="439">
                  <c:v>7.1549999999999999E-4</c:v>
                </c:pt>
                <c:pt idx="440">
                  <c:v>9.2190000000000002E-4</c:v>
                </c:pt>
                <c:pt idx="441">
                  <c:v>9.0549999999999995E-4</c:v>
                </c:pt>
                <c:pt idx="442">
                  <c:v>1.4538999999999999E-3</c:v>
                </c:pt>
                <c:pt idx="443">
                  <c:v>5.9489999999999999E-4</c:v>
                </c:pt>
                <c:pt idx="444">
                  <c:v>5.6099999999999998E-4</c:v>
                </c:pt>
                <c:pt idx="445">
                  <c:v>4.994E-4</c:v>
                </c:pt>
                <c:pt idx="446">
                  <c:v>5.7039999999999999E-4</c:v>
                </c:pt>
                <c:pt idx="447">
                  <c:v>4.9910000000000004E-4</c:v>
                </c:pt>
                <c:pt idx="448">
                  <c:v>1.8569999999999999E-3</c:v>
                </c:pt>
                <c:pt idx="449">
                  <c:v>6.7520000000000004E-4</c:v>
                </c:pt>
                <c:pt idx="450">
                  <c:v>7.4969999999999995E-4</c:v>
                </c:pt>
                <c:pt idx="451">
                  <c:v>5.0980000000000003E-4</c:v>
                </c:pt>
                <c:pt idx="452">
                  <c:v>5.9219999999999997E-4</c:v>
                </c:pt>
                <c:pt idx="453">
                  <c:v>5.5380000000000002E-4</c:v>
                </c:pt>
                <c:pt idx="454">
                  <c:v>4.4799999999999999E-4</c:v>
                </c:pt>
                <c:pt idx="455">
                  <c:v>4.394E-4</c:v>
                </c:pt>
                <c:pt idx="456">
                  <c:v>9.1940000000000001E-4</c:v>
                </c:pt>
                <c:pt idx="457">
                  <c:v>7.1949999999999998E-4</c:v>
                </c:pt>
                <c:pt idx="458">
                  <c:v>9.3709999999999996E-4</c:v>
                </c:pt>
                <c:pt idx="459">
                  <c:v>1.2683E-3</c:v>
                </c:pt>
                <c:pt idx="460">
                  <c:v>7.7990000000000004E-4</c:v>
                </c:pt>
                <c:pt idx="461">
                  <c:v>1.5103E-3</c:v>
                </c:pt>
                <c:pt idx="462">
                  <c:v>6.803E-4</c:v>
                </c:pt>
                <c:pt idx="463">
                  <c:v>6.4619999999999999E-4</c:v>
                </c:pt>
                <c:pt idx="464">
                  <c:v>4.3629999999999998E-4</c:v>
                </c:pt>
                <c:pt idx="465">
                  <c:v>1.6636000000000001E-3</c:v>
                </c:pt>
                <c:pt idx="466">
                  <c:v>1.1045E-3</c:v>
                </c:pt>
                <c:pt idx="467">
                  <c:v>5.4270000000000002E-4</c:v>
                </c:pt>
                <c:pt idx="468">
                  <c:v>6.4919999999999995E-4</c:v>
                </c:pt>
                <c:pt idx="469">
                  <c:v>5.0620000000000005E-4</c:v>
                </c:pt>
                <c:pt idx="470">
                  <c:v>8.1680000000000001E-4</c:v>
                </c:pt>
                <c:pt idx="471">
                  <c:v>1.8315E-3</c:v>
                </c:pt>
                <c:pt idx="472">
                  <c:v>1.0471E-3</c:v>
                </c:pt>
                <c:pt idx="473">
                  <c:v>6.135E-4</c:v>
                </c:pt>
                <c:pt idx="474">
                  <c:v>5.3549999999999995E-4</c:v>
                </c:pt>
                <c:pt idx="475">
                  <c:v>1.3464E-3</c:v>
                </c:pt>
                <c:pt idx="476">
                  <c:v>7.5739999999999998E-4</c:v>
                </c:pt>
                <c:pt idx="477">
                  <c:v>5.0440000000000001E-4</c:v>
                </c:pt>
                <c:pt idx="478">
                  <c:v>7.7820000000000005E-4</c:v>
                </c:pt>
                <c:pt idx="479">
                  <c:v>6.5470000000000003E-4</c:v>
                </c:pt>
                <c:pt idx="480">
                  <c:v>8.5930000000000002E-4</c:v>
                </c:pt>
                <c:pt idx="481">
                  <c:v>7.7169999999999995E-4</c:v>
                </c:pt>
                <c:pt idx="482">
                  <c:v>8.3199999999999995E-4</c:v>
                </c:pt>
                <c:pt idx="483">
                  <c:v>4.217E-4</c:v>
                </c:pt>
                <c:pt idx="484">
                  <c:v>7.2630000000000004E-4</c:v>
                </c:pt>
                <c:pt idx="485">
                  <c:v>3.121E-4</c:v>
                </c:pt>
                <c:pt idx="486">
                  <c:v>9.1100000000000003E-4</c:v>
                </c:pt>
                <c:pt idx="487">
                  <c:v>9.9010000000000005E-4</c:v>
                </c:pt>
                <c:pt idx="488">
                  <c:v>6.979E-4</c:v>
                </c:pt>
                <c:pt idx="489">
                  <c:v>4.771E-4</c:v>
                </c:pt>
                <c:pt idx="490">
                  <c:v>6.1220000000000003E-4</c:v>
                </c:pt>
                <c:pt idx="491">
                  <c:v>6.0829999999999999E-4</c:v>
                </c:pt>
                <c:pt idx="492">
                  <c:v>7.0629999999999998E-4</c:v>
                </c:pt>
                <c:pt idx="493">
                  <c:v>7.4209999999999999E-4</c:v>
                </c:pt>
                <c:pt idx="494">
                  <c:v>1.0143999999999999E-3</c:v>
                </c:pt>
                <c:pt idx="495">
                  <c:v>9.6210000000000002E-4</c:v>
                </c:pt>
                <c:pt idx="496">
                  <c:v>6.2359999999999998E-4</c:v>
                </c:pt>
                <c:pt idx="497">
                  <c:v>7.9670000000000001E-4</c:v>
                </c:pt>
                <c:pt idx="498">
                  <c:v>1.4062E-3</c:v>
                </c:pt>
                <c:pt idx="499">
                  <c:v>3.97E-4</c:v>
                </c:pt>
                <c:pt idx="500">
                  <c:v>4.528E-4</c:v>
                </c:pt>
                <c:pt idx="501">
                  <c:v>4.7750000000000001E-4</c:v>
                </c:pt>
                <c:pt idx="502">
                  <c:v>7.7490000000000002E-4</c:v>
                </c:pt>
                <c:pt idx="503">
                  <c:v>4.0230000000000002E-4</c:v>
                </c:pt>
                <c:pt idx="504">
                  <c:v>4.8500000000000003E-4</c:v>
                </c:pt>
                <c:pt idx="505">
                  <c:v>5.3879999999999998E-4</c:v>
                </c:pt>
                <c:pt idx="506">
                  <c:v>4.1829999999999998E-4</c:v>
                </c:pt>
                <c:pt idx="507">
                  <c:v>2.832E-4</c:v>
                </c:pt>
                <c:pt idx="508">
                  <c:v>3.3409999999999999E-4</c:v>
                </c:pt>
                <c:pt idx="509">
                  <c:v>2.8360000000000001E-4</c:v>
                </c:pt>
                <c:pt idx="510">
                  <c:v>6.1249999999999998E-4</c:v>
                </c:pt>
                <c:pt idx="511">
                  <c:v>3.1369999999999998E-4</c:v>
                </c:pt>
                <c:pt idx="512">
                  <c:v>3.4949999999999998E-4</c:v>
                </c:pt>
                <c:pt idx="513">
                  <c:v>7.4169999999999998E-4</c:v>
                </c:pt>
                <c:pt idx="514">
                  <c:v>4.1819999999999997E-4</c:v>
                </c:pt>
                <c:pt idx="515">
                  <c:v>3.3030000000000001E-4</c:v>
                </c:pt>
                <c:pt idx="516">
                  <c:v>3.4850000000000001E-4</c:v>
                </c:pt>
                <c:pt idx="517">
                  <c:v>4.2979999999999998E-4</c:v>
                </c:pt>
                <c:pt idx="518">
                  <c:v>6.0919999999999995E-4</c:v>
                </c:pt>
                <c:pt idx="519">
                  <c:v>3.5399999999999999E-4</c:v>
                </c:pt>
                <c:pt idx="520">
                  <c:v>2.9290000000000002E-4</c:v>
                </c:pt>
                <c:pt idx="521">
                  <c:v>3.3579999999999998E-4</c:v>
                </c:pt>
                <c:pt idx="522">
                  <c:v>2.944E-4</c:v>
                </c:pt>
                <c:pt idx="523">
                  <c:v>3.5409999999999999E-4</c:v>
                </c:pt>
                <c:pt idx="524">
                  <c:v>4.1829999999999998E-4</c:v>
                </c:pt>
                <c:pt idx="525">
                  <c:v>6.8539999999999996E-4</c:v>
                </c:pt>
                <c:pt idx="526">
                  <c:v>4.0920000000000003E-4</c:v>
                </c:pt>
                <c:pt idx="527">
                  <c:v>4.5150000000000002E-4</c:v>
                </c:pt>
                <c:pt idx="528">
                  <c:v>2.8939999999999999E-4</c:v>
                </c:pt>
                <c:pt idx="529">
                  <c:v>4.2099999999999999E-4</c:v>
                </c:pt>
                <c:pt idx="530">
                  <c:v>5.1889999999999998E-4</c:v>
                </c:pt>
                <c:pt idx="531">
                  <c:v>3.7800000000000003E-4</c:v>
                </c:pt>
                <c:pt idx="532">
                  <c:v>3.8329999999999999E-4</c:v>
                </c:pt>
                <c:pt idx="533">
                  <c:v>3.256E-4</c:v>
                </c:pt>
                <c:pt idx="534">
                  <c:v>2.9910000000000001E-4</c:v>
                </c:pt>
                <c:pt idx="535">
                  <c:v>3.4719999999999998E-4</c:v>
                </c:pt>
                <c:pt idx="536">
                  <c:v>3.1920000000000001E-4</c:v>
                </c:pt>
                <c:pt idx="537">
                  <c:v>4.8549999999999998E-4</c:v>
                </c:pt>
                <c:pt idx="538">
                  <c:v>3.9659999999999999E-4</c:v>
                </c:pt>
                <c:pt idx="539">
                  <c:v>7.1659999999999996E-4</c:v>
                </c:pt>
                <c:pt idx="540">
                  <c:v>5.5889999999999998E-4</c:v>
                </c:pt>
                <c:pt idx="541">
                  <c:v>4.7600000000000002E-4</c:v>
                </c:pt>
                <c:pt idx="542">
                  <c:v>3.0810000000000001E-4</c:v>
                </c:pt>
                <c:pt idx="543">
                  <c:v>4.0690000000000002E-4</c:v>
                </c:pt>
                <c:pt idx="544">
                  <c:v>3.2840000000000001E-4</c:v>
                </c:pt>
                <c:pt idx="545">
                  <c:v>2.8420000000000002E-4</c:v>
                </c:pt>
                <c:pt idx="546">
                  <c:v>6.288E-4</c:v>
                </c:pt>
                <c:pt idx="547">
                  <c:v>6.1289999999999999E-4</c:v>
                </c:pt>
                <c:pt idx="548">
                  <c:v>3.6249999999999998E-4</c:v>
                </c:pt>
                <c:pt idx="549">
                  <c:v>3.0370000000000001E-4</c:v>
                </c:pt>
                <c:pt idx="550">
                  <c:v>2.8299999999999999E-4</c:v>
                </c:pt>
                <c:pt idx="551">
                  <c:v>4.7540000000000001E-4</c:v>
                </c:pt>
                <c:pt idx="552">
                  <c:v>2.8820000000000001E-4</c:v>
                </c:pt>
                <c:pt idx="553">
                  <c:v>6.2049999999999996E-4</c:v>
                </c:pt>
                <c:pt idx="554">
                  <c:v>4.727E-4</c:v>
                </c:pt>
                <c:pt idx="555">
                  <c:v>6.9220000000000002E-4</c:v>
                </c:pt>
                <c:pt idx="556">
                  <c:v>2.8870000000000002E-4</c:v>
                </c:pt>
                <c:pt idx="557">
                  <c:v>3.4769999999999999E-4</c:v>
                </c:pt>
                <c:pt idx="558">
                  <c:v>5.7910000000000004E-4</c:v>
                </c:pt>
                <c:pt idx="559">
                  <c:v>3.0610000000000001E-4</c:v>
                </c:pt>
                <c:pt idx="560">
                  <c:v>3.9310000000000001E-4</c:v>
                </c:pt>
                <c:pt idx="561">
                  <c:v>7.7240000000000002E-4</c:v>
                </c:pt>
                <c:pt idx="562">
                  <c:v>3.032E-4</c:v>
                </c:pt>
                <c:pt idx="563">
                  <c:v>3.9310000000000001E-4</c:v>
                </c:pt>
                <c:pt idx="564">
                  <c:v>6.7270000000000003E-4</c:v>
                </c:pt>
                <c:pt idx="565">
                  <c:v>1.2033E-3</c:v>
                </c:pt>
                <c:pt idx="566">
                  <c:v>4.7810000000000002E-4</c:v>
                </c:pt>
                <c:pt idx="567">
                  <c:v>3.704E-4</c:v>
                </c:pt>
                <c:pt idx="568">
                  <c:v>2.8170000000000002E-4</c:v>
                </c:pt>
                <c:pt idx="569">
                  <c:v>2.812E-4</c:v>
                </c:pt>
                <c:pt idx="570">
                  <c:v>6.5110000000000005E-4</c:v>
                </c:pt>
                <c:pt idx="571">
                  <c:v>6.7869999999999996E-4</c:v>
                </c:pt>
                <c:pt idx="572">
                  <c:v>2.7989999999999997E-4</c:v>
                </c:pt>
                <c:pt idx="573">
                  <c:v>3.3119999999999997E-4</c:v>
                </c:pt>
                <c:pt idx="574">
                  <c:v>3.054E-4</c:v>
                </c:pt>
                <c:pt idx="575">
                  <c:v>4.304E-4</c:v>
                </c:pt>
                <c:pt idx="576">
                  <c:v>5.1840000000000002E-4</c:v>
                </c:pt>
                <c:pt idx="577">
                  <c:v>2.81E-4</c:v>
                </c:pt>
                <c:pt idx="578">
                  <c:v>6.288E-4</c:v>
                </c:pt>
                <c:pt idx="579">
                  <c:v>2.8130000000000001E-4</c:v>
                </c:pt>
                <c:pt idx="580">
                  <c:v>2.8840000000000002E-4</c:v>
                </c:pt>
                <c:pt idx="581">
                  <c:v>2.8709999999999999E-4</c:v>
                </c:pt>
                <c:pt idx="582">
                  <c:v>2.7599999999999999E-4</c:v>
                </c:pt>
                <c:pt idx="583">
                  <c:v>3.1829999999999998E-4</c:v>
                </c:pt>
                <c:pt idx="584">
                  <c:v>5.5009999999999998E-4</c:v>
                </c:pt>
                <c:pt idx="585">
                  <c:v>3.0669999999999997E-4</c:v>
                </c:pt>
                <c:pt idx="586">
                  <c:v>2.8360000000000001E-4</c:v>
                </c:pt>
                <c:pt idx="587">
                  <c:v>2.7320000000000003E-4</c:v>
                </c:pt>
                <c:pt idx="588">
                  <c:v>3.055E-4</c:v>
                </c:pt>
                <c:pt idx="589">
                  <c:v>3.2739999999999999E-4</c:v>
                </c:pt>
                <c:pt idx="590">
                  <c:v>2.7310000000000002E-4</c:v>
                </c:pt>
                <c:pt idx="591">
                  <c:v>3.0430000000000002E-4</c:v>
                </c:pt>
                <c:pt idx="592">
                  <c:v>5.9219999999999997E-4</c:v>
                </c:pt>
                <c:pt idx="593">
                  <c:v>3.2229999999999997E-4</c:v>
                </c:pt>
                <c:pt idx="594">
                  <c:v>4.9540000000000001E-4</c:v>
                </c:pt>
                <c:pt idx="595">
                  <c:v>2.721E-4</c:v>
                </c:pt>
                <c:pt idx="596">
                  <c:v>2.7379999999999999E-4</c:v>
                </c:pt>
                <c:pt idx="597">
                  <c:v>5.3890000000000003E-4</c:v>
                </c:pt>
                <c:pt idx="598">
                  <c:v>4.6870000000000001E-4</c:v>
                </c:pt>
                <c:pt idx="599">
                  <c:v>2.8279999999999999E-4</c:v>
                </c:pt>
                <c:pt idx="600">
                  <c:v>3.2410000000000002E-4</c:v>
                </c:pt>
                <c:pt idx="601">
                  <c:v>3.2390000000000001E-4</c:v>
                </c:pt>
                <c:pt idx="602">
                  <c:v>2.812E-4</c:v>
                </c:pt>
                <c:pt idx="603">
                  <c:v>2.9829999999999999E-4</c:v>
                </c:pt>
                <c:pt idx="604">
                  <c:v>3.1060000000000001E-4</c:v>
                </c:pt>
                <c:pt idx="605">
                  <c:v>5.5929999999999999E-4</c:v>
                </c:pt>
                <c:pt idx="606">
                  <c:v>3.8509999999999998E-4</c:v>
                </c:pt>
                <c:pt idx="607">
                  <c:v>2.8669999999999998E-4</c:v>
                </c:pt>
                <c:pt idx="608">
                  <c:v>2.7369999999999998E-4</c:v>
                </c:pt>
                <c:pt idx="609">
                  <c:v>2.966E-4</c:v>
                </c:pt>
                <c:pt idx="610">
                  <c:v>1.3617E-3</c:v>
                </c:pt>
                <c:pt idx="611">
                  <c:v>3.3700000000000001E-4</c:v>
                </c:pt>
                <c:pt idx="612">
                  <c:v>2.9470000000000001E-4</c:v>
                </c:pt>
                <c:pt idx="613">
                  <c:v>3.4900000000000003E-4</c:v>
                </c:pt>
                <c:pt idx="614">
                  <c:v>5.7039999999999999E-4</c:v>
                </c:pt>
                <c:pt idx="615">
                  <c:v>3.5649999999999999E-4</c:v>
                </c:pt>
                <c:pt idx="616">
                  <c:v>3.8200000000000002E-4</c:v>
                </c:pt>
                <c:pt idx="617">
                  <c:v>3.5740000000000001E-4</c:v>
                </c:pt>
                <c:pt idx="618">
                  <c:v>4.4999999999999999E-4</c:v>
                </c:pt>
                <c:pt idx="619">
                  <c:v>4.1639999999999998E-4</c:v>
                </c:pt>
                <c:pt idx="620">
                  <c:v>5.6590000000000004E-4</c:v>
                </c:pt>
                <c:pt idx="621">
                  <c:v>2.7399999999999999E-4</c:v>
                </c:pt>
                <c:pt idx="622">
                  <c:v>2.7989999999999997E-4</c:v>
                </c:pt>
                <c:pt idx="623">
                  <c:v>2.8509999999999999E-4</c:v>
                </c:pt>
                <c:pt idx="624">
                  <c:v>2.8509999999999999E-4</c:v>
                </c:pt>
                <c:pt idx="625">
                  <c:v>2.8820000000000001E-4</c:v>
                </c:pt>
                <c:pt idx="626">
                  <c:v>5.6689999999999996E-4</c:v>
                </c:pt>
                <c:pt idx="627">
                  <c:v>3.012E-4</c:v>
                </c:pt>
                <c:pt idx="628">
                  <c:v>2.8709999999999999E-4</c:v>
                </c:pt>
                <c:pt idx="629">
                  <c:v>4.2910000000000002E-4</c:v>
                </c:pt>
                <c:pt idx="630">
                  <c:v>6.9300000000000004E-4</c:v>
                </c:pt>
                <c:pt idx="631">
                  <c:v>6.692E-4</c:v>
                </c:pt>
                <c:pt idx="632">
                  <c:v>2.9569999999999998E-4</c:v>
                </c:pt>
                <c:pt idx="633">
                  <c:v>3.4069999999999999E-4</c:v>
                </c:pt>
                <c:pt idx="634">
                  <c:v>3.8440000000000002E-4</c:v>
                </c:pt>
                <c:pt idx="635">
                  <c:v>2.7599999999999999E-4</c:v>
                </c:pt>
                <c:pt idx="636">
                  <c:v>2.856E-4</c:v>
                </c:pt>
                <c:pt idx="637">
                  <c:v>4.9459999999999999E-4</c:v>
                </c:pt>
                <c:pt idx="638">
                  <c:v>3.7550000000000002E-4</c:v>
                </c:pt>
                <c:pt idx="639">
                  <c:v>3.0219999999999997E-4</c:v>
                </c:pt>
                <c:pt idx="640">
                  <c:v>4.0220000000000002E-4</c:v>
                </c:pt>
                <c:pt idx="641">
                  <c:v>2.8689999999999998E-4</c:v>
                </c:pt>
                <c:pt idx="642">
                  <c:v>2.7530000000000002E-4</c:v>
                </c:pt>
                <c:pt idx="643">
                  <c:v>2.2580000000000001E-4</c:v>
                </c:pt>
                <c:pt idx="644">
                  <c:v>1.3381000000000001E-3</c:v>
                </c:pt>
                <c:pt idx="645">
                  <c:v>3.2249999999999998E-4</c:v>
                </c:pt>
                <c:pt idx="646">
                  <c:v>6.7449999999999997E-4</c:v>
                </c:pt>
                <c:pt idx="647">
                  <c:v>2.6570000000000001E-4</c:v>
                </c:pt>
                <c:pt idx="648">
                  <c:v>5.1860000000000003E-4</c:v>
                </c:pt>
                <c:pt idx="649">
                  <c:v>3.971E-4</c:v>
                </c:pt>
                <c:pt idx="650">
                  <c:v>4.439E-4</c:v>
                </c:pt>
                <c:pt idx="651">
                  <c:v>4.0190000000000001E-4</c:v>
                </c:pt>
                <c:pt idx="652">
                  <c:v>2.6810000000000001E-4</c:v>
                </c:pt>
                <c:pt idx="653">
                  <c:v>4.1839999999999998E-4</c:v>
                </c:pt>
                <c:pt idx="654">
                  <c:v>5.1990000000000001E-4</c:v>
                </c:pt>
                <c:pt idx="655">
                  <c:v>2.9030000000000001E-4</c:v>
                </c:pt>
                <c:pt idx="656">
                  <c:v>5.2030000000000002E-4</c:v>
                </c:pt>
                <c:pt idx="657">
                  <c:v>3.1270000000000001E-4</c:v>
                </c:pt>
                <c:pt idx="658">
                  <c:v>4.1169999999999998E-4</c:v>
                </c:pt>
                <c:pt idx="659">
                  <c:v>4.2910000000000002E-4</c:v>
                </c:pt>
                <c:pt idx="660">
                  <c:v>3.078E-4</c:v>
                </c:pt>
                <c:pt idx="661">
                  <c:v>3.7760000000000002E-4</c:v>
                </c:pt>
                <c:pt idx="662">
                  <c:v>3.2899999999999997E-4</c:v>
                </c:pt>
                <c:pt idx="663">
                  <c:v>6.7759999999999999E-4</c:v>
                </c:pt>
                <c:pt idx="664">
                  <c:v>2.6719999999999999E-4</c:v>
                </c:pt>
                <c:pt idx="665">
                  <c:v>2.966E-4</c:v>
                </c:pt>
                <c:pt idx="666">
                  <c:v>4.8149999999999999E-4</c:v>
                </c:pt>
                <c:pt idx="667">
                  <c:v>2.6870000000000003E-4</c:v>
                </c:pt>
                <c:pt idx="668">
                  <c:v>5.1749999999999995E-4</c:v>
                </c:pt>
                <c:pt idx="669">
                  <c:v>2.5720000000000002E-4</c:v>
                </c:pt>
                <c:pt idx="670">
                  <c:v>3.8979999999999999E-4</c:v>
                </c:pt>
                <c:pt idx="671">
                  <c:v>7.9199999999999995E-4</c:v>
                </c:pt>
                <c:pt idx="672">
                  <c:v>8.1369999999999999E-4</c:v>
                </c:pt>
                <c:pt idx="673">
                  <c:v>3.838E-4</c:v>
                </c:pt>
                <c:pt idx="674">
                  <c:v>3.4180000000000001E-4</c:v>
                </c:pt>
                <c:pt idx="675">
                  <c:v>2.7680000000000001E-4</c:v>
                </c:pt>
                <c:pt idx="676">
                  <c:v>3.0509999999999999E-4</c:v>
                </c:pt>
                <c:pt idx="677">
                  <c:v>3.9229999999999999E-4</c:v>
                </c:pt>
                <c:pt idx="678">
                  <c:v>2.92E-4</c:v>
                </c:pt>
                <c:pt idx="679">
                  <c:v>2.7682000000000002E-3</c:v>
                </c:pt>
                <c:pt idx="680">
                  <c:v>3.1950000000000001E-4</c:v>
                </c:pt>
                <c:pt idx="681">
                  <c:v>4.996E-4</c:v>
                </c:pt>
                <c:pt idx="682">
                  <c:v>5.3790000000000001E-4</c:v>
                </c:pt>
                <c:pt idx="683">
                  <c:v>5.664E-4</c:v>
                </c:pt>
                <c:pt idx="684">
                  <c:v>2.809E-4</c:v>
                </c:pt>
                <c:pt idx="685">
                  <c:v>5.3740000000000005E-4</c:v>
                </c:pt>
                <c:pt idx="686">
                  <c:v>3.055E-4</c:v>
                </c:pt>
                <c:pt idx="687">
                  <c:v>4.707E-4</c:v>
                </c:pt>
                <c:pt idx="688">
                  <c:v>3.7330000000000002E-4</c:v>
                </c:pt>
                <c:pt idx="689">
                  <c:v>3.546E-4</c:v>
                </c:pt>
                <c:pt idx="690">
                  <c:v>3.3119999999999997E-4</c:v>
                </c:pt>
                <c:pt idx="691">
                  <c:v>2.8279999999999999E-4</c:v>
                </c:pt>
                <c:pt idx="692">
                  <c:v>3.3760000000000002E-4</c:v>
                </c:pt>
                <c:pt idx="693">
                  <c:v>4.8840000000000005E-4</c:v>
                </c:pt>
                <c:pt idx="694">
                  <c:v>3.9619999999999998E-4</c:v>
                </c:pt>
                <c:pt idx="695">
                  <c:v>2.831E-4</c:v>
                </c:pt>
                <c:pt idx="696">
                  <c:v>2.875E-4</c:v>
                </c:pt>
                <c:pt idx="697">
                  <c:v>1.8714000000000001E-3</c:v>
                </c:pt>
                <c:pt idx="698">
                  <c:v>3.0729999999999999E-4</c:v>
                </c:pt>
                <c:pt idx="699">
                  <c:v>4.8789999999999999E-4</c:v>
                </c:pt>
                <c:pt idx="700">
                  <c:v>3.0679999999999998E-4</c:v>
                </c:pt>
                <c:pt idx="701">
                  <c:v>2.833E-4</c:v>
                </c:pt>
                <c:pt idx="702">
                  <c:v>2.7730000000000002E-4</c:v>
                </c:pt>
                <c:pt idx="703">
                  <c:v>2.7569999999999998E-4</c:v>
                </c:pt>
                <c:pt idx="704">
                  <c:v>2.9070000000000002E-4</c:v>
                </c:pt>
                <c:pt idx="705">
                  <c:v>2.7010000000000001E-4</c:v>
                </c:pt>
                <c:pt idx="706">
                  <c:v>2.7109999999999998E-4</c:v>
                </c:pt>
                <c:pt idx="707">
                  <c:v>9.1299999999999997E-4</c:v>
                </c:pt>
                <c:pt idx="708">
                  <c:v>2.9179999999999999E-4</c:v>
                </c:pt>
                <c:pt idx="709">
                  <c:v>7.739E-4</c:v>
                </c:pt>
                <c:pt idx="710">
                  <c:v>2.81E-4</c:v>
                </c:pt>
                <c:pt idx="711">
                  <c:v>4.0739999999999998E-4</c:v>
                </c:pt>
                <c:pt idx="712">
                  <c:v>2.7470000000000001E-4</c:v>
                </c:pt>
                <c:pt idx="713">
                  <c:v>3.0870000000000002E-4</c:v>
                </c:pt>
                <c:pt idx="714">
                  <c:v>3.6029999999999998E-4</c:v>
                </c:pt>
                <c:pt idx="715">
                  <c:v>4.1110000000000002E-4</c:v>
                </c:pt>
                <c:pt idx="716">
                  <c:v>4.3987000000000002E-3</c:v>
                </c:pt>
                <c:pt idx="717">
                  <c:v>3.8069999999999998E-4</c:v>
                </c:pt>
                <c:pt idx="718">
                  <c:v>3.5129999999999997E-4</c:v>
                </c:pt>
                <c:pt idx="719">
                  <c:v>7.7309999999999998E-4</c:v>
                </c:pt>
                <c:pt idx="720">
                  <c:v>4.0910000000000002E-4</c:v>
                </c:pt>
                <c:pt idx="721">
                  <c:v>5.7970000000000005E-4</c:v>
                </c:pt>
                <c:pt idx="722">
                  <c:v>2.855E-4</c:v>
                </c:pt>
                <c:pt idx="723">
                  <c:v>2.4630000000000002E-4</c:v>
                </c:pt>
                <c:pt idx="724">
                  <c:v>3.1639999999999999E-4</c:v>
                </c:pt>
                <c:pt idx="725">
                  <c:v>3.6830000000000001E-4</c:v>
                </c:pt>
                <c:pt idx="726">
                  <c:v>4.3600000000000003E-4</c:v>
                </c:pt>
                <c:pt idx="727">
                  <c:v>6.8389999999999998E-4</c:v>
                </c:pt>
                <c:pt idx="728">
                  <c:v>3.4860000000000002E-4</c:v>
                </c:pt>
                <c:pt idx="729">
                  <c:v>3.7619999999999998E-4</c:v>
                </c:pt>
                <c:pt idx="730">
                  <c:v>3.4000000000000002E-4</c:v>
                </c:pt>
                <c:pt idx="731">
                  <c:v>2.7389999999999999E-4</c:v>
                </c:pt>
                <c:pt idx="732">
                  <c:v>7.0629999999999998E-4</c:v>
                </c:pt>
                <c:pt idx="733">
                  <c:v>4.038E-4</c:v>
                </c:pt>
                <c:pt idx="734">
                  <c:v>5.9849999999999997E-4</c:v>
                </c:pt>
                <c:pt idx="735">
                  <c:v>2.6429999999999997E-4</c:v>
                </c:pt>
                <c:pt idx="736">
                  <c:v>2.6610000000000002E-4</c:v>
                </c:pt>
                <c:pt idx="737">
                  <c:v>2.8800000000000001E-4</c:v>
                </c:pt>
                <c:pt idx="738">
                  <c:v>4.08E-4</c:v>
                </c:pt>
                <c:pt idx="739">
                  <c:v>4.8769999999999998E-4</c:v>
                </c:pt>
                <c:pt idx="740">
                  <c:v>4.8099999999999998E-4</c:v>
                </c:pt>
                <c:pt idx="741">
                  <c:v>3.8929999999999998E-4</c:v>
                </c:pt>
                <c:pt idx="742">
                  <c:v>1.0192999999999999E-3</c:v>
                </c:pt>
                <c:pt idx="743">
                  <c:v>2.787E-4</c:v>
                </c:pt>
                <c:pt idx="744">
                  <c:v>4.083E-4</c:v>
                </c:pt>
                <c:pt idx="745">
                  <c:v>6.0650000000000005E-4</c:v>
                </c:pt>
                <c:pt idx="746">
                  <c:v>3.0590000000000001E-4</c:v>
                </c:pt>
                <c:pt idx="747">
                  <c:v>4.0440000000000002E-4</c:v>
                </c:pt>
                <c:pt idx="748">
                  <c:v>5.7989999999999995E-4</c:v>
                </c:pt>
                <c:pt idx="749">
                  <c:v>2.765E-4</c:v>
                </c:pt>
                <c:pt idx="750">
                  <c:v>2.7300000000000002E-4</c:v>
                </c:pt>
                <c:pt idx="751">
                  <c:v>6.0550000000000003E-4</c:v>
                </c:pt>
                <c:pt idx="752">
                  <c:v>3.5510000000000001E-4</c:v>
                </c:pt>
                <c:pt idx="753">
                  <c:v>2.7769999999999997E-4</c:v>
                </c:pt>
                <c:pt idx="754">
                  <c:v>1.2451000000000001E-3</c:v>
                </c:pt>
                <c:pt idx="755">
                  <c:v>6.7120000000000005E-4</c:v>
                </c:pt>
                <c:pt idx="756">
                  <c:v>4.5935000000000004E-3</c:v>
                </c:pt>
                <c:pt idx="757">
                  <c:v>2.8669999999999998E-4</c:v>
                </c:pt>
                <c:pt idx="758">
                  <c:v>6.7469999999999997E-4</c:v>
                </c:pt>
                <c:pt idx="759">
                  <c:v>3.3349999999999997E-4</c:v>
                </c:pt>
                <c:pt idx="760">
                  <c:v>4.929E-4</c:v>
                </c:pt>
                <c:pt idx="761">
                  <c:v>2.8140000000000001E-4</c:v>
                </c:pt>
                <c:pt idx="762">
                  <c:v>3.8910000000000003E-4</c:v>
                </c:pt>
                <c:pt idx="763">
                  <c:v>1.1473E-3</c:v>
                </c:pt>
                <c:pt idx="764">
                  <c:v>2.9851000000000001E-3</c:v>
                </c:pt>
                <c:pt idx="765">
                  <c:v>2.6669999999999998E-4</c:v>
                </c:pt>
                <c:pt idx="766">
                  <c:v>6.1580000000000001E-4</c:v>
                </c:pt>
                <c:pt idx="767">
                  <c:v>2.719E-4</c:v>
                </c:pt>
                <c:pt idx="768">
                  <c:v>2.7409999999999999E-4</c:v>
                </c:pt>
                <c:pt idx="769">
                  <c:v>3.6969999999999999E-4</c:v>
                </c:pt>
                <c:pt idx="770">
                  <c:v>5.3169999999999997E-4</c:v>
                </c:pt>
                <c:pt idx="771">
                  <c:v>3.1859999999999999E-4</c:v>
                </c:pt>
                <c:pt idx="772">
                  <c:v>2.8249999999999998E-4</c:v>
                </c:pt>
                <c:pt idx="773">
                  <c:v>3.39E-4</c:v>
                </c:pt>
                <c:pt idx="774">
                  <c:v>3.278E-4</c:v>
                </c:pt>
                <c:pt idx="775">
                  <c:v>4.2509999999999998E-4</c:v>
                </c:pt>
                <c:pt idx="776">
                  <c:v>3.9015E-3</c:v>
                </c:pt>
                <c:pt idx="777">
                  <c:v>4.3350000000000002E-4</c:v>
                </c:pt>
                <c:pt idx="778">
                  <c:v>3.2660000000000002E-4</c:v>
                </c:pt>
                <c:pt idx="779">
                  <c:v>7.092E-4</c:v>
                </c:pt>
                <c:pt idx="780">
                  <c:v>2.6659999999999998E-4</c:v>
                </c:pt>
                <c:pt idx="781">
                  <c:v>2.9619999999999999E-4</c:v>
                </c:pt>
                <c:pt idx="782">
                  <c:v>5.0118000000000003E-3</c:v>
                </c:pt>
                <c:pt idx="783">
                  <c:v>1.3284E-3</c:v>
                </c:pt>
                <c:pt idx="784">
                  <c:v>4.6720000000000003E-4</c:v>
                </c:pt>
                <c:pt idx="785">
                  <c:v>4.9879999999999998E-4</c:v>
                </c:pt>
                <c:pt idx="786">
                  <c:v>5.7729999999999999E-4</c:v>
                </c:pt>
                <c:pt idx="787">
                  <c:v>2.787E-4</c:v>
                </c:pt>
                <c:pt idx="788">
                  <c:v>4.7130000000000002E-4</c:v>
                </c:pt>
                <c:pt idx="789">
                  <c:v>3.4729999999999999E-4</c:v>
                </c:pt>
                <c:pt idx="790">
                  <c:v>5.3359999999999996E-4</c:v>
                </c:pt>
                <c:pt idx="791">
                  <c:v>3.2969999999999999E-4</c:v>
                </c:pt>
                <c:pt idx="792">
                  <c:v>1.5120999999999999E-3</c:v>
                </c:pt>
                <c:pt idx="793">
                  <c:v>6.6040000000000001E-4</c:v>
                </c:pt>
                <c:pt idx="794">
                  <c:v>3.3490000000000001E-4</c:v>
                </c:pt>
                <c:pt idx="795">
                  <c:v>1.5689E-3</c:v>
                </c:pt>
                <c:pt idx="796">
                  <c:v>4.0079999999999998E-4</c:v>
                </c:pt>
                <c:pt idx="797">
                  <c:v>2.945E-4</c:v>
                </c:pt>
                <c:pt idx="798">
                  <c:v>1.3197E-3</c:v>
                </c:pt>
                <c:pt idx="799">
                  <c:v>2.988E-4</c:v>
                </c:pt>
                <c:pt idx="800">
                  <c:v>4.5380000000000003E-4</c:v>
                </c:pt>
                <c:pt idx="801">
                  <c:v>3.9310000000000001E-4</c:v>
                </c:pt>
                <c:pt idx="802">
                  <c:v>3.6259999999999998E-4</c:v>
                </c:pt>
                <c:pt idx="803">
                  <c:v>2.9859999999999999E-4</c:v>
                </c:pt>
                <c:pt idx="804">
                  <c:v>3.8390000000000001E-4</c:v>
                </c:pt>
                <c:pt idx="805">
                  <c:v>3.0170000000000002E-4</c:v>
                </c:pt>
                <c:pt idx="806">
                  <c:v>2.9310000000000002E-4</c:v>
                </c:pt>
                <c:pt idx="807">
                  <c:v>3.4479999999999998E-4</c:v>
                </c:pt>
                <c:pt idx="808">
                  <c:v>4.4630000000000001E-4</c:v>
                </c:pt>
                <c:pt idx="809">
                  <c:v>6.29E-4</c:v>
                </c:pt>
                <c:pt idx="810">
                  <c:v>3.6029999999999998E-4</c:v>
                </c:pt>
                <c:pt idx="811">
                  <c:v>3.6860000000000001E-4</c:v>
                </c:pt>
                <c:pt idx="812">
                  <c:v>2.8620000000000002E-4</c:v>
                </c:pt>
                <c:pt idx="813">
                  <c:v>6.7219999999999997E-4</c:v>
                </c:pt>
                <c:pt idx="814">
                  <c:v>4.3239999999999999E-4</c:v>
                </c:pt>
                <c:pt idx="815">
                  <c:v>3.457E-3</c:v>
                </c:pt>
                <c:pt idx="816">
                  <c:v>3.0669999999999997E-4</c:v>
                </c:pt>
                <c:pt idx="817">
                  <c:v>6.9360000000000005E-4</c:v>
                </c:pt>
                <c:pt idx="818">
                  <c:v>1.0654E-3</c:v>
                </c:pt>
                <c:pt idx="819">
                  <c:v>2.9100000000000003E-4</c:v>
                </c:pt>
                <c:pt idx="820">
                  <c:v>3.0210000000000002E-4</c:v>
                </c:pt>
                <c:pt idx="821">
                  <c:v>3.5715E-3</c:v>
                </c:pt>
                <c:pt idx="822">
                  <c:v>4.1079000000000003E-3</c:v>
                </c:pt>
                <c:pt idx="823">
                  <c:v>2.7730000000000002E-4</c:v>
                </c:pt>
                <c:pt idx="824">
                  <c:v>2.1486999999999999E-3</c:v>
                </c:pt>
                <c:pt idx="825">
                  <c:v>2.6820000000000001E-4</c:v>
                </c:pt>
                <c:pt idx="826">
                  <c:v>4.6969999999999998E-4</c:v>
                </c:pt>
                <c:pt idx="827">
                  <c:v>4.2250000000000002E-4</c:v>
                </c:pt>
                <c:pt idx="828">
                  <c:v>2.854E-4</c:v>
                </c:pt>
                <c:pt idx="829">
                  <c:v>2.742E-4</c:v>
                </c:pt>
                <c:pt idx="830">
                  <c:v>2.698E-4</c:v>
                </c:pt>
                <c:pt idx="831">
                  <c:v>1.9224999999999999E-3</c:v>
                </c:pt>
                <c:pt idx="832">
                  <c:v>3.3100000000000002E-4</c:v>
                </c:pt>
                <c:pt idx="833">
                  <c:v>3.2009999999999997E-4</c:v>
                </c:pt>
                <c:pt idx="834">
                  <c:v>3.7320000000000002E-4</c:v>
                </c:pt>
                <c:pt idx="835">
                  <c:v>3.3579999999999998E-4</c:v>
                </c:pt>
                <c:pt idx="836">
                  <c:v>6.1459999999999998E-4</c:v>
                </c:pt>
                <c:pt idx="837">
                  <c:v>2.6090000000000002E-3</c:v>
                </c:pt>
                <c:pt idx="838">
                  <c:v>3.9520000000000001E-4</c:v>
                </c:pt>
                <c:pt idx="839">
                  <c:v>7.9390000000000005E-4</c:v>
                </c:pt>
                <c:pt idx="840">
                  <c:v>8.2720000000000005E-4</c:v>
                </c:pt>
                <c:pt idx="841">
                  <c:v>4.3310000000000001E-4</c:v>
                </c:pt>
                <c:pt idx="842">
                  <c:v>3.1730000000000001E-4</c:v>
                </c:pt>
                <c:pt idx="843">
                  <c:v>6.7940000000000003E-4</c:v>
                </c:pt>
                <c:pt idx="844">
                  <c:v>3.1619E-3</c:v>
                </c:pt>
                <c:pt idx="845">
                  <c:v>1.5853E-3</c:v>
                </c:pt>
                <c:pt idx="846">
                  <c:v>3.009E-4</c:v>
                </c:pt>
                <c:pt idx="847">
                  <c:v>2.63E-4</c:v>
                </c:pt>
                <c:pt idx="848">
                  <c:v>4.4460000000000002E-4</c:v>
                </c:pt>
                <c:pt idx="849">
                  <c:v>3.1869999999999999E-4</c:v>
                </c:pt>
                <c:pt idx="850">
                  <c:v>7.9500000000000003E-4</c:v>
                </c:pt>
                <c:pt idx="851">
                  <c:v>3.3389999999999998E-4</c:v>
                </c:pt>
                <c:pt idx="852">
                  <c:v>4.8529999999999998E-4</c:v>
                </c:pt>
                <c:pt idx="853">
                  <c:v>4.0719999999999998E-4</c:v>
                </c:pt>
                <c:pt idx="854">
                  <c:v>4.4129999999999999E-4</c:v>
                </c:pt>
                <c:pt idx="855">
                  <c:v>3.5060000000000001E-4</c:v>
                </c:pt>
                <c:pt idx="856">
                  <c:v>3.3340000000000003E-4</c:v>
                </c:pt>
                <c:pt idx="857">
                  <c:v>2.7989999999999997E-4</c:v>
                </c:pt>
                <c:pt idx="858">
                  <c:v>3.4430000000000002E-4</c:v>
                </c:pt>
                <c:pt idx="859">
                  <c:v>9.0830000000000001E-4</c:v>
                </c:pt>
                <c:pt idx="860">
                  <c:v>1.8175999999999999E-3</c:v>
                </c:pt>
                <c:pt idx="861">
                  <c:v>3.1609999999999999E-4</c:v>
                </c:pt>
                <c:pt idx="862">
                  <c:v>3.3579999999999998E-4</c:v>
                </c:pt>
                <c:pt idx="863">
                  <c:v>3.0150000000000001E-4</c:v>
                </c:pt>
                <c:pt idx="864">
                  <c:v>4.7310000000000001E-4</c:v>
                </c:pt>
                <c:pt idx="865">
                  <c:v>5.9599999999999996E-4</c:v>
                </c:pt>
                <c:pt idx="866">
                  <c:v>4.816E-4</c:v>
                </c:pt>
                <c:pt idx="867">
                  <c:v>4.9459999999999999E-4</c:v>
                </c:pt>
                <c:pt idx="868">
                  <c:v>4.64E-4</c:v>
                </c:pt>
                <c:pt idx="869">
                  <c:v>2.6739999999999999E-4</c:v>
                </c:pt>
                <c:pt idx="870">
                  <c:v>1.9242E-3</c:v>
                </c:pt>
                <c:pt idx="871">
                  <c:v>2.8570000000000001E-4</c:v>
                </c:pt>
                <c:pt idx="872">
                  <c:v>3.9120000000000002E-4</c:v>
                </c:pt>
                <c:pt idx="873">
                  <c:v>3.324E-4</c:v>
                </c:pt>
                <c:pt idx="874">
                  <c:v>3.4190000000000002E-4</c:v>
                </c:pt>
                <c:pt idx="875">
                  <c:v>4.4959999999999998E-4</c:v>
                </c:pt>
                <c:pt idx="876">
                  <c:v>7.7780000000000004E-4</c:v>
                </c:pt>
                <c:pt idx="877">
                  <c:v>9.0090000000000005E-4</c:v>
                </c:pt>
                <c:pt idx="878">
                  <c:v>3.0669999999999997E-4</c:v>
                </c:pt>
                <c:pt idx="879">
                  <c:v>4.0650000000000001E-4</c:v>
                </c:pt>
                <c:pt idx="880">
                  <c:v>6.0590000000000004E-4</c:v>
                </c:pt>
                <c:pt idx="881">
                  <c:v>3.433E-4</c:v>
                </c:pt>
                <c:pt idx="882">
                  <c:v>3.4479999999999998E-4</c:v>
                </c:pt>
                <c:pt idx="883">
                  <c:v>3.1060000000000001E-4</c:v>
                </c:pt>
                <c:pt idx="884">
                  <c:v>2.7920000000000001E-4</c:v>
                </c:pt>
                <c:pt idx="885">
                  <c:v>3.8200000000000002E-4</c:v>
                </c:pt>
                <c:pt idx="886">
                  <c:v>1.7075E-3</c:v>
                </c:pt>
                <c:pt idx="887">
                  <c:v>4.4250000000000002E-4</c:v>
                </c:pt>
                <c:pt idx="888">
                  <c:v>2.6509999999999999E-4</c:v>
                </c:pt>
                <c:pt idx="889">
                  <c:v>5.1239999999999999E-4</c:v>
                </c:pt>
                <c:pt idx="890">
                  <c:v>2.8289999999999999E-4</c:v>
                </c:pt>
                <c:pt idx="891">
                  <c:v>3.322E-4</c:v>
                </c:pt>
                <c:pt idx="892">
                  <c:v>4.1389999999999998E-4</c:v>
                </c:pt>
                <c:pt idx="893">
                  <c:v>4.2630000000000001E-4</c:v>
                </c:pt>
                <c:pt idx="894">
                  <c:v>4.6959999999999998E-4</c:v>
                </c:pt>
                <c:pt idx="895">
                  <c:v>8.0570000000000001E-4</c:v>
                </c:pt>
                <c:pt idx="896">
                  <c:v>3.1710000000000001E-4</c:v>
                </c:pt>
                <c:pt idx="897">
                  <c:v>8.7480000000000001E-4</c:v>
                </c:pt>
                <c:pt idx="898">
                  <c:v>3.3129999999999998E-4</c:v>
                </c:pt>
                <c:pt idx="899">
                  <c:v>3.6549999999999999E-4</c:v>
                </c:pt>
                <c:pt idx="900">
                  <c:v>2.786E-4</c:v>
                </c:pt>
                <c:pt idx="901">
                  <c:v>4.0470000000000002E-4</c:v>
                </c:pt>
                <c:pt idx="902">
                  <c:v>3.4190000000000002E-4</c:v>
                </c:pt>
                <c:pt idx="903">
                  <c:v>6.6509999999999996E-4</c:v>
                </c:pt>
                <c:pt idx="904">
                  <c:v>4.4680000000000002E-4</c:v>
                </c:pt>
                <c:pt idx="905">
                  <c:v>2.6350000000000001E-4</c:v>
                </c:pt>
                <c:pt idx="906">
                  <c:v>2.8200000000000002E-4</c:v>
                </c:pt>
                <c:pt idx="907">
                  <c:v>2.8410000000000002E-4</c:v>
                </c:pt>
                <c:pt idx="908">
                  <c:v>4.841E-4</c:v>
                </c:pt>
                <c:pt idx="909">
                  <c:v>4.2529999999999998E-4</c:v>
                </c:pt>
                <c:pt idx="910">
                  <c:v>4.6250000000000002E-4</c:v>
                </c:pt>
                <c:pt idx="911">
                  <c:v>3.4239999999999997E-4</c:v>
                </c:pt>
                <c:pt idx="912">
                  <c:v>3.3510000000000001E-4</c:v>
                </c:pt>
                <c:pt idx="913">
                  <c:v>2.812E-4</c:v>
                </c:pt>
                <c:pt idx="914">
                  <c:v>1.2407E-3</c:v>
                </c:pt>
                <c:pt idx="915">
                  <c:v>3.3060000000000001E-4</c:v>
                </c:pt>
                <c:pt idx="916">
                  <c:v>3.971E-4</c:v>
                </c:pt>
                <c:pt idx="917">
                  <c:v>8.1459999999999996E-4</c:v>
                </c:pt>
                <c:pt idx="918">
                  <c:v>3.5530000000000002E-4</c:v>
                </c:pt>
                <c:pt idx="919">
                  <c:v>2.6580000000000001E-4</c:v>
                </c:pt>
                <c:pt idx="920">
                  <c:v>7.6630000000000003E-4</c:v>
                </c:pt>
                <c:pt idx="921">
                  <c:v>1.7891000000000001E-3</c:v>
                </c:pt>
                <c:pt idx="922">
                  <c:v>4.37E-4</c:v>
                </c:pt>
                <c:pt idx="923">
                  <c:v>2.697E-4</c:v>
                </c:pt>
                <c:pt idx="924">
                  <c:v>3.0919999999999998E-4</c:v>
                </c:pt>
                <c:pt idx="925">
                  <c:v>2.6669999999999998E-4</c:v>
                </c:pt>
                <c:pt idx="926">
                  <c:v>4.0539999999999999E-4</c:v>
                </c:pt>
                <c:pt idx="927">
                  <c:v>2.7300000000000002E-4</c:v>
                </c:pt>
                <c:pt idx="928">
                  <c:v>3.121E-4</c:v>
                </c:pt>
                <c:pt idx="929">
                  <c:v>4.549E-4</c:v>
                </c:pt>
                <c:pt idx="930">
                  <c:v>2.988E-4</c:v>
                </c:pt>
                <c:pt idx="931">
                  <c:v>3.48E-4</c:v>
                </c:pt>
                <c:pt idx="932">
                  <c:v>4.9490000000000005E-4</c:v>
                </c:pt>
                <c:pt idx="933">
                  <c:v>2.787E-4</c:v>
                </c:pt>
                <c:pt idx="934">
                  <c:v>2.9510000000000002E-4</c:v>
                </c:pt>
                <c:pt idx="935">
                  <c:v>3.2890000000000003E-4</c:v>
                </c:pt>
                <c:pt idx="936">
                  <c:v>2.6449999999999998E-4</c:v>
                </c:pt>
                <c:pt idx="937">
                  <c:v>3.3300000000000002E-4</c:v>
                </c:pt>
                <c:pt idx="938">
                  <c:v>2.9700000000000001E-4</c:v>
                </c:pt>
                <c:pt idx="939">
                  <c:v>3.9229999999999999E-4</c:v>
                </c:pt>
                <c:pt idx="940">
                  <c:v>7.4949999999999995E-4</c:v>
                </c:pt>
                <c:pt idx="941">
                  <c:v>9.9350000000000003E-4</c:v>
                </c:pt>
                <c:pt idx="942">
                  <c:v>2.9379999999999999E-4</c:v>
                </c:pt>
                <c:pt idx="943">
                  <c:v>3.5260000000000001E-4</c:v>
                </c:pt>
                <c:pt idx="944">
                  <c:v>3.971E-4</c:v>
                </c:pt>
                <c:pt idx="945">
                  <c:v>3.57E-4</c:v>
                </c:pt>
                <c:pt idx="946">
                  <c:v>4.5839999999999998E-4</c:v>
                </c:pt>
                <c:pt idx="947">
                  <c:v>3.4190000000000002E-4</c:v>
                </c:pt>
                <c:pt idx="948">
                  <c:v>3.5510000000000001E-4</c:v>
                </c:pt>
                <c:pt idx="949">
                  <c:v>3.6709999999999998E-4</c:v>
                </c:pt>
                <c:pt idx="950">
                  <c:v>5.31E-4</c:v>
                </c:pt>
                <c:pt idx="951">
                  <c:v>2.8430000000000003E-4</c:v>
                </c:pt>
                <c:pt idx="952">
                  <c:v>8.3140000000000004E-4</c:v>
                </c:pt>
                <c:pt idx="953">
                  <c:v>4.7530000000000001E-4</c:v>
                </c:pt>
                <c:pt idx="954">
                  <c:v>9.4359999999999995E-4</c:v>
                </c:pt>
                <c:pt idx="955">
                  <c:v>3.7500000000000001E-4</c:v>
                </c:pt>
                <c:pt idx="956">
                  <c:v>8.005E-4</c:v>
                </c:pt>
                <c:pt idx="957">
                  <c:v>2.6939999999999999E-4</c:v>
                </c:pt>
                <c:pt idx="958">
                  <c:v>9.6590000000000001E-4</c:v>
                </c:pt>
                <c:pt idx="959">
                  <c:v>4.4190000000000001E-4</c:v>
                </c:pt>
                <c:pt idx="960">
                  <c:v>5.689E-4</c:v>
                </c:pt>
                <c:pt idx="961">
                  <c:v>3.7439999999999999E-4</c:v>
                </c:pt>
                <c:pt idx="962">
                  <c:v>3.2440000000000002E-4</c:v>
                </c:pt>
                <c:pt idx="963">
                  <c:v>3.925E-4</c:v>
                </c:pt>
                <c:pt idx="964">
                  <c:v>4.0410000000000001E-4</c:v>
                </c:pt>
                <c:pt idx="965">
                  <c:v>2.632E-4</c:v>
                </c:pt>
                <c:pt idx="966">
                  <c:v>3.7599999999999998E-4</c:v>
                </c:pt>
                <c:pt idx="967">
                  <c:v>2.745E-4</c:v>
                </c:pt>
                <c:pt idx="968">
                  <c:v>3.4049999999999998E-4</c:v>
                </c:pt>
                <c:pt idx="969">
                  <c:v>3.5799999999999997E-4</c:v>
                </c:pt>
                <c:pt idx="970">
                  <c:v>4.4680000000000002E-4</c:v>
                </c:pt>
                <c:pt idx="971">
                  <c:v>3.8180000000000001E-4</c:v>
                </c:pt>
                <c:pt idx="972">
                  <c:v>4.5770000000000001E-4</c:v>
                </c:pt>
                <c:pt idx="973">
                  <c:v>3.8289999999999998E-4</c:v>
                </c:pt>
                <c:pt idx="974">
                  <c:v>3.4160000000000001E-4</c:v>
                </c:pt>
                <c:pt idx="975">
                  <c:v>3.0640000000000002E-4</c:v>
                </c:pt>
                <c:pt idx="976">
                  <c:v>3.0479999999999998E-4</c:v>
                </c:pt>
                <c:pt idx="977">
                  <c:v>3.4440000000000002E-4</c:v>
                </c:pt>
                <c:pt idx="978">
                  <c:v>2.6669999999999998E-4</c:v>
                </c:pt>
                <c:pt idx="979">
                  <c:v>3.457E-4</c:v>
                </c:pt>
                <c:pt idx="980">
                  <c:v>9.0890000000000003E-4</c:v>
                </c:pt>
                <c:pt idx="981">
                  <c:v>5.2220000000000001E-4</c:v>
                </c:pt>
                <c:pt idx="982">
                  <c:v>2.722E-4</c:v>
                </c:pt>
                <c:pt idx="983">
                  <c:v>4.4069999999999998E-4</c:v>
                </c:pt>
                <c:pt idx="984">
                  <c:v>4.3090000000000001E-4</c:v>
                </c:pt>
                <c:pt idx="985">
                  <c:v>3.834E-4</c:v>
                </c:pt>
                <c:pt idx="986">
                  <c:v>4.3140000000000002E-4</c:v>
                </c:pt>
                <c:pt idx="987">
                  <c:v>5.5500000000000005E-4</c:v>
                </c:pt>
                <c:pt idx="988">
                  <c:v>1.5845E-3</c:v>
                </c:pt>
                <c:pt idx="989">
                  <c:v>1.6057000000000001E-3</c:v>
                </c:pt>
                <c:pt idx="990">
                  <c:v>2.8039999999999999E-4</c:v>
                </c:pt>
                <c:pt idx="991">
                  <c:v>6.6259999999999995E-4</c:v>
                </c:pt>
                <c:pt idx="992">
                  <c:v>4.4569999999999999E-4</c:v>
                </c:pt>
                <c:pt idx="993">
                  <c:v>3.7100000000000002E-4</c:v>
                </c:pt>
                <c:pt idx="994">
                  <c:v>4.1790000000000002E-4</c:v>
                </c:pt>
                <c:pt idx="995">
                  <c:v>4.371E-4</c:v>
                </c:pt>
                <c:pt idx="996">
                  <c:v>4.8109999999999998E-4</c:v>
                </c:pt>
                <c:pt idx="997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83-4E9E-B19C-3657E43D3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829584"/>
        <c:axId val="1487830064"/>
      </c:lineChart>
      <c:catAx>
        <c:axId val="1487829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30064"/>
        <c:crosses val="autoZero"/>
        <c:auto val="1"/>
        <c:lblAlgn val="ctr"/>
        <c:lblOffset val="100"/>
        <c:noMultiLvlLbl val="0"/>
      </c:catAx>
      <c:valAx>
        <c:axId val="148783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2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47-45B9-8F31-466614270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0485056"/>
        <c:axId val="1565674000"/>
      </c:lineChart>
      <c:catAx>
        <c:axId val="15504850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65674000"/>
        <c:crosses val="autoZero"/>
        <c:auto val="1"/>
        <c:lblAlgn val="ctr"/>
        <c:lblOffset val="100"/>
        <c:noMultiLvlLbl val="0"/>
      </c:catAx>
      <c:valAx>
        <c:axId val="156567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50485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Times'!$E$1003:$E$2001</c:f>
              <c:numCache>
                <c:formatCode>General</c:formatCode>
                <c:ptCount val="999"/>
                <c:pt idx="0">
                  <c:v>0.22801859999999999</c:v>
                </c:pt>
                <c:pt idx="1">
                  <c:v>0.26412390000000002</c:v>
                </c:pt>
                <c:pt idx="2">
                  <c:v>0.18291940000000001</c:v>
                </c:pt>
                <c:pt idx="3">
                  <c:v>0.2197732</c:v>
                </c:pt>
                <c:pt idx="4">
                  <c:v>0.20263220000000001</c:v>
                </c:pt>
                <c:pt idx="5">
                  <c:v>0.18911269999999999</c:v>
                </c:pt>
                <c:pt idx="6">
                  <c:v>0.2316607</c:v>
                </c:pt>
                <c:pt idx="7">
                  <c:v>0.2422424</c:v>
                </c:pt>
                <c:pt idx="8">
                  <c:v>0.1875261</c:v>
                </c:pt>
                <c:pt idx="9">
                  <c:v>0.19299559999999999</c:v>
                </c:pt>
                <c:pt idx="10">
                  <c:v>0.29440349999999998</c:v>
                </c:pt>
                <c:pt idx="11">
                  <c:v>0.21541940000000001</c:v>
                </c:pt>
                <c:pt idx="12">
                  <c:v>0.21492059999999999</c:v>
                </c:pt>
                <c:pt idx="13">
                  <c:v>0.1828882</c:v>
                </c:pt>
                <c:pt idx="14">
                  <c:v>0.23380100000000001</c:v>
                </c:pt>
                <c:pt idx="15">
                  <c:v>0.17806759999999999</c:v>
                </c:pt>
                <c:pt idx="16">
                  <c:v>0.19807559999999999</c:v>
                </c:pt>
                <c:pt idx="17">
                  <c:v>0.22466059999999999</c:v>
                </c:pt>
                <c:pt idx="18">
                  <c:v>0.1730652</c:v>
                </c:pt>
                <c:pt idx="19">
                  <c:v>0.19326760000000001</c:v>
                </c:pt>
                <c:pt idx="20">
                  <c:v>0.1879286</c:v>
                </c:pt>
                <c:pt idx="21">
                  <c:v>0.19473070000000001</c:v>
                </c:pt>
                <c:pt idx="22">
                  <c:v>0.1784664</c:v>
                </c:pt>
                <c:pt idx="23">
                  <c:v>0.2135599</c:v>
                </c:pt>
                <c:pt idx="24">
                  <c:v>0.1827645</c:v>
                </c:pt>
                <c:pt idx="25">
                  <c:v>0.1813322</c:v>
                </c:pt>
                <c:pt idx="26">
                  <c:v>0.18282029999999999</c:v>
                </c:pt>
                <c:pt idx="27">
                  <c:v>0.27598230000000001</c:v>
                </c:pt>
                <c:pt idx="28">
                  <c:v>0.21366560000000001</c:v>
                </c:pt>
                <c:pt idx="29">
                  <c:v>0.20008029999999999</c:v>
                </c:pt>
                <c:pt idx="30">
                  <c:v>0.1783593</c:v>
                </c:pt>
                <c:pt idx="31">
                  <c:v>0.18877099999999999</c:v>
                </c:pt>
                <c:pt idx="32">
                  <c:v>0.2258039</c:v>
                </c:pt>
                <c:pt idx="33">
                  <c:v>0.1813274</c:v>
                </c:pt>
                <c:pt idx="34">
                  <c:v>0.32041039999999998</c:v>
                </c:pt>
                <c:pt idx="35">
                  <c:v>0.23730270000000001</c:v>
                </c:pt>
                <c:pt idx="36">
                  <c:v>0.1828689</c:v>
                </c:pt>
                <c:pt idx="37">
                  <c:v>0.28082259999999998</c:v>
                </c:pt>
                <c:pt idx="38">
                  <c:v>0.23189090000000001</c:v>
                </c:pt>
                <c:pt idx="39">
                  <c:v>0.17173069999999999</c:v>
                </c:pt>
                <c:pt idx="40">
                  <c:v>0.1781684</c:v>
                </c:pt>
                <c:pt idx="41">
                  <c:v>0.17795169999999999</c:v>
                </c:pt>
                <c:pt idx="42">
                  <c:v>0.1761884</c:v>
                </c:pt>
                <c:pt idx="43">
                  <c:v>0.1725112</c:v>
                </c:pt>
                <c:pt idx="44">
                  <c:v>0.17851439999999999</c:v>
                </c:pt>
                <c:pt idx="45">
                  <c:v>0.1697369</c:v>
                </c:pt>
                <c:pt idx="46">
                  <c:v>0.18104110000000001</c:v>
                </c:pt>
                <c:pt idx="47">
                  <c:v>0.17852370000000001</c:v>
                </c:pt>
                <c:pt idx="48">
                  <c:v>0.17771390000000001</c:v>
                </c:pt>
                <c:pt idx="49">
                  <c:v>0.17018169999999999</c:v>
                </c:pt>
                <c:pt idx="50">
                  <c:v>0.20955029999999999</c:v>
                </c:pt>
                <c:pt idx="51">
                  <c:v>0.17808889999999999</c:v>
                </c:pt>
                <c:pt idx="52">
                  <c:v>0.18572540000000001</c:v>
                </c:pt>
                <c:pt idx="53">
                  <c:v>0.17322419999999999</c:v>
                </c:pt>
                <c:pt idx="54">
                  <c:v>0.1831016</c:v>
                </c:pt>
                <c:pt idx="55">
                  <c:v>0.17973</c:v>
                </c:pt>
                <c:pt idx="56">
                  <c:v>0.19170760000000001</c:v>
                </c:pt>
                <c:pt idx="57">
                  <c:v>0.2189548</c:v>
                </c:pt>
                <c:pt idx="58">
                  <c:v>0.1908311</c:v>
                </c:pt>
                <c:pt idx="59">
                  <c:v>0.2707019</c:v>
                </c:pt>
                <c:pt idx="60">
                  <c:v>0.21262909999999999</c:v>
                </c:pt>
                <c:pt idx="61">
                  <c:v>0.2099539</c:v>
                </c:pt>
                <c:pt idx="62">
                  <c:v>0.2427473</c:v>
                </c:pt>
                <c:pt idx="63">
                  <c:v>0.174679</c:v>
                </c:pt>
                <c:pt idx="64">
                  <c:v>0.17566010000000001</c:v>
                </c:pt>
                <c:pt idx="65">
                  <c:v>0.1742195</c:v>
                </c:pt>
                <c:pt idx="66">
                  <c:v>0.1779435</c:v>
                </c:pt>
                <c:pt idx="67">
                  <c:v>0.21998690000000001</c:v>
                </c:pt>
                <c:pt idx="68">
                  <c:v>0.17316300000000001</c:v>
                </c:pt>
                <c:pt idx="69">
                  <c:v>0.17537169999999999</c:v>
                </c:pt>
                <c:pt idx="70">
                  <c:v>0.169681</c:v>
                </c:pt>
                <c:pt idx="71">
                  <c:v>0.1730864</c:v>
                </c:pt>
                <c:pt idx="72">
                  <c:v>0.17083880000000001</c:v>
                </c:pt>
                <c:pt idx="73">
                  <c:v>0.20855290000000001</c:v>
                </c:pt>
                <c:pt idx="74">
                  <c:v>0.207014</c:v>
                </c:pt>
                <c:pt idx="75">
                  <c:v>0.1773652</c:v>
                </c:pt>
                <c:pt idx="76">
                  <c:v>0.17980160000000001</c:v>
                </c:pt>
                <c:pt idx="77">
                  <c:v>0.1812088</c:v>
                </c:pt>
                <c:pt idx="78">
                  <c:v>0.17999599999999999</c:v>
                </c:pt>
                <c:pt idx="79">
                  <c:v>0.18161269999999999</c:v>
                </c:pt>
                <c:pt idx="80">
                  <c:v>0.1872607</c:v>
                </c:pt>
                <c:pt idx="81">
                  <c:v>0.1833941</c:v>
                </c:pt>
                <c:pt idx="82">
                  <c:v>0.1843487</c:v>
                </c:pt>
                <c:pt idx="83">
                  <c:v>0.18585009999999999</c:v>
                </c:pt>
                <c:pt idx="84">
                  <c:v>0.18676860000000001</c:v>
                </c:pt>
                <c:pt idx="85">
                  <c:v>0.28140579999999998</c:v>
                </c:pt>
                <c:pt idx="86">
                  <c:v>0.21865570000000001</c:v>
                </c:pt>
                <c:pt idx="87">
                  <c:v>0.1728037</c:v>
                </c:pt>
                <c:pt idx="88">
                  <c:v>0.1764656</c:v>
                </c:pt>
                <c:pt idx="89">
                  <c:v>0.17493900000000001</c:v>
                </c:pt>
                <c:pt idx="90">
                  <c:v>0.17891889999999999</c:v>
                </c:pt>
                <c:pt idx="91">
                  <c:v>0.25245050000000002</c:v>
                </c:pt>
                <c:pt idx="92">
                  <c:v>0.22814290000000001</c:v>
                </c:pt>
                <c:pt idx="93">
                  <c:v>0.1822878</c:v>
                </c:pt>
                <c:pt idx="94">
                  <c:v>0.181671</c:v>
                </c:pt>
                <c:pt idx="95">
                  <c:v>0.17546690000000001</c:v>
                </c:pt>
                <c:pt idx="96">
                  <c:v>0.2014744</c:v>
                </c:pt>
                <c:pt idx="97">
                  <c:v>0.2328527</c:v>
                </c:pt>
                <c:pt idx="98">
                  <c:v>0.1886506</c:v>
                </c:pt>
                <c:pt idx="99">
                  <c:v>0.26351449999999998</c:v>
                </c:pt>
                <c:pt idx="100">
                  <c:v>0.1833042</c:v>
                </c:pt>
                <c:pt idx="101">
                  <c:v>0.18941140000000001</c:v>
                </c:pt>
                <c:pt idx="102">
                  <c:v>0.24425040000000001</c:v>
                </c:pt>
                <c:pt idx="103">
                  <c:v>0.1957314</c:v>
                </c:pt>
                <c:pt idx="104">
                  <c:v>0.18688399999999999</c:v>
                </c:pt>
                <c:pt idx="105">
                  <c:v>0.22494610000000001</c:v>
                </c:pt>
                <c:pt idx="106">
                  <c:v>0.2218572</c:v>
                </c:pt>
                <c:pt idx="107">
                  <c:v>0.1910984</c:v>
                </c:pt>
                <c:pt idx="108">
                  <c:v>0.21386340000000001</c:v>
                </c:pt>
                <c:pt idx="109">
                  <c:v>0.27335720000000002</c:v>
                </c:pt>
                <c:pt idx="110">
                  <c:v>0.20417270000000001</c:v>
                </c:pt>
                <c:pt idx="111">
                  <c:v>0.18260580000000001</c:v>
                </c:pt>
                <c:pt idx="112">
                  <c:v>0.2319716</c:v>
                </c:pt>
                <c:pt idx="113">
                  <c:v>0.1802628</c:v>
                </c:pt>
                <c:pt idx="114">
                  <c:v>0.2556291</c:v>
                </c:pt>
                <c:pt idx="115">
                  <c:v>0.17791209999999999</c:v>
                </c:pt>
                <c:pt idx="116">
                  <c:v>0.1911426</c:v>
                </c:pt>
                <c:pt idx="117">
                  <c:v>0.1888734</c:v>
                </c:pt>
                <c:pt idx="118">
                  <c:v>0.23673250000000001</c:v>
                </c:pt>
                <c:pt idx="119">
                  <c:v>0.1783267</c:v>
                </c:pt>
                <c:pt idx="120">
                  <c:v>0.20099539999999999</c:v>
                </c:pt>
                <c:pt idx="121">
                  <c:v>0.19949629999999999</c:v>
                </c:pt>
                <c:pt idx="122">
                  <c:v>0.17444290000000001</c:v>
                </c:pt>
                <c:pt idx="123">
                  <c:v>0.18172820000000001</c:v>
                </c:pt>
                <c:pt idx="124">
                  <c:v>0.2079878</c:v>
                </c:pt>
                <c:pt idx="125">
                  <c:v>0.21424989999999999</c:v>
                </c:pt>
                <c:pt idx="126">
                  <c:v>0.17572670000000001</c:v>
                </c:pt>
                <c:pt idx="127">
                  <c:v>0.20442540000000001</c:v>
                </c:pt>
                <c:pt idx="128">
                  <c:v>0.21776180000000001</c:v>
                </c:pt>
                <c:pt idx="129">
                  <c:v>0.17676339999999999</c:v>
                </c:pt>
                <c:pt idx="130">
                  <c:v>0.17264270000000001</c:v>
                </c:pt>
                <c:pt idx="131">
                  <c:v>0.178703</c:v>
                </c:pt>
                <c:pt idx="132">
                  <c:v>0.16781409999999999</c:v>
                </c:pt>
                <c:pt idx="133">
                  <c:v>0.17725469999999999</c:v>
                </c:pt>
                <c:pt idx="134">
                  <c:v>0.19624530000000001</c:v>
                </c:pt>
                <c:pt idx="135">
                  <c:v>0.1766422</c:v>
                </c:pt>
                <c:pt idx="136">
                  <c:v>0.17914379999999999</c:v>
                </c:pt>
                <c:pt idx="137">
                  <c:v>0.17741380000000001</c:v>
                </c:pt>
                <c:pt idx="138">
                  <c:v>0.1739165</c:v>
                </c:pt>
                <c:pt idx="139">
                  <c:v>0.1725353</c:v>
                </c:pt>
                <c:pt idx="140">
                  <c:v>0.1747667</c:v>
                </c:pt>
                <c:pt idx="141">
                  <c:v>0.18939909999999999</c:v>
                </c:pt>
                <c:pt idx="142">
                  <c:v>0.1784751</c:v>
                </c:pt>
                <c:pt idx="143">
                  <c:v>0.17173830000000001</c:v>
                </c:pt>
                <c:pt idx="144">
                  <c:v>0.17827119999999999</c:v>
                </c:pt>
                <c:pt idx="145">
                  <c:v>0.17633860000000001</c:v>
                </c:pt>
                <c:pt idx="146">
                  <c:v>0.18024960000000001</c:v>
                </c:pt>
                <c:pt idx="147">
                  <c:v>0.18000050000000001</c:v>
                </c:pt>
                <c:pt idx="148">
                  <c:v>0.1860984</c:v>
                </c:pt>
                <c:pt idx="149">
                  <c:v>0.20888999999999999</c:v>
                </c:pt>
                <c:pt idx="150">
                  <c:v>0.17749670000000001</c:v>
                </c:pt>
                <c:pt idx="151">
                  <c:v>0.25830530000000002</c:v>
                </c:pt>
                <c:pt idx="152">
                  <c:v>0.16785810000000001</c:v>
                </c:pt>
                <c:pt idx="153">
                  <c:v>0.21045649999999999</c:v>
                </c:pt>
                <c:pt idx="154">
                  <c:v>0.16741719999999999</c:v>
                </c:pt>
                <c:pt idx="155">
                  <c:v>0.1738161</c:v>
                </c:pt>
                <c:pt idx="156">
                  <c:v>0.17191590000000001</c:v>
                </c:pt>
                <c:pt idx="157">
                  <c:v>0.17289950000000001</c:v>
                </c:pt>
                <c:pt idx="158">
                  <c:v>0.1834432</c:v>
                </c:pt>
                <c:pt idx="159">
                  <c:v>0.18181710000000001</c:v>
                </c:pt>
                <c:pt idx="160">
                  <c:v>0.19047339999999999</c:v>
                </c:pt>
                <c:pt idx="161">
                  <c:v>0.2316578</c:v>
                </c:pt>
                <c:pt idx="162">
                  <c:v>0.1968636</c:v>
                </c:pt>
                <c:pt idx="163">
                  <c:v>0.1855475</c:v>
                </c:pt>
                <c:pt idx="164">
                  <c:v>0.17597979999999999</c:v>
                </c:pt>
                <c:pt idx="165">
                  <c:v>0.1873147</c:v>
                </c:pt>
                <c:pt idx="166">
                  <c:v>0.17108899999999999</c:v>
                </c:pt>
                <c:pt idx="167">
                  <c:v>0.17391780000000001</c:v>
                </c:pt>
                <c:pt idx="168">
                  <c:v>0.1768411</c:v>
                </c:pt>
                <c:pt idx="169">
                  <c:v>0.19062170000000001</c:v>
                </c:pt>
                <c:pt idx="170">
                  <c:v>0.1754887</c:v>
                </c:pt>
                <c:pt idx="171">
                  <c:v>0.17255429999999999</c:v>
                </c:pt>
                <c:pt idx="172">
                  <c:v>0.17886089999999999</c:v>
                </c:pt>
                <c:pt idx="173">
                  <c:v>0.17565510000000001</c:v>
                </c:pt>
                <c:pt idx="174">
                  <c:v>0.17113780000000001</c:v>
                </c:pt>
                <c:pt idx="175">
                  <c:v>0.22151870000000001</c:v>
                </c:pt>
                <c:pt idx="176">
                  <c:v>0.18078630000000001</c:v>
                </c:pt>
                <c:pt idx="177">
                  <c:v>0.18452979999999999</c:v>
                </c:pt>
                <c:pt idx="178">
                  <c:v>0.2318375</c:v>
                </c:pt>
                <c:pt idx="179">
                  <c:v>0.2361972</c:v>
                </c:pt>
                <c:pt idx="180">
                  <c:v>0.2296368</c:v>
                </c:pt>
                <c:pt idx="181">
                  <c:v>0.23933670000000001</c:v>
                </c:pt>
                <c:pt idx="182">
                  <c:v>0.18084230000000001</c:v>
                </c:pt>
                <c:pt idx="183">
                  <c:v>0.17633360000000001</c:v>
                </c:pt>
                <c:pt idx="184">
                  <c:v>0.26581919999999998</c:v>
                </c:pt>
                <c:pt idx="185">
                  <c:v>0.27490619999999999</c:v>
                </c:pt>
                <c:pt idx="186">
                  <c:v>0.25306299999999998</c:v>
                </c:pt>
                <c:pt idx="187">
                  <c:v>0.2094308</c:v>
                </c:pt>
                <c:pt idx="188">
                  <c:v>0.17496719999999999</c:v>
                </c:pt>
                <c:pt idx="189">
                  <c:v>0.17276069999999999</c:v>
                </c:pt>
                <c:pt idx="190">
                  <c:v>0.16618279999999999</c:v>
                </c:pt>
                <c:pt idx="191">
                  <c:v>0.1681503</c:v>
                </c:pt>
                <c:pt idx="192">
                  <c:v>0.1815872</c:v>
                </c:pt>
                <c:pt idx="193">
                  <c:v>0.1661453</c:v>
                </c:pt>
                <c:pt idx="194">
                  <c:v>0.16564780000000001</c:v>
                </c:pt>
                <c:pt idx="195">
                  <c:v>0.17314869999999999</c:v>
                </c:pt>
                <c:pt idx="196">
                  <c:v>0.16842670000000001</c:v>
                </c:pt>
                <c:pt idx="197">
                  <c:v>0.22167100000000001</c:v>
                </c:pt>
                <c:pt idx="198">
                  <c:v>0.19425729999999999</c:v>
                </c:pt>
                <c:pt idx="199">
                  <c:v>0.18358920000000001</c:v>
                </c:pt>
                <c:pt idx="200">
                  <c:v>0.17506930000000001</c:v>
                </c:pt>
                <c:pt idx="201">
                  <c:v>0.1917275</c:v>
                </c:pt>
                <c:pt idx="202">
                  <c:v>0.1741094</c:v>
                </c:pt>
                <c:pt idx="203">
                  <c:v>0.17631250000000001</c:v>
                </c:pt>
                <c:pt idx="204">
                  <c:v>0.16945160000000001</c:v>
                </c:pt>
                <c:pt idx="205">
                  <c:v>0.1757668</c:v>
                </c:pt>
                <c:pt idx="206">
                  <c:v>0.18480170000000001</c:v>
                </c:pt>
                <c:pt idx="207">
                  <c:v>0.1727929</c:v>
                </c:pt>
                <c:pt idx="208">
                  <c:v>0.1696346</c:v>
                </c:pt>
                <c:pt idx="209">
                  <c:v>0.17582320000000001</c:v>
                </c:pt>
                <c:pt idx="210">
                  <c:v>0.17306279999999999</c:v>
                </c:pt>
                <c:pt idx="211">
                  <c:v>0.173878</c:v>
                </c:pt>
                <c:pt idx="212">
                  <c:v>0.20554449999999999</c:v>
                </c:pt>
                <c:pt idx="213">
                  <c:v>0.25036629999999999</c:v>
                </c:pt>
                <c:pt idx="214">
                  <c:v>0.1902556</c:v>
                </c:pt>
                <c:pt idx="215">
                  <c:v>0.17449539999999999</c:v>
                </c:pt>
                <c:pt idx="216">
                  <c:v>0.16640469999999999</c:v>
                </c:pt>
                <c:pt idx="217">
                  <c:v>0.17686669999999999</c:v>
                </c:pt>
                <c:pt idx="218">
                  <c:v>0.2197568</c:v>
                </c:pt>
                <c:pt idx="219">
                  <c:v>0.17323669999999999</c:v>
                </c:pt>
                <c:pt idx="220">
                  <c:v>0.16670740000000001</c:v>
                </c:pt>
                <c:pt idx="221">
                  <c:v>0.17027139999999999</c:v>
                </c:pt>
                <c:pt idx="222">
                  <c:v>0.17586109999999999</c:v>
                </c:pt>
                <c:pt idx="223">
                  <c:v>0.17045379999999999</c:v>
                </c:pt>
                <c:pt idx="224">
                  <c:v>0.19147500000000001</c:v>
                </c:pt>
                <c:pt idx="225">
                  <c:v>0.17511060000000001</c:v>
                </c:pt>
                <c:pt idx="226">
                  <c:v>0.2720458</c:v>
                </c:pt>
                <c:pt idx="227">
                  <c:v>0.21003869999999999</c:v>
                </c:pt>
                <c:pt idx="228">
                  <c:v>0.17311099999999999</c:v>
                </c:pt>
                <c:pt idx="229">
                  <c:v>0.2140243</c:v>
                </c:pt>
                <c:pt idx="230">
                  <c:v>0.22832710000000001</c:v>
                </c:pt>
                <c:pt idx="231">
                  <c:v>0.1696888</c:v>
                </c:pt>
                <c:pt idx="232">
                  <c:v>0.17132249999999999</c:v>
                </c:pt>
                <c:pt idx="233">
                  <c:v>0.17247709999999999</c:v>
                </c:pt>
                <c:pt idx="234">
                  <c:v>0.20343069999999999</c:v>
                </c:pt>
                <c:pt idx="235">
                  <c:v>0.18888849999999999</c:v>
                </c:pt>
                <c:pt idx="236">
                  <c:v>0.23583170000000001</c:v>
                </c:pt>
                <c:pt idx="237">
                  <c:v>0.1708161</c:v>
                </c:pt>
                <c:pt idx="238">
                  <c:v>0.20494370000000001</c:v>
                </c:pt>
                <c:pt idx="239">
                  <c:v>0.2320613</c:v>
                </c:pt>
                <c:pt idx="240">
                  <c:v>0.25047970000000003</c:v>
                </c:pt>
                <c:pt idx="241">
                  <c:v>0.16285160000000001</c:v>
                </c:pt>
                <c:pt idx="242">
                  <c:v>0.16888449999999999</c:v>
                </c:pt>
                <c:pt idx="243">
                  <c:v>0.16203980000000001</c:v>
                </c:pt>
                <c:pt idx="244">
                  <c:v>0.19674349999999999</c:v>
                </c:pt>
                <c:pt idx="245">
                  <c:v>0.17344699999999999</c:v>
                </c:pt>
                <c:pt idx="246">
                  <c:v>0.16605980000000001</c:v>
                </c:pt>
                <c:pt idx="247">
                  <c:v>0.18487010000000001</c:v>
                </c:pt>
                <c:pt idx="248">
                  <c:v>0.20846029999999999</c:v>
                </c:pt>
                <c:pt idx="249">
                  <c:v>0.22611419999999999</c:v>
                </c:pt>
                <c:pt idx="250">
                  <c:v>0.1807184</c:v>
                </c:pt>
                <c:pt idx="251">
                  <c:v>0.17653669999999999</c:v>
                </c:pt>
                <c:pt idx="252">
                  <c:v>0.1732679</c:v>
                </c:pt>
                <c:pt idx="253">
                  <c:v>0.17099780000000001</c:v>
                </c:pt>
                <c:pt idx="254">
                  <c:v>0.1695796</c:v>
                </c:pt>
                <c:pt idx="255">
                  <c:v>0.17639920000000001</c:v>
                </c:pt>
                <c:pt idx="256">
                  <c:v>0.1703916</c:v>
                </c:pt>
                <c:pt idx="257">
                  <c:v>0.1662709</c:v>
                </c:pt>
                <c:pt idx="258">
                  <c:v>0.19583980000000001</c:v>
                </c:pt>
                <c:pt idx="259">
                  <c:v>0.19157250000000001</c:v>
                </c:pt>
                <c:pt idx="260">
                  <c:v>0.18621589999999999</c:v>
                </c:pt>
                <c:pt idx="261">
                  <c:v>0.1810232</c:v>
                </c:pt>
                <c:pt idx="262">
                  <c:v>0.1758382</c:v>
                </c:pt>
                <c:pt idx="263">
                  <c:v>0.1743557</c:v>
                </c:pt>
                <c:pt idx="264">
                  <c:v>0.1903445</c:v>
                </c:pt>
                <c:pt idx="265">
                  <c:v>0.35127819999999998</c:v>
                </c:pt>
                <c:pt idx="266">
                  <c:v>0.18132819999999999</c:v>
                </c:pt>
                <c:pt idx="267">
                  <c:v>0.24126259999999999</c:v>
                </c:pt>
                <c:pt idx="268">
                  <c:v>0.1712958</c:v>
                </c:pt>
                <c:pt idx="269">
                  <c:v>0.17062260000000001</c:v>
                </c:pt>
                <c:pt idx="270">
                  <c:v>0.18655820000000001</c:v>
                </c:pt>
                <c:pt idx="271">
                  <c:v>0.27027200000000001</c:v>
                </c:pt>
                <c:pt idx="272">
                  <c:v>0.1719975</c:v>
                </c:pt>
                <c:pt idx="273">
                  <c:v>0.17189460000000001</c:v>
                </c:pt>
                <c:pt idx="274">
                  <c:v>0.20816699999999999</c:v>
                </c:pt>
                <c:pt idx="275">
                  <c:v>0.18093890000000001</c:v>
                </c:pt>
                <c:pt idx="276">
                  <c:v>0.18968189999999999</c:v>
                </c:pt>
                <c:pt idx="277">
                  <c:v>0.1755574</c:v>
                </c:pt>
                <c:pt idx="278">
                  <c:v>0.1832521</c:v>
                </c:pt>
                <c:pt idx="279">
                  <c:v>0.175229</c:v>
                </c:pt>
                <c:pt idx="280">
                  <c:v>0.1828158</c:v>
                </c:pt>
                <c:pt idx="281">
                  <c:v>0.1796227</c:v>
                </c:pt>
                <c:pt idx="282">
                  <c:v>0.19253480000000001</c:v>
                </c:pt>
                <c:pt idx="283">
                  <c:v>0.17589589999999999</c:v>
                </c:pt>
                <c:pt idx="284">
                  <c:v>0.212338</c:v>
                </c:pt>
                <c:pt idx="285">
                  <c:v>0.1785764</c:v>
                </c:pt>
                <c:pt idx="286">
                  <c:v>0.22077169999999999</c:v>
                </c:pt>
                <c:pt idx="287">
                  <c:v>0.2318028</c:v>
                </c:pt>
                <c:pt idx="288">
                  <c:v>0.16894899999999999</c:v>
                </c:pt>
                <c:pt idx="289">
                  <c:v>0.17962320000000001</c:v>
                </c:pt>
                <c:pt idx="290">
                  <c:v>0.27002979999999999</c:v>
                </c:pt>
                <c:pt idx="291">
                  <c:v>0.17569480000000001</c:v>
                </c:pt>
                <c:pt idx="292">
                  <c:v>0.23838239999999999</c:v>
                </c:pt>
                <c:pt idx="293">
                  <c:v>0.24673529999999999</c:v>
                </c:pt>
                <c:pt idx="294">
                  <c:v>0.24904580000000001</c:v>
                </c:pt>
                <c:pt idx="295">
                  <c:v>0.16891510000000001</c:v>
                </c:pt>
                <c:pt idx="296">
                  <c:v>0.16922400000000001</c:v>
                </c:pt>
                <c:pt idx="297">
                  <c:v>0.1692565</c:v>
                </c:pt>
                <c:pt idx="298">
                  <c:v>0.1684389</c:v>
                </c:pt>
                <c:pt idx="299">
                  <c:v>0.1653375</c:v>
                </c:pt>
                <c:pt idx="300">
                  <c:v>0.17263819999999999</c:v>
                </c:pt>
                <c:pt idx="301">
                  <c:v>0.1661012</c:v>
                </c:pt>
                <c:pt idx="302">
                  <c:v>0.16788900000000001</c:v>
                </c:pt>
                <c:pt idx="303">
                  <c:v>0.1678442</c:v>
                </c:pt>
                <c:pt idx="304">
                  <c:v>0.23796039999999999</c:v>
                </c:pt>
                <c:pt idx="305">
                  <c:v>0.18603839999999999</c:v>
                </c:pt>
                <c:pt idx="306">
                  <c:v>0.169457</c:v>
                </c:pt>
                <c:pt idx="307">
                  <c:v>0.16711400000000001</c:v>
                </c:pt>
                <c:pt idx="308">
                  <c:v>0.20902000000000001</c:v>
                </c:pt>
                <c:pt idx="309">
                  <c:v>0.17737430000000001</c:v>
                </c:pt>
                <c:pt idx="310">
                  <c:v>0.1836515</c:v>
                </c:pt>
                <c:pt idx="311">
                  <c:v>0.16744339999999999</c:v>
                </c:pt>
                <c:pt idx="312">
                  <c:v>0.17962600000000001</c:v>
                </c:pt>
                <c:pt idx="313">
                  <c:v>0.1742061</c:v>
                </c:pt>
                <c:pt idx="314">
                  <c:v>0.17965719999999999</c:v>
                </c:pt>
                <c:pt idx="315">
                  <c:v>0.21083080000000001</c:v>
                </c:pt>
                <c:pt idx="316">
                  <c:v>0.23400670000000001</c:v>
                </c:pt>
                <c:pt idx="317">
                  <c:v>0.2086257</c:v>
                </c:pt>
                <c:pt idx="318">
                  <c:v>0.2261611</c:v>
                </c:pt>
                <c:pt idx="319">
                  <c:v>0.17069670000000001</c:v>
                </c:pt>
                <c:pt idx="320">
                  <c:v>0.1748903</c:v>
                </c:pt>
                <c:pt idx="321">
                  <c:v>0.1661668</c:v>
                </c:pt>
                <c:pt idx="322">
                  <c:v>0.1708334</c:v>
                </c:pt>
                <c:pt idx="323">
                  <c:v>0.17099239999999999</c:v>
                </c:pt>
                <c:pt idx="324">
                  <c:v>0.1702398</c:v>
                </c:pt>
                <c:pt idx="325">
                  <c:v>0.16938829999999999</c:v>
                </c:pt>
                <c:pt idx="326">
                  <c:v>0.1758883</c:v>
                </c:pt>
                <c:pt idx="327">
                  <c:v>0.21688499999999999</c:v>
                </c:pt>
                <c:pt idx="328">
                  <c:v>0.16811590000000001</c:v>
                </c:pt>
                <c:pt idx="329">
                  <c:v>0.247525</c:v>
                </c:pt>
                <c:pt idx="330">
                  <c:v>0.25280019999999997</c:v>
                </c:pt>
                <c:pt idx="331">
                  <c:v>0.1745969</c:v>
                </c:pt>
                <c:pt idx="332">
                  <c:v>0.206816</c:v>
                </c:pt>
                <c:pt idx="333">
                  <c:v>0.31673210000000002</c:v>
                </c:pt>
                <c:pt idx="334">
                  <c:v>0.28358339999999999</c:v>
                </c:pt>
                <c:pt idx="335">
                  <c:v>0.2746864</c:v>
                </c:pt>
                <c:pt idx="336">
                  <c:v>0.25404870000000002</c:v>
                </c:pt>
                <c:pt idx="337">
                  <c:v>0.23018720000000001</c:v>
                </c:pt>
                <c:pt idx="338">
                  <c:v>0.1823168</c:v>
                </c:pt>
                <c:pt idx="339">
                  <c:v>0.33093489999999998</c:v>
                </c:pt>
                <c:pt idx="340">
                  <c:v>0.1824038</c:v>
                </c:pt>
                <c:pt idx="341">
                  <c:v>0.18184130000000001</c:v>
                </c:pt>
                <c:pt idx="342">
                  <c:v>0.22050149999999999</c:v>
                </c:pt>
                <c:pt idx="343">
                  <c:v>0.18292510000000001</c:v>
                </c:pt>
                <c:pt idx="344">
                  <c:v>0.1796266</c:v>
                </c:pt>
                <c:pt idx="345">
                  <c:v>0.17571529999999999</c:v>
                </c:pt>
                <c:pt idx="346">
                  <c:v>0.18456310000000001</c:v>
                </c:pt>
                <c:pt idx="347">
                  <c:v>0.1738027</c:v>
                </c:pt>
                <c:pt idx="348">
                  <c:v>0.17744019999999999</c:v>
                </c:pt>
                <c:pt idx="349">
                  <c:v>0.18777750000000001</c:v>
                </c:pt>
                <c:pt idx="350">
                  <c:v>0.20527290000000001</c:v>
                </c:pt>
                <c:pt idx="351">
                  <c:v>0.1644118</c:v>
                </c:pt>
                <c:pt idx="352">
                  <c:v>0.175509</c:v>
                </c:pt>
                <c:pt idx="353">
                  <c:v>0.16866900000000001</c:v>
                </c:pt>
                <c:pt idx="354">
                  <c:v>0.17227719999999999</c:v>
                </c:pt>
                <c:pt idx="355">
                  <c:v>0.17017699999999999</c:v>
                </c:pt>
                <c:pt idx="356">
                  <c:v>0.17902889999999999</c:v>
                </c:pt>
                <c:pt idx="357">
                  <c:v>0.17498259999999999</c:v>
                </c:pt>
                <c:pt idx="358">
                  <c:v>0.17714299999999999</c:v>
                </c:pt>
                <c:pt idx="359">
                  <c:v>0.1755958</c:v>
                </c:pt>
                <c:pt idx="360">
                  <c:v>0.18257880000000001</c:v>
                </c:pt>
                <c:pt idx="361">
                  <c:v>0.18850600000000001</c:v>
                </c:pt>
                <c:pt idx="362">
                  <c:v>0.26878849999999999</c:v>
                </c:pt>
                <c:pt idx="363">
                  <c:v>0.28694130000000001</c:v>
                </c:pt>
                <c:pt idx="364">
                  <c:v>0.33379540000000002</c:v>
                </c:pt>
                <c:pt idx="365">
                  <c:v>0.21120910000000001</c:v>
                </c:pt>
                <c:pt idx="366">
                  <c:v>0.24317079999999999</c:v>
                </c:pt>
                <c:pt idx="367">
                  <c:v>0.28463670000000002</c:v>
                </c:pt>
                <c:pt idx="368">
                  <c:v>0.2234506</c:v>
                </c:pt>
                <c:pt idx="369">
                  <c:v>0.2155851</c:v>
                </c:pt>
                <c:pt idx="370">
                  <c:v>0.29570210000000002</c:v>
                </c:pt>
                <c:pt idx="371">
                  <c:v>0.32885500000000001</c:v>
                </c:pt>
                <c:pt idx="372">
                  <c:v>0.2337545</c:v>
                </c:pt>
                <c:pt idx="373">
                  <c:v>0.2126094</c:v>
                </c:pt>
                <c:pt idx="374">
                  <c:v>0.2268154</c:v>
                </c:pt>
                <c:pt idx="375">
                  <c:v>0.25365880000000002</c:v>
                </c:pt>
                <c:pt idx="376">
                  <c:v>0.18562870000000001</c:v>
                </c:pt>
                <c:pt idx="377">
                  <c:v>0.1958684</c:v>
                </c:pt>
                <c:pt idx="378">
                  <c:v>0.20121159999999999</c:v>
                </c:pt>
                <c:pt idx="379">
                  <c:v>0.17650399999999999</c:v>
                </c:pt>
                <c:pt idx="380">
                  <c:v>0.17499819999999999</c:v>
                </c:pt>
                <c:pt idx="381">
                  <c:v>0.17849699999999999</c:v>
                </c:pt>
                <c:pt idx="382">
                  <c:v>0.18507319999999999</c:v>
                </c:pt>
                <c:pt idx="383">
                  <c:v>0.17745720000000001</c:v>
                </c:pt>
                <c:pt idx="384">
                  <c:v>0.1776105</c:v>
                </c:pt>
                <c:pt idx="385">
                  <c:v>0.1755632</c:v>
                </c:pt>
                <c:pt idx="386">
                  <c:v>0.17799409999999999</c:v>
                </c:pt>
                <c:pt idx="387">
                  <c:v>0.2299465</c:v>
                </c:pt>
                <c:pt idx="388">
                  <c:v>0.17926529999999999</c:v>
                </c:pt>
                <c:pt idx="389">
                  <c:v>0.18264720000000001</c:v>
                </c:pt>
                <c:pt idx="390">
                  <c:v>0.1820831</c:v>
                </c:pt>
                <c:pt idx="391">
                  <c:v>0.21001719999999999</c:v>
                </c:pt>
                <c:pt idx="392">
                  <c:v>0.241146</c:v>
                </c:pt>
                <c:pt idx="393">
                  <c:v>0.19032160000000001</c:v>
                </c:pt>
                <c:pt idx="394">
                  <c:v>0.17876790000000001</c:v>
                </c:pt>
                <c:pt idx="395">
                  <c:v>0.18543409999999999</c:v>
                </c:pt>
                <c:pt idx="396">
                  <c:v>0.19998089999999999</c:v>
                </c:pt>
                <c:pt idx="397">
                  <c:v>0.2538765</c:v>
                </c:pt>
                <c:pt idx="398">
                  <c:v>0.17465259999999999</c:v>
                </c:pt>
                <c:pt idx="399">
                  <c:v>0.1738026</c:v>
                </c:pt>
                <c:pt idx="400">
                  <c:v>0.18538360000000001</c:v>
                </c:pt>
                <c:pt idx="401">
                  <c:v>0.21669430000000001</c:v>
                </c:pt>
                <c:pt idx="402">
                  <c:v>0.24254999999999999</c:v>
                </c:pt>
                <c:pt idx="403">
                  <c:v>0.17642070000000001</c:v>
                </c:pt>
                <c:pt idx="404">
                  <c:v>0.18786600000000001</c:v>
                </c:pt>
                <c:pt idx="405">
                  <c:v>0.31850919999999999</c:v>
                </c:pt>
                <c:pt idx="406">
                  <c:v>0.1697796</c:v>
                </c:pt>
                <c:pt idx="407">
                  <c:v>0.17131370000000001</c:v>
                </c:pt>
                <c:pt idx="408">
                  <c:v>0.26257190000000002</c:v>
                </c:pt>
                <c:pt idx="409">
                  <c:v>0.36346580000000001</c:v>
                </c:pt>
                <c:pt idx="410">
                  <c:v>0.37471579999999999</c:v>
                </c:pt>
                <c:pt idx="411">
                  <c:v>0.40259660000000003</c:v>
                </c:pt>
                <c:pt idx="412">
                  <c:v>0.39678340000000001</c:v>
                </c:pt>
                <c:pt idx="413">
                  <c:v>0.34724719999999998</c:v>
                </c:pt>
                <c:pt idx="414">
                  <c:v>0.3084596</c:v>
                </c:pt>
                <c:pt idx="415">
                  <c:v>0.31109949999999997</c:v>
                </c:pt>
                <c:pt idx="416">
                  <c:v>0.33211400000000002</c:v>
                </c:pt>
                <c:pt idx="417">
                  <c:v>0.34070630000000002</c:v>
                </c:pt>
                <c:pt idx="418">
                  <c:v>0.3077395</c:v>
                </c:pt>
                <c:pt idx="419">
                  <c:v>0.30499080000000001</c:v>
                </c:pt>
                <c:pt idx="420">
                  <c:v>0.35742930000000001</c:v>
                </c:pt>
                <c:pt idx="421">
                  <c:v>0.31119780000000002</c:v>
                </c:pt>
                <c:pt idx="422">
                  <c:v>0.3726334</c:v>
                </c:pt>
                <c:pt idx="423">
                  <c:v>0.29608810000000002</c:v>
                </c:pt>
                <c:pt idx="424">
                  <c:v>0.38503979999999999</c:v>
                </c:pt>
                <c:pt idx="425">
                  <c:v>0.3595624</c:v>
                </c:pt>
                <c:pt idx="426">
                  <c:v>0.30808760000000002</c:v>
                </c:pt>
                <c:pt idx="427">
                  <c:v>0.30078939999999998</c:v>
                </c:pt>
                <c:pt idx="428">
                  <c:v>0.3611818</c:v>
                </c:pt>
                <c:pt idx="429">
                  <c:v>0.29575479999999998</c:v>
                </c:pt>
                <c:pt idx="430">
                  <c:v>0.25749880000000003</c:v>
                </c:pt>
                <c:pt idx="431">
                  <c:v>0.25873350000000001</c:v>
                </c:pt>
                <c:pt idx="432">
                  <c:v>0.17745859999999999</c:v>
                </c:pt>
                <c:pt idx="433">
                  <c:v>0.20565439999999999</c:v>
                </c:pt>
                <c:pt idx="434">
                  <c:v>0.18595239999999999</c:v>
                </c:pt>
                <c:pt idx="435">
                  <c:v>0.25675209999999998</c:v>
                </c:pt>
                <c:pt idx="436">
                  <c:v>0.16891590000000001</c:v>
                </c:pt>
                <c:pt idx="437">
                  <c:v>0.24924779999999999</c:v>
                </c:pt>
                <c:pt idx="438">
                  <c:v>0.38267689999999999</c:v>
                </c:pt>
                <c:pt idx="439">
                  <c:v>0.3816426</c:v>
                </c:pt>
                <c:pt idx="440">
                  <c:v>0.36140080000000002</c:v>
                </c:pt>
                <c:pt idx="441">
                  <c:v>0.42989749999999999</c:v>
                </c:pt>
                <c:pt idx="442">
                  <c:v>0.45064159999999998</c:v>
                </c:pt>
                <c:pt idx="443">
                  <c:v>0.36050090000000001</c:v>
                </c:pt>
                <c:pt idx="444">
                  <c:v>0.38507429999999998</c:v>
                </c:pt>
                <c:pt idx="445">
                  <c:v>0.22599279999999999</c:v>
                </c:pt>
                <c:pt idx="446">
                  <c:v>0.21240909999999999</c:v>
                </c:pt>
                <c:pt idx="447">
                  <c:v>0.25769829999999999</c:v>
                </c:pt>
                <c:pt idx="448">
                  <c:v>0.26275559999999998</c:v>
                </c:pt>
                <c:pt idx="449">
                  <c:v>0.31067879999999998</c:v>
                </c:pt>
                <c:pt idx="450">
                  <c:v>0.19135170000000001</c:v>
                </c:pt>
                <c:pt idx="451">
                  <c:v>0.1961357</c:v>
                </c:pt>
                <c:pt idx="452">
                  <c:v>0.29574430000000002</c:v>
                </c:pt>
                <c:pt idx="453">
                  <c:v>0.2598548</c:v>
                </c:pt>
                <c:pt idx="454">
                  <c:v>0.25225910000000001</c:v>
                </c:pt>
                <c:pt idx="455">
                  <c:v>0.19318189999999999</c:v>
                </c:pt>
                <c:pt idx="456">
                  <c:v>0.26307459999999999</c:v>
                </c:pt>
                <c:pt idx="457">
                  <c:v>0.2914311</c:v>
                </c:pt>
                <c:pt idx="458">
                  <c:v>0.26719959999999998</c:v>
                </c:pt>
                <c:pt idx="459">
                  <c:v>0.43606240000000002</c:v>
                </c:pt>
                <c:pt idx="460">
                  <c:v>0.29709410000000003</c:v>
                </c:pt>
                <c:pt idx="461">
                  <c:v>0.27508310000000002</c:v>
                </c:pt>
                <c:pt idx="462">
                  <c:v>0.24548500000000001</c:v>
                </c:pt>
                <c:pt idx="463">
                  <c:v>0.25008269999999999</c:v>
                </c:pt>
                <c:pt idx="464">
                  <c:v>0.22864619999999999</c:v>
                </c:pt>
                <c:pt idx="465">
                  <c:v>0.25201170000000001</c:v>
                </c:pt>
                <c:pt idx="466">
                  <c:v>0.35891699999999999</c:v>
                </c:pt>
                <c:pt idx="467">
                  <c:v>0.24274399999999999</c:v>
                </c:pt>
                <c:pt idx="468">
                  <c:v>0.18732489999999999</c:v>
                </c:pt>
                <c:pt idx="469">
                  <c:v>0.28660449999999998</c:v>
                </c:pt>
                <c:pt idx="470">
                  <c:v>0.1943569</c:v>
                </c:pt>
                <c:pt idx="471">
                  <c:v>0.29902250000000002</c:v>
                </c:pt>
                <c:pt idx="472">
                  <c:v>0.2079172</c:v>
                </c:pt>
                <c:pt idx="473">
                  <c:v>0.1998404</c:v>
                </c:pt>
                <c:pt idx="474">
                  <c:v>0.19934289999999999</c:v>
                </c:pt>
                <c:pt idx="475">
                  <c:v>0.35098970000000002</c:v>
                </c:pt>
                <c:pt idx="476">
                  <c:v>0.28192810000000001</c:v>
                </c:pt>
                <c:pt idx="477">
                  <c:v>0.1856612</c:v>
                </c:pt>
                <c:pt idx="478">
                  <c:v>0.28547790000000001</c:v>
                </c:pt>
                <c:pt idx="479">
                  <c:v>0.29468810000000001</c:v>
                </c:pt>
                <c:pt idx="480">
                  <c:v>0.33609230000000001</c:v>
                </c:pt>
                <c:pt idx="481">
                  <c:v>0.32915699999999998</c:v>
                </c:pt>
                <c:pt idx="482">
                  <c:v>0.26063399999999998</c:v>
                </c:pt>
                <c:pt idx="483">
                  <c:v>0.1817849</c:v>
                </c:pt>
                <c:pt idx="484">
                  <c:v>0.15551490000000001</c:v>
                </c:pt>
                <c:pt idx="485">
                  <c:v>0.15587409999999999</c:v>
                </c:pt>
                <c:pt idx="486">
                  <c:v>0.27973419999999999</c:v>
                </c:pt>
                <c:pt idx="487">
                  <c:v>0.40401510000000002</c:v>
                </c:pt>
                <c:pt idx="488">
                  <c:v>0.26825969999999999</c:v>
                </c:pt>
                <c:pt idx="489">
                  <c:v>0.26102439999999999</c:v>
                </c:pt>
                <c:pt idx="490">
                  <c:v>0.25384950000000001</c:v>
                </c:pt>
                <c:pt idx="491">
                  <c:v>0.2282594</c:v>
                </c:pt>
                <c:pt idx="492">
                  <c:v>0.2649608</c:v>
                </c:pt>
                <c:pt idx="493">
                  <c:v>0.4086513</c:v>
                </c:pt>
                <c:pt idx="494">
                  <c:v>0.2929583</c:v>
                </c:pt>
                <c:pt idx="495">
                  <c:v>0.3266174</c:v>
                </c:pt>
                <c:pt idx="496">
                  <c:v>0.40548830000000002</c:v>
                </c:pt>
                <c:pt idx="497">
                  <c:v>0.41649750000000002</c:v>
                </c:pt>
                <c:pt idx="498">
                  <c:v>0.31348989999999999</c:v>
                </c:pt>
                <c:pt idx="499">
                  <c:v>0.33047870000000001</c:v>
                </c:pt>
                <c:pt idx="500">
                  <c:v>0.48835299999999998</c:v>
                </c:pt>
                <c:pt idx="501">
                  <c:v>0.43127260000000001</c:v>
                </c:pt>
                <c:pt idx="502">
                  <c:v>0.46974389999999999</c:v>
                </c:pt>
                <c:pt idx="503">
                  <c:v>0.50642339999999997</c:v>
                </c:pt>
                <c:pt idx="504">
                  <c:v>0.42616120000000002</c:v>
                </c:pt>
                <c:pt idx="505">
                  <c:v>0.50384899999999999</c:v>
                </c:pt>
                <c:pt idx="506">
                  <c:v>0.38900580000000001</c:v>
                </c:pt>
                <c:pt idx="507">
                  <c:v>0.37962109999999999</c:v>
                </c:pt>
                <c:pt idx="508">
                  <c:v>0.31458390000000003</c:v>
                </c:pt>
                <c:pt idx="509">
                  <c:v>0.31709229999999999</c:v>
                </c:pt>
                <c:pt idx="510">
                  <c:v>0.35346169999999999</c:v>
                </c:pt>
                <c:pt idx="511">
                  <c:v>0.3480876</c:v>
                </c:pt>
                <c:pt idx="512">
                  <c:v>0.35856589999999999</c:v>
                </c:pt>
                <c:pt idx="513">
                  <c:v>0.4271105</c:v>
                </c:pt>
                <c:pt idx="514">
                  <c:v>0.4558238</c:v>
                </c:pt>
                <c:pt idx="515">
                  <c:v>0.42838140000000002</c:v>
                </c:pt>
                <c:pt idx="516">
                  <c:v>0.37606830000000002</c:v>
                </c:pt>
                <c:pt idx="517">
                  <c:v>0.48154059999999999</c:v>
                </c:pt>
                <c:pt idx="518">
                  <c:v>0.45926939999999999</c:v>
                </c:pt>
                <c:pt idx="519">
                  <c:v>0.37997760000000003</c:v>
                </c:pt>
                <c:pt idx="520">
                  <c:v>0.56059170000000003</c:v>
                </c:pt>
                <c:pt idx="521">
                  <c:v>0.39784130000000001</c:v>
                </c:pt>
                <c:pt idx="522">
                  <c:v>0.45656980000000003</c:v>
                </c:pt>
                <c:pt idx="523">
                  <c:v>0.4352162</c:v>
                </c:pt>
                <c:pt idx="524">
                  <c:v>0.4637754</c:v>
                </c:pt>
                <c:pt idx="525">
                  <c:v>0.44712760000000001</c:v>
                </c:pt>
                <c:pt idx="526">
                  <c:v>0.57139150000000005</c:v>
                </c:pt>
                <c:pt idx="527">
                  <c:v>0.40188580000000002</c:v>
                </c:pt>
                <c:pt idx="528">
                  <c:v>0.39890599999999998</c:v>
                </c:pt>
                <c:pt idx="529">
                  <c:v>0.38293270000000001</c:v>
                </c:pt>
                <c:pt idx="530">
                  <c:v>0.42264659999999998</c:v>
                </c:pt>
                <c:pt idx="531">
                  <c:v>0.52224349999999997</c:v>
                </c:pt>
                <c:pt idx="532">
                  <c:v>0.46943459999999998</c:v>
                </c:pt>
                <c:pt idx="533">
                  <c:v>0.65286730000000004</c:v>
                </c:pt>
                <c:pt idx="534">
                  <c:v>0.45306540000000001</c:v>
                </c:pt>
                <c:pt idx="535">
                  <c:v>0.4269656</c:v>
                </c:pt>
                <c:pt idx="536">
                  <c:v>0.41987649999999999</c:v>
                </c:pt>
                <c:pt idx="537">
                  <c:v>0.39078950000000001</c:v>
                </c:pt>
                <c:pt idx="538">
                  <c:v>0.43128490000000003</c:v>
                </c:pt>
                <c:pt idx="539">
                  <c:v>0.44391550000000002</c:v>
                </c:pt>
                <c:pt idx="540">
                  <c:v>0.50385809999999998</c:v>
                </c:pt>
                <c:pt idx="541">
                  <c:v>0.41121639999999998</c:v>
                </c:pt>
                <c:pt idx="542">
                  <c:v>0.50463760000000002</c:v>
                </c:pt>
                <c:pt idx="543">
                  <c:v>0.39422499999999999</c:v>
                </c:pt>
                <c:pt idx="544">
                  <c:v>0.44690380000000002</c:v>
                </c:pt>
                <c:pt idx="545">
                  <c:v>0.45996730000000002</c:v>
                </c:pt>
                <c:pt idx="546">
                  <c:v>0.43224780000000002</c:v>
                </c:pt>
                <c:pt idx="547">
                  <c:v>0.51956270000000004</c:v>
                </c:pt>
                <c:pt idx="548">
                  <c:v>0.45881139999999998</c:v>
                </c:pt>
                <c:pt idx="549">
                  <c:v>0.3389508</c:v>
                </c:pt>
                <c:pt idx="550">
                  <c:v>0.32615349999999999</c:v>
                </c:pt>
                <c:pt idx="551">
                  <c:v>0.40501369999999998</c:v>
                </c:pt>
                <c:pt idx="552">
                  <c:v>0.41700159999999997</c:v>
                </c:pt>
                <c:pt idx="553">
                  <c:v>0.42977070000000001</c:v>
                </c:pt>
                <c:pt idx="554">
                  <c:v>0.44933319999999999</c:v>
                </c:pt>
                <c:pt idx="555">
                  <c:v>0.50503229999999999</c:v>
                </c:pt>
                <c:pt idx="556">
                  <c:v>0.36135040000000002</c:v>
                </c:pt>
                <c:pt idx="557">
                  <c:v>0.3490047</c:v>
                </c:pt>
                <c:pt idx="558">
                  <c:v>0.3505819</c:v>
                </c:pt>
                <c:pt idx="559">
                  <c:v>0.41596909999999998</c:v>
                </c:pt>
                <c:pt idx="560">
                  <c:v>0.38498260000000001</c:v>
                </c:pt>
                <c:pt idx="561">
                  <c:v>0.47800019999999999</c:v>
                </c:pt>
                <c:pt idx="562">
                  <c:v>0.4253344</c:v>
                </c:pt>
                <c:pt idx="563">
                  <c:v>0.40780159999999999</c:v>
                </c:pt>
                <c:pt idx="564">
                  <c:v>0.48932209999999998</c:v>
                </c:pt>
                <c:pt idx="565">
                  <c:v>0.48167579999999999</c:v>
                </c:pt>
                <c:pt idx="566">
                  <c:v>0.54408239999999997</c:v>
                </c:pt>
                <c:pt idx="567">
                  <c:v>0.41471839999999999</c:v>
                </c:pt>
                <c:pt idx="568">
                  <c:v>0.56267520000000004</c:v>
                </c:pt>
                <c:pt idx="569">
                  <c:v>0.39531899999999998</c:v>
                </c:pt>
                <c:pt idx="570">
                  <c:v>0.38380940000000002</c:v>
                </c:pt>
                <c:pt idx="571">
                  <c:v>0.3762105</c:v>
                </c:pt>
                <c:pt idx="572">
                  <c:v>0.4017231</c:v>
                </c:pt>
                <c:pt idx="573">
                  <c:v>0.3817314</c:v>
                </c:pt>
                <c:pt idx="574">
                  <c:v>0.33865319999999999</c:v>
                </c:pt>
                <c:pt idx="575">
                  <c:v>0.43125330000000001</c:v>
                </c:pt>
                <c:pt idx="576">
                  <c:v>0.64916070000000003</c:v>
                </c:pt>
                <c:pt idx="577">
                  <c:v>0.490672</c:v>
                </c:pt>
                <c:pt idx="578">
                  <c:v>0.56508659999999999</c:v>
                </c:pt>
                <c:pt idx="579">
                  <c:v>0.37983460000000002</c:v>
                </c:pt>
                <c:pt idx="580">
                  <c:v>0.35485139999999998</c:v>
                </c:pt>
                <c:pt idx="581">
                  <c:v>0.48690489999999997</c:v>
                </c:pt>
                <c:pt idx="582">
                  <c:v>0.31518839999999998</c:v>
                </c:pt>
                <c:pt idx="583">
                  <c:v>0.40460030000000002</c:v>
                </c:pt>
                <c:pt idx="584">
                  <c:v>0.28540789999999999</c:v>
                </c:pt>
                <c:pt idx="585">
                  <c:v>0.28541309999999998</c:v>
                </c:pt>
                <c:pt idx="586">
                  <c:v>0.28373379999999998</c:v>
                </c:pt>
                <c:pt idx="587">
                  <c:v>0.37149939999999998</c:v>
                </c:pt>
                <c:pt idx="588">
                  <c:v>0.2955739</c:v>
                </c:pt>
                <c:pt idx="589">
                  <c:v>0.29201739999999998</c:v>
                </c:pt>
                <c:pt idx="590">
                  <c:v>0.35433829999999999</c:v>
                </c:pt>
                <c:pt idx="591">
                  <c:v>0.2838444</c:v>
                </c:pt>
                <c:pt idx="592">
                  <c:v>0.31951580000000002</c:v>
                </c:pt>
                <c:pt idx="593">
                  <c:v>0.3405841</c:v>
                </c:pt>
                <c:pt idx="594">
                  <c:v>0.4153598</c:v>
                </c:pt>
                <c:pt idx="595">
                  <c:v>0.28212880000000001</c:v>
                </c:pt>
                <c:pt idx="596">
                  <c:v>0.31932500000000003</c:v>
                </c:pt>
                <c:pt idx="597">
                  <c:v>0.3316211</c:v>
                </c:pt>
                <c:pt idx="598">
                  <c:v>0.35259980000000002</c:v>
                </c:pt>
                <c:pt idx="599">
                  <c:v>0.39042250000000001</c:v>
                </c:pt>
                <c:pt idx="600">
                  <c:v>0.31593700000000002</c:v>
                </c:pt>
                <c:pt idx="601">
                  <c:v>0.3172643</c:v>
                </c:pt>
                <c:pt idx="602">
                  <c:v>0.37954179999999998</c:v>
                </c:pt>
                <c:pt idx="603">
                  <c:v>0.29994710000000002</c:v>
                </c:pt>
                <c:pt idx="604">
                  <c:v>0.33378730000000001</c:v>
                </c:pt>
                <c:pt idx="605">
                  <c:v>0.2667947</c:v>
                </c:pt>
                <c:pt idx="606">
                  <c:v>0.28248440000000002</c:v>
                </c:pt>
                <c:pt idx="607">
                  <c:v>0.28188790000000002</c:v>
                </c:pt>
                <c:pt idx="608">
                  <c:v>0.3379278</c:v>
                </c:pt>
                <c:pt idx="609">
                  <c:v>0.32996779999999998</c:v>
                </c:pt>
                <c:pt idx="610">
                  <c:v>0.32096550000000001</c:v>
                </c:pt>
                <c:pt idx="611">
                  <c:v>0.42558689999999999</c:v>
                </c:pt>
                <c:pt idx="612">
                  <c:v>0.31202930000000001</c:v>
                </c:pt>
                <c:pt idx="613">
                  <c:v>0.32096609999999998</c:v>
                </c:pt>
                <c:pt idx="614">
                  <c:v>0.38266840000000002</c:v>
                </c:pt>
                <c:pt idx="615">
                  <c:v>0.33634449999999999</c:v>
                </c:pt>
                <c:pt idx="616">
                  <c:v>0.36013309999999998</c:v>
                </c:pt>
                <c:pt idx="617">
                  <c:v>0.37064439999999998</c:v>
                </c:pt>
                <c:pt idx="618">
                  <c:v>0.54849289999999995</c:v>
                </c:pt>
                <c:pt idx="619">
                  <c:v>0.48979460000000002</c:v>
                </c:pt>
                <c:pt idx="620">
                  <c:v>0.34520040000000002</c:v>
                </c:pt>
                <c:pt idx="621">
                  <c:v>0.3192255</c:v>
                </c:pt>
                <c:pt idx="622">
                  <c:v>0.44177719999999998</c:v>
                </c:pt>
                <c:pt idx="623">
                  <c:v>0.31839299999999998</c:v>
                </c:pt>
                <c:pt idx="624">
                  <c:v>0.32061299999999998</c:v>
                </c:pt>
                <c:pt idx="625">
                  <c:v>0.2763504</c:v>
                </c:pt>
                <c:pt idx="626">
                  <c:v>0.33651999999999999</c:v>
                </c:pt>
                <c:pt idx="627">
                  <c:v>0.31876019999999999</c:v>
                </c:pt>
                <c:pt idx="628">
                  <c:v>0.40219389999999999</c:v>
                </c:pt>
                <c:pt idx="629">
                  <c:v>0.30917169999999999</c:v>
                </c:pt>
                <c:pt idx="630">
                  <c:v>0.3277235</c:v>
                </c:pt>
                <c:pt idx="631">
                  <c:v>0.44563540000000001</c:v>
                </c:pt>
                <c:pt idx="632">
                  <c:v>0.38874130000000001</c:v>
                </c:pt>
                <c:pt idx="633">
                  <c:v>0.34548250000000003</c:v>
                </c:pt>
                <c:pt idx="634">
                  <c:v>0.39465650000000002</c:v>
                </c:pt>
                <c:pt idx="635">
                  <c:v>0.38182749999999999</c:v>
                </c:pt>
                <c:pt idx="636">
                  <c:v>0.37598890000000001</c:v>
                </c:pt>
                <c:pt idx="637">
                  <c:v>0.3112914</c:v>
                </c:pt>
                <c:pt idx="638">
                  <c:v>0.33898260000000002</c:v>
                </c:pt>
                <c:pt idx="639">
                  <c:v>0.43485360000000001</c:v>
                </c:pt>
                <c:pt idx="640">
                  <c:v>0.38792080000000001</c:v>
                </c:pt>
                <c:pt idx="641">
                  <c:v>0.34553050000000002</c:v>
                </c:pt>
                <c:pt idx="642">
                  <c:v>0.35389579999999998</c:v>
                </c:pt>
                <c:pt idx="643">
                  <c:v>0.3104017</c:v>
                </c:pt>
                <c:pt idx="644">
                  <c:v>0.17864169999999999</c:v>
                </c:pt>
                <c:pt idx="645">
                  <c:v>0.39902650000000001</c:v>
                </c:pt>
                <c:pt idx="646">
                  <c:v>0.33878330000000001</c:v>
                </c:pt>
                <c:pt idx="647">
                  <c:v>0.28876059999999998</c:v>
                </c:pt>
                <c:pt idx="648">
                  <c:v>0.29398669999999999</c:v>
                </c:pt>
                <c:pt idx="649">
                  <c:v>0.26724170000000003</c:v>
                </c:pt>
                <c:pt idx="650">
                  <c:v>0.40409240000000002</c:v>
                </c:pt>
                <c:pt idx="651">
                  <c:v>0.62689329999999999</c:v>
                </c:pt>
                <c:pt idx="652">
                  <c:v>0.3300517</c:v>
                </c:pt>
                <c:pt idx="653">
                  <c:v>0.29626989999999997</c:v>
                </c:pt>
                <c:pt idx="654">
                  <c:v>0.42315970000000003</c:v>
                </c:pt>
                <c:pt idx="655">
                  <c:v>0.33708500000000002</c:v>
                </c:pt>
                <c:pt idx="656">
                  <c:v>0.33584190000000003</c:v>
                </c:pt>
                <c:pt idx="657">
                  <c:v>0.2524419</c:v>
                </c:pt>
                <c:pt idx="658">
                  <c:v>0.2511678</c:v>
                </c:pt>
                <c:pt idx="659">
                  <c:v>0.2669205</c:v>
                </c:pt>
                <c:pt idx="660">
                  <c:v>0.294715</c:v>
                </c:pt>
                <c:pt idx="661">
                  <c:v>0.265316</c:v>
                </c:pt>
                <c:pt idx="662">
                  <c:v>0.30227150000000003</c:v>
                </c:pt>
                <c:pt idx="663">
                  <c:v>0.26963999999999999</c:v>
                </c:pt>
                <c:pt idx="664">
                  <c:v>0.40677760000000002</c:v>
                </c:pt>
                <c:pt idx="665">
                  <c:v>0.30371740000000003</c:v>
                </c:pt>
                <c:pt idx="666">
                  <c:v>0.25897799999999999</c:v>
                </c:pt>
                <c:pt idx="667">
                  <c:v>0.30686239999999998</c:v>
                </c:pt>
                <c:pt idx="668">
                  <c:v>0.25577650000000002</c:v>
                </c:pt>
                <c:pt idx="669">
                  <c:v>0.30254710000000001</c:v>
                </c:pt>
                <c:pt idx="670">
                  <c:v>0.27230130000000002</c:v>
                </c:pt>
                <c:pt idx="671">
                  <c:v>0.33207809999999999</c:v>
                </c:pt>
                <c:pt idx="672">
                  <c:v>0.35462120000000003</c:v>
                </c:pt>
                <c:pt idx="673">
                  <c:v>0.65147759999999999</c:v>
                </c:pt>
                <c:pt idx="674">
                  <c:v>0.2625073</c:v>
                </c:pt>
                <c:pt idx="675">
                  <c:v>0.26224059999999999</c:v>
                </c:pt>
                <c:pt idx="676">
                  <c:v>0.26626660000000002</c:v>
                </c:pt>
                <c:pt idx="677">
                  <c:v>0.25782830000000001</c:v>
                </c:pt>
                <c:pt idx="678">
                  <c:v>0.32339960000000001</c:v>
                </c:pt>
                <c:pt idx="679">
                  <c:v>0.25662790000000002</c:v>
                </c:pt>
                <c:pt idx="680">
                  <c:v>0.2896552</c:v>
                </c:pt>
                <c:pt idx="681">
                  <c:v>0.42796830000000002</c:v>
                </c:pt>
                <c:pt idx="682">
                  <c:v>0.37409900000000001</c:v>
                </c:pt>
                <c:pt idx="683">
                  <c:v>0.28595369999999998</c:v>
                </c:pt>
                <c:pt idx="684">
                  <c:v>0.28000890000000001</c:v>
                </c:pt>
                <c:pt idx="685">
                  <c:v>0.29458820000000002</c:v>
                </c:pt>
                <c:pt idx="686">
                  <c:v>0.3072471</c:v>
                </c:pt>
                <c:pt idx="687">
                  <c:v>0.30330560000000001</c:v>
                </c:pt>
                <c:pt idx="688">
                  <c:v>0.32596429999999998</c:v>
                </c:pt>
                <c:pt idx="689">
                  <c:v>0.43127490000000002</c:v>
                </c:pt>
                <c:pt idx="690">
                  <c:v>0.28718900000000003</c:v>
                </c:pt>
                <c:pt idx="691">
                  <c:v>0.29459400000000002</c:v>
                </c:pt>
                <c:pt idx="692">
                  <c:v>0.26642949999999999</c:v>
                </c:pt>
                <c:pt idx="693">
                  <c:v>0.42236639999999998</c:v>
                </c:pt>
                <c:pt idx="694">
                  <c:v>0.33161590000000002</c:v>
                </c:pt>
                <c:pt idx="695">
                  <c:v>0.29252289999999997</c:v>
                </c:pt>
                <c:pt idx="696">
                  <c:v>0.26220670000000001</c:v>
                </c:pt>
                <c:pt idx="697">
                  <c:v>0.32844269999999998</c:v>
                </c:pt>
                <c:pt idx="698">
                  <c:v>0.27931529999999999</c:v>
                </c:pt>
                <c:pt idx="699">
                  <c:v>0.29085830000000001</c:v>
                </c:pt>
                <c:pt idx="700">
                  <c:v>0.40386129999999998</c:v>
                </c:pt>
                <c:pt idx="701">
                  <c:v>0.25594980000000001</c:v>
                </c:pt>
                <c:pt idx="702">
                  <c:v>0.2578104</c:v>
                </c:pt>
                <c:pt idx="703">
                  <c:v>0.28415059999999998</c:v>
                </c:pt>
                <c:pt idx="704">
                  <c:v>0.26397969999999998</c:v>
                </c:pt>
                <c:pt idx="705">
                  <c:v>0.32311859999999998</c:v>
                </c:pt>
                <c:pt idx="706">
                  <c:v>0.25724200000000003</c:v>
                </c:pt>
                <c:pt idx="707">
                  <c:v>0.2610847</c:v>
                </c:pt>
                <c:pt idx="708">
                  <c:v>0.36653409999999997</c:v>
                </c:pt>
                <c:pt idx="709">
                  <c:v>0.46698830000000002</c:v>
                </c:pt>
                <c:pt idx="710">
                  <c:v>0.27412690000000001</c:v>
                </c:pt>
                <c:pt idx="711">
                  <c:v>0.28614329999999999</c:v>
                </c:pt>
                <c:pt idx="712">
                  <c:v>0.29865350000000002</c:v>
                </c:pt>
                <c:pt idx="713">
                  <c:v>0.28882029999999997</c:v>
                </c:pt>
                <c:pt idx="714">
                  <c:v>0.27314509999999997</c:v>
                </c:pt>
                <c:pt idx="715">
                  <c:v>0.27376210000000001</c:v>
                </c:pt>
                <c:pt idx="716">
                  <c:v>0.25661919999999999</c:v>
                </c:pt>
                <c:pt idx="717">
                  <c:v>0.26486700000000002</c:v>
                </c:pt>
                <c:pt idx="718">
                  <c:v>0.28112549999999997</c:v>
                </c:pt>
                <c:pt idx="719">
                  <c:v>0.33062819999999998</c:v>
                </c:pt>
                <c:pt idx="720">
                  <c:v>0.27003329999999998</c:v>
                </c:pt>
                <c:pt idx="721">
                  <c:v>0.27239059999999998</c:v>
                </c:pt>
                <c:pt idx="722">
                  <c:v>0.26037949999999999</c:v>
                </c:pt>
                <c:pt idx="723">
                  <c:v>0.27085009999999998</c:v>
                </c:pt>
                <c:pt idx="724">
                  <c:v>0.33477210000000002</c:v>
                </c:pt>
                <c:pt idx="725">
                  <c:v>0.26411800000000002</c:v>
                </c:pt>
                <c:pt idx="726">
                  <c:v>0.27136569999999999</c:v>
                </c:pt>
                <c:pt idx="727">
                  <c:v>0.2635865</c:v>
                </c:pt>
                <c:pt idx="728">
                  <c:v>0.26672020000000002</c:v>
                </c:pt>
                <c:pt idx="729">
                  <c:v>0.31916240000000001</c:v>
                </c:pt>
                <c:pt idx="730">
                  <c:v>0.31213780000000002</c:v>
                </c:pt>
                <c:pt idx="731">
                  <c:v>0.26608320000000002</c:v>
                </c:pt>
                <c:pt idx="732">
                  <c:v>0.26528550000000001</c:v>
                </c:pt>
                <c:pt idx="733">
                  <c:v>0.26933319999999999</c:v>
                </c:pt>
                <c:pt idx="734">
                  <c:v>0.33542860000000002</c:v>
                </c:pt>
                <c:pt idx="735">
                  <c:v>0.28187990000000002</c:v>
                </c:pt>
                <c:pt idx="736">
                  <c:v>0.2596754</c:v>
                </c:pt>
                <c:pt idx="737">
                  <c:v>0.26048959999999999</c:v>
                </c:pt>
                <c:pt idx="738">
                  <c:v>0.28125650000000002</c:v>
                </c:pt>
                <c:pt idx="739">
                  <c:v>0.26226969999999999</c:v>
                </c:pt>
                <c:pt idx="740">
                  <c:v>0.28114</c:v>
                </c:pt>
                <c:pt idx="741">
                  <c:v>0.26753539999999998</c:v>
                </c:pt>
                <c:pt idx="742">
                  <c:v>0.26651970000000003</c:v>
                </c:pt>
                <c:pt idx="743">
                  <c:v>0.35649340000000002</c:v>
                </c:pt>
                <c:pt idx="744">
                  <c:v>0.26675389999999999</c:v>
                </c:pt>
                <c:pt idx="745">
                  <c:v>0.33584059999999999</c:v>
                </c:pt>
                <c:pt idx="746">
                  <c:v>0.26986399999999999</c:v>
                </c:pt>
                <c:pt idx="747">
                  <c:v>0.26682460000000002</c:v>
                </c:pt>
                <c:pt idx="748">
                  <c:v>0.30069390000000001</c:v>
                </c:pt>
                <c:pt idx="749">
                  <c:v>0.26669670000000001</c:v>
                </c:pt>
                <c:pt idx="750">
                  <c:v>0.25476989999999999</c:v>
                </c:pt>
                <c:pt idx="751">
                  <c:v>0.29512119999999997</c:v>
                </c:pt>
                <c:pt idx="752">
                  <c:v>0.31891000000000003</c:v>
                </c:pt>
                <c:pt idx="753">
                  <c:v>0.26740969999999997</c:v>
                </c:pt>
                <c:pt idx="754">
                  <c:v>0.2619319</c:v>
                </c:pt>
                <c:pt idx="755">
                  <c:v>0.27607619999999999</c:v>
                </c:pt>
                <c:pt idx="756">
                  <c:v>0.29913459999999997</c:v>
                </c:pt>
                <c:pt idx="757">
                  <c:v>0.30561500000000003</c:v>
                </c:pt>
                <c:pt idx="758">
                  <c:v>0.2820705</c:v>
                </c:pt>
                <c:pt idx="759">
                  <c:v>0.26607150000000002</c:v>
                </c:pt>
                <c:pt idx="760">
                  <c:v>0.2840665</c:v>
                </c:pt>
                <c:pt idx="761">
                  <c:v>0.25823430000000003</c:v>
                </c:pt>
                <c:pt idx="762">
                  <c:v>0.32675749999999998</c:v>
                </c:pt>
                <c:pt idx="763">
                  <c:v>0.2634628</c:v>
                </c:pt>
                <c:pt idx="764">
                  <c:v>0.26647860000000001</c:v>
                </c:pt>
                <c:pt idx="765">
                  <c:v>0.26544329999999999</c:v>
                </c:pt>
                <c:pt idx="766">
                  <c:v>0.46868520000000002</c:v>
                </c:pt>
                <c:pt idx="767">
                  <c:v>0.28643180000000001</c:v>
                </c:pt>
                <c:pt idx="768">
                  <c:v>0.25367800000000001</c:v>
                </c:pt>
                <c:pt idx="769">
                  <c:v>0.25882359999999999</c:v>
                </c:pt>
                <c:pt idx="770">
                  <c:v>0.27361730000000001</c:v>
                </c:pt>
                <c:pt idx="771">
                  <c:v>0.42962729999999999</c:v>
                </c:pt>
                <c:pt idx="772">
                  <c:v>0.4443532</c:v>
                </c:pt>
                <c:pt idx="773">
                  <c:v>0.32922459999999998</c:v>
                </c:pt>
                <c:pt idx="774">
                  <c:v>0.33513599999999999</c:v>
                </c:pt>
                <c:pt idx="775">
                  <c:v>0.43211939999999999</c:v>
                </c:pt>
                <c:pt idx="776">
                  <c:v>0.28707050000000001</c:v>
                </c:pt>
                <c:pt idx="777">
                  <c:v>0.35844389999999998</c:v>
                </c:pt>
                <c:pt idx="778">
                  <c:v>0.248057</c:v>
                </c:pt>
                <c:pt idx="779">
                  <c:v>0.26500089999999998</c:v>
                </c:pt>
                <c:pt idx="780">
                  <c:v>0.30575780000000002</c:v>
                </c:pt>
                <c:pt idx="781">
                  <c:v>0.2466323</c:v>
                </c:pt>
                <c:pt idx="782">
                  <c:v>0.26651629999999998</c:v>
                </c:pt>
                <c:pt idx="783">
                  <c:v>0.2601485</c:v>
                </c:pt>
                <c:pt idx="784">
                  <c:v>0.25547249999999999</c:v>
                </c:pt>
                <c:pt idx="785">
                  <c:v>0.33405299999999999</c:v>
                </c:pt>
                <c:pt idx="786">
                  <c:v>0.34179389999999998</c:v>
                </c:pt>
                <c:pt idx="787">
                  <c:v>0.29232059999999999</c:v>
                </c:pt>
                <c:pt idx="788">
                  <c:v>0.25272499999999998</c:v>
                </c:pt>
                <c:pt idx="789">
                  <c:v>0.26314860000000001</c:v>
                </c:pt>
                <c:pt idx="790">
                  <c:v>0.2890894</c:v>
                </c:pt>
                <c:pt idx="791">
                  <c:v>0.26330710000000002</c:v>
                </c:pt>
                <c:pt idx="792">
                  <c:v>0.25942589999999999</c:v>
                </c:pt>
                <c:pt idx="793">
                  <c:v>0.30475099999999999</c:v>
                </c:pt>
                <c:pt idx="794">
                  <c:v>0.25571709999999997</c:v>
                </c:pt>
                <c:pt idx="795">
                  <c:v>0.2820278</c:v>
                </c:pt>
                <c:pt idx="796">
                  <c:v>0.2593258</c:v>
                </c:pt>
                <c:pt idx="797">
                  <c:v>0.37187540000000002</c:v>
                </c:pt>
                <c:pt idx="798">
                  <c:v>0.24938979999999999</c:v>
                </c:pt>
                <c:pt idx="799">
                  <c:v>0.25177189999999999</c:v>
                </c:pt>
                <c:pt idx="800">
                  <c:v>0.30057919999999999</c:v>
                </c:pt>
                <c:pt idx="801">
                  <c:v>0.29544759999999998</c:v>
                </c:pt>
                <c:pt idx="802">
                  <c:v>0.26695540000000001</c:v>
                </c:pt>
                <c:pt idx="803">
                  <c:v>0.2657486</c:v>
                </c:pt>
                <c:pt idx="804">
                  <c:v>0.26106610000000002</c:v>
                </c:pt>
                <c:pt idx="805">
                  <c:v>0.37888070000000001</c:v>
                </c:pt>
                <c:pt idx="806">
                  <c:v>0.28994490000000001</c:v>
                </c:pt>
                <c:pt idx="807">
                  <c:v>0.25259619999999999</c:v>
                </c:pt>
                <c:pt idx="808">
                  <c:v>0.25242389999999998</c:v>
                </c:pt>
                <c:pt idx="809">
                  <c:v>0.25380019999999998</c:v>
                </c:pt>
                <c:pt idx="810">
                  <c:v>0.30331999999999998</c:v>
                </c:pt>
                <c:pt idx="811">
                  <c:v>0.32446130000000001</c:v>
                </c:pt>
                <c:pt idx="812">
                  <c:v>0.36047669999999998</c:v>
                </c:pt>
                <c:pt idx="813">
                  <c:v>0.26261099999999998</c:v>
                </c:pt>
                <c:pt idx="814">
                  <c:v>0.26922430000000003</c:v>
                </c:pt>
                <c:pt idx="815">
                  <c:v>0.34401359999999997</c:v>
                </c:pt>
                <c:pt idx="816">
                  <c:v>0.2624726</c:v>
                </c:pt>
                <c:pt idx="817">
                  <c:v>0.26695580000000002</c:v>
                </c:pt>
                <c:pt idx="818">
                  <c:v>0.32784760000000002</c:v>
                </c:pt>
                <c:pt idx="819">
                  <c:v>0.28635830000000001</c:v>
                </c:pt>
                <c:pt idx="820">
                  <c:v>0.25952130000000001</c:v>
                </c:pt>
                <c:pt idx="821">
                  <c:v>0.26158599999999999</c:v>
                </c:pt>
                <c:pt idx="822">
                  <c:v>0.26304549999999999</c:v>
                </c:pt>
                <c:pt idx="823">
                  <c:v>0.27016430000000002</c:v>
                </c:pt>
                <c:pt idx="824">
                  <c:v>0.29501729999999998</c:v>
                </c:pt>
                <c:pt idx="825">
                  <c:v>0.27362300000000001</c:v>
                </c:pt>
                <c:pt idx="826">
                  <c:v>0.2616716</c:v>
                </c:pt>
                <c:pt idx="827">
                  <c:v>0.2663529</c:v>
                </c:pt>
                <c:pt idx="828">
                  <c:v>0.26885130000000002</c:v>
                </c:pt>
                <c:pt idx="829">
                  <c:v>0.36450329999999997</c:v>
                </c:pt>
                <c:pt idx="830">
                  <c:v>0.25820880000000002</c:v>
                </c:pt>
                <c:pt idx="831">
                  <c:v>0.25133359999999999</c:v>
                </c:pt>
                <c:pt idx="832">
                  <c:v>0.25520779999999998</c:v>
                </c:pt>
                <c:pt idx="833">
                  <c:v>0.34416530000000001</c:v>
                </c:pt>
                <c:pt idx="834">
                  <c:v>0.27239560000000002</c:v>
                </c:pt>
                <c:pt idx="835">
                  <c:v>0.2584728</c:v>
                </c:pt>
                <c:pt idx="836">
                  <c:v>0.36137750000000002</c:v>
                </c:pt>
                <c:pt idx="837">
                  <c:v>0.25564750000000003</c:v>
                </c:pt>
                <c:pt idx="838">
                  <c:v>0.26511760000000001</c:v>
                </c:pt>
                <c:pt idx="839">
                  <c:v>0.32024000000000002</c:v>
                </c:pt>
                <c:pt idx="840">
                  <c:v>0.32534289999999999</c:v>
                </c:pt>
                <c:pt idx="841">
                  <c:v>0.29202739999999999</c:v>
                </c:pt>
                <c:pt idx="842">
                  <c:v>0.37229509999999999</c:v>
                </c:pt>
                <c:pt idx="843">
                  <c:v>0.292576</c:v>
                </c:pt>
                <c:pt idx="844">
                  <c:v>0.26659290000000002</c:v>
                </c:pt>
                <c:pt idx="845">
                  <c:v>0.44129750000000001</c:v>
                </c:pt>
                <c:pt idx="846">
                  <c:v>0.25671060000000001</c:v>
                </c:pt>
                <c:pt idx="847">
                  <c:v>0.25561840000000002</c:v>
                </c:pt>
                <c:pt idx="848">
                  <c:v>0.29684070000000001</c:v>
                </c:pt>
                <c:pt idx="849">
                  <c:v>0.26585039999999999</c:v>
                </c:pt>
                <c:pt idx="850">
                  <c:v>0.33932259999999997</c:v>
                </c:pt>
                <c:pt idx="851">
                  <c:v>0.34587820000000002</c:v>
                </c:pt>
                <c:pt idx="852">
                  <c:v>0.29574549999999999</c:v>
                </c:pt>
                <c:pt idx="853">
                  <c:v>0.28160030000000003</c:v>
                </c:pt>
                <c:pt idx="854">
                  <c:v>0.28013880000000002</c:v>
                </c:pt>
                <c:pt idx="855">
                  <c:v>0.2928463</c:v>
                </c:pt>
                <c:pt idx="856">
                  <c:v>0.28610340000000001</c:v>
                </c:pt>
                <c:pt idx="857">
                  <c:v>0.45356210000000002</c:v>
                </c:pt>
                <c:pt idx="858">
                  <c:v>0.2704492</c:v>
                </c:pt>
                <c:pt idx="859">
                  <c:v>0.24640229999999999</c:v>
                </c:pt>
                <c:pt idx="860">
                  <c:v>0.30440440000000002</c:v>
                </c:pt>
                <c:pt idx="861">
                  <c:v>0.25797779999999998</c:v>
                </c:pt>
                <c:pt idx="862">
                  <c:v>0.2631829</c:v>
                </c:pt>
                <c:pt idx="863">
                  <c:v>0.25997730000000002</c:v>
                </c:pt>
                <c:pt idx="864">
                  <c:v>0.25871769999999999</c:v>
                </c:pt>
                <c:pt idx="865">
                  <c:v>0.26842329999999998</c:v>
                </c:pt>
                <c:pt idx="866">
                  <c:v>0.29966029999999999</c:v>
                </c:pt>
                <c:pt idx="867">
                  <c:v>0.37370579999999998</c:v>
                </c:pt>
                <c:pt idx="868">
                  <c:v>0.27741450000000001</c:v>
                </c:pt>
                <c:pt idx="869">
                  <c:v>0.30361929999999998</c:v>
                </c:pt>
                <c:pt idx="870">
                  <c:v>0.28841250000000002</c:v>
                </c:pt>
                <c:pt idx="871">
                  <c:v>0.2935857</c:v>
                </c:pt>
                <c:pt idx="872">
                  <c:v>0.25143529999999997</c:v>
                </c:pt>
                <c:pt idx="873">
                  <c:v>0.33621210000000001</c:v>
                </c:pt>
                <c:pt idx="874">
                  <c:v>0.25100210000000001</c:v>
                </c:pt>
                <c:pt idx="875">
                  <c:v>0.30134379999999999</c:v>
                </c:pt>
                <c:pt idx="876">
                  <c:v>0.2941878</c:v>
                </c:pt>
                <c:pt idx="877">
                  <c:v>0.25207780000000002</c:v>
                </c:pt>
                <c:pt idx="878">
                  <c:v>0.33232410000000001</c:v>
                </c:pt>
                <c:pt idx="879">
                  <c:v>0.26224249999999999</c:v>
                </c:pt>
                <c:pt idx="880">
                  <c:v>0.26922590000000002</c:v>
                </c:pt>
                <c:pt idx="881">
                  <c:v>0.30825520000000001</c:v>
                </c:pt>
                <c:pt idx="882">
                  <c:v>0.25139220000000001</c:v>
                </c:pt>
                <c:pt idx="883">
                  <c:v>0.25448589999999999</c:v>
                </c:pt>
                <c:pt idx="884">
                  <c:v>0.25688830000000001</c:v>
                </c:pt>
                <c:pt idx="885">
                  <c:v>0.26654159999999999</c:v>
                </c:pt>
                <c:pt idx="886">
                  <c:v>0.27820600000000001</c:v>
                </c:pt>
                <c:pt idx="887">
                  <c:v>0.25603939999999997</c:v>
                </c:pt>
                <c:pt idx="888">
                  <c:v>0.25394169999999999</c:v>
                </c:pt>
                <c:pt idx="889">
                  <c:v>0.33664690000000003</c:v>
                </c:pt>
                <c:pt idx="890">
                  <c:v>0.25741510000000001</c:v>
                </c:pt>
                <c:pt idx="891">
                  <c:v>0.29739199999999999</c:v>
                </c:pt>
                <c:pt idx="892">
                  <c:v>0.26627709999999999</c:v>
                </c:pt>
                <c:pt idx="893">
                  <c:v>0.25414530000000002</c:v>
                </c:pt>
                <c:pt idx="894">
                  <c:v>0.26958779999999999</c:v>
                </c:pt>
                <c:pt idx="895">
                  <c:v>0.27395849999999999</c:v>
                </c:pt>
                <c:pt idx="896">
                  <c:v>0.30042419999999997</c:v>
                </c:pt>
                <c:pt idx="897">
                  <c:v>0.25586429999999999</c:v>
                </c:pt>
                <c:pt idx="898">
                  <c:v>0.25675999999999999</c:v>
                </c:pt>
                <c:pt idx="899">
                  <c:v>0.39854250000000002</c:v>
                </c:pt>
                <c:pt idx="900">
                  <c:v>0.44587529999999997</c:v>
                </c:pt>
                <c:pt idx="901">
                  <c:v>0.2563262</c:v>
                </c:pt>
                <c:pt idx="902">
                  <c:v>0.34082289999999998</c:v>
                </c:pt>
                <c:pt idx="903">
                  <c:v>0.2595171</c:v>
                </c:pt>
                <c:pt idx="904">
                  <c:v>0.2703835</c:v>
                </c:pt>
                <c:pt idx="905">
                  <c:v>0.2919543</c:v>
                </c:pt>
                <c:pt idx="906">
                  <c:v>0.2574572</c:v>
                </c:pt>
                <c:pt idx="907">
                  <c:v>0.26469419999999999</c:v>
                </c:pt>
                <c:pt idx="908">
                  <c:v>0.25574219999999998</c:v>
                </c:pt>
                <c:pt idx="909">
                  <c:v>0.28249049999999998</c:v>
                </c:pt>
                <c:pt idx="910">
                  <c:v>0.33063500000000001</c:v>
                </c:pt>
                <c:pt idx="911">
                  <c:v>0.26054500000000003</c:v>
                </c:pt>
                <c:pt idx="912">
                  <c:v>0.31411670000000003</c:v>
                </c:pt>
                <c:pt idx="913">
                  <c:v>0.263656</c:v>
                </c:pt>
                <c:pt idx="914">
                  <c:v>0.3507866</c:v>
                </c:pt>
                <c:pt idx="915">
                  <c:v>0.29901670000000002</c:v>
                </c:pt>
                <c:pt idx="916">
                  <c:v>0.26027149999999999</c:v>
                </c:pt>
                <c:pt idx="917">
                  <c:v>0.29662840000000001</c:v>
                </c:pt>
                <c:pt idx="918">
                  <c:v>0.27145900000000001</c:v>
                </c:pt>
                <c:pt idx="919">
                  <c:v>0.30623489999999998</c:v>
                </c:pt>
                <c:pt idx="920">
                  <c:v>0.2628974</c:v>
                </c:pt>
                <c:pt idx="921">
                  <c:v>0.26340279999999999</c:v>
                </c:pt>
                <c:pt idx="922">
                  <c:v>0.26660089999999997</c:v>
                </c:pt>
                <c:pt idx="923">
                  <c:v>0.36484050000000001</c:v>
                </c:pt>
                <c:pt idx="924">
                  <c:v>0.31729020000000002</c:v>
                </c:pt>
                <c:pt idx="925">
                  <c:v>0.2614708</c:v>
                </c:pt>
                <c:pt idx="926">
                  <c:v>0.2673451</c:v>
                </c:pt>
                <c:pt idx="927">
                  <c:v>0.27002219999999999</c:v>
                </c:pt>
                <c:pt idx="928">
                  <c:v>0.28319949999999999</c:v>
                </c:pt>
                <c:pt idx="929">
                  <c:v>0.31953280000000001</c:v>
                </c:pt>
                <c:pt idx="930">
                  <c:v>0.32848909999999998</c:v>
                </c:pt>
                <c:pt idx="931">
                  <c:v>0.30176380000000003</c:v>
                </c:pt>
                <c:pt idx="932">
                  <c:v>0.37419540000000001</c:v>
                </c:pt>
                <c:pt idx="933">
                  <c:v>0.30171910000000002</c:v>
                </c:pt>
                <c:pt idx="934">
                  <c:v>0.34195419999999999</c:v>
                </c:pt>
                <c:pt idx="935">
                  <c:v>0.25414419999999999</c:v>
                </c:pt>
                <c:pt idx="936">
                  <c:v>0.26011109999999998</c:v>
                </c:pt>
                <c:pt idx="937">
                  <c:v>0.26118239999999998</c:v>
                </c:pt>
                <c:pt idx="938">
                  <c:v>0.261494</c:v>
                </c:pt>
                <c:pt idx="939">
                  <c:v>0.2827769</c:v>
                </c:pt>
                <c:pt idx="940">
                  <c:v>0.26046550000000002</c:v>
                </c:pt>
                <c:pt idx="941">
                  <c:v>0.25468600000000002</c:v>
                </c:pt>
                <c:pt idx="942">
                  <c:v>0.31702010000000003</c:v>
                </c:pt>
                <c:pt idx="943">
                  <c:v>0.3202932</c:v>
                </c:pt>
                <c:pt idx="944">
                  <c:v>0.38989119999999999</c:v>
                </c:pt>
                <c:pt idx="945">
                  <c:v>0.3707587</c:v>
                </c:pt>
                <c:pt idx="946">
                  <c:v>0.2595422</c:v>
                </c:pt>
                <c:pt idx="947">
                  <c:v>0.3153784</c:v>
                </c:pt>
                <c:pt idx="948">
                  <c:v>0.29570469999999999</c:v>
                </c:pt>
                <c:pt idx="949">
                  <c:v>0.25987650000000001</c:v>
                </c:pt>
                <c:pt idx="950">
                  <c:v>0.25716230000000001</c:v>
                </c:pt>
                <c:pt idx="951">
                  <c:v>0.27668310000000002</c:v>
                </c:pt>
                <c:pt idx="952">
                  <c:v>0.25820510000000002</c:v>
                </c:pt>
                <c:pt idx="953">
                  <c:v>0.25520090000000001</c:v>
                </c:pt>
                <c:pt idx="954">
                  <c:v>0.29956120000000003</c:v>
                </c:pt>
                <c:pt idx="955">
                  <c:v>0.2697253</c:v>
                </c:pt>
                <c:pt idx="956">
                  <c:v>0.26695920000000001</c:v>
                </c:pt>
                <c:pt idx="957">
                  <c:v>0.42150179999999998</c:v>
                </c:pt>
                <c:pt idx="958">
                  <c:v>0.26249830000000002</c:v>
                </c:pt>
                <c:pt idx="959">
                  <c:v>0.25402989999999998</c:v>
                </c:pt>
                <c:pt idx="960">
                  <c:v>0.2704744</c:v>
                </c:pt>
                <c:pt idx="961">
                  <c:v>0.27263860000000001</c:v>
                </c:pt>
                <c:pt idx="962">
                  <c:v>0.28885810000000001</c:v>
                </c:pt>
                <c:pt idx="963">
                  <c:v>0.27306750000000002</c:v>
                </c:pt>
                <c:pt idx="964">
                  <c:v>0.28107969999999999</c:v>
                </c:pt>
                <c:pt idx="965">
                  <c:v>0.26174720000000001</c:v>
                </c:pt>
                <c:pt idx="966">
                  <c:v>0.2826264</c:v>
                </c:pt>
                <c:pt idx="967">
                  <c:v>0.2995022</c:v>
                </c:pt>
                <c:pt idx="968">
                  <c:v>0.26433030000000002</c:v>
                </c:pt>
                <c:pt idx="969">
                  <c:v>0.26338149999999999</c:v>
                </c:pt>
                <c:pt idx="970">
                  <c:v>0.25986569999999998</c:v>
                </c:pt>
                <c:pt idx="971">
                  <c:v>0.31394670000000002</c:v>
                </c:pt>
                <c:pt idx="972">
                  <c:v>0.27273069999999999</c:v>
                </c:pt>
                <c:pt idx="973">
                  <c:v>0.26951219999999998</c:v>
                </c:pt>
                <c:pt idx="974">
                  <c:v>0.26691199999999998</c:v>
                </c:pt>
                <c:pt idx="975">
                  <c:v>0.34009299999999998</c:v>
                </c:pt>
                <c:pt idx="976">
                  <c:v>0.3174844</c:v>
                </c:pt>
                <c:pt idx="977">
                  <c:v>0.261189</c:v>
                </c:pt>
                <c:pt idx="978">
                  <c:v>0.30703130000000001</c:v>
                </c:pt>
                <c:pt idx="979">
                  <c:v>0.26285849999999999</c:v>
                </c:pt>
                <c:pt idx="980">
                  <c:v>0.2677813</c:v>
                </c:pt>
                <c:pt idx="981">
                  <c:v>0.31928840000000003</c:v>
                </c:pt>
                <c:pt idx="982">
                  <c:v>0.26515840000000002</c:v>
                </c:pt>
                <c:pt idx="983">
                  <c:v>0.25404959999999999</c:v>
                </c:pt>
                <c:pt idx="984">
                  <c:v>0.26683600000000002</c:v>
                </c:pt>
                <c:pt idx="985">
                  <c:v>0.2650382</c:v>
                </c:pt>
                <c:pt idx="986">
                  <c:v>0.3062415</c:v>
                </c:pt>
                <c:pt idx="987">
                  <c:v>0.34236270000000002</c:v>
                </c:pt>
                <c:pt idx="988">
                  <c:v>0.33048899999999998</c:v>
                </c:pt>
                <c:pt idx="989">
                  <c:v>0.26912639999999999</c:v>
                </c:pt>
                <c:pt idx="990">
                  <c:v>0.2873212</c:v>
                </c:pt>
                <c:pt idx="991">
                  <c:v>0.2927071</c:v>
                </c:pt>
                <c:pt idx="992">
                  <c:v>0.2640324</c:v>
                </c:pt>
                <c:pt idx="993">
                  <c:v>0.26295560000000001</c:v>
                </c:pt>
                <c:pt idx="994">
                  <c:v>0.26434180000000002</c:v>
                </c:pt>
                <c:pt idx="995">
                  <c:v>0.27495960000000003</c:v>
                </c:pt>
                <c:pt idx="996">
                  <c:v>0.28629130000000003</c:v>
                </c:pt>
                <c:pt idx="997">
                  <c:v>0.2743333</c:v>
                </c:pt>
                <c:pt idx="998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8F-4A0D-AC75-7343C744D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6931071"/>
        <c:axId val="1436927711"/>
      </c:lineChart>
      <c:catAx>
        <c:axId val="14369310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36927711"/>
        <c:crosses val="autoZero"/>
        <c:auto val="1"/>
        <c:lblAlgn val="ctr"/>
        <c:lblOffset val="100"/>
        <c:noMultiLvlLbl val="0"/>
      </c:catAx>
      <c:valAx>
        <c:axId val="1436927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36931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B0-4305-B7D9-BA119660D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5153040"/>
        <c:axId val="1475153520"/>
      </c:lineChart>
      <c:catAx>
        <c:axId val="14751530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153520"/>
        <c:crosses val="autoZero"/>
        <c:auto val="1"/>
        <c:lblAlgn val="ctr"/>
        <c:lblOffset val="100"/>
        <c:noMultiLvlLbl val="0"/>
      </c:catAx>
      <c:valAx>
        <c:axId val="147515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15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10408792650918637"/>
          <c:w val="0.93008579396325464"/>
          <c:h val="0.78154141149023038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0.04292</cdr:x>
      <cdr:y>0.10687</cdr:y>
    </cdr:from>
    <cdr:to>
      <cdr:x>0.28853</cdr:x>
      <cdr:y>0.9827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B551A5C3-DAD1-A2B0-E736-B094A638B0F5}"/>
            </a:ext>
          </a:extLst>
        </cdr:cNvPr>
        <cdr:cNvSpPr/>
      </cdr:nvSpPr>
      <cdr:spPr>
        <a:xfrm xmlns:a="http://schemas.openxmlformats.org/drawingml/2006/main">
          <a:off x="523281" y="732916"/>
          <a:ext cx="2994477" cy="6006441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>
            <a:lumMod val="50000"/>
            <a:alpha val="20000"/>
          </a:schemeClr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>
            <a:solidFill>
              <a:srgbClr val="FF00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0.28853</cdr:x>
      <cdr:y>0.10939</cdr:y>
    </cdr:from>
    <cdr:to>
      <cdr:x>0.53414</cdr:x>
      <cdr:y>0.99491</cdr:y>
    </cdr:to>
    <cdr:sp macro="" textlink="">
      <cdr:nvSpPr>
        <cdr:cNvPr id="3" name="矩形 2">
          <a:extLst xmlns:a="http://schemas.openxmlformats.org/drawingml/2006/main">
            <a:ext uri="{FF2B5EF4-FFF2-40B4-BE49-F238E27FC236}">
              <a16:creationId xmlns:a16="http://schemas.microsoft.com/office/drawing/2014/main" id="{E3A3C71B-24BB-3742-EC69-02920112559A}"/>
            </a:ext>
          </a:extLst>
        </cdr:cNvPr>
        <cdr:cNvSpPr/>
      </cdr:nvSpPr>
      <cdr:spPr>
        <a:xfrm xmlns:a="http://schemas.openxmlformats.org/drawingml/2006/main">
          <a:off x="3517755" y="750207"/>
          <a:ext cx="2994485" cy="6072873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>
            <a:lumMod val="50000"/>
            <a:alpha val="20000"/>
          </a:schemeClr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0.53191</cdr:x>
      <cdr:y>0.10638</cdr:y>
    </cdr:from>
    <cdr:to>
      <cdr:x>0.77752</cdr:x>
      <cdr:y>0.9919</cdr:y>
    </cdr:to>
    <cdr:sp macro="" textlink="">
      <cdr:nvSpPr>
        <cdr:cNvPr id="4" name="矩形 3">
          <a:extLst xmlns:a="http://schemas.openxmlformats.org/drawingml/2006/main">
            <a:ext uri="{FF2B5EF4-FFF2-40B4-BE49-F238E27FC236}">
              <a16:creationId xmlns:a16="http://schemas.microsoft.com/office/drawing/2014/main" id="{D58BC06A-684F-E252-F9E9-83DCC4C27D1E}"/>
            </a:ext>
          </a:extLst>
        </cdr:cNvPr>
        <cdr:cNvSpPr/>
      </cdr:nvSpPr>
      <cdr:spPr>
        <a:xfrm xmlns:a="http://schemas.openxmlformats.org/drawingml/2006/main">
          <a:off x="6484989" y="729556"/>
          <a:ext cx="2994485" cy="6072873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>
            <a:lumMod val="50000"/>
            <a:alpha val="20000"/>
          </a:schemeClr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0.75401</cdr:x>
      <cdr:y>0.11341</cdr:y>
    </cdr:from>
    <cdr:to>
      <cdr:x>0.99078</cdr:x>
      <cdr:y>0.99893</cdr:y>
    </cdr:to>
    <cdr:sp macro="" textlink="">
      <cdr:nvSpPr>
        <cdr:cNvPr id="5" name="矩形 4">
          <a:extLst xmlns:a="http://schemas.openxmlformats.org/drawingml/2006/main">
            <a:ext uri="{FF2B5EF4-FFF2-40B4-BE49-F238E27FC236}">
              <a16:creationId xmlns:a16="http://schemas.microsoft.com/office/drawing/2014/main" id="{02E7FA4F-1C08-9FFC-AC1A-C9697DB22632}"/>
            </a:ext>
          </a:extLst>
        </cdr:cNvPr>
        <cdr:cNvSpPr/>
      </cdr:nvSpPr>
      <cdr:spPr>
        <a:xfrm xmlns:a="http://schemas.openxmlformats.org/drawingml/2006/main">
          <a:off x="9192861" y="777775"/>
          <a:ext cx="2886786" cy="6072896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>
            <a:lumMod val="50000"/>
            <a:alpha val="20000"/>
          </a:schemeClr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0F060-EBEC-4DF2-926F-CA54693D6DFA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EC217-9CC7-43B3-B100-06480778D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95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1003</a:t>
            </a:r>
            <a:r>
              <a:rPr lang="zh-TW" altLang="en-US" dirty="0"/>
              <a:t>筆開始，</a:t>
            </a:r>
            <a:r>
              <a:rPr lang="en-US" altLang="zh-TW" dirty="0"/>
              <a:t>1003</a:t>
            </a:r>
            <a:r>
              <a:rPr lang="zh-TW" altLang="en-US" dirty="0"/>
              <a:t>極值排除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40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9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68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723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39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138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54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26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3CACE-70B3-3DCD-EF44-47A0B07F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ADA039-CB9D-C0D4-571A-7C1265191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F6EE75-74F8-563A-8482-6FB6DBF4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A95A-6AD1-4EC4-8ABA-379208B20364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6B349C-AA47-FDB6-9C4F-A98E07D5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1BBFDA-85B6-7083-F141-9A4D102C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51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9C1DC-8361-7964-B476-99C72C33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27EDF4-5F7C-EC71-FB5A-9CA5DEA20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ADC6AC-9114-6204-B4C1-C294B0A4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1704-3430-4DAD-B203-5123C690494A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72A7ED-831F-AAFB-D3A3-814F56EE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AC2F63-B209-6478-C001-24C91F60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88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5E8390-64BC-29D1-8BF8-ADD879AEC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6D3727-BF97-9920-A30B-8126F851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A62B92-96B9-2BA2-58BE-B0ECE4F5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A4DA-2DB1-4B2E-BC12-FD20913C11D6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631171-76D4-1EA3-E932-61139FB1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3D5C3-9414-C8B9-E9BA-B78AA4ED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6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07611-2D87-0342-EE9A-C242454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BCA7F-E50E-6ACC-2E15-0F3CD6C9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0A1112-D0D8-22AA-A030-F36BC3FE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F5F-F4A6-44C7-BFE7-74C302B25592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9CD674-DC18-8BE2-6C95-BEF0E3DF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F28A04-130C-8440-38AC-9A0DD329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88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F2FF2-983B-7BEC-2EA7-87B55D65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5C6CBA-BFA7-356F-ED53-F75EB02C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566017-20AC-1BE5-FA47-CFF57D66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ABA5-694E-4D4D-87CF-0C7B435C6092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3DF455-B780-3E1F-40CD-68688D1B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643367-40DA-481F-4B5A-E33D5EB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53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C1B0B-A54D-70AD-D164-D463CD13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2C6B7F-C883-E128-9BDD-6751E3E37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AE9F71-5376-08B0-BBB1-109DA2734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768F17-AF41-ED9D-44F6-59B51D4B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8CD4-6824-4855-9339-6E7270EC2916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87719F-80F0-FB6B-F1B7-BADD1FF1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2FFD99-01E3-0AF5-270A-02D4A5A5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23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087A1-478E-182E-DFCD-7D8A021F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15B3E0-57A8-61AC-8E89-9342F3F3C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6D2B85-07B4-8BA7-3F12-4B80589BE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7B0E8B-988F-D606-BE7D-985668D85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42A272-79FB-8AB0-7035-2111963DF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1611CA-8E6B-E80A-BAE5-C74C4237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D2A0-0707-41D5-B775-2F0AC80ED993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E102F-86D5-4EE5-9155-14DC8E51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B6DA70-C0E8-BC4E-6B55-43153178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41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06EB7-6C71-95CF-A710-CFAD4D1C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8BCC8A8-FF20-8B2D-877B-9EF196E1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26C1-A36C-48A7-AFEA-DAEA874F3F3D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A33EFE-8C6A-EE25-F6FF-A1E4D8E9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D75331-342C-9E3C-506C-9BA5D7D2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43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A0F9FA-4002-4531-79F8-839C9CEC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4EE4-95E8-41A1-87EC-F28D81961356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5FFF83-AAFD-2A49-A8AC-CBEEC186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3D2A69-54EF-4500-9C81-B40B2EBD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05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FB2F2-2246-29CB-7DD5-0F87EB89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570A9-1AE5-083F-9631-F7A4218EE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B24C49-ADC3-7442-D1BE-F3A7D62BC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AE25BC-08CD-2C10-0652-B398FB27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F02E-21A8-4493-BE49-F757121046E3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3445D2-3C33-3151-D3F8-6142D206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4A97C6-D9A7-02D4-EF0F-729E1308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2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25583-52A9-465C-128C-F10D6F0F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7C7252-1691-DF17-5366-7DE1FCAAA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2B7E06-EAD0-ABB4-E297-8B37B8FFF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B2C8E1-E9CD-79B3-3A5B-0D182CE1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CF3C-7EDF-4CC8-8BD1-02CBA13BA61A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F1E3A4-6A81-2C67-8F47-0837C576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1FD9C4-425E-326E-3713-2EB6787D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00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3B7B3F-19B4-4A7B-996F-1B61D33D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E66A3D-3FE3-7675-0CED-D3C90B781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27DF5-8344-C34E-5CD5-DA48BF156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E325D4-18C1-4843-9DC7-F48A58A14DEF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E23045-E492-0037-B636-BEEE2982A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9D853C-ECB3-3C09-CF08-FDC4D5E0F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97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6.xml"/><Relationship Id="rId5" Type="http://schemas.openxmlformats.org/officeDocument/2006/relationships/image" Target="../media/image6.png"/><Relationship Id="rId4" Type="http://schemas.openxmlformats.org/officeDocument/2006/relationships/slide" Target="slide17.xml"/><Relationship Id="rId9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FB6E1-4D63-AC58-92CE-7145F6F5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93B089-B153-C5AE-631D-483CEF089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zh-TW" dirty="0"/>
              <a:t>Terry Cheng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79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5A82C24-8A8D-85F0-A4BB-38FA994DCE20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318154-C2A3-157D-9F09-6AA2A0E3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16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76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12DC4D-9040-B7AD-6C7E-1EAF2E0E254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AF74A5-7549-58BC-F70C-FEF335A9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4115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80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12DC4D-9040-B7AD-6C7E-1EAF2E0E254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AF74A5-7549-58BC-F70C-FEF335A9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4115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08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12DC4D-9040-B7AD-6C7E-1EAF2E0E254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AF74A5-7549-58BC-F70C-FEF335A9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4115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56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E8D2DF-05CC-0E09-9A09-72877E373DB8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B853B2-2566-1A4B-CCF7-C96FA8F8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9306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39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Partially Filled</a:t>
            </a:r>
            <a:endParaRPr lang="zh-TW" altLang="en-US" sz="2400" dirty="0"/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F7538C-4133-C3D7-6252-2D16E9C0F480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8DB2E9-59D5-AE96-482F-3289FB6C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3092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86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AB6C7-102E-9725-1D6C-A00C7B0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Matching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4F2C2A-EB9E-ACB3-3B75-872EECBA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233EF01-BDD7-A9F6-9CD4-ECA623E544B3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3FF02-C0DA-F442-5FBA-901C343F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8580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4566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18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2104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856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F2402-0607-08BE-203A-D3009773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C7537C-1E9B-8713-B67F-B6EB48A96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8433EA-22E6-2C29-38E6-C3B4C0D09D3C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19B8FD-7DF3-ABF9-9169-5AFE5E44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55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2248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5">
            <a:extLst>
              <a:ext uri="{FF2B5EF4-FFF2-40B4-BE49-F238E27FC236}">
                <a16:creationId xmlns:a16="http://schemas.microsoft.com/office/drawing/2014/main" id="{937A0676-7E03-708E-65C9-4A7681DD912D}"/>
              </a:ext>
            </a:extLst>
          </p:cNvPr>
          <p:cNvSpPr txBox="1">
            <a:spLocks/>
          </p:cNvSpPr>
          <p:nvPr/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F613A9-5931-4C8D-9D49-4AADF63EF66F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918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8391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7353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AB6C7-102E-9725-1D6C-A00C7B0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Testcase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4F2C2A-EB9E-ACB3-3B75-872EECBA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B5BEF4-7969-8285-1632-682AF06E4E1C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DAD2F0-84B1-1DC0-444A-CAC5F0B6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613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Testcase</a:t>
            </a:r>
            <a:endParaRPr lang="zh-TW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77DC7C-8D81-267F-F8E2-9B3F2C107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66" y="1659286"/>
            <a:ext cx="1228513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Buy orders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Start at 50,000 USDT, increase by 1 USDT up to 5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1,00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 USDT.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Sell orders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Start at 5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1,00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 USDT, decrease by 1 USDT down to 50,000 USDT.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 quantity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800" dirty="0"/>
              <a:t>-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BTC for all orders, except sell orders below 50,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500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USDT are 2 BTC. 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30C400E-B4D6-1674-0431-DCAF4AFA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6454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Testcase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30C400E-B4D6-1674-0431-DCAF4AFA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0306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9A2BB55-D3CA-CFE0-92F4-12DA9B2AAB5B}"/>
              </a:ext>
            </a:extLst>
          </p:cNvPr>
          <p:cNvSpPr txBox="1"/>
          <p:nvPr/>
        </p:nvSpPr>
        <p:spPr>
          <a:xfrm>
            <a:off x="442730" y="45330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03695B-AB16-8DAE-9A3A-BADB4EB23A8C}"/>
              </a:ext>
            </a:extLst>
          </p:cNvPr>
          <p:cNvSpPr txBox="1"/>
          <p:nvPr/>
        </p:nvSpPr>
        <p:spPr>
          <a:xfrm>
            <a:off x="5772848" y="453309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6EA29A-8C03-EDBC-A7FE-A92ACBCA19CF}"/>
              </a:ext>
            </a:extLst>
          </p:cNvPr>
          <p:cNvSpPr txBox="1"/>
          <p:nvPr/>
        </p:nvSpPr>
        <p:spPr>
          <a:xfrm>
            <a:off x="10753190" y="453309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352498-0CA1-C782-74F7-90A6BF7ADD9A}"/>
              </a:ext>
            </a:extLst>
          </p:cNvPr>
          <p:cNvSpPr txBox="1"/>
          <p:nvPr/>
        </p:nvSpPr>
        <p:spPr>
          <a:xfrm>
            <a:off x="8263019" y="453309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B83A2F-F2F9-388D-808B-7D69F6A81FB6}"/>
              </a:ext>
            </a:extLst>
          </p:cNvPr>
          <p:cNvSpPr txBox="1"/>
          <p:nvPr/>
        </p:nvSpPr>
        <p:spPr>
          <a:xfrm>
            <a:off x="2505380" y="345798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45D756-3C1A-E4B2-244B-50ED2066485D}"/>
              </a:ext>
            </a:extLst>
          </p:cNvPr>
          <p:cNvSpPr txBox="1"/>
          <p:nvPr/>
        </p:nvSpPr>
        <p:spPr>
          <a:xfrm>
            <a:off x="6426426" y="342306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C0496C-4F5C-BB44-F42F-8A1096D80B29}"/>
              </a:ext>
            </a:extLst>
          </p:cNvPr>
          <p:cNvSpPr txBox="1"/>
          <p:nvPr/>
        </p:nvSpPr>
        <p:spPr>
          <a:xfrm>
            <a:off x="8808609" y="342306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7" name="直線接點 16">
            <a:extLst>
              <a:ext uri="{FF2B5EF4-FFF2-40B4-BE49-F238E27FC236}">
                <a16:creationId xmlns:a16="http://schemas.microsoft.com/office/drawing/2014/main" id="{5AD56794-AE5B-4D4E-A998-B734BE30670C}"/>
              </a:ext>
            </a:extLst>
          </p:cNvPr>
          <p:cNvSpPr/>
          <p:nvPr/>
        </p:nvSpPr>
        <p:spPr>
          <a:xfrm>
            <a:off x="507240" y="4224960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49786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AB6C7-102E-9725-1D6C-A00C7B0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Testcase Result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4F2C2A-EB9E-ACB3-3B75-872EECBA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6106A9-EF91-0AAA-E6FD-FFBA001FEF2D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7B2875-1085-C8FF-606F-43C8B170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996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D8C4520E-7984-BA8C-43EC-53C3EDF392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60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33489B-EA68-72BE-DAEA-915E3799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941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CB58BCB0-B19C-62FF-3B85-942A59021D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99065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FC724D-5058-7D6D-0BD9-A145233B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57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sp>
        <p:nvSpPr>
          <p:cNvPr id="94" name="文字方塊 93">
            <a:extLst>
              <a:ext uri="{FF2B5EF4-FFF2-40B4-BE49-F238E27FC236}">
                <a16:creationId xmlns:a16="http://schemas.microsoft.com/office/drawing/2014/main" id="{00B163DF-59C0-1345-4C68-03466E43775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96" name="投影片編號版面配置區 95">
            <a:extLst>
              <a:ext uri="{FF2B5EF4-FFF2-40B4-BE49-F238E27FC236}">
                <a16:creationId xmlns:a16="http://schemas.microsoft.com/office/drawing/2014/main" id="{5D8539EF-A405-DEFA-0FFB-A6450678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694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DF839025-4429-82AF-D48F-9530B827A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734786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EC9479-F880-ECF5-9690-149F4C46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469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6FB1CF24-A027-67F9-6BF3-C297F6B22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8200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0977A3-E527-74F2-D122-08D3E0E0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150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A89A445A-6423-421F-BFA3-F1A78F599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644831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0E4903-9C84-2D07-D6B6-0575C134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5286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3F75D53B-E697-7F80-4E4D-5B810E473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994496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0C3AB8-2AE9-90FE-8A5A-7422F568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8897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BB122EB7-BAD4-1B90-EEDC-7D15F7150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10864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5704F9-F7D0-BE15-E509-19CAFCD5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742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3F7C7AF2-2E7E-6623-14E5-EA581B9A8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7736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A6DBA1-ECEC-E75D-A4A0-9FB193AD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766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9136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36</a:t>
            </a:fld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445B794-57B0-E1F1-369B-5713824BD418}"/>
              </a:ext>
            </a:extLst>
          </p:cNvPr>
          <p:cNvSpPr txBox="1"/>
          <p:nvPr/>
        </p:nvSpPr>
        <p:spPr>
          <a:xfrm>
            <a:off x="3048582" y="110844"/>
            <a:ext cx="6097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8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Total Processing Time (s)</a:t>
            </a:r>
          </a:p>
        </p:txBody>
      </p:sp>
    </p:spTree>
    <p:extLst>
      <p:ext uri="{BB962C8B-B14F-4D97-AF65-F5344CB8AC3E}">
        <p14:creationId xmlns:p14="http://schemas.microsoft.com/office/powerpoint/2010/main" val="4069890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684799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37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630B6-9809-D16F-AF24-4655E177D9CD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FBA4BA-2E62-BB26-A40F-DF3D3F73087E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92DE0A-D238-6554-25E4-DD8E7C863918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85C8CB95-46EE-A0A2-E2AC-672FA5514FEE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11257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58604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38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B5193B19-369C-4BE3-E264-9905A1359938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C11BEB4-951A-E72F-BDFC-E3370F945292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CBFEC5-D65F-CD88-5143-E23EBE818F81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14BF2FB-00D5-7642-4010-0CAAB229C24E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6822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7912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39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7118EB75-02A5-5FBA-012A-F928C550E1FC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9586710-92B9-BC84-72EE-8AC1D3D0DBAC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914FC57-BF84-7DCB-98EE-457151E920CC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BE162DF-FDAE-C81C-F7A2-DC6D4D549607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092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731918-BFB5-5EF8-D0FA-3516A0788363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53A91A-061A-07BF-6A38-61D5AEA1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8225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1276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40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B7667823-5CBC-1936-F7F3-88E3E2D90972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D1E906A-C96B-F914-394C-BB7CE7BDF954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EC8FC8E-F79C-9C44-3E99-FFC540AFBBC9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E17E01C-79DA-F00A-CB1A-65896E62CC19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0104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183436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41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51F8C941-00A9-CA34-BF9B-FCC8C94F8A01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D3A8A03-947B-44F7-D723-B1DA61586828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BA4ED8-5F08-2526-F165-2C88E2E4445A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A456C85-0E0A-3F2E-2808-7F36D4EAB6CD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8648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EE20A-A7F1-971B-8E5C-295DEE22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1130B4-3484-538C-E4CD-50CB5DC4F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71B1511-4D18-F72B-6348-A27E2C6A420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A8C744-F3F6-0ED6-D247-C4E7BD05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374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FB6E1-4D63-AC58-92CE-7145F6F5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Thanks for listening!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93B089-B153-C5AE-631D-483CEF089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zh-TW" dirty="0"/>
              <a:t>Terry Cheng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7518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, 圖表 的圖片&#10;&#10;自動產生的描述">
            <a:hlinkClick r:id="rId2" action="ppaction://hlinksldjump"/>
            <a:extLst>
              <a:ext uri="{FF2B5EF4-FFF2-40B4-BE49-F238E27FC236}">
                <a16:creationId xmlns:a16="http://schemas.microsoft.com/office/drawing/2014/main" id="{90BC4543-516D-33B1-3D70-0B44B5C70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50" y="964134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>
            <a:hlinkClick r:id="rId4" action="ppaction://hlinksldjump"/>
            <a:extLst>
              <a:ext uri="{FF2B5EF4-FFF2-40B4-BE49-F238E27FC236}">
                <a16:creationId xmlns:a16="http://schemas.microsoft.com/office/drawing/2014/main" id="{7897BF55-C794-C8BE-A110-7A6101DCA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950" y="964134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20998E5-D1B4-9406-7E0F-51CA48A8D9DD}"/>
              </a:ext>
            </a:extLst>
          </p:cNvPr>
          <p:cNvSpPr/>
          <p:nvPr/>
        </p:nvSpPr>
        <p:spPr>
          <a:xfrm>
            <a:off x="5461051" y="40804"/>
            <a:ext cx="126989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latin typeface="+mj-lt"/>
              </a:rPr>
              <a:t>AMA</a:t>
            </a:r>
            <a:endParaRPr lang="zh-TW" altLang="en-US" sz="4400" b="0" cap="none" spc="0" dirty="0">
              <a:ln w="0"/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1" name="圖片 20">
            <a:hlinkClick r:id="rId6" action="ppaction://hlinksldjump"/>
            <a:extLst>
              <a:ext uri="{FF2B5EF4-FFF2-40B4-BE49-F238E27FC236}">
                <a16:creationId xmlns:a16="http://schemas.microsoft.com/office/drawing/2014/main" id="{7FE9F8C2-BF15-65AE-D648-A474BD0EA3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0950" y="3929379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圖片 30">
            <a:hlinkClick r:id="rId8" action="ppaction://hlinksldjump"/>
            <a:extLst>
              <a:ext uri="{FF2B5EF4-FFF2-40B4-BE49-F238E27FC236}">
                <a16:creationId xmlns:a16="http://schemas.microsoft.com/office/drawing/2014/main" id="{515E9C69-691A-1EFD-8FA4-EC65FE9C3C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050" y="3929379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727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DFADAC-F3F7-6E6C-AA5F-1658DA89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45</a:t>
            </a:fld>
            <a:endParaRPr lang="zh-TW" alt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9056CDF-DBFE-5486-41A7-6D16D63DD6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9249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17872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BFBE3F-95F3-87A3-B56C-056471BA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46</a:t>
            </a:fld>
            <a:endParaRPr lang="zh-TW" altLang="en-US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F144114-8E1E-DA5E-DA1D-75D9310BBB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599335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4414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84F3990-46B8-78DC-7B0C-FCF118B6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47</a:t>
            </a:fld>
            <a:endParaRPr lang="zh-TW" altLang="en-US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47BFE665-1ED5-CFDE-FCC4-E462693BB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72241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73175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7162CC7-C11A-535B-203A-68CC4D94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48</a:t>
            </a:fld>
            <a:endParaRPr lang="zh-TW" altLang="en-US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4B40A950-201E-77B2-6149-D28B9CCE42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99904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7342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Partially Filled</a:t>
            </a:r>
            <a:endParaRPr lang="zh-TW" altLang="en-US" sz="2400" dirty="0"/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Orderbook</a:t>
            </a:r>
          </a:p>
          <a:p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FA7721-F218-068A-9D75-2EB202EB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79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Matching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04B830-884B-A6E8-A4A5-44970DDE752D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FFD552-B7A6-578D-0168-2524457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6768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474345"/>
            <a:ext cx="100076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creation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totalObjectCreationTime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創建 Redis 的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TypedTuple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和對手訂單的相關對象。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 fetch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totalRedisFetchTime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從 Redis 的 ZSet 中抓取對手訂單的列表（對手訂單可能是從最低或最高價格取出來的）。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order from Redis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totalGetOrderFromRedisTime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從 Redis 中取出具體的對手訂單資訊，取得完整的訂單資料。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BigDecimal operation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totalBigDecimalOperationTime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計算可交易的數量，以及比較訂單價格是否符合匹配條件。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 update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totalTradeUpdateTime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更新交易資料，包括填充的數量，並將交易保存進資料庫（或其他系統）。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 update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totalRedisUpdateTime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 Redis 中的訂單狀態，並刪除或更新對手訂單的數量，根據匹配結果將部分填充或未填充的訂單回寫到訂單簿。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order to orderbook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totalAddOrderToOrderbookTime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如果是限價單且未完全匹配，將剩餘的訂單放回 Redis 的 ZSet 內，保留在訂單簿中等待後續匹配。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Untracked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untrackedTime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處理過程中未被明確計算的其他時間，例如方法內部的邏輯處理或系統調用開銷等。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processing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totalProcessingTime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整個訂單匹配流程所花費的總時間，包含所有已追蹤和未追蹤的時間。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55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Unfilled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59AA8D-F149-AD4B-3A1A-D28A63DE3493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AA68D0-5F7E-95D2-3D7B-93FAA031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00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Unfilled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7055E3-2AFA-D2F4-A538-F4212D053F1E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F94FCD-6228-3E92-46F3-FF2C63C0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94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Orderbook</a:t>
            </a:r>
          </a:p>
          <a:p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9E3C7A-506B-6A01-AEA9-3C6D524CFA08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765BC9-5EB8-A112-69B7-E4E4744B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1537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9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026598-A926-973A-A55E-B707717A4DF7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D0B551-CD80-00DF-CE01-1A825AA6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91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1188</Words>
  <Application>Microsoft Office PowerPoint</Application>
  <PresentationFormat>寬螢幕</PresentationFormat>
  <Paragraphs>375</Paragraphs>
  <Slides>50</Slides>
  <Notes>8</Notes>
  <HiddenSlides>2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6" baseType="lpstr">
      <vt:lpstr>Arial Unicode MS</vt:lpstr>
      <vt:lpstr>微軟正黑體</vt:lpstr>
      <vt:lpstr>Aptos</vt:lpstr>
      <vt:lpstr>Aptos Display</vt:lpstr>
      <vt:lpstr>Arial</vt:lpstr>
      <vt:lpstr>Office 佈景主題</vt:lpstr>
      <vt:lpstr>Order Matching Engine</vt:lpstr>
      <vt:lpstr>Order Concept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Matching Concept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Testcase</vt:lpstr>
      <vt:lpstr>PowerPoint 簡報</vt:lpstr>
      <vt:lpstr>PowerPoint 簡報</vt:lpstr>
      <vt:lpstr>Testcase Result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Sum</vt:lpstr>
      <vt:lpstr>Thanks for listening!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ih c</dc:creator>
  <cp:lastModifiedBy>ih c</cp:lastModifiedBy>
  <cp:revision>13</cp:revision>
  <dcterms:created xsi:type="dcterms:W3CDTF">2024-09-22T06:49:48Z</dcterms:created>
  <dcterms:modified xsi:type="dcterms:W3CDTF">2024-09-23T19:45:00Z</dcterms:modified>
</cp:coreProperties>
</file>