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321" r:id="rId4"/>
    <p:sldId id="322" r:id="rId5"/>
    <p:sldId id="323" r:id="rId6"/>
    <p:sldId id="324" r:id="rId7"/>
    <p:sldId id="302" r:id="rId8"/>
    <p:sldId id="269" r:id="rId9"/>
    <p:sldId id="279" r:id="rId10"/>
    <p:sldId id="281" r:id="rId11"/>
    <p:sldId id="286" r:id="rId12"/>
    <p:sldId id="326" r:id="rId13"/>
    <p:sldId id="330" r:id="rId14"/>
    <p:sldId id="303" r:id="rId15"/>
    <p:sldId id="298" r:id="rId16"/>
    <p:sldId id="325" r:id="rId17"/>
    <p:sldId id="260" r:id="rId18"/>
    <p:sldId id="312" r:id="rId19"/>
    <p:sldId id="313" r:id="rId20"/>
    <p:sldId id="337" r:id="rId21"/>
    <p:sldId id="333" r:id="rId22"/>
    <p:sldId id="334" r:id="rId23"/>
    <p:sldId id="299" r:id="rId24"/>
    <p:sldId id="332" r:id="rId25"/>
    <p:sldId id="338" r:id="rId26"/>
    <p:sldId id="339" r:id="rId27"/>
    <p:sldId id="259" r:id="rId28"/>
    <p:sldId id="340" r:id="rId29"/>
    <p:sldId id="344" r:id="rId30"/>
    <p:sldId id="345" r:id="rId31"/>
    <p:sldId id="341" r:id="rId32"/>
    <p:sldId id="343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10"/>
  </p:normalViewPr>
  <p:slideViewPr>
    <p:cSldViewPr snapToGrid="0">
      <p:cViewPr varScale="1">
        <p:scale>
          <a:sx n="89" d="100"/>
          <a:sy n="89" d="100"/>
        </p:scale>
        <p:origin x="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dirty="0"/>
              <a:t>Total Processing Time (</a:t>
            </a:r>
            <a:r>
              <a:rPr lang="en-US" altLang="zh-TW" sz="2400" dirty="0" err="1"/>
              <a:t>ms</a:t>
            </a:r>
            <a:r>
              <a:rPr lang="en-US" altLang="zh-TW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939854002624672E-2"/>
          <c:y val="0.18056022163896179"/>
          <c:w val="0.92914312664041998"/>
          <c:h val="0.70506911636045499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8-4583-98D4-1E32D90F7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800" baseline="0" dirty="0"/>
              <a:t>Total Processing Time</a:t>
            </a:r>
            <a:endParaRPr lang="zh-TW" alt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Times'!$K$1</c:f>
              <c:strCache>
                <c:ptCount val="1"/>
                <c:pt idx="0">
                  <c:v>POC(ms)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Times'!$K$2:$K$2001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6C-45A5-B2BB-A1037D394639}"/>
            </c:ext>
          </c:extLst>
        </c:ser>
        <c:ser>
          <c:idx val="1"/>
          <c:order val="1"/>
          <c:tx>
            <c:strRef>
              <c:f>'Order Processing Times'!$L$1</c:f>
              <c:strCache>
                <c:ptCount val="1"/>
                <c:pt idx="0">
                  <c:v>POC tuning - 1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18.558199999999999</c:v>
                </c:pt>
                <c:pt idx="1">
                  <c:v>8.1115999999999993</c:v>
                </c:pt>
                <c:pt idx="2">
                  <c:v>8.8711000000000002</c:v>
                </c:pt>
                <c:pt idx="3">
                  <c:v>8.4388000000000005</c:v>
                </c:pt>
                <c:pt idx="4">
                  <c:v>11.170199999999999</c:v>
                </c:pt>
                <c:pt idx="5">
                  <c:v>14.009</c:v>
                </c:pt>
                <c:pt idx="6">
                  <c:v>6.7635000000000005</c:v>
                </c:pt>
                <c:pt idx="7">
                  <c:v>9.9245999999999999</c:v>
                </c:pt>
                <c:pt idx="8">
                  <c:v>6.9821</c:v>
                </c:pt>
                <c:pt idx="9">
                  <c:v>8.0518000000000001</c:v>
                </c:pt>
                <c:pt idx="10">
                  <c:v>8.2885000000000009</c:v>
                </c:pt>
                <c:pt idx="11">
                  <c:v>7.9536999999999995</c:v>
                </c:pt>
                <c:pt idx="12">
                  <c:v>5.4476000000000004</c:v>
                </c:pt>
                <c:pt idx="13">
                  <c:v>4.6959999999999997</c:v>
                </c:pt>
                <c:pt idx="14">
                  <c:v>7.2603</c:v>
                </c:pt>
                <c:pt idx="15">
                  <c:v>9.729099999999999</c:v>
                </c:pt>
                <c:pt idx="16">
                  <c:v>9.1096000000000004</c:v>
                </c:pt>
                <c:pt idx="17">
                  <c:v>7.3264999999999993</c:v>
                </c:pt>
                <c:pt idx="18">
                  <c:v>6.3986000000000001</c:v>
                </c:pt>
                <c:pt idx="19">
                  <c:v>3.5238</c:v>
                </c:pt>
                <c:pt idx="20">
                  <c:v>4.6312999999999995</c:v>
                </c:pt>
                <c:pt idx="21">
                  <c:v>5.3696999999999999</c:v>
                </c:pt>
                <c:pt idx="22">
                  <c:v>7.1488999999999994</c:v>
                </c:pt>
                <c:pt idx="23">
                  <c:v>15.8725</c:v>
                </c:pt>
                <c:pt idx="24">
                  <c:v>4.7472000000000003</c:v>
                </c:pt>
                <c:pt idx="25">
                  <c:v>3.7827000000000002</c:v>
                </c:pt>
                <c:pt idx="26">
                  <c:v>5.2598000000000003</c:v>
                </c:pt>
                <c:pt idx="27">
                  <c:v>9.5057000000000009</c:v>
                </c:pt>
                <c:pt idx="28">
                  <c:v>6.3598999999999997</c:v>
                </c:pt>
                <c:pt idx="29">
                  <c:v>6.7095000000000002</c:v>
                </c:pt>
                <c:pt idx="30">
                  <c:v>4.51</c:v>
                </c:pt>
                <c:pt idx="31">
                  <c:v>12.510899999999999</c:v>
                </c:pt>
                <c:pt idx="32">
                  <c:v>5.5840999999999994</c:v>
                </c:pt>
                <c:pt idx="33">
                  <c:v>7.4780000000000006</c:v>
                </c:pt>
                <c:pt idx="34">
                  <c:v>6.3797000000000006</c:v>
                </c:pt>
                <c:pt idx="35">
                  <c:v>6.1966999999999999</c:v>
                </c:pt>
                <c:pt idx="36">
                  <c:v>5.4022999999999994</c:v>
                </c:pt>
                <c:pt idx="37">
                  <c:v>7.4155000000000006</c:v>
                </c:pt>
                <c:pt idx="38">
                  <c:v>4.8545000000000007</c:v>
                </c:pt>
                <c:pt idx="39">
                  <c:v>4.41</c:v>
                </c:pt>
                <c:pt idx="40">
                  <c:v>5.2703999999999995</c:v>
                </c:pt>
                <c:pt idx="41">
                  <c:v>8.1230999999999991</c:v>
                </c:pt>
                <c:pt idx="42">
                  <c:v>7.1006999999999998</c:v>
                </c:pt>
                <c:pt idx="43">
                  <c:v>5.7933000000000003</c:v>
                </c:pt>
                <c:pt idx="44">
                  <c:v>6.431</c:v>
                </c:pt>
                <c:pt idx="45">
                  <c:v>5.5256999999999996</c:v>
                </c:pt>
                <c:pt idx="46">
                  <c:v>5.4798</c:v>
                </c:pt>
                <c:pt idx="47">
                  <c:v>4.7408000000000001</c:v>
                </c:pt>
                <c:pt idx="48">
                  <c:v>5.7616999999999994</c:v>
                </c:pt>
                <c:pt idx="49">
                  <c:v>6.8713000000000006</c:v>
                </c:pt>
                <c:pt idx="50">
                  <c:v>7.7219999999999995</c:v>
                </c:pt>
                <c:pt idx="51">
                  <c:v>7.8968000000000007</c:v>
                </c:pt>
                <c:pt idx="52">
                  <c:v>6.3239000000000001</c:v>
                </c:pt>
                <c:pt idx="53">
                  <c:v>6.2450000000000001</c:v>
                </c:pt>
                <c:pt idx="54">
                  <c:v>26.992599999999999</c:v>
                </c:pt>
                <c:pt idx="55">
                  <c:v>11.996</c:v>
                </c:pt>
                <c:pt idx="56">
                  <c:v>9.916599999999999</c:v>
                </c:pt>
                <c:pt idx="57">
                  <c:v>8.2605000000000004</c:v>
                </c:pt>
                <c:pt idx="58">
                  <c:v>8.2967999999999993</c:v>
                </c:pt>
                <c:pt idx="59">
                  <c:v>8.9702999999999999</c:v>
                </c:pt>
                <c:pt idx="60">
                  <c:v>6.1970000000000001</c:v>
                </c:pt>
                <c:pt idx="61">
                  <c:v>6.1006</c:v>
                </c:pt>
                <c:pt idx="62">
                  <c:v>7.3289</c:v>
                </c:pt>
                <c:pt idx="63">
                  <c:v>5.6398999999999999</c:v>
                </c:pt>
                <c:pt idx="64">
                  <c:v>5.3733000000000004</c:v>
                </c:pt>
                <c:pt idx="65">
                  <c:v>5.4238999999999997</c:v>
                </c:pt>
                <c:pt idx="66">
                  <c:v>5.2465000000000002</c:v>
                </c:pt>
                <c:pt idx="67">
                  <c:v>5.5846</c:v>
                </c:pt>
                <c:pt idx="68">
                  <c:v>5.2281000000000004</c:v>
                </c:pt>
                <c:pt idx="69">
                  <c:v>5.3297999999999996</c:v>
                </c:pt>
                <c:pt idx="70">
                  <c:v>6.4596999999999998</c:v>
                </c:pt>
                <c:pt idx="71">
                  <c:v>7.4053000000000004</c:v>
                </c:pt>
                <c:pt idx="72">
                  <c:v>4.3727999999999998</c:v>
                </c:pt>
                <c:pt idx="73">
                  <c:v>4.9550999999999998</c:v>
                </c:pt>
                <c:pt idx="74">
                  <c:v>4.6359000000000004</c:v>
                </c:pt>
                <c:pt idx="75">
                  <c:v>6.7076000000000002</c:v>
                </c:pt>
                <c:pt idx="76">
                  <c:v>6.5237000000000007</c:v>
                </c:pt>
                <c:pt idx="77">
                  <c:v>5.1225000000000005</c:v>
                </c:pt>
                <c:pt idx="78">
                  <c:v>6.9733999999999998</c:v>
                </c:pt>
                <c:pt idx="79">
                  <c:v>9.2207999999999988</c:v>
                </c:pt>
                <c:pt idx="80">
                  <c:v>6.5966000000000005</c:v>
                </c:pt>
                <c:pt idx="81">
                  <c:v>7.6362000000000005</c:v>
                </c:pt>
                <c:pt idx="82">
                  <c:v>8.8041999999999998</c:v>
                </c:pt>
                <c:pt idx="83">
                  <c:v>6.7039</c:v>
                </c:pt>
                <c:pt idx="84">
                  <c:v>6.3169999999999993</c:v>
                </c:pt>
                <c:pt idx="85">
                  <c:v>7.7936000000000005</c:v>
                </c:pt>
                <c:pt idx="86">
                  <c:v>6.5608000000000004</c:v>
                </c:pt>
                <c:pt idx="87">
                  <c:v>6.8845999999999998</c:v>
                </c:pt>
                <c:pt idx="88">
                  <c:v>5.7574999999999994</c:v>
                </c:pt>
                <c:pt idx="89">
                  <c:v>6.556</c:v>
                </c:pt>
                <c:pt idx="90">
                  <c:v>6.4401000000000002</c:v>
                </c:pt>
                <c:pt idx="91">
                  <c:v>5.5123000000000006</c:v>
                </c:pt>
                <c:pt idx="92">
                  <c:v>5.7185999999999995</c:v>
                </c:pt>
                <c:pt idx="93">
                  <c:v>5.9863</c:v>
                </c:pt>
                <c:pt idx="94">
                  <c:v>4.8878000000000004</c:v>
                </c:pt>
                <c:pt idx="95">
                  <c:v>6.8548</c:v>
                </c:pt>
                <c:pt idx="96">
                  <c:v>7.3444000000000003</c:v>
                </c:pt>
                <c:pt idx="97">
                  <c:v>8.2181999999999995</c:v>
                </c:pt>
                <c:pt idx="98">
                  <c:v>8.2844999999999995</c:v>
                </c:pt>
                <c:pt idx="99">
                  <c:v>8.7486999999999995</c:v>
                </c:pt>
                <c:pt idx="100">
                  <c:v>9.0445999999999991</c:v>
                </c:pt>
                <c:pt idx="101">
                  <c:v>7.2225999999999999</c:v>
                </c:pt>
                <c:pt idx="102">
                  <c:v>6.6375000000000002</c:v>
                </c:pt>
                <c:pt idx="103">
                  <c:v>6.4351000000000003</c:v>
                </c:pt>
                <c:pt idx="104">
                  <c:v>7.8539000000000003</c:v>
                </c:pt>
                <c:pt idx="105">
                  <c:v>7.9314999999999989</c:v>
                </c:pt>
                <c:pt idx="106">
                  <c:v>7.0996999999999995</c:v>
                </c:pt>
                <c:pt idx="107">
                  <c:v>5.3378999999999994</c:v>
                </c:pt>
                <c:pt idx="108">
                  <c:v>7.5316000000000001</c:v>
                </c:pt>
                <c:pt idx="109">
                  <c:v>8.1498000000000008</c:v>
                </c:pt>
                <c:pt idx="110">
                  <c:v>8.0395000000000003</c:v>
                </c:pt>
                <c:pt idx="111">
                  <c:v>6.3041</c:v>
                </c:pt>
                <c:pt idx="112">
                  <c:v>6.2828999999999997</c:v>
                </c:pt>
                <c:pt idx="113">
                  <c:v>22.4329</c:v>
                </c:pt>
                <c:pt idx="114">
                  <c:v>12.976599999999999</c:v>
                </c:pt>
                <c:pt idx="115">
                  <c:v>13.132299999999999</c:v>
                </c:pt>
                <c:pt idx="116">
                  <c:v>5.8158000000000003</c:v>
                </c:pt>
                <c:pt idx="117">
                  <c:v>7.3010000000000002</c:v>
                </c:pt>
                <c:pt idx="118">
                  <c:v>6.9432</c:v>
                </c:pt>
                <c:pt idx="119">
                  <c:v>11.0373</c:v>
                </c:pt>
                <c:pt idx="120">
                  <c:v>7.9745000000000008</c:v>
                </c:pt>
                <c:pt idx="121">
                  <c:v>12.347199999999999</c:v>
                </c:pt>
                <c:pt idx="122">
                  <c:v>8.6669</c:v>
                </c:pt>
                <c:pt idx="123">
                  <c:v>10.240499999999999</c:v>
                </c:pt>
                <c:pt idx="124">
                  <c:v>9.1651000000000007</c:v>
                </c:pt>
                <c:pt idx="125">
                  <c:v>6.9715000000000007</c:v>
                </c:pt>
                <c:pt idx="126">
                  <c:v>7.6120999999999999</c:v>
                </c:pt>
                <c:pt idx="127">
                  <c:v>10.4756</c:v>
                </c:pt>
                <c:pt idx="128">
                  <c:v>10.918699999999999</c:v>
                </c:pt>
                <c:pt idx="129">
                  <c:v>11.645100000000001</c:v>
                </c:pt>
                <c:pt idx="130">
                  <c:v>8.7465000000000011</c:v>
                </c:pt>
                <c:pt idx="131">
                  <c:v>7.8925999999999998</c:v>
                </c:pt>
                <c:pt idx="132">
                  <c:v>8.8827999999999996</c:v>
                </c:pt>
                <c:pt idx="133">
                  <c:v>7.6262999999999996</c:v>
                </c:pt>
                <c:pt idx="134">
                  <c:v>8.1677999999999997</c:v>
                </c:pt>
                <c:pt idx="135">
                  <c:v>7.3049999999999997</c:v>
                </c:pt>
                <c:pt idx="136">
                  <c:v>13.8874</c:v>
                </c:pt>
                <c:pt idx="137">
                  <c:v>10.9443</c:v>
                </c:pt>
                <c:pt idx="138">
                  <c:v>12.238900000000001</c:v>
                </c:pt>
                <c:pt idx="139">
                  <c:v>25.233899999999998</c:v>
                </c:pt>
                <c:pt idx="140">
                  <c:v>24.212299999999999</c:v>
                </c:pt>
                <c:pt idx="141">
                  <c:v>13.450800000000001</c:v>
                </c:pt>
                <c:pt idx="142">
                  <c:v>10.725899999999999</c:v>
                </c:pt>
                <c:pt idx="143">
                  <c:v>9.7240000000000002</c:v>
                </c:pt>
                <c:pt idx="144">
                  <c:v>10.818100000000001</c:v>
                </c:pt>
                <c:pt idx="145">
                  <c:v>9.6547000000000001</c:v>
                </c:pt>
                <c:pt idx="146">
                  <c:v>10.785</c:v>
                </c:pt>
                <c:pt idx="147">
                  <c:v>9.1743000000000006</c:v>
                </c:pt>
                <c:pt idx="148">
                  <c:v>9.4210999999999991</c:v>
                </c:pt>
                <c:pt idx="149">
                  <c:v>6.8490000000000002</c:v>
                </c:pt>
                <c:pt idx="150">
                  <c:v>11.6191</c:v>
                </c:pt>
                <c:pt idx="151">
                  <c:v>16.595400000000001</c:v>
                </c:pt>
                <c:pt idx="152">
                  <c:v>12.216299999999999</c:v>
                </c:pt>
                <c:pt idx="153">
                  <c:v>10.819699999999999</c:v>
                </c:pt>
                <c:pt idx="154">
                  <c:v>10.5549</c:v>
                </c:pt>
                <c:pt idx="155">
                  <c:v>8.7907000000000011</c:v>
                </c:pt>
                <c:pt idx="156">
                  <c:v>13.1288</c:v>
                </c:pt>
                <c:pt idx="157">
                  <c:v>14.2407</c:v>
                </c:pt>
                <c:pt idx="158">
                  <c:v>12.181000000000001</c:v>
                </c:pt>
                <c:pt idx="159">
                  <c:v>10.364699999999999</c:v>
                </c:pt>
                <c:pt idx="160">
                  <c:v>10.3925</c:v>
                </c:pt>
                <c:pt idx="161">
                  <c:v>8.7141999999999999</c:v>
                </c:pt>
                <c:pt idx="162">
                  <c:v>10.2851</c:v>
                </c:pt>
                <c:pt idx="163">
                  <c:v>11.2157</c:v>
                </c:pt>
                <c:pt idx="164">
                  <c:v>11.2872</c:v>
                </c:pt>
                <c:pt idx="165">
                  <c:v>22.3187</c:v>
                </c:pt>
                <c:pt idx="166">
                  <c:v>22.056800000000003</c:v>
                </c:pt>
                <c:pt idx="167">
                  <c:v>19.244600000000002</c:v>
                </c:pt>
                <c:pt idx="168">
                  <c:v>19.046799999999998</c:v>
                </c:pt>
                <c:pt idx="169">
                  <c:v>13.7348</c:v>
                </c:pt>
                <c:pt idx="170">
                  <c:v>10.4298</c:v>
                </c:pt>
                <c:pt idx="171">
                  <c:v>10.7944</c:v>
                </c:pt>
                <c:pt idx="172">
                  <c:v>9.9725000000000001</c:v>
                </c:pt>
                <c:pt idx="173">
                  <c:v>10.117299999999998</c:v>
                </c:pt>
                <c:pt idx="174">
                  <c:v>12.2507</c:v>
                </c:pt>
                <c:pt idx="175">
                  <c:v>13.31</c:v>
                </c:pt>
                <c:pt idx="176">
                  <c:v>11.138199999999999</c:v>
                </c:pt>
                <c:pt idx="177">
                  <c:v>10.7522</c:v>
                </c:pt>
                <c:pt idx="178">
                  <c:v>13.263</c:v>
                </c:pt>
                <c:pt idx="179">
                  <c:v>12.006400000000001</c:v>
                </c:pt>
                <c:pt idx="180">
                  <c:v>13.697100000000001</c:v>
                </c:pt>
                <c:pt idx="181">
                  <c:v>10.6747</c:v>
                </c:pt>
                <c:pt idx="182">
                  <c:v>13.476099999999999</c:v>
                </c:pt>
                <c:pt idx="183">
                  <c:v>18.570399999999999</c:v>
                </c:pt>
                <c:pt idx="184">
                  <c:v>18.135999999999999</c:v>
                </c:pt>
                <c:pt idx="185">
                  <c:v>15.682499999999999</c:v>
                </c:pt>
                <c:pt idx="186">
                  <c:v>13.931600000000001</c:v>
                </c:pt>
                <c:pt idx="187">
                  <c:v>16.8201</c:v>
                </c:pt>
                <c:pt idx="188">
                  <c:v>11.2629</c:v>
                </c:pt>
                <c:pt idx="189">
                  <c:v>12.489500000000001</c:v>
                </c:pt>
                <c:pt idx="190">
                  <c:v>13.976799999999999</c:v>
                </c:pt>
                <c:pt idx="191">
                  <c:v>11.251000000000001</c:v>
                </c:pt>
                <c:pt idx="192">
                  <c:v>9.149799999999999</c:v>
                </c:pt>
                <c:pt idx="193">
                  <c:v>8.6511999999999993</c:v>
                </c:pt>
                <c:pt idx="194">
                  <c:v>11.22</c:v>
                </c:pt>
                <c:pt idx="195">
                  <c:v>12.3703</c:v>
                </c:pt>
                <c:pt idx="196">
                  <c:v>10.033800000000001</c:v>
                </c:pt>
                <c:pt idx="197">
                  <c:v>10.6328</c:v>
                </c:pt>
                <c:pt idx="198">
                  <c:v>10.368799999999998</c:v>
                </c:pt>
                <c:pt idx="199">
                  <c:v>15.4681</c:v>
                </c:pt>
                <c:pt idx="200">
                  <c:v>14.035300000000001</c:v>
                </c:pt>
                <c:pt idx="201">
                  <c:v>16.632899999999999</c:v>
                </c:pt>
                <c:pt idx="202">
                  <c:v>16.315999999999999</c:v>
                </c:pt>
                <c:pt idx="203">
                  <c:v>16.757100000000001</c:v>
                </c:pt>
                <c:pt idx="204">
                  <c:v>15.230799999999999</c:v>
                </c:pt>
                <c:pt idx="205">
                  <c:v>10.679499999999999</c:v>
                </c:pt>
                <c:pt idx="206">
                  <c:v>13.135400000000001</c:v>
                </c:pt>
                <c:pt idx="207">
                  <c:v>10.648199999999999</c:v>
                </c:pt>
                <c:pt idx="208">
                  <c:v>12.8803</c:v>
                </c:pt>
                <c:pt idx="209">
                  <c:v>16.786100000000001</c:v>
                </c:pt>
                <c:pt idx="210">
                  <c:v>11.1875</c:v>
                </c:pt>
                <c:pt idx="211">
                  <c:v>10.105599999999999</c:v>
                </c:pt>
                <c:pt idx="212">
                  <c:v>15.1554</c:v>
                </c:pt>
                <c:pt idx="213">
                  <c:v>14.2468</c:v>
                </c:pt>
                <c:pt idx="214">
                  <c:v>20.825799999999997</c:v>
                </c:pt>
                <c:pt idx="215">
                  <c:v>13.9938</c:v>
                </c:pt>
                <c:pt idx="216">
                  <c:v>10.267099999999999</c:v>
                </c:pt>
                <c:pt idx="217">
                  <c:v>25.806800000000003</c:v>
                </c:pt>
                <c:pt idx="218">
                  <c:v>27.573899999999998</c:v>
                </c:pt>
                <c:pt idx="219">
                  <c:v>14.8146</c:v>
                </c:pt>
                <c:pt idx="220">
                  <c:v>17.509599999999999</c:v>
                </c:pt>
                <c:pt idx="221">
                  <c:v>28.521000000000001</c:v>
                </c:pt>
                <c:pt idx="222">
                  <c:v>16.124600000000001</c:v>
                </c:pt>
                <c:pt idx="223">
                  <c:v>15.113200000000001</c:v>
                </c:pt>
                <c:pt idx="224">
                  <c:v>16.083400000000001</c:v>
                </c:pt>
                <c:pt idx="225">
                  <c:v>22.085100000000001</c:v>
                </c:pt>
                <c:pt idx="226">
                  <c:v>47.435499999999998</c:v>
                </c:pt>
                <c:pt idx="227">
                  <c:v>49.988499999999995</c:v>
                </c:pt>
                <c:pt idx="228">
                  <c:v>14.0406</c:v>
                </c:pt>
                <c:pt idx="229">
                  <c:v>14.027700000000001</c:v>
                </c:pt>
                <c:pt idx="230">
                  <c:v>12.0244</c:v>
                </c:pt>
                <c:pt idx="231">
                  <c:v>14.645</c:v>
                </c:pt>
                <c:pt idx="232">
                  <c:v>17.092099999999999</c:v>
                </c:pt>
                <c:pt idx="233">
                  <c:v>14.937199999999999</c:v>
                </c:pt>
                <c:pt idx="234">
                  <c:v>12.382999999999999</c:v>
                </c:pt>
                <c:pt idx="235">
                  <c:v>10.6296</c:v>
                </c:pt>
                <c:pt idx="236">
                  <c:v>13.328799999999999</c:v>
                </c:pt>
                <c:pt idx="237">
                  <c:v>12.1427</c:v>
                </c:pt>
                <c:pt idx="238">
                  <c:v>11.6576</c:v>
                </c:pt>
                <c:pt idx="239">
                  <c:v>14.6312</c:v>
                </c:pt>
                <c:pt idx="240">
                  <c:v>14.8535</c:v>
                </c:pt>
                <c:pt idx="241">
                  <c:v>20.291499999999999</c:v>
                </c:pt>
                <c:pt idx="242">
                  <c:v>36.095199999999998</c:v>
                </c:pt>
                <c:pt idx="243">
                  <c:v>25.023699999999998</c:v>
                </c:pt>
                <c:pt idx="244">
                  <c:v>13.485300000000001</c:v>
                </c:pt>
                <c:pt idx="245">
                  <c:v>12.4491</c:v>
                </c:pt>
                <c:pt idx="246">
                  <c:v>28.257899999999999</c:v>
                </c:pt>
                <c:pt idx="247">
                  <c:v>39.180700000000002</c:v>
                </c:pt>
                <c:pt idx="248">
                  <c:v>17.793300000000002</c:v>
                </c:pt>
                <c:pt idx="249">
                  <c:v>16.105399999999999</c:v>
                </c:pt>
                <c:pt idx="250">
                  <c:v>11.537699999999999</c:v>
                </c:pt>
                <c:pt idx="251">
                  <c:v>22.212499999999999</c:v>
                </c:pt>
                <c:pt idx="252">
                  <c:v>13.6431</c:v>
                </c:pt>
                <c:pt idx="253">
                  <c:v>15.2057</c:v>
                </c:pt>
                <c:pt idx="254">
                  <c:v>14.2264</c:v>
                </c:pt>
                <c:pt idx="255">
                  <c:v>15.5588</c:v>
                </c:pt>
                <c:pt idx="256">
                  <c:v>12.1244</c:v>
                </c:pt>
                <c:pt idx="257">
                  <c:v>15.505100000000001</c:v>
                </c:pt>
                <c:pt idx="258">
                  <c:v>23.072100000000002</c:v>
                </c:pt>
                <c:pt idx="259">
                  <c:v>19.676099999999998</c:v>
                </c:pt>
                <c:pt idx="260">
                  <c:v>23.5502</c:v>
                </c:pt>
                <c:pt idx="261">
                  <c:v>19.702999999999999</c:v>
                </c:pt>
                <c:pt idx="262">
                  <c:v>21.611499999999999</c:v>
                </c:pt>
                <c:pt idx="263">
                  <c:v>27.846</c:v>
                </c:pt>
                <c:pt idx="264">
                  <c:v>29.8569</c:v>
                </c:pt>
                <c:pt idx="265">
                  <c:v>24.355399999999999</c:v>
                </c:pt>
                <c:pt idx="266">
                  <c:v>37.737399999999994</c:v>
                </c:pt>
                <c:pt idx="267">
                  <c:v>24.0825</c:v>
                </c:pt>
                <c:pt idx="268">
                  <c:v>38.372599999999998</c:v>
                </c:pt>
                <c:pt idx="269">
                  <c:v>24.787400000000002</c:v>
                </c:pt>
                <c:pt idx="270">
                  <c:v>18.7422</c:v>
                </c:pt>
                <c:pt idx="271">
                  <c:v>18.9726</c:v>
                </c:pt>
                <c:pt idx="272">
                  <c:v>29.366199999999999</c:v>
                </c:pt>
                <c:pt idx="273">
                  <c:v>38.512799999999999</c:v>
                </c:pt>
                <c:pt idx="274">
                  <c:v>15.779199999999999</c:v>
                </c:pt>
                <c:pt idx="275">
                  <c:v>13.8971</c:v>
                </c:pt>
                <c:pt idx="276">
                  <c:v>15.523199999999999</c:v>
                </c:pt>
                <c:pt idx="277">
                  <c:v>24.938800000000001</c:v>
                </c:pt>
                <c:pt idx="278">
                  <c:v>30.185700000000001</c:v>
                </c:pt>
                <c:pt idx="279">
                  <c:v>20.208500000000001</c:v>
                </c:pt>
                <c:pt idx="280">
                  <c:v>21.817</c:v>
                </c:pt>
                <c:pt idx="281">
                  <c:v>32.059100000000001</c:v>
                </c:pt>
                <c:pt idx="282">
                  <c:v>15.8378</c:v>
                </c:pt>
                <c:pt idx="283">
                  <c:v>11.893700000000001</c:v>
                </c:pt>
                <c:pt idx="284">
                  <c:v>16.4284</c:v>
                </c:pt>
                <c:pt idx="285">
                  <c:v>15.9429</c:v>
                </c:pt>
                <c:pt idx="286">
                  <c:v>19.112000000000002</c:v>
                </c:pt>
                <c:pt idx="287">
                  <c:v>17.053999999999998</c:v>
                </c:pt>
                <c:pt idx="288">
                  <c:v>14.9597</c:v>
                </c:pt>
                <c:pt idx="289">
                  <c:v>17.094799999999999</c:v>
                </c:pt>
                <c:pt idx="290">
                  <c:v>53.970200000000006</c:v>
                </c:pt>
                <c:pt idx="291">
                  <c:v>20.1175</c:v>
                </c:pt>
                <c:pt idx="292">
                  <c:v>20.2089</c:v>
                </c:pt>
                <c:pt idx="293">
                  <c:v>16.241599999999998</c:v>
                </c:pt>
                <c:pt idx="294">
                  <c:v>11.526399999999999</c:v>
                </c:pt>
                <c:pt idx="295">
                  <c:v>19.066600000000001</c:v>
                </c:pt>
                <c:pt idx="296">
                  <c:v>30.467100000000002</c:v>
                </c:pt>
                <c:pt idx="297">
                  <c:v>26.388500000000001</c:v>
                </c:pt>
                <c:pt idx="298">
                  <c:v>21.000299999999999</c:v>
                </c:pt>
                <c:pt idx="299">
                  <c:v>15.8775</c:v>
                </c:pt>
                <c:pt idx="300">
                  <c:v>17.458600000000001</c:v>
                </c:pt>
                <c:pt idx="301">
                  <c:v>21.0565</c:v>
                </c:pt>
                <c:pt idx="302">
                  <c:v>23.3643</c:v>
                </c:pt>
                <c:pt idx="303">
                  <c:v>17.0503</c:v>
                </c:pt>
                <c:pt idx="304">
                  <c:v>16.808300000000003</c:v>
                </c:pt>
                <c:pt idx="305">
                  <c:v>16.433199999999999</c:v>
                </c:pt>
                <c:pt idx="306">
                  <c:v>13.474399999999999</c:v>
                </c:pt>
                <c:pt idx="307">
                  <c:v>14.8841</c:v>
                </c:pt>
                <c:pt idx="308">
                  <c:v>15.5885</c:v>
                </c:pt>
                <c:pt idx="309">
                  <c:v>16.431500000000003</c:v>
                </c:pt>
                <c:pt idx="310">
                  <c:v>14.187200000000001</c:v>
                </c:pt>
                <c:pt idx="311">
                  <c:v>28.954799999999999</c:v>
                </c:pt>
                <c:pt idx="312">
                  <c:v>24.2485</c:v>
                </c:pt>
                <c:pt idx="313">
                  <c:v>22.544</c:v>
                </c:pt>
                <c:pt idx="314">
                  <c:v>15.597</c:v>
                </c:pt>
                <c:pt idx="315">
                  <c:v>16.412699999999997</c:v>
                </c:pt>
                <c:pt idx="316">
                  <c:v>17.055299999999999</c:v>
                </c:pt>
                <c:pt idx="317">
                  <c:v>25.5472</c:v>
                </c:pt>
                <c:pt idx="318">
                  <c:v>39.320700000000002</c:v>
                </c:pt>
                <c:pt idx="319">
                  <c:v>16.226399999999998</c:v>
                </c:pt>
                <c:pt idx="320">
                  <c:v>26.0991</c:v>
                </c:pt>
                <c:pt idx="321">
                  <c:v>21.8156</c:v>
                </c:pt>
                <c:pt idx="322">
                  <c:v>21.523299999999999</c:v>
                </c:pt>
                <c:pt idx="323">
                  <c:v>20.8184</c:v>
                </c:pt>
                <c:pt idx="324">
                  <c:v>17.090700000000002</c:v>
                </c:pt>
                <c:pt idx="325">
                  <c:v>22.114899999999999</c:v>
                </c:pt>
                <c:pt idx="326">
                  <c:v>24.084900000000001</c:v>
                </c:pt>
                <c:pt idx="327">
                  <c:v>24.186900000000001</c:v>
                </c:pt>
                <c:pt idx="328">
                  <c:v>15.818499999999998</c:v>
                </c:pt>
                <c:pt idx="329">
                  <c:v>13.664900000000001</c:v>
                </c:pt>
                <c:pt idx="330">
                  <c:v>16.980700000000002</c:v>
                </c:pt>
                <c:pt idx="331">
                  <c:v>22.644399999999997</c:v>
                </c:pt>
                <c:pt idx="332">
                  <c:v>26.998200000000001</c:v>
                </c:pt>
                <c:pt idx="333">
                  <c:v>38.8386</c:v>
                </c:pt>
                <c:pt idx="334">
                  <c:v>52.8461</c:v>
                </c:pt>
                <c:pt idx="335">
                  <c:v>45.860199999999999</c:v>
                </c:pt>
                <c:pt idx="336">
                  <c:v>38.9208</c:v>
                </c:pt>
                <c:pt idx="337">
                  <c:v>15.673699999999998</c:v>
                </c:pt>
                <c:pt idx="338">
                  <c:v>16.2653</c:v>
                </c:pt>
                <c:pt idx="339">
                  <c:v>21.324099999999998</c:v>
                </c:pt>
                <c:pt idx="340">
                  <c:v>26.637899999999998</c:v>
                </c:pt>
                <c:pt idx="341">
                  <c:v>23.027700000000003</c:v>
                </c:pt>
                <c:pt idx="342">
                  <c:v>26.781500000000001</c:v>
                </c:pt>
                <c:pt idx="343">
                  <c:v>16.621299999999998</c:v>
                </c:pt>
                <c:pt idx="344">
                  <c:v>18.869400000000002</c:v>
                </c:pt>
                <c:pt idx="345">
                  <c:v>17.328199999999999</c:v>
                </c:pt>
                <c:pt idx="346">
                  <c:v>32.127900000000004</c:v>
                </c:pt>
                <c:pt idx="347">
                  <c:v>23.531400000000001</c:v>
                </c:pt>
                <c:pt idx="348">
                  <c:v>30.172899999999998</c:v>
                </c:pt>
                <c:pt idx="349">
                  <c:v>28.377800000000001</c:v>
                </c:pt>
                <c:pt idx="350">
                  <c:v>24.745699999999999</c:v>
                </c:pt>
                <c:pt idx="351">
                  <c:v>18.528699999999997</c:v>
                </c:pt>
                <c:pt idx="352">
                  <c:v>19.2881</c:v>
                </c:pt>
                <c:pt idx="353">
                  <c:v>28.301400000000001</c:v>
                </c:pt>
                <c:pt idx="354">
                  <c:v>22.639300000000002</c:v>
                </c:pt>
                <c:pt idx="355">
                  <c:v>21.199099999999998</c:v>
                </c:pt>
                <c:pt idx="356">
                  <c:v>21.805600000000002</c:v>
                </c:pt>
                <c:pt idx="357">
                  <c:v>33.0473</c:v>
                </c:pt>
                <c:pt idx="358">
                  <c:v>34.990300000000005</c:v>
                </c:pt>
                <c:pt idx="359">
                  <c:v>27.978999999999999</c:v>
                </c:pt>
                <c:pt idx="360">
                  <c:v>23.7822</c:v>
                </c:pt>
                <c:pt idx="361">
                  <c:v>60.316200000000002</c:v>
                </c:pt>
                <c:pt idx="362">
                  <c:v>19.183499999999999</c:v>
                </c:pt>
                <c:pt idx="363">
                  <c:v>17.111699999999999</c:v>
                </c:pt>
                <c:pt idx="364">
                  <c:v>18.146099999999997</c:v>
                </c:pt>
                <c:pt idx="365">
                  <c:v>17.567699999999999</c:v>
                </c:pt>
                <c:pt idx="366">
                  <c:v>17.827099999999998</c:v>
                </c:pt>
                <c:pt idx="367">
                  <c:v>21.057699999999997</c:v>
                </c:pt>
                <c:pt idx="368">
                  <c:v>17.1875</c:v>
                </c:pt>
                <c:pt idx="369">
                  <c:v>27.209099999999999</c:v>
                </c:pt>
                <c:pt idx="370">
                  <c:v>22.193899999999999</c:v>
                </c:pt>
                <c:pt idx="371">
                  <c:v>16.9636</c:v>
                </c:pt>
                <c:pt idx="372">
                  <c:v>25.101200000000002</c:v>
                </c:pt>
                <c:pt idx="373">
                  <c:v>42.261800000000001</c:v>
                </c:pt>
                <c:pt idx="374">
                  <c:v>26.6143</c:v>
                </c:pt>
                <c:pt idx="375">
                  <c:v>16.727399999999999</c:v>
                </c:pt>
                <c:pt idx="376">
                  <c:v>22.458100000000002</c:v>
                </c:pt>
                <c:pt idx="377">
                  <c:v>42.4587</c:v>
                </c:pt>
                <c:pt idx="378">
                  <c:v>43.010199999999998</c:v>
                </c:pt>
                <c:pt idx="379">
                  <c:v>44.828600000000002</c:v>
                </c:pt>
                <c:pt idx="380">
                  <c:v>44.997500000000002</c:v>
                </c:pt>
                <c:pt idx="381">
                  <c:v>21.438700000000001</c:v>
                </c:pt>
                <c:pt idx="382">
                  <c:v>28.8185</c:v>
                </c:pt>
                <c:pt idx="383">
                  <c:v>25.878700000000002</c:v>
                </c:pt>
                <c:pt idx="384">
                  <c:v>21.001799999999999</c:v>
                </c:pt>
                <c:pt idx="385">
                  <c:v>15.878900000000002</c:v>
                </c:pt>
                <c:pt idx="386">
                  <c:v>19.6281</c:v>
                </c:pt>
                <c:pt idx="387">
                  <c:v>19.581199999999999</c:v>
                </c:pt>
                <c:pt idx="388">
                  <c:v>40.890599999999999</c:v>
                </c:pt>
                <c:pt idx="389">
                  <c:v>33.104300000000002</c:v>
                </c:pt>
                <c:pt idx="390">
                  <c:v>36.4604</c:v>
                </c:pt>
                <c:pt idx="391">
                  <c:v>19.130800000000001</c:v>
                </c:pt>
                <c:pt idx="392">
                  <c:v>23.037100000000002</c:v>
                </c:pt>
                <c:pt idx="393">
                  <c:v>20.3611</c:v>
                </c:pt>
                <c:pt idx="394">
                  <c:v>18.208599999999997</c:v>
                </c:pt>
                <c:pt idx="395">
                  <c:v>20.611599999999999</c:v>
                </c:pt>
                <c:pt idx="396">
                  <c:v>26.293500000000002</c:v>
                </c:pt>
                <c:pt idx="397">
                  <c:v>20.725000000000001</c:v>
                </c:pt>
                <c:pt idx="398">
                  <c:v>25.009499999999999</c:v>
                </c:pt>
                <c:pt idx="399">
                  <c:v>30.857099999999999</c:v>
                </c:pt>
                <c:pt idx="400">
                  <c:v>19.752700000000001</c:v>
                </c:pt>
                <c:pt idx="401">
                  <c:v>23.548099999999998</c:v>
                </c:pt>
                <c:pt idx="402">
                  <c:v>19.613900000000001</c:v>
                </c:pt>
                <c:pt idx="403">
                  <c:v>19.9009</c:v>
                </c:pt>
                <c:pt idx="404">
                  <c:v>33.577000000000005</c:v>
                </c:pt>
                <c:pt idx="405">
                  <c:v>32.135300000000001</c:v>
                </c:pt>
                <c:pt idx="406">
                  <c:v>23.3277</c:v>
                </c:pt>
                <c:pt idx="407">
                  <c:v>21.7151</c:v>
                </c:pt>
                <c:pt idx="408">
                  <c:v>20.305799999999998</c:v>
                </c:pt>
                <c:pt idx="409">
                  <c:v>20.174800000000001</c:v>
                </c:pt>
                <c:pt idx="410">
                  <c:v>22.634799999999998</c:v>
                </c:pt>
                <c:pt idx="411">
                  <c:v>29.095800000000001</c:v>
                </c:pt>
                <c:pt idx="412">
                  <c:v>18.471899999999998</c:v>
                </c:pt>
                <c:pt idx="413">
                  <c:v>19.367700000000003</c:v>
                </c:pt>
                <c:pt idx="414">
                  <c:v>18.1906</c:v>
                </c:pt>
                <c:pt idx="415">
                  <c:v>21.231300000000001</c:v>
                </c:pt>
                <c:pt idx="416">
                  <c:v>22.861499999999999</c:v>
                </c:pt>
                <c:pt idx="417">
                  <c:v>22.335100000000001</c:v>
                </c:pt>
                <c:pt idx="418">
                  <c:v>21.222999999999999</c:v>
                </c:pt>
                <c:pt idx="419">
                  <c:v>42.705500000000001</c:v>
                </c:pt>
                <c:pt idx="420">
                  <c:v>62.148600000000002</c:v>
                </c:pt>
                <c:pt idx="421">
                  <c:v>31.734900000000003</c:v>
                </c:pt>
                <c:pt idx="422">
                  <c:v>55.1143</c:v>
                </c:pt>
                <c:pt idx="423">
                  <c:v>26.1967</c:v>
                </c:pt>
                <c:pt idx="424">
                  <c:v>17.707799999999999</c:v>
                </c:pt>
                <c:pt idx="425">
                  <c:v>19.949499999999997</c:v>
                </c:pt>
                <c:pt idx="426">
                  <c:v>18.6496</c:v>
                </c:pt>
                <c:pt idx="427">
                  <c:v>23.7849</c:v>
                </c:pt>
                <c:pt idx="428">
                  <c:v>22.3887</c:v>
                </c:pt>
                <c:pt idx="429">
                  <c:v>26.977399999999999</c:v>
                </c:pt>
                <c:pt idx="430">
                  <c:v>28.222000000000001</c:v>
                </c:pt>
                <c:pt idx="431">
                  <c:v>21.714500000000001</c:v>
                </c:pt>
                <c:pt idx="432">
                  <c:v>27.1755</c:v>
                </c:pt>
                <c:pt idx="433">
                  <c:v>37.5822</c:v>
                </c:pt>
                <c:pt idx="434">
                  <c:v>46.997299999999996</c:v>
                </c:pt>
                <c:pt idx="435">
                  <c:v>64.934100000000001</c:v>
                </c:pt>
                <c:pt idx="436">
                  <c:v>47.865900000000003</c:v>
                </c:pt>
                <c:pt idx="437">
                  <c:v>23.7395</c:v>
                </c:pt>
                <c:pt idx="438">
                  <c:v>19.095399999999998</c:v>
                </c:pt>
                <c:pt idx="439">
                  <c:v>43.432499999999997</c:v>
                </c:pt>
                <c:pt idx="440">
                  <c:v>30.207599999999999</c:v>
                </c:pt>
                <c:pt idx="441">
                  <c:v>15.831399999999999</c:v>
                </c:pt>
                <c:pt idx="442">
                  <c:v>20.899000000000001</c:v>
                </c:pt>
                <c:pt idx="443">
                  <c:v>22.8612</c:v>
                </c:pt>
                <c:pt idx="444">
                  <c:v>24.458600000000001</c:v>
                </c:pt>
                <c:pt idx="445">
                  <c:v>19.848299999999998</c:v>
                </c:pt>
                <c:pt idx="446">
                  <c:v>20.7042</c:v>
                </c:pt>
                <c:pt idx="447">
                  <c:v>26.637699999999999</c:v>
                </c:pt>
                <c:pt idx="448">
                  <c:v>38.641500000000001</c:v>
                </c:pt>
                <c:pt idx="449">
                  <c:v>26.977600000000002</c:v>
                </c:pt>
                <c:pt idx="450">
                  <c:v>22.945900000000002</c:v>
                </c:pt>
                <c:pt idx="451">
                  <c:v>33.01</c:v>
                </c:pt>
                <c:pt idx="452">
                  <c:v>29.967400000000001</c:v>
                </c:pt>
                <c:pt idx="453">
                  <c:v>24.157899999999998</c:v>
                </c:pt>
                <c:pt idx="454">
                  <c:v>35.789300000000004</c:v>
                </c:pt>
                <c:pt idx="455">
                  <c:v>43.654900000000005</c:v>
                </c:pt>
                <c:pt idx="456">
                  <c:v>22.018599999999999</c:v>
                </c:pt>
                <c:pt idx="457">
                  <c:v>39.419000000000004</c:v>
                </c:pt>
                <c:pt idx="458">
                  <c:v>31.797899999999998</c:v>
                </c:pt>
                <c:pt idx="459">
                  <c:v>21.6738</c:v>
                </c:pt>
                <c:pt idx="460">
                  <c:v>27.739599999999999</c:v>
                </c:pt>
                <c:pt idx="461">
                  <c:v>20.766999999999999</c:v>
                </c:pt>
                <c:pt idx="462">
                  <c:v>22.1861</c:v>
                </c:pt>
                <c:pt idx="463">
                  <c:v>32.278700000000001</c:v>
                </c:pt>
                <c:pt idx="464">
                  <c:v>25.040199999999999</c:v>
                </c:pt>
                <c:pt idx="465">
                  <c:v>22.120100000000001</c:v>
                </c:pt>
                <c:pt idx="466">
                  <c:v>42.629899999999999</c:v>
                </c:pt>
                <c:pt idx="467">
                  <c:v>28.877500000000001</c:v>
                </c:pt>
                <c:pt idx="468">
                  <c:v>35.829100000000004</c:v>
                </c:pt>
                <c:pt idx="469">
                  <c:v>40.325899999999997</c:v>
                </c:pt>
                <c:pt idx="470">
                  <c:v>44.847099999999998</c:v>
                </c:pt>
                <c:pt idx="471">
                  <c:v>37.896899999999995</c:v>
                </c:pt>
                <c:pt idx="472">
                  <c:v>32.882799999999996</c:v>
                </c:pt>
                <c:pt idx="473">
                  <c:v>21.223300000000002</c:v>
                </c:pt>
                <c:pt idx="474">
                  <c:v>22.3813</c:v>
                </c:pt>
                <c:pt idx="475">
                  <c:v>24.896699999999999</c:v>
                </c:pt>
                <c:pt idx="476">
                  <c:v>48.629199999999997</c:v>
                </c:pt>
                <c:pt idx="477">
                  <c:v>35.392099999999999</c:v>
                </c:pt>
                <c:pt idx="478">
                  <c:v>42.264299999999999</c:v>
                </c:pt>
                <c:pt idx="479">
                  <c:v>23.9026</c:v>
                </c:pt>
                <c:pt idx="480">
                  <c:v>28.843600000000002</c:v>
                </c:pt>
                <c:pt idx="481">
                  <c:v>42.550600000000003</c:v>
                </c:pt>
                <c:pt idx="482">
                  <c:v>24.51</c:v>
                </c:pt>
                <c:pt idx="483">
                  <c:v>19.947900000000001</c:v>
                </c:pt>
                <c:pt idx="484">
                  <c:v>26.264499999999998</c:v>
                </c:pt>
                <c:pt idx="485">
                  <c:v>23.442399999999999</c:v>
                </c:pt>
                <c:pt idx="486">
                  <c:v>42.115899999999996</c:v>
                </c:pt>
                <c:pt idx="487">
                  <c:v>32.578999999999994</c:v>
                </c:pt>
                <c:pt idx="488">
                  <c:v>26.824400000000001</c:v>
                </c:pt>
                <c:pt idx="489">
                  <c:v>21.177099999999999</c:v>
                </c:pt>
                <c:pt idx="490">
                  <c:v>21.375900000000001</c:v>
                </c:pt>
                <c:pt idx="491">
                  <c:v>71.637799999999999</c:v>
                </c:pt>
                <c:pt idx="492">
                  <c:v>34.491700000000002</c:v>
                </c:pt>
                <c:pt idx="493">
                  <c:v>22.642200000000003</c:v>
                </c:pt>
                <c:pt idx="494">
                  <c:v>43.548999999999999</c:v>
                </c:pt>
                <c:pt idx="495">
                  <c:v>24.221599999999999</c:v>
                </c:pt>
                <c:pt idx="496">
                  <c:v>25.164099999999998</c:v>
                </c:pt>
                <c:pt idx="497">
                  <c:v>22.957899999999999</c:v>
                </c:pt>
                <c:pt idx="498">
                  <c:v>25.051099999999998</c:v>
                </c:pt>
                <c:pt idx="499">
                  <c:v>26.0959</c:v>
                </c:pt>
                <c:pt idx="500">
                  <c:v>42.990699999999997</c:v>
                </c:pt>
                <c:pt idx="501">
                  <c:v>44.848300000000002</c:v>
                </c:pt>
                <c:pt idx="502">
                  <c:v>43.671900000000001</c:v>
                </c:pt>
                <c:pt idx="503">
                  <c:v>27.084199999999999</c:v>
                </c:pt>
                <c:pt idx="504">
                  <c:v>26.126199999999997</c:v>
                </c:pt>
                <c:pt idx="505">
                  <c:v>32.659599999999998</c:v>
                </c:pt>
                <c:pt idx="506">
                  <c:v>24.3491</c:v>
                </c:pt>
                <c:pt idx="507">
                  <c:v>25.263000000000002</c:v>
                </c:pt>
                <c:pt idx="508">
                  <c:v>31.617000000000001</c:v>
                </c:pt>
                <c:pt idx="509">
                  <c:v>34.218800000000002</c:v>
                </c:pt>
                <c:pt idx="510">
                  <c:v>44.863100000000003</c:v>
                </c:pt>
                <c:pt idx="511">
                  <c:v>36.179200000000002</c:v>
                </c:pt>
                <c:pt idx="512">
                  <c:v>53.804099999999998</c:v>
                </c:pt>
                <c:pt idx="513">
                  <c:v>38.993699999999997</c:v>
                </c:pt>
                <c:pt idx="514">
                  <c:v>35.853900000000003</c:v>
                </c:pt>
                <c:pt idx="515">
                  <c:v>22.722200000000001</c:v>
                </c:pt>
                <c:pt idx="516">
                  <c:v>25.805399999999999</c:v>
                </c:pt>
                <c:pt idx="517">
                  <c:v>23.7608</c:v>
                </c:pt>
                <c:pt idx="518">
                  <c:v>26.040399999999998</c:v>
                </c:pt>
                <c:pt idx="519">
                  <c:v>28.694999999999997</c:v>
                </c:pt>
                <c:pt idx="520">
                  <c:v>25.5839</c:v>
                </c:pt>
                <c:pt idx="521">
                  <c:v>25.780799999999999</c:v>
                </c:pt>
                <c:pt idx="522">
                  <c:v>50.716099999999997</c:v>
                </c:pt>
                <c:pt idx="523">
                  <c:v>26.234400000000001</c:v>
                </c:pt>
                <c:pt idx="524">
                  <c:v>34.9283</c:v>
                </c:pt>
                <c:pt idx="525">
                  <c:v>22.490500000000001</c:v>
                </c:pt>
                <c:pt idx="526">
                  <c:v>34.576999999999998</c:v>
                </c:pt>
                <c:pt idx="527">
                  <c:v>25.502400000000002</c:v>
                </c:pt>
                <c:pt idx="528">
                  <c:v>18.914199999999997</c:v>
                </c:pt>
                <c:pt idx="529">
                  <c:v>23.260300000000001</c:v>
                </c:pt>
                <c:pt idx="530">
                  <c:v>24.9499</c:v>
                </c:pt>
                <c:pt idx="531">
                  <c:v>61.8825</c:v>
                </c:pt>
                <c:pt idx="532">
                  <c:v>50.384699999999995</c:v>
                </c:pt>
                <c:pt idx="533">
                  <c:v>25.825700000000001</c:v>
                </c:pt>
                <c:pt idx="534">
                  <c:v>59.479900000000001</c:v>
                </c:pt>
                <c:pt idx="535">
                  <c:v>30.762699999999999</c:v>
                </c:pt>
                <c:pt idx="536">
                  <c:v>31.652800000000003</c:v>
                </c:pt>
                <c:pt idx="537">
                  <c:v>24.790099999999999</c:v>
                </c:pt>
                <c:pt idx="538">
                  <c:v>22.459099999999999</c:v>
                </c:pt>
                <c:pt idx="539">
                  <c:v>22.020000000000003</c:v>
                </c:pt>
                <c:pt idx="540">
                  <c:v>25.826999999999998</c:v>
                </c:pt>
                <c:pt idx="541">
                  <c:v>21.9724</c:v>
                </c:pt>
                <c:pt idx="542">
                  <c:v>23.289100000000001</c:v>
                </c:pt>
                <c:pt idx="543">
                  <c:v>29.5535</c:v>
                </c:pt>
                <c:pt idx="544">
                  <c:v>24.7544</c:v>
                </c:pt>
                <c:pt idx="545">
                  <c:v>27.446999999999999</c:v>
                </c:pt>
                <c:pt idx="546">
                  <c:v>21.308899999999998</c:v>
                </c:pt>
                <c:pt idx="547">
                  <c:v>29.064499999999999</c:v>
                </c:pt>
                <c:pt idx="548">
                  <c:v>22.104399999999998</c:v>
                </c:pt>
                <c:pt idx="549">
                  <c:v>26.865199999999998</c:v>
                </c:pt>
                <c:pt idx="550">
                  <c:v>46.189399999999999</c:v>
                </c:pt>
                <c:pt idx="551">
                  <c:v>23.873999999999999</c:v>
                </c:pt>
                <c:pt idx="552">
                  <c:v>25.428900000000002</c:v>
                </c:pt>
                <c:pt idx="553">
                  <c:v>52.660800000000002</c:v>
                </c:pt>
                <c:pt idx="554">
                  <c:v>36.815899999999999</c:v>
                </c:pt>
                <c:pt idx="555">
                  <c:v>25.886699999999998</c:v>
                </c:pt>
                <c:pt idx="556">
                  <c:v>21.797899999999998</c:v>
                </c:pt>
                <c:pt idx="557">
                  <c:v>23.1326</c:v>
                </c:pt>
                <c:pt idx="558">
                  <c:v>26.055499999999999</c:v>
                </c:pt>
                <c:pt idx="559">
                  <c:v>32.7806</c:v>
                </c:pt>
                <c:pt idx="560">
                  <c:v>62.058</c:v>
                </c:pt>
                <c:pt idx="561">
                  <c:v>24.865200000000002</c:v>
                </c:pt>
                <c:pt idx="562">
                  <c:v>35.416700000000006</c:v>
                </c:pt>
                <c:pt idx="563">
                  <c:v>22.8461</c:v>
                </c:pt>
                <c:pt idx="564">
                  <c:v>28.317399999999999</c:v>
                </c:pt>
                <c:pt idx="565">
                  <c:v>28.555</c:v>
                </c:pt>
                <c:pt idx="566">
                  <c:v>27.879799999999999</c:v>
                </c:pt>
                <c:pt idx="567">
                  <c:v>25.9222</c:v>
                </c:pt>
                <c:pt idx="568">
                  <c:v>24.8795</c:v>
                </c:pt>
                <c:pt idx="569">
                  <c:v>26.553699999999999</c:v>
                </c:pt>
                <c:pt idx="570">
                  <c:v>23.302099999999999</c:v>
                </c:pt>
                <c:pt idx="571">
                  <c:v>23.9894</c:v>
                </c:pt>
                <c:pt idx="572">
                  <c:v>28.472200000000001</c:v>
                </c:pt>
                <c:pt idx="573">
                  <c:v>34.447800000000001</c:v>
                </c:pt>
                <c:pt idx="574">
                  <c:v>24.070899999999998</c:v>
                </c:pt>
                <c:pt idx="575">
                  <c:v>24.126799999999999</c:v>
                </c:pt>
                <c:pt idx="576">
                  <c:v>30.226099999999999</c:v>
                </c:pt>
                <c:pt idx="577">
                  <c:v>39.691299999999998</c:v>
                </c:pt>
                <c:pt idx="578">
                  <c:v>19.181900000000002</c:v>
                </c:pt>
                <c:pt idx="579">
                  <c:v>50.319500000000005</c:v>
                </c:pt>
                <c:pt idx="580">
                  <c:v>22.046599999999998</c:v>
                </c:pt>
                <c:pt idx="581">
                  <c:v>23.958600000000001</c:v>
                </c:pt>
                <c:pt idx="582">
                  <c:v>40.676400000000001</c:v>
                </c:pt>
                <c:pt idx="583">
                  <c:v>42.071799999999996</c:v>
                </c:pt>
                <c:pt idx="584">
                  <c:v>34.064100000000003</c:v>
                </c:pt>
                <c:pt idx="585">
                  <c:v>32.907699999999998</c:v>
                </c:pt>
                <c:pt idx="586">
                  <c:v>38.971800000000002</c:v>
                </c:pt>
                <c:pt idx="587">
                  <c:v>24.364599999999999</c:v>
                </c:pt>
                <c:pt idx="588">
                  <c:v>43.554900000000004</c:v>
                </c:pt>
                <c:pt idx="589">
                  <c:v>22.529899999999998</c:v>
                </c:pt>
                <c:pt idx="590">
                  <c:v>21.385000000000002</c:v>
                </c:pt>
                <c:pt idx="591">
                  <c:v>26.841299999999997</c:v>
                </c:pt>
                <c:pt idx="592">
                  <c:v>26.487299999999998</c:v>
                </c:pt>
                <c:pt idx="593">
                  <c:v>57.594000000000001</c:v>
                </c:pt>
                <c:pt idx="594">
                  <c:v>55.064500000000002</c:v>
                </c:pt>
                <c:pt idx="595">
                  <c:v>25.491199999999999</c:v>
                </c:pt>
                <c:pt idx="596">
                  <c:v>25.6906</c:v>
                </c:pt>
                <c:pt idx="597">
                  <c:v>36.226500000000001</c:v>
                </c:pt>
                <c:pt idx="598">
                  <c:v>28.5319</c:v>
                </c:pt>
                <c:pt idx="599">
                  <c:v>23.696300000000001</c:v>
                </c:pt>
                <c:pt idx="600">
                  <c:v>22.1831</c:v>
                </c:pt>
                <c:pt idx="601">
                  <c:v>27.130000000000003</c:v>
                </c:pt>
                <c:pt idx="602">
                  <c:v>27.280700000000003</c:v>
                </c:pt>
                <c:pt idx="603">
                  <c:v>24.150399999999998</c:v>
                </c:pt>
                <c:pt idx="604">
                  <c:v>23.3018</c:v>
                </c:pt>
                <c:pt idx="605">
                  <c:v>24.796299999999999</c:v>
                </c:pt>
                <c:pt idx="606">
                  <c:v>21.968</c:v>
                </c:pt>
                <c:pt idx="607">
                  <c:v>22.292400000000001</c:v>
                </c:pt>
                <c:pt idx="608">
                  <c:v>37.432399999999994</c:v>
                </c:pt>
                <c:pt idx="609">
                  <c:v>40.468299999999999</c:v>
                </c:pt>
                <c:pt idx="610">
                  <c:v>26.591100000000001</c:v>
                </c:pt>
                <c:pt idx="611">
                  <c:v>25.108999999999998</c:v>
                </c:pt>
                <c:pt idx="612">
                  <c:v>27.7211</c:v>
                </c:pt>
                <c:pt idx="613">
                  <c:v>24.9605</c:v>
                </c:pt>
                <c:pt idx="614">
                  <c:v>34.852399999999996</c:v>
                </c:pt>
                <c:pt idx="615">
                  <c:v>31.116600000000002</c:v>
                </c:pt>
                <c:pt idx="616">
                  <c:v>25.965800000000002</c:v>
                </c:pt>
                <c:pt idx="617">
                  <c:v>26.441800000000001</c:v>
                </c:pt>
                <c:pt idx="618">
                  <c:v>32.016399999999997</c:v>
                </c:pt>
                <c:pt idx="619">
                  <c:v>32.941800000000001</c:v>
                </c:pt>
                <c:pt idx="620">
                  <c:v>29.347799999999999</c:v>
                </c:pt>
                <c:pt idx="621">
                  <c:v>21.769600000000001</c:v>
                </c:pt>
                <c:pt idx="622">
                  <c:v>36.344099999999997</c:v>
                </c:pt>
                <c:pt idx="623">
                  <c:v>65.39739999999999</c:v>
                </c:pt>
                <c:pt idx="624">
                  <c:v>19.915800000000001</c:v>
                </c:pt>
                <c:pt idx="625">
                  <c:v>27.9696</c:v>
                </c:pt>
                <c:pt idx="626">
                  <c:v>28.554500000000001</c:v>
                </c:pt>
                <c:pt idx="627">
                  <c:v>26.0335</c:v>
                </c:pt>
                <c:pt idx="628">
                  <c:v>33.1813</c:v>
                </c:pt>
                <c:pt idx="629">
                  <c:v>40.234499999999997</c:v>
                </c:pt>
                <c:pt idx="630">
                  <c:v>30.772000000000002</c:v>
                </c:pt>
                <c:pt idx="631">
                  <c:v>34.371899999999997</c:v>
                </c:pt>
                <c:pt idx="632">
                  <c:v>53.125899999999994</c:v>
                </c:pt>
                <c:pt idx="633">
                  <c:v>21.9495</c:v>
                </c:pt>
                <c:pt idx="634">
                  <c:v>41.599600000000002</c:v>
                </c:pt>
                <c:pt idx="635">
                  <c:v>24.865100000000002</c:v>
                </c:pt>
                <c:pt idx="636">
                  <c:v>20.9956</c:v>
                </c:pt>
                <c:pt idx="637">
                  <c:v>47.943199999999997</c:v>
                </c:pt>
                <c:pt idx="638">
                  <c:v>46.574600000000004</c:v>
                </c:pt>
                <c:pt idx="639">
                  <c:v>29.836200000000002</c:v>
                </c:pt>
                <c:pt idx="640">
                  <c:v>24.065799999999999</c:v>
                </c:pt>
                <c:pt idx="641">
                  <c:v>27.8325</c:v>
                </c:pt>
                <c:pt idx="642">
                  <c:v>29.975999999999999</c:v>
                </c:pt>
                <c:pt idx="643">
                  <c:v>32.797899999999998</c:v>
                </c:pt>
                <c:pt idx="644">
                  <c:v>36.207499999999996</c:v>
                </c:pt>
                <c:pt idx="645">
                  <c:v>22.5745</c:v>
                </c:pt>
                <c:pt idx="646">
                  <c:v>33.742899999999999</c:v>
                </c:pt>
                <c:pt idx="647">
                  <c:v>30.849499999999999</c:v>
                </c:pt>
                <c:pt idx="648">
                  <c:v>24.254200000000001</c:v>
                </c:pt>
                <c:pt idx="649">
                  <c:v>29.2667</c:v>
                </c:pt>
                <c:pt idx="650">
                  <c:v>24.274000000000001</c:v>
                </c:pt>
                <c:pt idx="651">
                  <c:v>38.185299999999998</c:v>
                </c:pt>
                <c:pt idx="652">
                  <c:v>59.236400000000003</c:v>
                </c:pt>
                <c:pt idx="653">
                  <c:v>69.474499999999992</c:v>
                </c:pt>
                <c:pt idx="654">
                  <c:v>24.229800000000001</c:v>
                </c:pt>
                <c:pt idx="655">
                  <c:v>34.130200000000002</c:v>
                </c:pt>
                <c:pt idx="656">
                  <c:v>26.380700000000001</c:v>
                </c:pt>
                <c:pt idx="657">
                  <c:v>62.654499999999999</c:v>
                </c:pt>
                <c:pt idx="658">
                  <c:v>45.964999999999996</c:v>
                </c:pt>
                <c:pt idx="659">
                  <c:v>81.351399999999998</c:v>
                </c:pt>
                <c:pt idx="660">
                  <c:v>49.756599999999999</c:v>
                </c:pt>
                <c:pt idx="661">
                  <c:v>50.773499999999999</c:v>
                </c:pt>
                <c:pt idx="662">
                  <c:v>24.262599999999999</c:v>
                </c:pt>
                <c:pt idx="663">
                  <c:v>19.854500000000002</c:v>
                </c:pt>
                <c:pt idx="664">
                  <c:v>31.608700000000002</c:v>
                </c:pt>
                <c:pt idx="665">
                  <c:v>28.439499999999999</c:v>
                </c:pt>
                <c:pt idx="666">
                  <c:v>22.929600000000001</c:v>
                </c:pt>
                <c:pt idx="667">
                  <c:v>18.511599999999998</c:v>
                </c:pt>
                <c:pt idx="668">
                  <c:v>29.769600000000001</c:v>
                </c:pt>
                <c:pt idx="669">
                  <c:v>29.077999999999999</c:v>
                </c:pt>
                <c:pt idx="670">
                  <c:v>27.996600000000001</c:v>
                </c:pt>
                <c:pt idx="671">
                  <c:v>20.770199999999999</c:v>
                </c:pt>
                <c:pt idx="672">
                  <c:v>39.164900000000003</c:v>
                </c:pt>
                <c:pt idx="673">
                  <c:v>32.362900000000003</c:v>
                </c:pt>
                <c:pt idx="674">
                  <c:v>21.226399999999998</c:v>
                </c:pt>
                <c:pt idx="675">
                  <c:v>24.428700000000003</c:v>
                </c:pt>
                <c:pt idx="676">
                  <c:v>25.2437</c:v>
                </c:pt>
                <c:pt idx="677">
                  <c:v>22.165399999999998</c:v>
                </c:pt>
                <c:pt idx="678">
                  <c:v>26.173999999999999</c:v>
                </c:pt>
                <c:pt idx="679">
                  <c:v>25.402799999999999</c:v>
                </c:pt>
                <c:pt idx="680">
                  <c:v>24.8172</c:v>
                </c:pt>
                <c:pt idx="681">
                  <c:v>31.391099999999998</c:v>
                </c:pt>
                <c:pt idx="682">
                  <c:v>35.877099999999999</c:v>
                </c:pt>
                <c:pt idx="683">
                  <c:v>27.0518</c:v>
                </c:pt>
                <c:pt idx="684">
                  <c:v>23.6572</c:v>
                </c:pt>
                <c:pt idx="685">
                  <c:v>37.862300000000005</c:v>
                </c:pt>
                <c:pt idx="686">
                  <c:v>29.980699999999999</c:v>
                </c:pt>
                <c:pt idx="687">
                  <c:v>27.242700000000003</c:v>
                </c:pt>
                <c:pt idx="688">
                  <c:v>51.8872</c:v>
                </c:pt>
                <c:pt idx="689">
                  <c:v>27.902799999999999</c:v>
                </c:pt>
                <c:pt idx="690">
                  <c:v>22.735199999999999</c:v>
                </c:pt>
                <c:pt idx="691">
                  <c:v>22.8704</c:v>
                </c:pt>
                <c:pt idx="692">
                  <c:v>21.5061</c:v>
                </c:pt>
                <c:pt idx="693">
                  <c:v>29.753399999999999</c:v>
                </c:pt>
                <c:pt idx="694">
                  <c:v>26.468299999999999</c:v>
                </c:pt>
                <c:pt idx="695">
                  <c:v>27.475099999999998</c:v>
                </c:pt>
                <c:pt idx="696">
                  <c:v>25.8964</c:v>
                </c:pt>
                <c:pt idx="697">
                  <c:v>25.648500000000002</c:v>
                </c:pt>
                <c:pt idx="698">
                  <c:v>27.0641</c:v>
                </c:pt>
                <c:pt idx="699">
                  <c:v>65.350500000000011</c:v>
                </c:pt>
                <c:pt idx="700">
                  <c:v>30.107800000000001</c:v>
                </c:pt>
                <c:pt idx="701">
                  <c:v>42.689900000000002</c:v>
                </c:pt>
                <c:pt idx="702">
                  <c:v>27.129799999999999</c:v>
                </c:pt>
                <c:pt idx="703">
                  <c:v>47.719799999999999</c:v>
                </c:pt>
                <c:pt idx="704">
                  <c:v>25.803599999999999</c:v>
                </c:pt>
                <c:pt idx="705">
                  <c:v>45.606500000000004</c:v>
                </c:pt>
                <c:pt idx="706">
                  <c:v>24.796499999999998</c:v>
                </c:pt>
                <c:pt idx="707">
                  <c:v>22.684900000000003</c:v>
                </c:pt>
                <c:pt idx="708">
                  <c:v>22.7102</c:v>
                </c:pt>
                <c:pt idx="709">
                  <c:v>26.403099999999998</c:v>
                </c:pt>
                <c:pt idx="710">
                  <c:v>33.4831</c:v>
                </c:pt>
                <c:pt idx="711">
                  <c:v>34.755200000000002</c:v>
                </c:pt>
                <c:pt idx="712">
                  <c:v>25.761300000000002</c:v>
                </c:pt>
                <c:pt idx="713">
                  <c:v>24.321300000000001</c:v>
                </c:pt>
                <c:pt idx="714">
                  <c:v>22.013100000000001</c:v>
                </c:pt>
                <c:pt idx="715">
                  <c:v>31.461099999999998</c:v>
                </c:pt>
                <c:pt idx="716">
                  <c:v>22.162500000000001</c:v>
                </c:pt>
                <c:pt idx="717">
                  <c:v>23.4361</c:v>
                </c:pt>
                <c:pt idx="718">
                  <c:v>28.9757</c:v>
                </c:pt>
                <c:pt idx="719">
                  <c:v>26.339700000000001</c:v>
                </c:pt>
                <c:pt idx="720">
                  <c:v>19.200299999999999</c:v>
                </c:pt>
                <c:pt idx="721">
                  <c:v>31.878599999999999</c:v>
                </c:pt>
                <c:pt idx="722">
                  <c:v>22.269500000000001</c:v>
                </c:pt>
                <c:pt idx="723">
                  <c:v>17.459399999999999</c:v>
                </c:pt>
                <c:pt idx="724">
                  <c:v>19.871799999999997</c:v>
                </c:pt>
                <c:pt idx="725">
                  <c:v>20.123999999999999</c:v>
                </c:pt>
                <c:pt idx="726">
                  <c:v>18.252700000000001</c:v>
                </c:pt>
                <c:pt idx="727">
                  <c:v>21.144300000000001</c:v>
                </c:pt>
                <c:pt idx="728">
                  <c:v>22.041700000000002</c:v>
                </c:pt>
                <c:pt idx="729">
                  <c:v>19.2073</c:v>
                </c:pt>
                <c:pt idx="730">
                  <c:v>19.671399999999998</c:v>
                </c:pt>
                <c:pt idx="731">
                  <c:v>19.904600000000002</c:v>
                </c:pt>
                <c:pt idx="732">
                  <c:v>17.357800000000001</c:v>
                </c:pt>
                <c:pt idx="733">
                  <c:v>23.189600000000002</c:v>
                </c:pt>
                <c:pt idx="734">
                  <c:v>25.957000000000001</c:v>
                </c:pt>
                <c:pt idx="735">
                  <c:v>21.013100000000001</c:v>
                </c:pt>
                <c:pt idx="736">
                  <c:v>22.135899999999999</c:v>
                </c:pt>
                <c:pt idx="737">
                  <c:v>76.194500000000005</c:v>
                </c:pt>
                <c:pt idx="738">
                  <c:v>63.249899999999997</c:v>
                </c:pt>
                <c:pt idx="739">
                  <c:v>45.102400000000003</c:v>
                </c:pt>
                <c:pt idx="740">
                  <c:v>24.967400000000001</c:v>
                </c:pt>
                <c:pt idx="741">
                  <c:v>24.296499999999998</c:v>
                </c:pt>
                <c:pt idx="742">
                  <c:v>26.0761</c:v>
                </c:pt>
                <c:pt idx="743">
                  <c:v>21.194500000000001</c:v>
                </c:pt>
                <c:pt idx="744">
                  <c:v>31.003800000000002</c:v>
                </c:pt>
                <c:pt idx="745">
                  <c:v>40.396900000000002</c:v>
                </c:pt>
                <c:pt idx="746">
                  <c:v>22.325600000000001</c:v>
                </c:pt>
                <c:pt idx="747">
                  <c:v>22.479699999999998</c:v>
                </c:pt>
                <c:pt idx="748">
                  <c:v>20.0791</c:v>
                </c:pt>
                <c:pt idx="749">
                  <c:v>18.502299999999998</c:v>
                </c:pt>
                <c:pt idx="750">
                  <c:v>26.1983</c:v>
                </c:pt>
                <c:pt idx="751">
                  <c:v>19.874099999999999</c:v>
                </c:pt>
                <c:pt idx="752">
                  <c:v>22.245899999999999</c:v>
                </c:pt>
                <c:pt idx="753">
                  <c:v>19.290600000000001</c:v>
                </c:pt>
                <c:pt idx="754">
                  <c:v>18.633299999999998</c:v>
                </c:pt>
                <c:pt idx="755">
                  <c:v>23.4377</c:v>
                </c:pt>
                <c:pt idx="756">
                  <c:v>23.454000000000001</c:v>
                </c:pt>
                <c:pt idx="757">
                  <c:v>19.647499999999997</c:v>
                </c:pt>
                <c:pt idx="758">
                  <c:v>23.174299999999999</c:v>
                </c:pt>
                <c:pt idx="759">
                  <c:v>23.584799999999998</c:v>
                </c:pt>
                <c:pt idx="760">
                  <c:v>20.061499999999999</c:v>
                </c:pt>
                <c:pt idx="761">
                  <c:v>19.3416</c:v>
                </c:pt>
                <c:pt idx="762">
                  <c:v>20.6831</c:v>
                </c:pt>
                <c:pt idx="763">
                  <c:v>17.535499999999999</c:v>
                </c:pt>
                <c:pt idx="764">
                  <c:v>21.393800000000002</c:v>
                </c:pt>
                <c:pt idx="765">
                  <c:v>18.134899999999998</c:v>
                </c:pt>
                <c:pt idx="766">
                  <c:v>17.717299999999998</c:v>
                </c:pt>
                <c:pt idx="767">
                  <c:v>18.572399999999998</c:v>
                </c:pt>
                <c:pt idx="768">
                  <c:v>43.538899999999998</c:v>
                </c:pt>
                <c:pt idx="769">
                  <c:v>41.735199999999999</c:v>
                </c:pt>
                <c:pt idx="770">
                  <c:v>20.086600000000001</c:v>
                </c:pt>
                <c:pt idx="771">
                  <c:v>19.605500000000003</c:v>
                </c:pt>
                <c:pt idx="772">
                  <c:v>22.755600000000001</c:v>
                </c:pt>
                <c:pt idx="773">
                  <c:v>22.147400000000001</c:v>
                </c:pt>
                <c:pt idx="774">
                  <c:v>22.035599999999999</c:v>
                </c:pt>
                <c:pt idx="775">
                  <c:v>36.155200000000001</c:v>
                </c:pt>
                <c:pt idx="776">
                  <c:v>21.854399999999998</c:v>
                </c:pt>
                <c:pt idx="777">
                  <c:v>19.7759</c:v>
                </c:pt>
                <c:pt idx="778">
                  <c:v>18.666399999999999</c:v>
                </c:pt>
                <c:pt idx="779">
                  <c:v>22.877700000000001</c:v>
                </c:pt>
                <c:pt idx="780">
                  <c:v>20.637599999999999</c:v>
                </c:pt>
                <c:pt idx="781">
                  <c:v>20.2623</c:v>
                </c:pt>
                <c:pt idx="782">
                  <c:v>21.9754</c:v>
                </c:pt>
                <c:pt idx="783">
                  <c:v>21.5442</c:v>
                </c:pt>
                <c:pt idx="784">
                  <c:v>21.432799999999997</c:v>
                </c:pt>
                <c:pt idx="785">
                  <c:v>21.913800000000002</c:v>
                </c:pt>
                <c:pt idx="786">
                  <c:v>22.283399999999997</c:v>
                </c:pt>
                <c:pt idx="787">
                  <c:v>20.072300000000002</c:v>
                </c:pt>
                <c:pt idx="788">
                  <c:v>21.2194</c:v>
                </c:pt>
                <c:pt idx="789">
                  <c:v>21.3154</c:v>
                </c:pt>
                <c:pt idx="790">
                  <c:v>21.204699999999999</c:v>
                </c:pt>
                <c:pt idx="791">
                  <c:v>25.705300000000001</c:v>
                </c:pt>
                <c:pt idx="792">
                  <c:v>20.752600000000001</c:v>
                </c:pt>
                <c:pt idx="793">
                  <c:v>20.511700000000001</c:v>
                </c:pt>
                <c:pt idx="794">
                  <c:v>20.323</c:v>
                </c:pt>
                <c:pt idx="795">
                  <c:v>19.8233</c:v>
                </c:pt>
                <c:pt idx="796">
                  <c:v>23.732799999999997</c:v>
                </c:pt>
                <c:pt idx="797">
                  <c:v>21.852699999999999</c:v>
                </c:pt>
                <c:pt idx="798">
                  <c:v>21.406200000000002</c:v>
                </c:pt>
                <c:pt idx="799">
                  <c:v>17.485899999999997</c:v>
                </c:pt>
                <c:pt idx="800">
                  <c:v>19.544599999999999</c:v>
                </c:pt>
                <c:pt idx="801">
                  <c:v>22.424199999999999</c:v>
                </c:pt>
                <c:pt idx="802">
                  <c:v>19.046500000000002</c:v>
                </c:pt>
                <c:pt idx="803">
                  <c:v>20.311200000000003</c:v>
                </c:pt>
                <c:pt idx="804">
                  <c:v>20.158999999999999</c:v>
                </c:pt>
                <c:pt idx="805">
                  <c:v>19.525700000000001</c:v>
                </c:pt>
                <c:pt idx="806">
                  <c:v>26.710999999999999</c:v>
                </c:pt>
                <c:pt idx="807">
                  <c:v>25.973199999999999</c:v>
                </c:pt>
                <c:pt idx="808">
                  <c:v>48.4619</c:v>
                </c:pt>
                <c:pt idx="809">
                  <c:v>31.633199999999999</c:v>
                </c:pt>
                <c:pt idx="810">
                  <c:v>19.776599999999998</c:v>
                </c:pt>
                <c:pt idx="811">
                  <c:v>19.638400000000001</c:v>
                </c:pt>
                <c:pt idx="812">
                  <c:v>31.556000000000001</c:v>
                </c:pt>
                <c:pt idx="813">
                  <c:v>25.060099999999998</c:v>
                </c:pt>
                <c:pt idx="814">
                  <c:v>32.218600000000002</c:v>
                </c:pt>
                <c:pt idx="815">
                  <c:v>20.627099999999999</c:v>
                </c:pt>
                <c:pt idx="816">
                  <c:v>19.4131</c:v>
                </c:pt>
                <c:pt idx="817">
                  <c:v>23.9191</c:v>
                </c:pt>
                <c:pt idx="818">
                  <c:v>22.599299999999999</c:v>
                </c:pt>
                <c:pt idx="819">
                  <c:v>20.430500000000002</c:v>
                </c:pt>
                <c:pt idx="820">
                  <c:v>20.374400000000001</c:v>
                </c:pt>
                <c:pt idx="821">
                  <c:v>20.9407</c:v>
                </c:pt>
                <c:pt idx="822">
                  <c:v>26.919800000000002</c:v>
                </c:pt>
                <c:pt idx="823">
                  <c:v>30.0686</c:v>
                </c:pt>
                <c:pt idx="824">
                  <c:v>34.011899999999997</c:v>
                </c:pt>
                <c:pt idx="825">
                  <c:v>35.489699999999999</c:v>
                </c:pt>
                <c:pt idx="826">
                  <c:v>22.3809</c:v>
                </c:pt>
                <c:pt idx="827">
                  <c:v>24.7285</c:v>
                </c:pt>
                <c:pt idx="828">
                  <c:v>35.107700000000001</c:v>
                </c:pt>
                <c:pt idx="829">
                  <c:v>32.4848</c:v>
                </c:pt>
                <c:pt idx="830">
                  <c:v>22.5886</c:v>
                </c:pt>
                <c:pt idx="831">
                  <c:v>40.980899999999998</c:v>
                </c:pt>
                <c:pt idx="832">
                  <c:v>20.7424</c:v>
                </c:pt>
                <c:pt idx="833">
                  <c:v>30.420200000000001</c:v>
                </c:pt>
                <c:pt idx="834">
                  <c:v>26.817299999999999</c:v>
                </c:pt>
                <c:pt idx="835">
                  <c:v>37.534799999999997</c:v>
                </c:pt>
                <c:pt idx="836">
                  <c:v>29.713799999999999</c:v>
                </c:pt>
                <c:pt idx="837">
                  <c:v>27.075599999999998</c:v>
                </c:pt>
                <c:pt idx="838">
                  <c:v>27.553000000000001</c:v>
                </c:pt>
                <c:pt idx="839">
                  <c:v>23.058599999999998</c:v>
                </c:pt>
                <c:pt idx="840">
                  <c:v>19.118300000000001</c:v>
                </c:pt>
                <c:pt idx="841">
                  <c:v>26.729800000000001</c:v>
                </c:pt>
                <c:pt idx="842">
                  <c:v>26.8948</c:v>
                </c:pt>
                <c:pt idx="843">
                  <c:v>20.061499999999999</c:v>
                </c:pt>
                <c:pt idx="844">
                  <c:v>20.7424</c:v>
                </c:pt>
                <c:pt idx="845">
                  <c:v>18.622799999999998</c:v>
                </c:pt>
                <c:pt idx="846">
                  <c:v>19.9819</c:v>
                </c:pt>
                <c:pt idx="847">
                  <c:v>21.266299999999998</c:v>
                </c:pt>
                <c:pt idx="848">
                  <c:v>19.866399999999999</c:v>
                </c:pt>
                <c:pt idx="849">
                  <c:v>22.654799999999998</c:v>
                </c:pt>
                <c:pt idx="850">
                  <c:v>19.4514</c:v>
                </c:pt>
                <c:pt idx="851">
                  <c:v>17.4254</c:v>
                </c:pt>
                <c:pt idx="852">
                  <c:v>21.741500000000002</c:v>
                </c:pt>
                <c:pt idx="853">
                  <c:v>34.427999999999997</c:v>
                </c:pt>
                <c:pt idx="854">
                  <c:v>21.585699999999999</c:v>
                </c:pt>
                <c:pt idx="855">
                  <c:v>20.1844</c:v>
                </c:pt>
                <c:pt idx="856">
                  <c:v>17.7727</c:v>
                </c:pt>
                <c:pt idx="857">
                  <c:v>19.811800000000002</c:v>
                </c:pt>
                <c:pt idx="858">
                  <c:v>22.482700000000001</c:v>
                </c:pt>
                <c:pt idx="859">
                  <c:v>18.839300000000001</c:v>
                </c:pt>
                <c:pt idx="860">
                  <c:v>19.514699999999998</c:v>
                </c:pt>
                <c:pt idx="861">
                  <c:v>18.9465</c:v>
                </c:pt>
                <c:pt idx="862">
                  <c:v>19.553699999999999</c:v>
                </c:pt>
                <c:pt idx="863">
                  <c:v>18.556000000000001</c:v>
                </c:pt>
                <c:pt idx="864">
                  <c:v>20.599599999999999</c:v>
                </c:pt>
                <c:pt idx="865">
                  <c:v>18.482200000000002</c:v>
                </c:pt>
                <c:pt idx="866">
                  <c:v>19.1463</c:v>
                </c:pt>
                <c:pt idx="867">
                  <c:v>22.619400000000002</c:v>
                </c:pt>
                <c:pt idx="868">
                  <c:v>20.698999999999998</c:v>
                </c:pt>
                <c:pt idx="869">
                  <c:v>24.659800000000001</c:v>
                </c:pt>
                <c:pt idx="870">
                  <c:v>18.878299999999999</c:v>
                </c:pt>
                <c:pt idx="871">
                  <c:v>17.631799999999998</c:v>
                </c:pt>
                <c:pt idx="872">
                  <c:v>21.589600000000001</c:v>
                </c:pt>
                <c:pt idx="873">
                  <c:v>22.879000000000001</c:v>
                </c:pt>
                <c:pt idx="874">
                  <c:v>22.471800000000002</c:v>
                </c:pt>
                <c:pt idx="875">
                  <c:v>19.066400000000002</c:v>
                </c:pt>
                <c:pt idx="876">
                  <c:v>19.130800000000001</c:v>
                </c:pt>
                <c:pt idx="877">
                  <c:v>19.8537</c:v>
                </c:pt>
                <c:pt idx="878">
                  <c:v>25.4298</c:v>
                </c:pt>
                <c:pt idx="879">
                  <c:v>23.154799999999998</c:v>
                </c:pt>
                <c:pt idx="880">
                  <c:v>22.2241</c:v>
                </c:pt>
                <c:pt idx="881">
                  <c:v>22.421699999999998</c:v>
                </c:pt>
                <c:pt idx="882">
                  <c:v>20.9574</c:v>
                </c:pt>
                <c:pt idx="883">
                  <c:v>22.510100000000001</c:v>
                </c:pt>
                <c:pt idx="884">
                  <c:v>21.303999999999998</c:v>
                </c:pt>
                <c:pt idx="885">
                  <c:v>19.719200000000001</c:v>
                </c:pt>
                <c:pt idx="886">
                  <c:v>18.6357</c:v>
                </c:pt>
                <c:pt idx="887">
                  <c:v>22.4556</c:v>
                </c:pt>
                <c:pt idx="888">
                  <c:v>21.3767</c:v>
                </c:pt>
                <c:pt idx="889">
                  <c:v>20.419699999999999</c:v>
                </c:pt>
                <c:pt idx="890">
                  <c:v>21.851700000000001</c:v>
                </c:pt>
                <c:pt idx="891">
                  <c:v>21.531299999999998</c:v>
                </c:pt>
                <c:pt idx="892">
                  <c:v>18.281400000000001</c:v>
                </c:pt>
                <c:pt idx="893">
                  <c:v>20.4116</c:v>
                </c:pt>
                <c:pt idx="894">
                  <c:v>20.289000000000001</c:v>
                </c:pt>
                <c:pt idx="895">
                  <c:v>24.035500000000003</c:v>
                </c:pt>
                <c:pt idx="896">
                  <c:v>23.202100000000002</c:v>
                </c:pt>
                <c:pt idx="897">
                  <c:v>21.2166</c:v>
                </c:pt>
                <c:pt idx="898">
                  <c:v>19.3048</c:v>
                </c:pt>
                <c:pt idx="899">
                  <c:v>20.334600000000002</c:v>
                </c:pt>
                <c:pt idx="900">
                  <c:v>19.898699999999998</c:v>
                </c:pt>
                <c:pt idx="901">
                  <c:v>21.055500000000002</c:v>
                </c:pt>
                <c:pt idx="902">
                  <c:v>20.8552</c:v>
                </c:pt>
                <c:pt idx="903">
                  <c:v>22.2956</c:v>
                </c:pt>
                <c:pt idx="904">
                  <c:v>21.217700000000001</c:v>
                </c:pt>
                <c:pt idx="905">
                  <c:v>20.324300000000001</c:v>
                </c:pt>
                <c:pt idx="906">
                  <c:v>25.3657</c:v>
                </c:pt>
                <c:pt idx="907">
                  <c:v>21.605399999999999</c:v>
                </c:pt>
                <c:pt idx="908">
                  <c:v>22.935400000000001</c:v>
                </c:pt>
                <c:pt idx="909">
                  <c:v>19.2544</c:v>
                </c:pt>
                <c:pt idx="910">
                  <c:v>20.948600000000003</c:v>
                </c:pt>
                <c:pt idx="911">
                  <c:v>24.867899999999999</c:v>
                </c:pt>
                <c:pt idx="912">
                  <c:v>17.895199999999999</c:v>
                </c:pt>
                <c:pt idx="913">
                  <c:v>17.422499999999999</c:v>
                </c:pt>
                <c:pt idx="914">
                  <c:v>20.662500000000001</c:v>
                </c:pt>
                <c:pt idx="915">
                  <c:v>24.294599999999999</c:v>
                </c:pt>
                <c:pt idx="916">
                  <c:v>19.453700000000001</c:v>
                </c:pt>
                <c:pt idx="917">
                  <c:v>22.662600000000001</c:v>
                </c:pt>
                <c:pt idx="918">
                  <c:v>24.645400000000002</c:v>
                </c:pt>
                <c:pt idx="919">
                  <c:v>19.027899999999999</c:v>
                </c:pt>
                <c:pt idx="920">
                  <c:v>20.051600000000001</c:v>
                </c:pt>
                <c:pt idx="921">
                  <c:v>24.686599999999999</c:v>
                </c:pt>
                <c:pt idx="922">
                  <c:v>24.470700000000001</c:v>
                </c:pt>
                <c:pt idx="923">
                  <c:v>24.988099999999999</c:v>
                </c:pt>
                <c:pt idx="924">
                  <c:v>19.430599999999998</c:v>
                </c:pt>
                <c:pt idx="925">
                  <c:v>24.373999999999999</c:v>
                </c:pt>
                <c:pt idx="926">
                  <c:v>19.9498</c:v>
                </c:pt>
                <c:pt idx="927">
                  <c:v>29.720700000000001</c:v>
                </c:pt>
                <c:pt idx="928">
                  <c:v>19.571400000000001</c:v>
                </c:pt>
                <c:pt idx="929">
                  <c:v>19.687900000000003</c:v>
                </c:pt>
                <c:pt idx="930">
                  <c:v>28.332100000000001</c:v>
                </c:pt>
                <c:pt idx="931">
                  <c:v>33.452999999999996</c:v>
                </c:pt>
                <c:pt idx="932">
                  <c:v>23.925600000000003</c:v>
                </c:pt>
                <c:pt idx="933">
                  <c:v>22.995200000000001</c:v>
                </c:pt>
                <c:pt idx="934">
                  <c:v>21.189</c:v>
                </c:pt>
                <c:pt idx="935">
                  <c:v>30.946999999999999</c:v>
                </c:pt>
                <c:pt idx="936">
                  <c:v>21.131500000000003</c:v>
                </c:pt>
                <c:pt idx="937">
                  <c:v>23.130299999999998</c:v>
                </c:pt>
                <c:pt idx="938">
                  <c:v>36.436099999999996</c:v>
                </c:pt>
                <c:pt idx="939">
                  <c:v>21.724</c:v>
                </c:pt>
                <c:pt idx="940">
                  <c:v>19.619</c:v>
                </c:pt>
                <c:pt idx="941">
                  <c:v>23.853899999999999</c:v>
                </c:pt>
                <c:pt idx="942">
                  <c:v>19.5838</c:v>
                </c:pt>
                <c:pt idx="943">
                  <c:v>21.554099999999998</c:v>
                </c:pt>
                <c:pt idx="944">
                  <c:v>27.5305</c:v>
                </c:pt>
                <c:pt idx="945">
                  <c:v>37.6875</c:v>
                </c:pt>
                <c:pt idx="946">
                  <c:v>22.305399999999999</c:v>
                </c:pt>
                <c:pt idx="947">
                  <c:v>24.265499999999999</c:v>
                </c:pt>
                <c:pt idx="948">
                  <c:v>28.269099999999998</c:v>
                </c:pt>
                <c:pt idx="949">
                  <c:v>23.818999999999999</c:v>
                </c:pt>
                <c:pt idx="950">
                  <c:v>21.4603</c:v>
                </c:pt>
                <c:pt idx="951">
                  <c:v>23.142599999999998</c:v>
                </c:pt>
                <c:pt idx="952">
                  <c:v>20.7485</c:v>
                </c:pt>
                <c:pt idx="953">
                  <c:v>20.486999999999998</c:v>
                </c:pt>
                <c:pt idx="954">
                  <c:v>22.328099999999999</c:v>
                </c:pt>
                <c:pt idx="955">
                  <c:v>20.021100000000001</c:v>
                </c:pt>
                <c:pt idx="956">
                  <c:v>19.1097</c:v>
                </c:pt>
                <c:pt idx="957">
                  <c:v>22.245200000000001</c:v>
                </c:pt>
                <c:pt idx="958">
                  <c:v>19.3033</c:v>
                </c:pt>
                <c:pt idx="959">
                  <c:v>18.968100000000003</c:v>
                </c:pt>
                <c:pt idx="960">
                  <c:v>21.814499999999999</c:v>
                </c:pt>
                <c:pt idx="961">
                  <c:v>59.020499999999998</c:v>
                </c:pt>
                <c:pt idx="962">
                  <c:v>19.908899999999999</c:v>
                </c:pt>
                <c:pt idx="963">
                  <c:v>19.168399999999998</c:v>
                </c:pt>
                <c:pt idx="964">
                  <c:v>21.003500000000003</c:v>
                </c:pt>
                <c:pt idx="965">
                  <c:v>19.747899999999998</c:v>
                </c:pt>
                <c:pt idx="966">
                  <c:v>19.5992</c:v>
                </c:pt>
                <c:pt idx="967">
                  <c:v>39.421100000000003</c:v>
                </c:pt>
                <c:pt idx="968">
                  <c:v>21.994799999999998</c:v>
                </c:pt>
                <c:pt idx="969">
                  <c:v>22.412700000000001</c:v>
                </c:pt>
                <c:pt idx="970">
                  <c:v>23.733499999999999</c:v>
                </c:pt>
                <c:pt idx="971">
                  <c:v>21.9316</c:v>
                </c:pt>
                <c:pt idx="972">
                  <c:v>21.426500000000001</c:v>
                </c:pt>
                <c:pt idx="973">
                  <c:v>20.448600000000003</c:v>
                </c:pt>
                <c:pt idx="974">
                  <c:v>16.687899999999999</c:v>
                </c:pt>
                <c:pt idx="975">
                  <c:v>20.8764</c:v>
                </c:pt>
                <c:pt idx="976">
                  <c:v>20.7378</c:v>
                </c:pt>
                <c:pt idx="977">
                  <c:v>19.651700000000002</c:v>
                </c:pt>
                <c:pt idx="978">
                  <c:v>21.909800000000001</c:v>
                </c:pt>
                <c:pt idx="979">
                  <c:v>20.726399999999998</c:v>
                </c:pt>
                <c:pt idx="980">
                  <c:v>19.421899999999997</c:v>
                </c:pt>
                <c:pt idx="981">
                  <c:v>20.929600000000001</c:v>
                </c:pt>
                <c:pt idx="982">
                  <c:v>24.5486</c:v>
                </c:pt>
                <c:pt idx="983">
                  <c:v>30.688400000000001</c:v>
                </c:pt>
                <c:pt idx="984">
                  <c:v>19.546199999999999</c:v>
                </c:pt>
                <c:pt idx="985">
                  <c:v>18.868600000000001</c:v>
                </c:pt>
                <c:pt idx="986">
                  <c:v>18.069200000000002</c:v>
                </c:pt>
                <c:pt idx="987">
                  <c:v>27.206</c:v>
                </c:pt>
                <c:pt idx="988">
                  <c:v>24.646899999999999</c:v>
                </c:pt>
                <c:pt idx="989">
                  <c:v>21.520500000000002</c:v>
                </c:pt>
                <c:pt idx="990">
                  <c:v>18.347899999999999</c:v>
                </c:pt>
                <c:pt idx="991">
                  <c:v>21.450799999999997</c:v>
                </c:pt>
                <c:pt idx="992">
                  <c:v>25.4754</c:v>
                </c:pt>
                <c:pt idx="993">
                  <c:v>22.044999999999998</c:v>
                </c:pt>
                <c:pt idx="994">
                  <c:v>18.202300000000001</c:v>
                </c:pt>
                <c:pt idx="995">
                  <c:v>24.871500000000001</c:v>
                </c:pt>
                <c:pt idx="996">
                  <c:v>21.257400000000001</c:v>
                </c:pt>
                <c:pt idx="997">
                  <c:v>28.052299999999999</c:v>
                </c:pt>
                <c:pt idx="998">
                  <c:v>18.3719</c:v>
                </c:pt>
                <c:pt idx="999">
                  <c:v>20.927500000000002</c:v>
                </c:pt>
                <c:pt idx="1000">
                  <c:v>25.868100000000002</c:v>
                </c:pt>
                <c:pt idx="1001">
                  <c:v>120.2544</c:v>
                </c:pt>
                <c:pt idx="1002">
                  <c:v>57.890499999999996</c:v>
                </c:pt>
                <c:pt idx="1003">
                  <c:v>55.000100000000003</c:v>
                </c:pt>
                <c:pt idx="1004">
                  <c:v>62.191299999999998</c:v>
                </c:pt>
                <c:pt idx="1005">
                  <c:v>71.805499999999995</c:v>
                </c:pt>
                <c:pt idx="1006">
                  <c:v>56.992599999999996</c:v>
                </c:pt>
                <c:pt idx="1007">
                  <c:v>59.3033</c:v>
                </c:pt>
                <c:pt idx="1008">
                  <c:v>80.649900000000002</c:v>
                </c:pt>
                <c:pt idx="1009">
                  <c:v>62.1447</c:v>
                </c:pt>
                <c:pt idx="1010">
                  <c:v>53.055499999999995</c:v>
                </c:pt>
                <c:pt idx="1011">
                  <c:v>49.688600000000001</c:v>
                </c:pt>
                <c:pt idx="1012">
                  <c:v>60.0687</c:v>
                </c:pt>
                <c:pt idx="1013">
                  <c:v>73.1494</c:v>
                </c:pt>
                <c:pt idx="1014">
                  <c:v>50.744599999999998</c:v>
                </c:pt>
                <c:pt idx="1015">
                  <c:v>80.086099999999988</c:v>
                </c:pt>
                <c:pt idx="1016">
                  <c:v>56.433599999999998</c:v>
                </c:pt>
                <c:pt idx="1017">
                  <c:v>50.0762</c:v>
                </c:pt>
                <c:pt idx="1018">
                  <c:v>56.295199999999994</c:v>
                </c:pt>
                <c:pt idx="1019">
                  <c:v>62.2361</c:v>
                </c:pt>
                <c:pt idx="1020">
                  <c:v>57.27</c:v>
                </c:pt>
                <c:pt idx="1021">
                  <c:v>55.430900000000001</c:v>
                </c:pt>
                <c:pt idx="1022">
                  <c:v>66.356499999999997</c:v>
                </c:pt>
                <c:pt idx="1023">
                  <c:v>81.209900000000005</c:v>
                </c:pt>
                <c:pt idx="1024">
                  <c:v>78.266500000000008</c:v>
                </c:pt>
                <c:pt idx="1025">
                  <c:v>58.749500000000005</c:v>
                </c:pt>
                <c:pt idx="1026">
                  <c:v>65.441299999999998</c:v>
                </c:pt>
                <c:pt idx="1027">
                  <c:v>66.473699999999994</c:v>
                </c:pt>
                <c:pt idx="1028">
                  <c:v>44.0792</c:v>
                </c:pt>
                <c:pt idx="1029">
                  <c:v>46.882800000000003</c:v>
                </c:pt>
                <c:pt idx="1030">
                  <c:v>52.387</c:v>
                </c:pt>
                <c:pt idx="1031">
                  <c:v>54.381899999999995</c:v>
                </c:pt>
                <c:pt idx="1032">
                  <c:v>50.895500000000006</c:v>
                </c:pt>
                <c:pt idx="1033">
                  <c:v>47.345199999999998</c:v>
                </c:pt>
                <c:pt idx="1034">
                  <c:v>67.223799999999997</c:v>
                </c:pt>
                <c:pt idx="1035">
                  <c:v>80.633200000000002</c:v>
                </c:pt>
                <c:pt idx="1036">
                  <c:v>58.697199999999995</c:v>
                </c:pt>
                <c:pt idx="1037">
                  <c:v>47.667099999999998</c:v>
                </c:pt>
                <c:pt idx="1038">
                  <c:v>65.7119</c:v>
                </c:pt>
                <c:pt idx="1039">
                  <c:v>64.473100000000002</c:v>
                </c:pt>
                <c:pt idx="1040">
                  <c:v>89.172600000000003</c:v>
                </c:pt>
                <c:pt idx="1041">
                  <c:v>86.547600000000003</c:v>
                </c:pt>
                <c:pt idx="1042">
                  <c:v>86.207400000000007</c:v>
                </c:pt>
                <c:pt idx="1043">
                  <c:v>74.673000000000002</c:v>
                </c:pt>
                <c:pt idx="1044">
                  <c:v>154.06439999999998</c:v>
                </c:pt>
                <c:pt idx="1045">
                  <c:v>112.8309</c:v>
                </c:pt>
                <c:pt idx="1046">
                  <c:v>75.971000000000004</c:v>
                </c:pt>
                <c:pt idx="1047">
                  <c:v>67.710599999999999</c:v>
                </c:pt>
                <c:pt idx="1048">
                  <c:v>48.716200000000001</c:v>
                </c:pt>
                <c:pt idx="1049">
                  <c:v>60.752800000000001</c:v>
                </c:pt>
                <c:pt idx="1050">
                  <c:v>53.3919</c:v>
                </c:pt>
                <c:pt idx="1051">
                  <c:v>69.537999999999997</c:v>
                </c:pt>
                <c:pt idx="1052">
                  <c:v>60.599199999999996</c:v>
                </c:pt>
                <c:pt idx="1053">
                  <c:v>60.281099999999995</c:v>
                </c:pt>
                <c:pt idx="1054">
                  <c:v>72.775400000000005</c:v>
                </c:pt>
                <c:pt idx="1055">
                  <c:v>65.260299999999987</c:v>
                </c:pt>
                <c:pt idx="1056">
                  <c:v>64.301300000000012</c:v>
                </c:pt>
                <c:pt idx="1057">
                  <c:v>62.387699999999995</c:v>
                </c:pt>
                <c:pt idx="1058">
                  <c:v>62.817300000000003</c:v>
                </c:pt>
                <c:pt idx="1059">
                  <c:v>59.132300000000001</c:v>
                </c:pt>
                <c:pt idx="1060">
                  <c:v>52.632600000000004</c:v>
                </c:pt>
                <c:pt idx="1061">
                  <c:v>54.963999999999999</c:v>
                </c:pt>
                <c:pt idx="1062">
                  <c:v>75.087800000000001</c:v>
                </c:pt>
                <c:pt idx="1063">
                  <c:v>60.976399999999998</c:v>
                </c:pt>
                <c:pt idx="1064">
                  <c:v>54.662299999999995</c:v>
                </c:pt>
                <c:pt idx="1065">
                  <c:v>45.744900000000001</c:v>
                </c:pt>
                <c:pt idx="1066">
                  <c:v>64.204099999999997</c:v>
                </c:pt>
                <c:pt idx="1067">
                  <c:v>56.133700000000005</c:v>
                </c:pt>
                <c:pt idx="1068">
                  <c:v>53.293100000000003</c:v>
                </c:pt>
                <c:pt idx="1069">
                  <c:v>48.309800000000003</c:v>
                </c:pt>
                <c:pt idx="1070">
                  <c:v>56.462699999999998</c:v>
                </c:pt>
                <c:pt idx="1071">
                  <c:v>47.811</c:v>
                </c:pt>
                <c:pt idx="1072">
                  <c:v>47.559400000000004</c:v>
                </c:pt>
                <c:pt idx="1073">
                  <c:v>53.468000000000004</c:v>
                </c:pt>
                <c:pt idx="1074">
                  <c:v>53.976299999999995</c:v>
                </c:pt>
                <c:pt idx="1075">
                  <c:v>48.4694</c:v>
                </c:pt>
                <c:pt idx="1076">
                  <c:v>57.9848</c:v>
                </c:pt>
                <c:pt idx="1077">
                  <c:v>46.479500000000002</c:v>
                </c:pt>
                <c:pt idx="1078">
                  <c:v>63.657800000000002</c:v>
                </c:pt>
                <c:pt idx="1079">
                  <c:v>53.0501</c:v>
                </c:pt>
                <c:pt idx="1080">
                  <c:v>54.005099999999999</c:v>
                </c:pt>
                <c:pt idx="1081">
                  <c:v>65.254199999999997</c:v>
                </c:pt>
                <c:pt idx="1082">
                  <c:v>58.812100000000001</c:v>
                </c:pt>
                <c:pt idx="1083">
                  <c:v>55.9709</c:v>
                </c:pt>
                <c:pt idx="1084">
                  <c:v>89.187100000000001</c:v>
                </c:pt>
                <c:pt idx="1085">
                  <c:v>55.911299999999997</c:v>
                </c:pt>
                <c:pt idx="1086">
                  <c:v>51.691200000000002</c:v>
                </c:pt>
                <c:pt idx="1087">
                  <c:v>51.136899999999997</c:v>
                </c:pt>
                <c:pt idx="1088">
                  <c:v>50.718299999999999</c:v>
                </c:pt>
                <c:pt idx="1089">
                  <c:v>46.479300000000002</c:v>
                </c:pt>
                <c:pt idx="1090">
                  <c:v>48.041800000000002</c:v>
                </c:pt>
                <c:pt idx="1091">
                  <c:v>54.325600000000001</c:v>
                </c:pt>
                <c:pt idx="1092">
                  <c:v>45.483799999999995</c:v>
                </c:pt>
                <c:pt idx="1093">
                  <c:v>56.706199999999995</c:v>
                </c:pt>
                <c:pt idx="1094">
                  <c:v>44.470399999999998</c:v>
                </c:pt>
                <c:pt idx="1095">
                  <c:v>42.510199999999998</c:v>
                </c:pt>
                <c:pt idx="1096">
                  <c:v>47.163999999999994</c:v>
                </c:pt>
                <c:pt idx="1097">
                  <c:v>58.489100000000001</c:v>
                </c:pt>
                <c:pt idx="1098">
                  <c:v>52.3123</c:v>
                </c:pt>
                <c:pt idx="1099">
                  <c:v>67.4923</c:v>
                </c:pt>
                <c:pt idx="1100">
                  <c:v>102.6688</c:v>
                </c:pt>
                <c:pt idx="1101">
                  <c:v>49.703200000000002</c:v>
                </c:pt>
                <c:pt idx="1102">
                  <c:v>46.282499999999999</c:v>
                </c:pt>
                <c:pt idx="1103">
                  <c:v>44.6008</c:v>
                </c:pt>
                <c:pt idx="1104">
                  <c:v>48.186399999999999</c:v>
                </c:pt>
                <c:pt idx="1105">
                  <c:v>53.295000000000002</c:v>
                </c:pt>
                <c:pt idx="1106">
                  <c:v>68.001099999999994</c:v>
                </c:pt>
                <c:pt idx="1107">
                  <c:v>76.498599999999996</c:v>
                </c:pt>
                <c:pt idx="1108">
                  <c:v>51.115699999999997</c:v>
                </c:pt>
                <c:pt idx="1109">
                  <c:v>48.062399999999997</c:v>
                </c:pt>
                <c:pt idx="1110">
                  <c:v>63.861299999999993</c:v>
                </c:pt>
                <c:pt idx="1111">
                  <c:v>47.443300000000001</c:v>
                </c:pt>
                <c:pt idx="1112">
                  <c:v>50.260800000000003</c:v>
                </c:pt>
                <c:pt idx="1113">
                  <c:v>42.963000000000001</c:v>
                </c:pt>
                <c:pt idx="1114">
                  <c:v>65.156099999999995</c:v>
                </c:pt>
                <c:pt idx="1115">
                  <c:v>58.368499999999997</c:v>
                </c:pt>
                <c:pt idx="1116">
                  <c:v>47.304000000000002</c:v>
                </c:pt>
                <c:pt idx="1117">
                  <c:v>42.625499999999995</c:v>
                </c:pt>
                <c:pt idx="1118">
                  <c:v>46.453400000000002</c:v>
                </c:pt>
                <c:pt idx="1119">
                  <c:v>46.942200000000007</c:v>
                </c:pt>
                <c:pt idx="1120">
                  <c:v>50.446800000000003</c:v>
                </c:pt>
                <c:pt idx="1121">
                  <c:v>54.052299999999995</c:v>
                </c:pt>
                <c:pt idx="1122">
                  <c:v>44.808800000000005</c:v>
                </c:pt>
                <c:pt idx="1123">
                  <c:v>59.1616</c:v>
                </c:pt>
                <c:pt idx="1124">
                  <c:v>71.734300000000005</c:v>
                </c:pt>
                <c:pt idx="1125">
                  <c:v>62.553100000000001</c:v>
                </c:pt>
                <c:pt idx="1126">
                  <c:v>90.603200000000001</c:v>
                </c:pt>
                <c:pt idx="1127">
                  <c:v>70.182400000000001</c:v>
                </c:pt>
                <c:pt idx="1128">
                  <c:v>60.328099999999999</c:v>
                </c:pt>
                <c:pt idx="1129">
                  <c:v>49.322699999999998</c:v>
                </c:pt>
                <c:pt idx="1130">
                  <c:v>48.1083</c:v>
                </c:pt>
                <c:pt idx="1131">
                  <c:v>49.844200000000001</c:v>
                </c:pt>
                <c:pt idx="1132">
                  <c:v>59.112099999999998</c:v>
                </c:pt>
                <c:pt idx="1133">
                  <c:v>75.632199999999997</c:v>
                </c:pt>
                <c:pt idx="1134">
                  <c:v>59.666400000000003</c:v>
                </c:pt>
                <c:pt idx="1135">
                  <c:v>49.341999999999999</c:v>
                </c:pt>
                <c:pt idx="1136">
                  <c:v>55.863500000000002</c:v>
                </c:pt>
                <c:pt idx="1137">
                  <c:v>51.319499999999998</c:v>
                </c:pt>
                <c:pt idx="1138">
                  <c:v>52.416900000000005</c:v>
                </c:pt>
                <c:pt idx="1139">
                  <c:v>62.645400000000002</c:v>
                </c:pt>
                <c:pt idx="1140">
                  <c:v>54.516599999999997</c:v>
                </c:pt>
                <c:pt idx="1141">
                  <c:v>53.118199999999995</c:v>
                </c:pt>
                <c:pt idx="1142">
                  <c:v>47.4514</c:v>
                </c:pt>
                <c:pt idx="1143">
                  <c:v>49.010400000000004</c:v>
                </c:pt>
                <c:pt idx="1144">
                  <c:v>44.388599999999997</c:v>
                </c:pt>
                <c:pt idx="1145">
                  <c:v>47.973399999999998</c:v>
                </c:pt>
                <c:pt idx="1146">
                  <c:v>61.054600000000001</c:v>
                </c:pt>
                <c:pt idx="1147">
                  <c:v>48.744799999999998</c:v>
                </c:pt>
                <c:pt idx="1148">
                  <c:v>46.096400000000003</c:v>
                </c:pt>
                <c:pt idx="1149">
                  <c:v>62.313100000000006</c:v>
                </c:pt>
                <c:pt idx="1150">
                  <c:v>58.606999999999999</c:v>
                </c:pt>
                <c:pt idx="1151">
                  <c:v>44.94</c:v>
                </c:pt>
                <c:pt idx="1152">
                  <c:v>45.674600000000005</c:v>
                </c:pt>
                <c:pt idx="1153">
                  <c:v>52.4801</c:v>
                </c:pt>
                <c:pt idx="1154">
                  <c:v>48.856700000000004</c:v>
                </c:pt>
                <c:pt idx="1155">
                  <c:v>40.085900000000002</c:v>
                </c:pt>
                <c:pt idx="1156">
                  <c:v>43.002899999999997</c:v>
                </c:pt>
                <c:pt idx="1157">
                  <c:v>52.014699999999998</c:v>
                </c:pt>
                <c:pt idx="1158">
                  <c:v>49.9</c:v>
                </c:pt>
                <c:pt idx="1159">
                  <c:v>54.533900000000003</c:v>
                </c:pt>
                <c:pt idx="1160">
                  <c:v>50.670499999999997</c:v>
                </c:pt>
                <c:pt idx="1161">
                  <c:v>65.791499999999999</c:v>
                </c:pt>
                <c:pt idx="1162">
                  <c:v>57.453400000000002</c:v>
                </c:pt>
                <c:pt idx="1163">
                  <c:v>49.144100000000002</c:v>
                </c:pt>
                <c:pt idx="1164">
                  <c:v>47.802799999999998</c:v>
                </c:pt>
                <c:pt idx="1165">
                  <c:v>58.284599999999998</c:v>
                </c:pt>
                <c:pt idx="1166">
                  <c:v>49.261499999999998</c:v>
                </c:pt>
                <c:pt idx="1167">
                  <c:v>52.413599999999995</c:v>
                </c:pt>
                <c:pt idx="1168">
                  <c:v>73.827199999999991</c:v>
                </c:pt>
                <c:pt idx="1169">
                  <c:v>54.645600000000002</c:v>
                </c:pt>
                <c:pt idx="1170">
                  <c:v>50.980499999999999</c:v>
                </c:pt>
                <c:pt idx="1171">
                  <c:v>59.869</c:v>
                </c:pt>
                <c:pt idx="1172">
                  <c:v>50.429200000000002</c:v>
                </c:pt>
                <c:pt idx="1173">
                  <c:v>61.034300000000002</c:v>
                </c:pt>
                <c:pt idx="1174">
                  <c:v>50.979100000000003</c:v>
                </c:pt>
                <c:pt idx="1175">
                  <c:v>48.101100000000002</c:v>
                </c:pt>
                <c:pt idx="1176">
                  <c:v>50.275700000000001</c:v>
                </c:pt>
                <c:pt idx="1177">
                  <c:v>54.069899999999997</c:v>
                </c:pt>
                <c:pt idx="1178">
                  <c:v>62.494300000000003</c:v>
                </c:pt>
                <c:pt idx="1179">
                  <c:v>51.249700000000004</c:v>
                </c:pt>
                <c:pt idx="1180">
                  <c:v>50.9373</c:v>
                </c:pt>
                <c:pt idx="1181">
                  <c:v>57.339099999999995</c:v>
                </c:pt>
                <c:pt idx="1182">
                  <c:v>59.615600000000001</c:v>
                </c:pt>
                <c:pt idx="1183">
                  <c:v>58.566100000000006</c:v>
                </c:pt>
                <c:pt idx="1184">
                  <c:v>56.386400000000002</c:v>
                </c:pt>
                <c:pt idx="1185">
                  <c:v>63.771400000000007</c:v>
                </c:pt>
                <c:pt idx="1186">
                  <c:v>79.076400000000007</c:v>
                </c:pt>
                <c:pt idx="1187">
                  <c:v>58.762900000000002</c:v>
                </c:pt>
                <c:pt idx="1188">
                  <c:v>68.5672</c:v>
                </c:pt>
                <c:pt idx="1189">
                  <c:v>51.563299999999998</c:v>
                </c:pt>
                <c:pt idx="1190">
                  <c:v>48.321399999999997</c:v>
                </c:pt>
                <c:pt idx="1191">
                  <c:v>111.9907</c:v>
                </c:pt>
                <c:pt idx="1192">
                  <c:v>75.105099999999993</c:v>
                </c:pt>
                <c:pt idx="1193">
                  <c:v>47.857900000000001</c:v>
                </c:pt>
                <c:pt idx="1194">
                  <c:v>48.587900000000005</c:v>
                </c:pt>
                <c:pt idx="1195">
                  <c:v>46.886299999999999</c:v>
                </c:pt>
                <c:pt idx="1196">
                  <c:v>46.925899999999999</c:v>
                </c:pt>
                <c:pt idx="1197">
                  <c:v>67.8887</c:v>
                </c:pt>
                <c:pt idx="1198">
                  <c:v>45.799500000000002</c:v>
                </c:pt>
                <c:pt idx="1199">
                  <c:v>51.0839</c:v>
                </c:pt>
                <c:pt idx="1200">
                  <c:v>48.471499999999999</c:v>
                </c:pt>
                <c:pt idx="1201">
                  <c:v>56.2151</c:v>
                </c:pt>
                <c:pt idx="1202">
                  <c:v>40.505800000000001</c:v>
                </c:pt>
                <c:pt idx="1203">
                  <c:v>42.706599999999995</c:v>
                </c:pt>
                <c:pt idx="1204">
                  <c:v>45.393799999999999</c:v>
                </c:pt>
                <c:pt idx="1205">
                  <c:v>44.836599999999997</c:v>
                </c:pt>
                <c:pt idx="1206">
                  <c:v>49.3202</c:v>
                </c:pt>
                <c:pt idx="1207">
                  <c:v>42.208799999999997</c:v>
                </c:pt>
                <c:pt idx="1208">
                  <c:v>56.487900000000003</c:v>
                </c:pt>
                <c:pt idx="1209">
                  <c:v>57.905100000000004</c:v>
                </c:pt>
                <c:pt idx="1210">
                  <c:v>44.040199999999999</c:v>
                </c:pt>
                <c:pt idx="1211">
                  <c:v>79.2714</c:v>
                </c:pt>
                <c:pt idx="1212">
                  <c:v>60.537599999999998</c:v>
                </c:pt>
                <c:pt idx="1213">
                  <c:v>80.271499999999989</c:v>
                </c:pt>
                <c:pt idx="1214">
                  <c:v>49.964700000000001</c:v>
                </c:pt>
                <c:pt idx="1215">
                  <c:v>78.179200000000009</c:v>
                </c:pt>
                <c:pt idx="1216">
                  <c:v>88.857099999999988</c:v>
                </c:pt>
                <c:pt idx="1217">
                  <c:v>56.298699999999997</c:v>
                </c:pt>
                <c:pt idx="1218">
                  <c:v>51.796900000000001</c:v>
                </c:pt>
                <c:pt idx="1219">
                  <c:v>47.368699999999997</c:v>
                </c:pt>
                <c:pt idx="1220">
                  <c:v>54.327199999999998</c:v>
                </c:pt>
                <c:pt idx="1221">
                  <c:v>56.716200000000001</c:v>
                </c:pt>
                <c:pt idx="1222">
                  <c:v>95.53309999999999</c:v>
                </c:pt>
                <c:pt idx="1223">
                  <c:v>51.035700000000006</c:v>
                </c:pt>
                <c:pt idx="1224">
                  <c:v>46.641199999999998</c:v>
                </c:pt>
                <c:pt idx="1225">
                  <c:v>50.1295</c:v>
                </c:pt>
                <c:pt idx="1226">
                  <c:v>48.3429</c:v>
                </c:pt>
                <c:pt idx="1227">
                  <c:v>44.995100000000001</c:v>
                </c:pt>
                <c:pt idx="1228">
                  <c:v>43.615099999999998</c:v>
                </c:pt>
                <c:pt idx="1229">
                  <c:v>51.852500000000006</c:v>
                </c:pt>
                <c:pt idx="1230">
                  <c:v>57.940400000000004</c:v>
                </c:pt>
                <c:pt idx="1231">
                  <c:v>51.800400000000003</c:v>
                </c:pt>
                <c:pt idx="1232">
                  <c:v>43.462399999999995</c:v>
                </c:pt>
                <c:pt idx="1233">
                  <c:v>48.502000000000002</c:v>
                </c:pt>
                <c:pt idx="1234">
                  <c:v>66.061700000000002</c:v>
                </c:pt>
                <c:pt idx="1235">
                  <c:v>65.474599999999995</c:v>
                </c:pt>
                <c:pt idx="1236">
                  <c:v>43.378999999999998</c:v>
                </c:pt>
                <c:pt idx="1237">
                  <c:v>46.323799999999999</c:v>
                </c:pt>
                <c:pt idx="1238">
                  <c:v>47.129100000000001</c:v>
                </c:pt>
                <c:pt idx="1239">
                  <c:v>51.096000000000004</c:v>
                </c:pt>
                <c:pt idx="1240">
                  <c:v>45.596499999999999</c:v>
                </c:pt>
                <c:pt idx="1241">
                  <c:v>43.137300000000003</c:v>
                </c:pt>
                <c:pt idx="1242">
                  <c:v>47.107599999999998</c:v>
                </c:pt>
                <c:pt idx="1243">
                  <c:v>49.907600000000002</c:v>
                </c:pt>
                <c:pt idx="1244">
                  <c:v>48.455999999999996</c:v>
                </c:pt>
                <c:pt idx="1245">
                  <c:v>49.854700000000001</c:v>
                </c:pt>
                <c:pt idx="1246">
                  <c:v>45.759300000000003</c:v>
                </c:pt>
                <c:pt idx="1247">
                  <c:v>46.488700000000001</c:v>
                </c:pt>
                <c:pt idx="1248">
                  <c:v>48.0169</c:v>
                </c:pt>
                <c:pt idx="1249">
                  <c:v>46.955400000000004</c:v>
                </c:pt>
                <c:pt idx="1250">
                  <c:v>53.8504</c:v>
                </c:pt>
                <c:pt idx="1251">
                  <c:v>61.261000000000003</c:v>
                </c:pt>
                <c:pt idx="1252">
                  <c:v>49.0608</c:v>
                </c:pt>
                <c:pt idx="1253">
                  <c:v>44.656700000000001</c:v>
                </c:pt>
                <c:pt idx="1254">
                  <c:v>71.21329999999999</c:v>
                </c:pt>
                <c:pt idx="1255">
                  <c:v>60.9298</c:v>
                </c:pt>
                <c:pt idx="1256">
                  <c:v>49.822400000000002</c:v>
                </c:pt>
                <c:pt idx="1257">
                  <c:v>43.858000000000004</c:v>
                </c:pt>
                <c:pt idx="1258">
                  <c:v>52.014699999999998</c:v>
                </c:pt>
                <c:pt idx="1259">
                  <c:v>45.856500000000004</c:v>
                </c:pt>
                <c:pt idx="1260">
                  <c:v>42.267199999999995</c:v>
                </c:pt>
                <c:pt idx="1261">
                  <c:v>48.313500000000005</c:v>
                </c:pt>
                <c:pt idx="1262">
                  <c:v>56.641100000000002</c:v>
                </c:pt>
                <c:pt idx="1263">
                  <c:v>53.284799999999997</c:v>
                </c:pt>
                <c:pt idx="1264">
                  <c:v>51.338099999999997</c:v>
                </c:pt>
                <c:pt idx="1265">
                  <c:v>63.653799999999997</c:v>
                </c:pt>
                <c:pt idx="1266">
                  <c:v>68.564499999999995</c:v>
                </c:pt>
                <c:pt idx="1267">
                  <c:v>66.482100000000003</c:v>
                </c:pt>
                <c:pt idx="1268">
                  <c:v>52.0871</c:v>
                </c:pt>
                <c:pt idx="1269">
                  <c:v>58.942599999999999</c:v>
                </c:pt>
                <c:pt idx="1270">
                  <c:v>49.074100000000001</c:v>
                </c:pt>
                <c:pt idx="1271">
                  <c:v>49.886800000000001</c:v>
                </c:pt>
                <c:pt idx="1272">
                  <c:v>48.0458</c:v>
                </c:pt>
                <c:pt idx="1273">
                  <c:v>49.134099999999997</c:v>
                </c:pt>
                <c:pt idx="1274">
                  <c:v>45.726299999999995</c:v>
                </c:pt>
                <c:pt idx="1275">
                  <c:v>49.042000000000002</c:v>
                </c:pt>
                <c:pt idx="1276">
                  <c:v>51.513499999999993</c:v>
                </c:pt>
                <c:pt idx="1277">
                  <c:v>54.769800000000004</c:v>
                </c:pt>
                <c:pt idx="1278">
                  <c:v>51.400300000000001</c:v>
                </c:pt>
                <c:pt idx="1279">
                  <c:v>55.246499999999997</c:v>
                </c:pt>
                <c:pt idx="1280">
                  <c:v>53.6462</c:v>
                </c:pt>
                <c:pt idx="1281">
                  <c:v>59.1051</c:v>
                </c:pt>
                <c:pt idx="1282">
                  <c:v>51.733199999999997</c:v>
                </c:pt>
                <c:pt idx="1283">
                  <c:v>48.446000000000005</c:v>
                </c:pt>
                <c:pt idx="1284">
                  <c:v>47.113900000000001</c:v>
                </c:pt>
                <c:pt idx="1285">
                  <c:v>46.101599999999998</c:v>
                </c:pt>
                <c:pt idx="1286">
                  <c:v>46.5642</c:v>
                </c:pt>
                <c:pt idx="1287">
                  <c:v>48.4651</c:v>
                </c:pt>
                <c:pt idx="1288">
                  <c:v>63.591499999999996</c:v>
                </c:pt>
                <c:pt idx="1289">
                  <c:v>43.919199999999996</c:v>
                </c:pt>
                <c:pt idx="1290">
                  <c:v>41.914999999999999</c:v>
                </c:pt>
                <c:pt idx="1291">
                  <c:v>54.228400000000001</c:v>
                </c:pt>
                <c:pt idx="1292">
                  <c:v>50.851599999999998</c:v>
                </c:pt>
                <c:pt idx="1293">
                  <c:v>41.376999999999995</c:v>
                </c:pt>
                <c:pt idx="1294">
                  <c:v>41.228099999999998</c:v>
                </c:pt>
                <c:pt idx="1295">
                  <c:v>49.295199999999994</c:v>
                </c:pt>
                <c:pt idx="1296">
                  <c:v>39.5077</c:v>
                </c:pt>
                <c:pt idx="1297">
                  <c:v>62.236399999999996</c:v>
                </c:pt>
                <c:pt idx="1298">
                  <c:v>51.736900000000006</c:v>
                </c:pt>
                <c:pt idx="1299">
                  <c:v>50.392899999999997</c:v>
                </c:pt>
                <c:pt idx="1300">
                  <c:v>46.631799999999998</c:v>
                </c:pt>
                <c:pt idx="1301">
                  <c:v>45.663899999999998</c:v>
                </c:pt>
                <c:pt idx="1302">
                  <c:v>39.8568</c:v>
                </c:pt>
                <c:pt idx="1303">
                  <c:v>53.069900000000004</c:v>
                </c:pt>
                <c:pt idx="1304">
                  <c:v>55.729500000000002</c:v>
                </c:pt>
                <c:pt idx="1305">
                  <c:v>48.310699999999997</c:v>
                </c:pt>
                <c:pt idx="1306">
                  <c:v>46.0274</c:v>
                </c:pt>
                <c:pt idx="1307">
                  <c:v>51.422899999999998</c:v>
                </c:pt>
                <c:pt idx="1308">
                  <c:v>53.063199999999995</c:v>
                </c:pt>
                <c:pt idx="1309">
                  <c:v>59.279499999999999</c:v>
                </c:pt>
                <c:pt idx="1310">
                  <c:v>65.719899999999996</c:v>
                </c:pt>
                <c:pt idx="1311">
                  <c:v>64.078999999999994</c:v>
                </c:pt>
                <c:pt idx="1312">
                  <c:v>64.6571</c:v>
                </c:pt>
                <c:pt idx="1313">
                  <c:v>49.683999999999997</c:v>
                </c:pt>
                <c:pt idx="1314">
                  <c:v>52.449299999999994</c:v>
                </c:pt>
                <c:pt idx="1315">
                  <c:v>46.777899999999995</c:v>
                </c:pt>
                <c:pt idx="1316">
                  <c:v>51.835799999999999</c:v>
                </c:pt>
                <c:pt idx="1317">
                  <c:v>45.652199999999993</c:v>
                </c:pt>
                <c:pt idx="1318">
                  <c:v>46.792200000000001</c:v>
                </c:pt>
                <c:pt idx="1319">
                  <c:v>57.6676</c:v>
                </c:pt>
                <c:pt idx="1320">
                  <c:v>54.456200000000003</c:v>
                </c:pt>
                <c:pt idx="1321">
                  <c:v>48.738999999999997</c:v>
                </c:pt>
                <c:pt idx="1322">
                  <c:v>55.752900000000004</c:v>
                </c:pt>
                <c:pt idx="1323">
                  <c:v>55.636900000000004</c:v>
                </c:pt>
                <c:pt idx="1324">
                  <c:v>54.206400000000002</c:v>
                </c:pt>
                <c:pt idx="1325">
                  <c:v>44.926300000000005</c:v>
                </c:pt>
                <c:pt idx="1326">
                  <c:v>60.741700000000002</c:v>
                </c:pt>
                <c:pt idx="1327">
                  <c:v>50.883299999999998</c:v>
                </c:pt>
                <c:pt idx="1328">
                  <c:v>48.2333</c:v>
                </c:pt>
                <c:pt idx="1329">
                  <c:v>43.9223</c:v>
                </c:pt>
                <c:pt idx="1330">
                  <c:v>44.103900000000003</c:v>
                </c:pt>
                <c:pt idx="1331">
                  <c:v>47.432400000000001</c:v>
                </c:pt>
                <c:pt idx="1332">
                  <c:v>60.408900000000003</c:v>
                </c:pt>
                <c:pt idx="1333">
                  <c:v>45.254100000000001</c:v>
                </c:pt>
                <c:pt idx="1334">
                  <c:v>46.439599999999999</c:v>
                </c:pt>
                <c:pt idx="1335">
                  <c:v>40.414000000000001</c:v>
                </c:pt>
                <c:pt idx="1336">
                  <c:v>54.6233</c:v>
                </c:pt>
                <c:pt idx="1337">
                  <c:v>61.743699999999997</c:v>
                </c:pt>
                <c:pt idx="1338">
                  <c:v>45.937400000000004</c:v>
                </c:pt>
                <c:pt idx="1339">
                  <c:v>42.453499999999998</c:v>
                </c:pt>
                <c:pt idx="1340">
                  <c:v>45.72</c:v>
                </c:pt>
                <c:pt idx="1341">
                  <c:v>49.743500000000004</c:v>
                </c:pt>
                <c:pt idx="1342">
                  <c:v>50.681799999999996</c:v>
                </c:pt>
                <c:pt idx="1343">
                  <c:v>43.394099999999995</c:v>
                </c:pt>
                <c:pt idx="1344">
                  <c:v>42.195399999999999</c:v>
                </c:pt>
                <c:pt idx="1345">
                  <c:v>50.742100000000001</c:v>
                </c:pt>
                <c:pt idx="1346">
                  <c:v>45.190099999999994</c:v>
                </c:pt>
                <c:pt idx="1347">
                  <c:v>47.052999999999997</c:v>
                </c:pt>
                <c:pt idx="1348">
                  <c:v>43.124099999999999</c:v>
                </c:pt>
                <c:pt idx="1349">
                  <c:v>48.438099999999999</c:v>
                </c:pt>
                <c:pt idx="1350">
                  <c:v>59.723700000000001</c:v>
                </c:pt>
                <c:pt idx="1351">
                  <c:v>44.601900000000001</c:v>
                </c:pt>
                <c:pt idx="1352">
                  <c:v>56.938099999999999</c:v>
                </c:pt>
                <c:pt idx="1353">
                  <c:v>45.347899999999996</c:v>
                </c:pt>
                <c:pt idx="1354">
                  <c:v>56.122300000000003</c:v>
                </c:pt>
                <c:pt idx="1355">
                  <c:v>54.988299999999995</c:v>
                </c:pt>
                <c:pt idx="1356">
                  <c:v>55.606200000000001</c:v>
                </c:pt>
                <c:pt idx="1357">
                  <c:v>48.328800000000001</c:v>
                </c:pt>
                <c:pt idx="1358">
                  <c:v>59.743200000000002</c:v>
                </c:pt>
                <c:pt idx="1359">
                  <c:v>48.580100000000002</c:v>
                </c:pt>
                <c:pt idx="1360">
                  <c:v>42.762700000000002</c:v>
                </c:pt>
                <c:pt idx="1361">
                  <c:v>44.031500000000001</c:v>
                </c:pt>
                <c:pt idx="1362">
                  <c:v>48.403199999999998</c:v>
                </c:pt>
                <c:pt idx="1363">
                  <c:v>59.275099999999995</c:v>
                </c:pt>
                <c:pt idx="1364">
                  <c:v>54.442900000000002</c:v>
                </c:pt>
                <c:pt idx="1365">
                  <c:v>48.408999999999999</c:v>
                </c:pt>
                <c:pt idx="1366">
                  <c:v>52.085799999999999</c:v>
                </c:pt>
                <c:pt idx="1367">
                  <c:v>92.885599999999997</c:v>
                </c:pt>
                <c:pt idx="1368">
                  <c:v>45.523200000000003</c:v>
                </c:pt>
                <c:pt idx="1369">
                  <c:v>54.993400000000001</c:v>
                </c:pt>
                <c:pt idx="1370">
                  <c:v>47.570500000000003</c:v>
                </c:pt>
                <c:pt idx="1371">
                  <c:v>49.954999999999998</c:v>
                </c:pt>
                <c:pt idx="1372">
                  <c:v>50.281500000000001</c:v>
                </c:pt>
                <c:pt idx="1373">
                  <c:v>44.825600000000001</c:v>
                </c:pt>
                <c:pt idx="1374">
                  <c:v>71.276899999999998</c:v>
                </c:pt>
                <c:pt idx="1375">
                  <c:v>51.65</c:v>
                </c:pt>
                <c:pt idx="1376">
                  <c:v>41.566800000000001</c:v>
                </c:pt>
                <c:pt idx="1377">
                  <c:v>61.230699999999999</c:v>
                </c:pt>
                <c:pt idx="1378">
                  <c:v>47.702399999999997</c:v>
                </c:pt>
                <c:pt idx="1379">
                  <c:v>42.326000000000001</c:v>
                </c:pt>
                <c:pt idx="1380">
                  <c:v>46.444699999999997</c:v>
                </c:pt>
                <c:pt idx="1381">
                  <c:v>48.403199999999998</c:v>
                </c:pt>
                <c:pt idx="1382">
                  <c:v>50.5837</c:v>
                </c:pt>
                <c:pt idx="1383">
                  <c:v>47.186699999999995</c:v>
                </c:pt>
                <c:pt idx="1384">
                  <c:v>40.116199999999999</c:v>
                </c:pt>
                <c:pt idx="1385">
                  <c:v>40.3992</c:v>
                </c:pt>
                <c:pt idx="1386">
                  <c:v>47.813699999999997</c:v>
                </c:pt>
                <c:pt idx="1387">
                  <c:v>54.790300000000002</c:v>
                </c:pt>
                <c:pt idx="1388">
                  <c:v>42.593699999999998</c:v>
                </c:pt>
                <c:pt idx="1389">
                  <c:v>46.471899999999998</c:v>
                </c:pt>
                <c:pt idx="1390">
                  <c:v>53.815799999999996</c:v>
                </c:pt>
                <c:pt idx="1391">
                  <c:v>51.4649</c:v>
                </c:pt>
                <c:pt idx="1392">
                  <c:v>48.373399999999997</c:v>
                </c:pt>
                <c:pt idx="1393">
                  <c:v>43.407899999999998</c:v>
                </c:pt>
                <c:pt idx="1394">
                  <c:v>48.717700000000001</c:v>
                </c:pt>
                <c:pt idx="1395">
                  <c:v>47.000300000000003</c:v>
                </c:pt>
                <c:pt idx="1396">
                  <c:v>46.105399999999996</c:v>
                </c:pt>
                <c:pt idx="1397">
                  <c:v>41.5169</c:v>
                </c:pt>
                <c:pt idx="1398">
                  <c:v>43.317399999999999</c:v>
                </c:pt>
                <c:pt idx="1399">
                  <c:v>70.4101</c:v>
                </c:pt>
                <c:pt idx="1400">
                  <c:v>57.759</c:v>
                </c:pt>
                <c:pt idx="1401">
                  <c:v>49.7699</c:v>
                </c:pt>
                <c:pt idx="1402">
                  <c:v>50.182099999999998</c:v>
                </c:pt>
                <c:pt idx="1403">
                  <c:v>58.541200000000003</c:v>
                </c:pt>
                <c:pt idx="1404">
                  <c:v>49.837199999999996</c:v>
                </c:pt>
                <c:pt idx="1405">
                  <c:v>61.3108</c:v>
                </c:pt>
                <c:pt idx="1406">
                  <c:v>84.961600000000004</c:v>
                </c:pt>
                <c:pt idx="1407">
                  <c:v>109.0879</c:v>
                </c:pt>
                <c:pt idx="1408">
                  <c:v>75.368600000000001</c:v>
                </c:pt>
                <c:pt idx="1409">
                  <c:v>103.53569999999999</c:v>
                </c:pt>
                <c:pt idx="1410">
                  <c:v>52.422200000000004</c:v>
                </c:pt>
                <c:pt idx="1411">
                  <c:v>41.3658</c:v>
                </c:pt>
                <c:pt idx="1412">
                  <c:v>46.412199999999999</c:v>
                </c:pt>
                <c:pt idx="1413">
                  <c:v>46.585900000000002</c:v>
                </c:pt>
                <c:pt idx="1414">
                  <c:v>42.352800000000002</c:v>
                </c:pt>
                <c:pt idx="1415">
                  <c:v>43.5242</c:v>
                </c:pt>
                <c:pt idx="1416">
                  <c:v>47.603699999999996</c:v>
                </c:pt>
                <c:pt idx="1417">
                  <c:v>45.571599999999997</c:v>
                </c:pt>
                <c:pt idx="1418">
                  <c:v>44.046299999999995</c:v>
                </c:pt>
                <c:pt idx="1419">
                  <c:v>49.271599999999999</c:v>
                </c:pt>
                <c:pt idx="1420">
                  <c:v>51.656100000000002</c:v>
                </c:pt>
                <c:pt idx="1421">
                  <c:v>57.903299999999994</c:v>
                </c:pt>
                <c:pt idx="1422">
                  <c:v>56.556699999999999</c:v>
                </c:pt>
                <c:pt idx="1423">
                  <c:v>54.158199999999994</c:v>
                </c:pt>
                <c:pt idx="1424">
                  <c:v>56.499699999999997</c:v>
                </c:pt>
                <c:pt idx="1425">
                  <c:v>50.558</c:v>
                </c:pt>
                <c:pt idx="1426">
                  <c:v>49.1113</c:v>
                </c:pt>
                <c:pt idx="1427">
                  <c:v>46.051500000000004</c:v>
                </c:pt>
                <c:pt idx="1428">
                  <c:v>53.587700000000005</c:v>
                </c:pt>
                <c:pt idx="1429">
                  <c:v>57.813299999999998</c:v>
                </c:pt>
                <c:pt idx="1430">
                  <c:v>51.555299999999995</c:v>
                </c:pt>
                <c:pt idx="1431">
                  <c:v>51.682199999999995</c:v>
                </c:pt>
                <c:pt idx="1432">
                  <c:v>43.498799999999996</c:v>
                </c:pt>
                <c:pt idx="1433">
                  <c:v>44.063600000000001</c:v>
                </c:pt>
                <c:pt idx="1434">
                  <c:v>50.523099999999999</c:v>
                </c:pt>
                <c:pt idx="1435">
                  <c:v>45.9041</c:v>
                </c:pt>
                <c:pt idx="1436">
                  <c:v>45.575800000000001</c:v>
                </c:pt>
                <c:pt idx="1437">
                  <c:v>45.2027</c:v>
                </c:pt>
                <c:pt idx="1438">
                  <c:v>49.424700000000001</c:v>
                </c:pt>
                <c:pt idx="1439">
                  <c:v>46.255600000000001</c:v>
                </c:pt>
                <c:pt idx="1440">
                  <c:v>42.4069</c:v>
                </c:pt>
                <c:pt idx="1441">
                  <c:v>103.0633</c:v>
                </c:pt>
                <c:pt idx="1442">
                  <c:v>74.805499999999995</c:v>
                </c:pt>
                <c:pt idx="1443">
                  <c:v>53.450800000000001</c:v>
                </c:pt>
                <c:pt idx="1444">
                  <c:v>46.8431</c:v>
                </c:pt>
                <c:pt idx="1445">
                  <c:v>49.071799999999996</c:v>
                </c:pt>
                <c:pt idx="1446">
                  <c:v>50.913899999999998</c:v>
                </c:pt>
                <c:pt idx="1447">
                  <c:v>49.695900000000002</c:v>
                </c:pt>
                <c:pt idx="1448">
                  <c:v>42.014500000000005</c:v>
                </c:pt>
                <c:pt idx="1449">
                  <c:v>49.003799999999998</c:v>
                </c:pt>
                <c:pt idx="1450">
                  <c:v>54.347699999999996</c:v>
                </c:pt>
                <c:pt idx="1451">
                  <c:v>45.866999999999997</c:v>
                </c:pt>
                <c:pt idx="1452">
                  <c:v>48.341000000000001</c:v>
                </c:pt>
                <c:pt idx="1453">
                  <c:v>48.530799999999999</c:v>
                </c:pt>
                <c:pt idx="1454">
                  <c:v>52.989699999999999</c:v>
                </c:pt>
                <c:pt idx="1455">
                  <c:v>48.294700000000006</c:v>
                </c:pt>
                <c:pt idx="1456">
                  <c:v>45.4572</c:v>
                </c:pt>
                <c:pt idx="1457">
                  <c:v>46.581099999999999</c:v>
                </c:pt>
                <c:pt idx="1458">
                  <c:v>44.187100000000001</c:v>
                </c:pt>
                <c:pt idx="1459">
                  <c:v>51.630800000000001</c:v>
                </c:pt>
                <c:pt idx="1460">
                  <c:v>46.587000000000003</c:v>
                </c:pt>
                <c:pt idx="1461">
                  <c:v>43.057099999999998</c:v>
                </c:pt>
                <c:pt idx="1462">
                  <c:v>45.5336</c:v>
                </c:pt>
                <c:pt idx="1463">
                  <c:v>43.336500000000001</c:v>
                </c:pt>
                <c:pt idx="1464">
                  <c:v>55.584499999999998</c:v>
                </c:pt>
                <c:pt idx="1465">
                  <c:v>71.7376</c:v>
                </c:pt>
                <c:pt idx="1466">
                  <c:v>71.9636</c:v>
                </c:pt>
                <c:pt idx="1467">
                  <c:v>52.893799999999999</c:v>
                </c:pt>
                <c:pt idx="1468">
                  <c:v>45.569400000000002</c:v>
                </c:pt>
                <c:pt idx="1469">
                  <c:v>45.101700000000001</c:v>
                </c:pt>
                <c:pt idx="1470">
                  <c:v>46.137699999999995</c:v>
                </c:pt>
                <c:pt idx="1471">
                  <c:v>47.165999999999997</c:v>
                </c:pt>
                <c:pt idx="1472">
                  <c:v>75.987099999999998</c:v>
                </c:pt>
                <c:pt idx="1473">
                  <c:v>42.552800000000005</c:v>
                </c:pt>
                <c:pt idx="1474">
                  <c:v>46.303400000000003</c:v>
                </c:pt>
                <c:pt idx="1475">
                  <c:v>48.956099999999999</c:v>
                </c:pt>
                <c:pt idx="1476">
                  <c:v>41.195599999999999</c:v>
                </c:pt>
                <c:pt idx="1477">
                  <c:v>43.757200000000005</c:v>
                </c:pt>
                <c:pt idx="1478">
                  <c:v>41.529499999999999</c:v>
                </c:pt>
                <c:pt idx="1479">
                  <c:v>56.063400000000001</c:v>
                </c:pt>
                <c:pt idx="1480">
                  <c:v>62.159100000000002</c:v>
                </c:pt>
                <c:pt idx="1481">
                  <c:v>47.036099999999998</c:v>
                </c:pt>
                <c:pt idx="1482">
                  <c:v>40.603000000000002</c:v>
                </c:pt>
                <c:pt idx="1483">
                  <c:v>41.893500000000003</c:v>
                </c:pt>
                <c:pt idx="1484">
                  <c:v>60.012599999999999</c:v>
                </c:pt>
                <c:pt idx="1485">
                  <c:v>55.359000000000002</c:v>
                </c:pt>
                <c:pt idx="1486">
                  <c:v>56.802999999999997</c:v>
                </c:pt>
                <c:pt idx="1487">
                  <c:v>59.273199999999996</c:v>
                </c:pt>
                <c:pt idx="1488">
                  <c:v>94.439499999999995</c:v>
                </c:pt>
                <c:pt idx="1489">
                  <c:v>45.378500000000003</c:v>
                </c:pt>
                <c:pt idx="1490">
                  <c:v>42.860900000000001</c:v>
                </c:pt>
                <c:pt idx="1491">
                  <c:v>45.551899999999996</c:v>
                </c:pt>
                <c:pt idx="1492">
                  <c:v>47.988099999999996</c:v>
                </c:pt>
                <c:pt idx="1493">
                  <c:v>46.209899999999998</c:v>
                </c:pt>
                <c:pt idx="1494">
                  <c:v>48.102600000000002</c:v>
                </c:pt>
                <c:pt idx="1495">
                  <c:v>47.1111</c:v>
                </c:pt>
                <c:pt idx="1496">
                  <c:v>52.4345</c:v>
                </c:pt>
                <c:pt idx="1497">
                  <c:v>48.344900000000003</c:v>
                </c:pt>
                <c:pt idx="1498">
                  <c:v>47.151899999999998</c:v>
                </c:pt>
                <c:pt idx="1499">
                  <c:v>43.075099999999999</c:v>
                </c:pt>
                <c:pt idx="1500">
                  <c:v>64.295900000000003</c:v>
                </c:pt>
                <c:pt idx="1501">
                  <c:v>115.0317</c:v>
                </c:pt>
                <c:pt idx="1502">
                  <c:v>89.583200000000005</c:v>
                </c:pt>
                <c:pt idx="1503">
                  <c:v>101.47749999999999</c:v>
                </c:pt>
                <c:pt idx="1504">
                  <c:v>87.870800000000003</c:v>
                </c:pt>
                <c:pt idx="1505">
                  <c:v>116.4515</c:v>
                </c:pt>
                <c:pt idx="1506">
                  <c:v>90.200199999999995</c:v>
                </c:pt>
                <c:pt idx="1507">
                  <c:v>87.3142</c:v>
                </c:pt>
                <c:pt idx="1508">
                  <c:v>84.807900000000004</c:v>
                </c:pt>
                <c:pt idx="1509">
                  <c:v>90.735399999999998</c:v>
                </c:pt>
                <c:pt idx="1510">
                  <c:v>118.9477</c:v>
                </c:pt>
                <c:pt idx="1511">
                  <c:v>84.912699999999987</c:v>
                </c:pt>
                <c:pt idx="1512">
                  <c:v>89.075400000000002</c:v>
                </c:pt>
                <c:pt idx="1513">
                  <c:v>88.65679999999999</c:v>
                </c:pt>
                <c:pt idx="1514">
                  <c:v>89.879600000000011</c:v>
                </c:pt>
                <c:pt idx="1515">
                  <c:v>95.381699999999995</c:v>
                </c:pt>
                <c:pt idx="1516">
                  <c:v>87.855500000000006</c:v>
                </c:pt>
                <c:pt idx="1517">
                  <c:v>82.222000000000008</c:v>
                </c:pt>
                <c:pt idx="1518">
                  <c:v>86.944499999999991</c:v>
                </c:pt>
                <c:pt idx="1519">
                  <c:v>87.598700000000008</c:v>
                </c:pt>
                <c:pt idx="1520">
                  <c:v>99.762500000000003</c:v>
                </c:pt>
                <c:pt idx="1521">
                  <c:v>98.014499999999998</c:v>
                </c:pt>
                <c:pt idx="1522">
                  <c:v>96.535899999999998</c:v>
                </c:pt>
                <c:pt idx="1523">
                  <c:v>123.71029999999999</c:v>
                </c:pt>
                <c:pt idx="1524">
                  <c:v>104.52799999999999</c:v>
                </c:pt>
                <c:pt idx="1525">
                  <c:v>109.4064</c:v>
                </c:pt>
                <c:pt idx="1526">
                  <c:v>110.974</c:v>
                </c:pt>
                <c:pt idx="1527">
                  <c:v>93.898400000000009</c:v>
                </c:pt>
                <c:pt idx="1528">
                  <c:v>93.762900000000002</c:v>
                </c:pt>
                <c:pt idx="1529">
                  <c:v>77.601900000000001</c:v>
                </c:pt>
                <c:pt idx="1530">
                  <c:v>96.694400000000002</c:v>
                </c:pt>
                <c:pt idx="1531">
                  <c:v>116.6193</c:v>
                </c:pt>
                <c:pt idx="1532">
                  <c:v>115.97240000000001</c:v>
                </c:pt>
                <c:pt idx="1533">
                  <c:v>129.22790000000001</c:v>
                </c:pt>
                <c:pt idx="1534">
                  <c:v>109.0574</c:v>
                </c:pt>
                <c:pt idx="1535">
                  <c:v>103.0321</c:v>
                </c:pt>
                <c:pt idx="1536">
                  <c:v>128.16820000000001</c:v>
                </c:pt>
                <c:pt idx="1537">
                  <c:v>101.54169999999999</c:v>
                </c:pt>
                <c:pt idx="1538">
                  <c:v>107.5253</c:v>
                </c:pt>
                <c:pt idx="1539">
                  <c:v>123.64579999999999</c:v>
                </c:pt>
                <c:pt idx="1540">
                  <c:v>106.4123</c:v>
                </c:pt>
                <c:pt idx="1541">
                  <c:v>138.3623</c:v>
                </c:pt>
                <c:pt idx="1542">
                  <c:v>119.0604</c:v>
                </c:pt>
                <c:pt idx="1543">
                  <c:v>120.56480000000001</c:v>
                </c:pt>
                <c:pt idx="1544">
                  <c:v>89.784100000000009</c:v>
                </c:pt>
                <c:pt idx="1545">
                  <c:v>92.918599999999998</c:v>
                </c:pt>
                <c:pt idx="1546">
                  <c:v>87.6965</c:v>
                </c:pt>
                <c:pt idx="1547">
                  <c:v>95.572400000000002</c:v>
                </c:pt>
                <c:pt idx="1548">
                  <c:v>128.2199</c:v>
                </c:pt>
                <c:pt idx="1549">
                  <c:v>156.6816</c:v>
                </c:pt>
                <c:pt idx="1550">
                  <c:v>97.014899999999997</c:v>
                </c:pt>
                <c:pt idx="1551">
                  <c:v>103.53440000000001</c:v>
                </c:pt>
                <c:pt idx="1552">
                  <c:v>88.178200000000004</c:v>
                </c:pt>
                <c:pt idx="1553">
                  <c:v>90.515300000000011</c:v>
                </c:pt>
                <c:pt idx="1554">
                  <c:v>84.571699999999993</c:v>
                </c:pt>
                <c:pt idx="1555">
                  <c:v>117.607</c:v>
                </c:pt>
                <c:pt idx="1556">
                  <c:v>153.48010000000002</c:v>
                </c:pt>
                <c:pt idx="1557">
                  <c:v>91.035499999999999</c:v>
                </c:pt>
                <c:pt idx="1558">
                  <c:v>100.7637</c:v>
                </c:pt>
                <c:pt idx="1559">
                  <c:v>94.79310000000001</c:v>
                </c:pt>
                <c:pt idx="1560">
                  <c:v>100.35</c:v>
                </c:pt>
                <c:pt idx="1561">
                  <c:v>113.67670000000001</c:v>
                </c:pt>
                <c:pt idx="1562">
                  <c:v>90.364100000000008</c:v>
                </c:pt>
                <c:pt idx="1563">
                  <c:v>113.5382</c:v>
                </c:pt>
                <c:pt idx="1564">
                  <c:v>99.491100000000003</c:v>
                </c:pt>
                <c:pt idx="1565">
                  <c:v>148.7003</c:v>
                </c:pt>
                <c:pt idx="1566">
                  <c:v>138.74420000000001</c:v>
                </c:pt>
                <c:pt idx="1567">
                  <c:v>129.0419</c:v>
                </c:pt>
                <c:pt idx="1568">
                  <c:v>110.9836</c:v>
                </c:pt>
                <c:pt idx="1569">
                  <c:v>106.3197</c:v>
                </c:pt>
                <c:pt idx="1570">
                  <c:v>92.622500000000002</c:v>
                </c:pt>
                <c:pt idx="1571">
                  <c:v>116.6176</c:v>
                </c:pt>
                <c:pt idx="1572">
                  <c:v>120.14710000000001</c:v>
                </c:pt>
                <c:pt idx="1573">
                  <c:v>98.638000000000005</c:v>
                </c:pt>
                <c:pt idx="1574">
                  <c:v>88.981400000000008</c:v>
                </c:pt>
                <c:pt idx="1575">
                  <c:v>92.510199999999998</c:v>
                </c:pt>
                <c:pt idx="1576">
                  <c:v>85.0501</c:v>
                </c:pt>
                <c:pt idx="1577">
                  <c:v>89.570599999999999</c:v>
                </c:pt>
                <c:pt idx="1578">
                  <c:v>90.656599999999997</c:v>
                </c:pt>
                <c:pt idx="1579">
                  <c:v>130.35550000000001</c:v>
                </c:pt>
                <c:pt idx="1580">
                  <c:v>165.93039999999999</c:v>
                </c:pt>
                <c:pt idx="1581">
                  <c:v>93.307000000000002</c:v>
                </c:pt>
                <c:pt idx="1582">
                  <c:v>99.734300000000005</c:v>
                </c:pt>
                <c:pt idx="1583">
                  <c:v>85.558199999999999</c:v>
                </c:pt>
                <c:pt idx="1584">
                  <c:v>96.886399999999995</c:v>
                </c:pt>
                <c:pt idx="1585">
                  <c:v>95.684200000000004</c:v>
                </c:pt>
                <c:pt idx="1586">
                  <c:v>87.151500000000013</c:v>
                </c:pt>
                <c:pt idx="1587">
                  <c:v>90.52300000000001</c:v>
                </c:pt>
                <c:pt idx="1588">
                  <c:v>163.5258</c:v>
                </c:pt>
                <c:pt idx="1589">
                  <c:v>97.939899999999994</c:v>
                </c:pt>
                <c:pt idx="1590">
                  <c:v>90.600999999999999</c:v>
                </c:pt>
                <c:pt idx="1591">
                  <c:v>82.168500000000009</c:v>
                </c:pt>
                <c:pt idx="1592">
                  <c:v>82.861900000000006</c:v>
                </c:pt>
                <c:pt idx="1593">
                  <c:v>85.38709999999999</c:v>
                </c:pt>
                <c:pt idx="1594">
                  <c:v>84.392300000000006</c:v>
                </c:pt>
                <c:pt idx="1595">
                  <c:v>79.564899999999994</c:v>
                </c:pt>
                <c:pt idx="1596">
                  <c:v>82.607600000000005</c:v>
                </c:pt>
                <c:pt idx="1597">
                  <c:v>87.398399999999995</c:v>
                </c:pt>
                <c:pt idx="1598">
                  <c:v>84.6858</c:v>
                </c:pt>
                <c:pt idx="1599">
                  <c:v>89.501800000000003</c:v>
                </c:pt>
                <c:pt idx="1600">
                  <c:v>91.508800000000008</c:v>
                </c:pt>
                <c:pt idx="1601">
                  <c:v>115.76430000000001</c:v>
                </c:pt>
                <c:pt idx="1602">
                  <c:v>90.373800000000003</c:v>
                </c:pt>
                <c:pt idx="1603">
                  <c:v>80.756900000000002</c:v>
                </c:pt>
                <c:pt idx="1604">
                  <c:v>101.57860000000001</c:v>
                </c:pt>
                <c:pt idx="1605">
                  <c:v>85.483400000000003</c:v>
                </c:pt>
                <c:pt idx="1606">
                  <c:v>85.568299999999994</c:v>
                </c:pt>
                <c:pt idx="1607">
                  <c:v>94.166600000000003</c:v>
                </c:pt>
                <c:pt idx="1608">
                  <c:v>95.906199999999998</c:v>
                </c:pt>
                <c:pt idx="1609">
                  <c:v>87.094000000000008</c:v>
                </c:pt>
                <c:pt idx="1610">
                  <c:v>90.552499999999995</c:v>
                </c:pt>
                <c:pt idx="1611">
                  <c:v>92.215400000000002</c:v>
                </c:pt>
                <c:pt idx="1612">
                  <c:v>86.958400000000012</c:v>
                </c:pt>
                <c:pt idx="1613">
                  <c:v>87.4328</c:v>
                </c:pt>
                <c:pt idx="1614">
                  <c:v>98.735299999999995</c:v>
                </c:pt>
                <c:pt idx="1615">
                  <c:v>96.057600000000008</c:v>
                </c:pt>
                <c:pt idx="1616">
                  <c:v>86.528700000000001</c:v>
                </c:pt>
                <c:pt idx="1617">
                  <c:v>95.041600000000003</c:v>
                </c:pt>
                <c:pt idx="1618">
                  <c:v>90.15140000000001</c:v>
                </c:pt>
                <c:pt idx="1619">
                  <c:v>90.388999999999996</c:v>
                </c:pt>
                <c:pt idx="1620">
                  <c:v>87.44789999999999</c:v>
                </c:pt>
                <c:pt idx="1621">
                  <c:v>82.749499999999998</c:v>
                </c:pt>
                <c:pt idx="1622">
                  <c:v>95.066800000000001</c:v>
                </c:pt>
                <c:pt idx="1623">
                  <c:v>132.67870000000002</c:v>
                </c:pt>
                <c:pt idx="1624">
                  <c:v>110.404</c:v>
                </c:pt>
                <c:pt idx="1625">
                  <c:v>94.979799999999997</c:v>
                </c:pt>
                <c:pt idx="1626">
                  <c:v>90.997</c:v>
                </c:pt>
                <c:pt idx="1627">
                  <c:v>88.010500000000008</c:v>
                </c:pt>
                <c:pt idx="1628">
                  <c:v>83.4726</c:v>
                </c:pt>
                <c:pt idx="1629">
                  <c:v>108.15769999999999</c:v>
                </c:pt>
                <c:pt idx="1630">
                  <c:v>86.657799999999995</c:v>
                </c:pt>
                <c:pt idx="1631">
                  <c:v>102.2377</c:v>
                </c:pt>
                <c:pt idx="1632">
                  <c:v>110.20779999999999</c:v>
                </c:pt>
                <c:pt idx="1633">
                  <c:v>102.92569999999999</c:v>
                </c:pt>
                <c:pt idx="1634">
                  <c:v>91.1601</c:v>
                </c:pt>
                <c:pt idx="1635">
                  <c:v>93.782299999999992</c:v>
                </c:pt>
                <c:pt idx="1636">
                  <c:v>84.7714</c:v>
                </c:pt>
                <c:pt idx="1637">
                  <c:v>95.378799999999998</c:v>
                </c:pt>
                <c:pt idx="1638">
                  <c:v>88.341300000000004</c:v>
                </c:pt>
                <c:pt idx="1639">
                  <c:v>95.318799999999996</c:v>
                </c:pt>
                <c:pt idx="1640">
                  <c:v>97.999799999999993</c:v>
                </c:pt>
                <c:pt idx="1641">
                  <c:v>99.350999999999999</c:v>
                </c:pt>
                <c:pt idx="1642">
                  <c:v>86.466799999999992</c:v>
                </c:pt>
                <c:pt idx="1643">
                  <c:v>94.167600000000007</c:v>
                </c:pt>
                <c:pt idx="1644">
                  <c:v>83.453700000000012</c:v>
                </c:pt>
                <c:pt idx="1645">
                  <c:v>95.390500000000003</c:v>
                </c:pt>
                <c:pt idx="1646">
                  <c:v>88.578199999999995</c:v>
                </c:pt>
                <c:pt idx="1647">
                  <c:v>86.956699999999998</c:v>
                </c:pt>
                <c:pt idx="1648">
                  <c:v>89.802999999999997</c:v>
                </c:pt>
                <c:pt idx="1649">
                  <c:v>91.174400000000006</c:v>
                </c:pt>
                <c:pt idx="1650">
                  <c:v>88.182000000000002</c:v>
                </c:pt>
                <c:pt idx="1651">
                  <c:v>79.092600000000004</c:v>
                </c:pt>
                <c:pt idx="1652">
                  <c:v>103.48140000000001</c:v>
                </c:pt>
                <c:pt idx="1653">
                  <c:v>84.0501</c:v>
                </c:pt>
                <c:pt idx="1654">
                  <c:v>97.521100000000004</c:v>
                </c:pt>
                <c:pt idx="1655">
                  <c:v>83.032200000000003</c:v>
                </c:pt>
                <c:pt idx="1656">
                  <c:v>97.984199999999987</c:v>
                </c:pt>
                <c:pt idx="1657">
                  <c:v>82.279599999999988</c:v>
                </c:pt>
                <c:pt idx="1658">
                  <c:v>97.099199999999996</c:v>
                </c:pt>
                <c:pt idx="1659">
                  <c:v>114.78190000000001</c:v>
                </c:pt>
                <c:pt idx="1660">
                  <c:v>85.767899999999997</c:v>
                </c:pt>
                <c:pt idx="1661">
                  <c:v>85.207000000000008</c:v>
                </c:pt>
                <c:pt idx="1662">
                  <c:v>89.594800000000006</c:v>
                </c:pt>
                <c:pt idx="1663">
                  <c:v>93.5017</c:v>
                </c:pt>
                <c:pt idx="1664">
                  <c:v>91.062299999999993</c:v>
                </c:pt>
                <c:pt idx="1665">
                  <c:v>111.23819999999999</c:v>
                </c:pt>
                <c:pt idx="1666">
                  <c:v>97.029399999999995</c:v>
                </c:pt>
                <c:pt idx="1667">
                  <c:v>96.026499999999999</c:v>
                </c:pt>
                <c:pt idx="1668">
                  <c:v>85.801900000000003</c:v>
                </c:pt>
                <c:pt idx="1669">
                  <c:v>82.009500000000003</c:v>
                </c:pt>
                <c:pt idx="1670">
                  <c:v>92.832700000000003</c:v>
                </c:pt>
                <c:pt idx="1671">
                  <c:v>87.88709999999999</c:v>
                </c:pt>
                <c:pt idx="1672">
                  <c:v>87.613200000000006</c:v>
                </c:pt>
                <c:pt idx="1673">
                  <c:v>97.135100000000008</c:v>
                </c:pt>
                <c:pt idx="1674">
                  <c:v>115.59569999999999</c:v>
                </c:pt>
                <c:pt idx="1675">
                  <c:v>89.922799999999995</c:v>
                </c:pt>
                <c:pt idx="1676">
                  <c:v>88.8994</c:v>
                </c:pt>
                <c:pt idx="1677">
                  <c:v>87.484700000000004</c:v>
                </c:pt>
                <c:pt idx="1678">
                  <c:v>84.273399999999995</c:v>
                </c:pt>
                <c:pt idx="1679">
                  <c:v>85.737099999999998</c:v>
                </c:pt>
                <c:pt idx="1680">
                  <c:v>85.634399999999999</c:v>
                </c:pt>
                <c:pt idx="1681">
                  <c:v>139.68349999999998</c:v>
                </c:pt>
                <c:pt idx="1682">
                  <c:v>98.066500000000005</c:v>
                </c:pt>
                <c:pt idx="1683">
                  <c:v>101.8956</c:v>
                </c:pt>
                <c:pt idx="1684">
                  <c:v>82.084400000000002</c:v>
                </c:pt>
                <c:pt idx="1685">
                  <c:v>108.4028</c:v>
                </c:pt>
                <c:pt idx="1686">
                  <c:v>165.2003</c:v>
                </c:pt>
                <c:pt idx="1687">
                  <c:v>172.96870000000001</c:v>
                </c:pt>
                <c:pt idx="1688">
                  <c:v>106.5686</c:v>
                </c:pt>
                <c:pt idx="1689">
                  <c:v>80.431299999999993</c:v>
                </c:pt>
                <c:pt idx="1690">
                  <c:v>90.887200000000007</c:v>
                </c:pt>
                <c:pt idx="1691">
                  <c:v>87.158900000000003</c:v>
                </c:pt>
                <c:pt idx="1692">
                  <c:v>88.058099999999996</c:v>
                </c:pt>
                <c:pt idx="1693">
                  <c:v>84.1447</c:v>
                </c:pt>
                <c:pt idx="1694">
                  <c:v>91.386600000000001</c:v>
                </c:pt>
                <c:pt idx="1695">
                  <c:v>82.463800000000006</c:v>
                </c:pt>
                <c:pt idx="1696">
                  <c:v>93.475899999999996</c:v>
                </c:pt>
                <c:pt idx="1697">
                  <c:v>85.688900000000004</c:v>
                </c:pt>
                <c:pt idx="1698">
                  <c:v>89.302000000000007</c:v>
                </c:pt>
                <c:pt idx="1699">
                  <c:v>113.77619999999999</c:v>
                </c:pt>
                <c:pt idx="1700">
                  <c:v>87.756600000000006</c:v>
                </c:pt>
                <c:pt idx="1701">
                  <c:v>111.6553</c:v>
                </c:pt>
                <c:pt idx="1702">
                  <c:v>102.60210000000001</c:v>
                </c:pt>
                <c:pt idx="1703">
                  <c:v>81.490000000000009</c:v>
                </c:pt>
                <c:pt idx="1704">
                  <c:v>87.2042</c:v>
                </c:pt>
                <c:pt idx="1705">
                  <c:v>81.965800000000002</c:v>
                </c:pt>
                <c:pt idx="1706">
                  <c:v>99.837599999999995</c:v>
                </c:pt>
                <c:pt idx="1707">
                  <c:v>80.718400000000003</c:v>
                </c:pt>
                <c:pt idx="1708">
                  <c:v>105.69119999999999</c:v>
                </c:pt>
                <c:pt idx="1709">
                  <c:v>103.2257</c:v>
                </c:pt>
                <c:pt idx="1710">
                  <c:v>88.789699999999996</c:v>
                </c:pt>
                <c:pt idx="1711">
                  <c:v>102.07510000000001</c:v>
                </c:pt>
                <c:pt idx="1712">
                  <c:v>89.681700000000006</c:v>
                </c:pt>
                <c:pt idx="1713">
                  <c:v>77.549800000000005</c:v>
                </c:pt>
                <c:pt idx="1714">
                  <c:v>87.7273</c:v>
                </c:pt>
                <c:pt idx="1715">
                  <c:v>90.065899999999999</c:v>
                </c:pt>
                <c:pt idx="1716">
                  <c:v>85.8917</c:v>
                </c:pt>
                <c:pt idx="1717">
                  <c:v>105.4027</c:v>
                </c:pt>
                <c:pt idx="1718">
                  <c:v>93.149200000000008</c:v>
                </c:pt>
                <c:pt idx="1719">
                  <c:v>87.2547</c:v>
                </c:pt>
                <c:pt idx="1720">
                  <c:v>96.050600000000003</c:v>
                </c:pt>
                <c:pt idx="1721">
                  <c:v>101.34569999999999</c:v>
                </c:pt>
                <c:pt idx="1722">
                  <c:v>147.9872</c:v>
                </c:pt>
                <c:pt idx="1723">
                  <c:v>92.9375</c:v>
                </c:pt>
                <c:pt idx="1724">
                  <c:v>101.28579999999999</c:v>
                </c:pt>
                <c:pt idx="1725">
                  <c:v>87.540800000000004</c:v>
                </c:pt>
                <c:pt idx="1726">
                  <c:v>87.379799999999989</c:v>
                </c:pt>
                <c:pt idx="1727">
                  <c:v>92.759799999999998</c:v>
                </c:pt>
                <c:pt idx="1728">
                  <c:v>123.31580000000001</c:v>
                </c:pt>
                <c:pt idx="1729">
                  <c:v>89.14800000000001</c:v>
                </c:pt>
                <c:pt idx="1730">
                  <c:v>93.977199999999996</c:v>
                </c:pt>
                <c:pt idx="1731">
                  <c:v>94.000500000000002</c:v>
                </c:pt>
                <c:pt idx="1732">
                  <c:v>87.4114</c:v>
                </c:pt>
                <c:pt idx="1733">
                  <c:v>103.8477</c:v>
                </c:pt>
                <c:pt idx="1734">
                  <c:v>115.0783</c:v>
                </c:pt>
                <c:pt idx="1735">
                  <c:v>86.534199999999998</c:v>
                </c:pt>
                <c:pt idx="1736">
                  <c:v>90.414900000000003</c:v>
                </c:pt>
                <c:pt idx="1737">
                  <c:v>83.846000000000004</c:v>
                </c:pt>
                <c:pt idx="1738">
                  <c:v>92.053300000000007</c:v>
                </c:pt>
                <c:pt idx="1739">
                  <c:v>98.527600000000007</c:v>
                </c:pt>
                <c:pt idx="1740">
                  <c:v>89.541200000000003</c:v>
                </c:pt>
                <c:pt idx="1741">
                  <c:v>95.212400000000002</c:v>
                </c:pt>
                <c:pt idx="1742">
                  <c:v>87.113</c:v>
                </c:pt>
                <c:pt idx="1743">
                  <c:v>92.2607</c:v>
                </c:pt>
                <c:pt idx="1744">
                  <c:v>84.559400000000011</c:v>
                </c:pt>
                <c:pt idx="1745">
                  <c:v>96.200999999999993</c:v>
                </c:pt>
                <c:pt idx="1746">
                  <c:v>113.47019999999999</c:v>
                </c:pt>
                <c:pt idx="1747">
                  <c:v>103.9833</c:v>
                </c:pt>
                <c:pt idx="1748">
                  <c:v>88.315399999999997</c:v>
                </c:pt>
                <c:pt idx="1749">
                  <c:v>81.402000000000001</c:v>
                </c:pt>
                <c:pt idx="1750">
                  <c:v>102.8248</c:v>
                </c:pt>
                <c:pt idx="1751">
                  <c:v>99.251800000000003</c:v>
                </c:pt>
                <c:pt idx="1752">
                  <c:v>90.441199999999995</c:v>
                </c:pt>
                <c:pt idx="1753">
                  <c:v>96.695999999999998</c:v>
                </c:pt>
                <c:pt idx="1754">
                  <c:v>99.821599999999989</c:v>
                </c:pt>
                <c:pt idx="1755">
                  <c:v>89.017399999999995</c:v>
                </c:pt>
                <c:pt idx="1756">
                  <c:v>81.285800000000009</c:v>
                </c:pt>
                <c:pt idx="1757">
                  <c:v>113.7346</c:v>
                </c:pt>
                <c:pt idx="1758">
                  <c:v>83.891099999999994</c:v>
                </c:pt>
                <c:pt idx="1759">
                  <c:v>100.7162</c:v>
                </c:pt>
                <c:pt idx="1760">
                  <c:v>90.007599999999996</c:v>
                </c:pt>
                <c:pt idx="1761">
                  <c:v>85.576799999999992</c:v>
                </c:pt>
                <c:pt idx="1762">
                  <c:v>81.853800000000007</c:v>
                </c:pt>
                <c:pt idx="1763">
                  <c:v>85.174999999999997</c:v>
                </c:pt>
                <c:pt idx="1764">
                  <c:v>92.475199999999987</c:v>
                </c:pt>
                <c:pt idx="1765">
                  <c:v>101.5963</c:v>
                </c:pt>
                <c:pt idx="1766">
                  <c:v>99.314399999999992</c:v>
                </c:pt>
                <c:pt idx="1767">
                  <c:v>115.08709999999999</c:v>
                </c:pt>
                <c:pt idx="1768">
                  <c:v>90.432100000000005</c:v>
                </c:pt>
                <c:pt idx="1769">
                  <c:v>85.309899999999999</c:v>
                </c:pt>
                <c:pt idx="1770">
                  <c:v>90.174700000000001</c:v>
                </c:pt>
                <c:pt idx="1771">
                  <c:v>86.427000000000007</c:v>
                </c:pt>
                <c:pt idx="1772">
                  <c:v>92.108400000000003</c:v>
                </c:pt>
                <c:pt idx="1773">
                  <c:v>110.2928</c:v>
                </c:pt>
                <c:pt idx="1774">
                  <c:v>88.22290000000001</c:v>
                </c:pt>
                <c:pt idx="1775">
                  <c:v>93.627099999999999</c:v>
                </c:pt>
                <c:pt idx="1776">
                  <c:v>98.067899999999995</c:v>
                </c:pt>
                <c:pt idx="1777">
                  <c:v>81.819000000000003</c:v>
                </c:pt>
                <c:pt idx="1778">
                  <c:v>111.24630000000001</c:v>
                </c:pt>
                <c:pt idx="1779">
                  <c:v>98.316100000000006</c:v>
                </c:pt>
                <c:pt idx="1780">
                  <c:v>103.32</c:v>
                </c:pt>
                <c:pt idx="1781">
                  <c:v>80.972000000000008</c:v>
                </c:pt>
                <c:pt idx="1782">
                  <c:v>95.9512</c:v>
                </c:pt>
                <c:pt idx="1783">
                  <c:v>84.623199999999997</c:v>
                </c:pt>
                <c:pt idx="1784">
                  <c:v>91.386499999999998</c:v>
                </c:pt>
                <c:pt idx="1785">
                  <c:v>82.938600000000008</c:v>
                </c:pt>
                <c:pt idx="1786">
                  <c:v>85.634399999999999</c:v>
                </c:pt>
                <c:pt idx="1787">
                  <c:v>92.171600000000012</c:v>
                </c:pt>
                <c:pt idx="1788">
                  <c:v>87.724699999999999</c:v>
                </c:pt>
                <c:pt idx="1789">
                  <c:v>80.144599999999997</c:v>
                </c:pt>
                <c:pt idx="1790">
                  <c:v>98.641599999999997</c:v>
                </c:pt>
                <c:pt idx="1791">
                  <c:v>89.454300000000003</c:v>
                </c:pt>
                <c:pt idx="1792">
                  <c:v>85.834800000000001</c:v>
                </c:pt>
                <c:pt idx="1793">
                  <c:v>169.38339999999999</c:v>
                </c:pt>
                <c:pt idx="1794">
                  <c:v>107.3034</c:v>
                </c:pt>
                <c:pt idx="1795">
                  <c:v>86.328000000000003</c:v>
                </c:pt>
                <c:pt idx="1796">
                  <c:v>85.960499999999996</c:v>
                </c:pt>
                <c:pt idx="1797">
                  <c:v>122.52979999999999</c:v>
                </c:pt>
                <c:pt idx="1798">
                  <c:v>127.7876</c:v>
                </c:pt>
                <c:pt idx="1799">
                  <c:v>121.5343</c:v>
                </c:pt>
                <c:pt idx="1800">
                  <c:v>148.19959999999998</c:v>
                </c:pt>
                <c:pt idx="1801">
                  <c:v>147.40369999999999</c:v>
                </c:pt>
                <c:pt idx="1802">
                  <c:v>143.00889999999998</c:v>
                </c:pt>
                <c:pt idx="1803">
                  <c:v>179.68200000000002</c:v>
                </c:pt>
                <c:pt idx="1804">
                  <c:v>120.33330000000001</c:v>
                </c:pt>
                <c:pt idx="1805">
                  <c:v>149.8656</c:v>
                </c:pt>
                <c:pt idx="1806">
                  <c:v>115.3189</c:v>
                </c:pt>
                <c:pt idx="1807">
                  <c:v>101.10769999999999</c:v>
                </c:pt>
                <c:pt idx="1808">
                  <c:v>137.68430000000001</c:v>
                </c:pt>
                <c:pt idx="1809">
                  <c:v>83.5655</c:v>
                </c:pt>
                <c:pt idx="1810">
                  <c:v>84.1096</c:v>
                </c:pt>
                <c:pt idx="1811">
                  <c:v>85.572099999999992</c:v>
                </c:pt>
                <c:pt idx="1812">
                  <c:v>81.592300000000009</c:v>
                </c:pt>
                <c:pt idx="1813">
                  <c:v>88.598700000000008</c:v>
                </c:pt>
                <c:pt idx="1814">
                  <c:v>86.986499999999992</c:v>
                </c:pt>
                <c:pt idx="1815">
                  <c:v>118.8874</c:v>
                </c:pt>
                <c:pt idx="1816">
                  <c:v>92.788200000000003</c:v>
                </c:pt>
                <c:pt idx="1817">
                  <c:v>88.930499999999995</c:v>
                </c:pt>
                <c:pt idx="1818">
                  <c:v>82.398399999999995</c:v>
                </c:pt>
                <c:pt idx="1819">
                  <c:v>85.325200000000009</c:v>
                </c:pt>
                <c:pt idx="1820">
                  <c:v>94.674400000000006</c:v>
                </c:pt>
                <c:pt idx="1821">
                  <c:v>84.152000000000001</c:v>
                </c:pt>
                <c:pt idx="1822">
                  <c:v>82.833799999999997</c:v>
                </c:pt>
                <c:pt idx="1823">
                  <c:v>85.036100000000005</c:v>
                </c:pt>
                <c:pt idx="1824">
                  <c:v>90.606500000000011</c:v>
                </c:pt>
                <c:pt idx="1825">
                  <c:v>86.02640000000001</c:v>
                </c:pt>
                <c:pt idx="1826">
                  <c:v>84.452100000000002</c:v>
                </c:pt>
                <c:pt idx="1827">
                  <c:v>88.891199999999998</c:v>
                </c:pt>
                <c:pt idx="1828">
                  <c:v>89.220300000000009</c:v>
                </c:pt>
                <c:pt idx="1829">
                  <c:v>87.792100000000005</c:v>
                </c:pt>
                <c:pt idx="1830">
                  <c:v>90.612499999999997</c:v>
                </c:pt>
                <c:pt idx="1831">
                  <c:v>81.614000000000004</c:v>
                </c:pt>
                <c:pt idx="1832">
                  <c:v>112.9552</c:v>
                </c:pt>
                <c:pt idx="1833">
                  <c:v>104.34010000000001</c:v>
                </c:pt>
                <c:pt idx="1834">
                  <c:v>97.372700000000009</c:v>
                </c:pt>
                <c:pt idx="1835">
                  <c:v>88.2898</c:v>
                </c:pt>
                <c:pt idx="1836">
                  <c:v>96.688100000000006</c:v>
                </c:pt>
                <c:pt idx="1837">
                  <c:v>109.61060000000001</c:v>
                </c:pt>
                <c:pt idx="1838">
                  <c:v>84.575699999999998</c:v>
                </c:pt>
                <c:pt idx="1839">
                  <c:v>83.911000000000001</c:v>
                </c:pt>
                <c:pt idx="1840">
                  <c:v>86.7303</c:v>
                </c:pt>
                <c:pt idx="1841">
                  <c:v>82.036000000000001</c:v>
                </c:pt>
                <c:pt idx="1842">
                  <c:v>116.65830000000001</c:v>
                </c:pt>
                <c:pt idx="1843">
                  <c:v>79.827100000000002</c:v>
                </c:pt>
                <c:pt idx="1844">
                  <c:v>83.860199999999992</c:v>
                </c:pt>
                <c:pt idx="1845">
                  <c:v>94.333299999999994</c:v>
                </c:pt>
                <c:pt idx="1846">
                  <c:v>79.181899999999999</c:v>
                </c:pt>
                <c:pt idx="1847">
                  <c:v>81.373699999999999</c:v>
                </c:pt>
                <c:pt idx="1848">
                  <c:v>97.116699999999994</c:v>
                </c:pt>
                <c:pt idx="1849">
                  <c:v>82.227499999999992</c:v>
                </c:pt>
                <c:pt idx="1850">
                  <c:v>90.235399999999998</c:v>
                </c:pt>
                <c:pt idx="1851">
                  <c:v>80.154699999999991</c:v>
                </c:pt>
                <c:pt idx="1852">
                  <c:v>84.797700000000006</c:v>
                </c:pt>
                <c:pt idx="1853">
                  <c:v>93.013299999999987</c:v>
                </c:pt>
                <c:pt idx="1854">
                  <c:v>97.225700000000003</c:v>
                </c:pt>
                <c:pt idx="1855">
                  <c:v>82.902699999999996</c:v>
                </c:pt>
                <c:pt idx="1856">
                  <c:v>94.593299999999999</c:v>
                </c:pt>
                <c:pt idx="1857">
                  <c:v>112.04350000000001</c:v>
                </c:pt>
                <c:pt idx="1858">
                  <c:v>83.869399999999999</c:v>
                </c:pt>
                <c:pt idx="1859">
                  <c:v>82.882999999999996</c:v>
                </c:pt>
                <c:pt idx="1860">
                  <c:v>93.036999999999992</c:v>
                </c:pt>
                <c:pt idx="1861">
                  <c:v>100.18520000000001</c:v>
                </c:pt>
                <c:pt idx="1862">
                  <c:v>120.6122</c:v>
                </c:pt>
                <c:pt idx="1863">
                  <c:v>80.649500000000003</c:v>
                </c:pt>
                <c:pt idx="1864">
                  <c:v>96.951700000000002</c:v>
                </c:pt>
                <c:pt idx="1865">
                  <c:v>85.952299999999994</c:v>
                </c:pt>
                <c:pt idx="1866">
                  <c:v>85.093600000000009</c:v>
                </c:pt>
                <c:pt idx="1867">
                  <c:v>77.698400000000007</c:v>
                </c:pt>
                <c:pt idx="1868">
                  <c:v>98.785300000000007</c:v>
                </c:pt>
                <c:pt idx="1869">
                  <c:v>87.02</c:v>
                </c:pt>
                <c:pt idx="1870">
                  <c:v>91.6066</c:v>
                </c:pt>
                <c:pt idx="1871">
                  <c:v>82.882499999999993</c:v>
                </c:pt>
                <c:pt idx="1872">
                  <c:v>93.843599999999995</c:v>
                </c:pt>
                <c:pt idx="1873">
                  <c:v>83.492099999999994</c:v>
                </c:pt>
                <c:pt idx="1874">
                  <c:v>95.985399999999998</c:v>
                </c:pt>
                <c:pt idx="1875">
                  <c:v>100.30940000000001</c:v>
                </c:pt>
                <c:pt idx="1876">
                  <c:v>110.9259</c:v>
                </c:pt>
                <c:pt idx="1877">
                  <c:v>115.0098</c:v>
                </c:pt>
                <c:pt idx="1878">
                  <c:v>100.09650000000001</c:v>
                </c:pt>
                <c:pt idx="1879">
                  <c:v>95.353400000000008</c:v>
                </c:pt>
                <c:pt idx="1880">
                  <c:v>126.77060000000002</c:v>
                </c:pt>
                <c:pt idx="1881">
                  <c:v>139.6634</c:v>
                </c:pt>
                <c:pt idx="1882">
                  <c:v>116.32900000000001</c:v>
                </c:pt>
                <c:pt idx="1883">
                  <c:v>106.8917</c:v>
                </c:pt>
                <c:pt idx="1884">
                  <c:v>102.8604</c:v>
                </c:pt>
                <c:pt idx="1885">
                  <c:v>100.3023</c:v>
                </c:pt>
                <c:pt idx="1886">
                  <c:v>114.30600000000001</c:v>
                </c:pt>
                <c:pt idx="1887">
                  <c:v>91.985200000000006</c:v>
                </c:pt>
                <c:pt idx="1888">
                  <c:v>103.56460000000001</c:v>
                </c:pt>
                <c:pt idx="1889">
                  <c:v>91.249300000000005</c:v>
                </c:pt>
                <c:pt idx="1890">
                  <c:v>86.620100000000008</c:v>
                </c:pt>
                <c:pt idx="1891">
                  <c:v>85.1494</c:v>
                </c:pt>
                <c:pt idx="1892">
                  <c:v>100.1031</c:v>
                </c:pt>
                <c:pt idx="1893">
                  <c:v>99.910600000000002</c:v>
                </c:pt>
                <c:pt idx="1894">
                  <c:v>99.685399999999987</c:v>
                </c:pt>
                <c:pt idx="1895">
                  <c:v>89.507000000000005</c:v>
                </c:pt>
                <c:pt idx="1896">
                  <c:v>115.43680000000001</c:v>
                </c:pt>
                <c:pt idx="1897">
                  <c:v>88.794899999999998</c:v>
                </c:pt>
                <c:pt idx="1898">
                  <c:v>91.306399999999996</c:v>
                </c:pt>
                <c:pt idx="1899">
                  <c:v>82.627700000000004</c:v>
                </c:pt>
                <c:pt idx="1900">
                  <c:v>127.59570000000001</c:v>
                </c:pt>
                <c:pt idx="1901">
                  <c:v>95.474500000000006</c:v>
                </c:pt>
                <c:pt idx="1902">
                  <c:v>104.2632</c:v>
                </c:pt>
                <c:pt idx="1903">
                  <c:v>93.248699999999999</c:v>
                </c:pt>
                <c:pt idx="1904">
                  <c:v>78.757499999999993</c:v>
                </c:pt>
                <c:pt idx="1905">
                  <c:v>95.626300000000001</c:v>
                </c:pt>
                <c:pt idx="1906">
                  <c:v>98.715899999999991</c:v>
                </c:pt>
                <c:pt idx="1907">
                  <c:v>105.80839999999999</c:v>
                </c:pt>
                <c:pt idx="1908">
                  <c:v>88.192900000000009</c:v>
                </c:pt>
                <c:pt idx="1909">
                  <c:v>113.99510000000001</c:v>
                </c:pt>
                <c:pt idx="1910">
                  <c:v>115.6189</c:v>
                </c:pt>
                <c:pt idx="1911">
                  <c:v>93.3874</c:v>
                </c:pt>
                <c:pt idx="1912">
                  <c:v>101.10570000000001</c:v>
                </c:pt>
                <c:pt idx="1913">
                  <c:v>117.81030000000001</c:v>
                </c:pt>
                <c:pt idx="1914">
                  <c:v>99.781300000000002</c:v>
                </c:pt>
                <c:pt idx="1915">
                  <c:v>101.65549999999999</c:v>
                </c:pt>
                <c:pt idx="1916">
                  <c:v>167.1037</c:v>
                </c:pt>
                <c:pt idx="1917">
                  <c:v>161.42750000000001</c:v>
                </c:pt>
                <c:pt idx="1918">
                  <c:v>106.6323</c:v>
                </c:pt>
                <c:pt idx="1919">
                  <c:v>94.255300000000005</c:v>
                </c:pt>
                <c:pt idx="1920">
                  <c:v>89.759</c:v>
                </c:pt>
                <c:pt idx="1921">
                  <c:v>92.015000000000001</c:v>
                </c:pt>
                <c:pt idx="1922">
                  <c:v>92.35029999999999</c:v>
                </c:pt>
                <c:pt idx="1923">
                  <c:v>96.118400000000008</c:v>
                </c:pt>
                <c:pt idx="1924">
                  <c:v>141.55499999999998</c:v>
                </c:pt>
                <c:pt idx="1925">
                  <c:v>87.863500000000002</c:v>
                </c:pt>
                <c:pt idx="1926">
                  <c:v>98.199700000000007</c:v>
                </c:pt>
                <c:pt idx="1927">
                  <c:v>90.714399999999998</c:v>
                </c:pt>
                <c:pt idx="1928">
                  <c:v>102.87390000000001</c:v>
                </c:pt>
                <c:pt idx="1929">
                  <c:v>102.2597</c:v>
                </c:pt>
                <c:pt idx="1930">
                  <c:v>83.9512</c:v>
                </c:pt>
                <c:pt idx="1931">
                  <c:v>178.3595</c:v>
                </c:pt>
                <c:pt idx="1932">
                  <c:v>93.057600000000008</c:v>
                </c:pt>
                <c:pt idx="1933">
                  <c:v>107.964</c:v>
                </c:pt>
                <c:pt idx="1934">
                  <c:v>127.6032</c:v>
                </c:pt>
                <c:pt idx="1935">
                  <c:v>97.147099999999995</c:v>
                </c:pt>
                <c:pt idx="1936">
                  <c:v>86.3536</c:v>
                </c:pt>
                <c:pt idx="1937">
                  <c:v>109.4036</c:v>
                </c:pt>
                <c:pt idx="1938">
                  <c:v>93.221699999999998</c:v>
                </c:pt>
                <c:pt idx="1939">
                  <c:v>126.90770000000001</c:v>
                </c:pt>
                <c:pt idx="1940">
                  <c:v>94.088000000000008</c:v>
                </c:pt>
                <c:pt idx="1941">
                  <c:v>118.42030000000001</c:v>
                </c:pt>
                <c:pt idx="1942">
                  <c:v>133.6138</c:v>
                </c:pt>
                <c:pt idx="1943">
                  <c:v>93.329499999999996</c:v>
                </c:pt>
                <c:pt idx="1944">
                  <c:v>97.040400000000005</c:v>
                </c:pt>
                <c:pt idx="1945">
                  <c:v>102.63289999999999</c:v>
                </c:pt>
                <c:pt idx="1946">
                  <c:v>88.991500000000002</c:v>
                </c:pt>
                <c:pt idx="1947">
                  <c:v>91.622200000000007</c:v>
                </c:pt>
                <c:pt idx="1948">
                  <c:v>87.057899999999989</c:v>
                </c:pt>
                <c:pt idx="1949">
                  <c:v>101.34519999999999</c:v>
                </c:pt>
                <c:pt idx="1950">
                  <c:v>97.802399999999992</c:v>
                </c:pt>
                <c:pt idx="1951">
                  <c:v>95.215299999999999</c:v>
                </c:pt>
                <c:pt idx="1952">
                  <c:v>125.1507</c:v>
                </c:pt>
                <c:pt idx="1953">
                  <c:v>90.798000000000002</c:v>
                </c:pt>
                <c:pt idx="1954">
                  <c:v>93.3553</c:v>
                </c:pt>
                <c:pt idx="1955">
                  <c:v>127.75529999999999</c:v>
                </c:pt>
                <c:pt idx="1956">
                  <c:v>110.3378</c:v>
                </c:pt>
                <c:pt idx="1957">
                  <c:v>97.802899999999994</c:v>
                </c:pt>
                <c:pt idx="1958">
                  <c:v>103.81400000000001</c:v>
                </c:pt>
                <c:pt idx="1959">
                  <c:v>125.71340000000001</c:v>
                </c:pt>
                <c:pt idx="1960">
                  <c:v>108.5078</c:v>
                </c:pt>
                <c:pt idx="1961">
                  <c:v>108.6063</c:v>
                </c:pt>
                <c:pt idx="1962">
                  <c:v>102.45099999999999</c:v>
                </c:pt>
                <c:pt idx="1963">
                  <c:v>106.85759999999999</c:v>
                </c:pt>
                <c:pt idx="1964">
                  <c:v>89.433700000000002</c:v>
                </c:pt>
                <c:pt idx="1965">
                  <c:v>136.98489999999998</c:v>
                </c:pt>
                <c:pt idx="1966">
                  <c:v>194.5273</c:v>
                </c:pt>
                <c:pt idx="1967">
                  <c:v>102.40470000000001</c:v>
                </c:pt>
                <c:pt idx="1968">
                  <c:v>103.75879999999999</c:v>
                </c:pt>
                <c:pt idx="1969">
                  <c:v>106.6669</c:v>
                </c:pt>
                <c:pt idx="1970">
                  <c:v>87.496099999999998</c:v>
                </c:pt>
                <c:pt idx="1971">
                  <c:v>96.444500000000005</c:v>
                </c:pt>
                <c:pt idx="1972">
                  <c:v>101.1643</c:v>
                </c:pt>
                <c:pt idx="1973">
                  <c:v>96.135300000000001</c:v>
                </c:pt>
                <c:pt idx="1974">
                  <c:v>98.76</c:v>
                </c:pt>
                <c:pt idx="1975">
                  <c:v>103.7047</c:v>
                </c:pt>
                <c:pt idx="1976">
                  <c:v>89.889899999999997</c:v>
                </c:pt>
                <c:pt idx="1977">
                  <c:v>90.635900000000007</c:v>
                </c:pt>
                <c:pt idx="1978">
                  <c:v>138.4769</c:v>
                </c:pt>
                <c:pt idx="1979">
                  <c:v>118.27260000000001</c:v>
                </c:pt>
                <c:pt idx="1980">
                  <c:v>93.626100000000008</c:v>
                </c:pt>
                <c:pt idx="1981">
                  <c:v>119.5043</c:v>
                </c:pt>
                <c:pt idx="1982">
                  <c:v>143.089</c:v>
                </c:pt>
                <c:pt idx="1983">
                  <c:v>92.503399999999999</c:v>
                </c:pt>
                <c:pt idx="1984">
                  <c:v>109.7878</c:v>
                </c:pt>
                <c:pt idx="1985">
                  <c:v>139.04990000000001</c:v>
                </c:pt>
                <c:pt idx="1986">
                  <c:v>96.064899999999994</c:v>
                </c:pt>
                <c:pt idx="1987">
                  <c:v>123.22370000000001</c:v>
                </c:pt>
                <c:pt idx="1988">
                  <c:v>96.763199999999998</c:v>
                </c:pt>
                <c:pt idx="1989">
                  <c:v>119.9224</c:v>
                </c:pt>
                <c:pt idx="1990">
                  <c:v>99.862400000000008</c:v>
                </c:pt>
                <c:pt idx="1991">
                  <c:v>91.037300000000002</c:v>
                </c:pt>
                <c:pt idx="1992">
                  <c:v>88.935200000000009</c:v>
                </c:pt>
                <c:pt idx="1993">
                  <c:v>111.3592</c:v>
                </c:pt>
                <c:pt idx="1994">
                  <c:v>109.3729</c:v>
                </c:pt>
                <c:pt idx="1995">
                  <c:v>94.643199999999993</c:v>
                </c:pt>
                <c:pt idx="1996">
                  <c:v>89.782600000000002</c:v>
                </c:pt>
                <c:pt idx="1997">
                  <c:v>109.03530000000001</c:v>
                </c:pt>
                <c:pt idx="1998">
                  <c:v>132.0249</c:v>
                </c:pt>
                <c:pt idx="1999">
                  <c:v>103.473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6C-45A5-B2BB-A1037D394639}"/>
            </c:ext>
          </c:extLst>
        </c:ser>
        <c:ser>
          <c:idx val="2"/>
          <c:order val="2"/>
          <c:tx>
            <c:strRef>
              <c:f>'Order Processing Times'!$M$1</c:f>
              <c:strCache>
                <c:ptCount val="1"/>
                <c:pt idx="0">
                  <c:v>POC tuning - 2 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Times'!$M$2:$M$2001</c:f>
              <c:numCache>
                <c:formatCode>General</c:formatCode>
                <c:ptCount val="2000"/>
                <c:pt idx="0">
                  <c:v>17.109500000000001</c:v>
                </c:pt>
                <c:pt idx="1">
                  <c:v>4.1459160000000006</c:v>
                </c:pt>
                <c:pt idx="2">
                  <c:v>3.0951659999999999</c:v>
                </c:pt>
                <c:pt idx="3">
                  <c:v>3.6469580000000001</c:v>
                </c:pt>
                <c:pt idx="4">
                  <c:v>2.524959</c:v>
                </c:pt>
                <c:pt idx="5">
                  <c:v>9.2200839999999999</c:v>
                </c:pt>
                <c:pt idx="6">
                  <c:v>12.160708</c:v>
                </c:pt>
                <c:pt idx="7">
                  <c:v>9.1127500000000001</c:v>
                </c:pt>
                <c:pt idx="8">
                  <c:v>7.8489170000000001</c:v>
                </c:pt>
                <c:pt idx="9">
                  <c:v>28.203583000000002</c:v>
                </c:pt>
                <c:pt idx="10">
                  <c:v>10.481292</c:v>
                </c:pt>
                <c:pt idx="11">
                  <c:v>3.1612499999999999</c:v>
                </c:pt>
                <c:pt idx="12">
                  <c:v>3.3012079999999999</c:v>
                </c:pt>
                <c:pt idx="13">
                  <c:v>8.0730420000000009</c:v>
                </c:pt>
                <c:pt idx="14">
                  <c:v>5.1962909999999995</c:v>
                </c:pt>
                <c:pt idx="15">
                  <c:v>3.2272500000000002</c:v>
                </c:pt>
                <c:pt idx="16">
                  <c:v>4.6273750000000007</c:v>
                </c:pt>
                <c:pt idx="17">
                  <c:v>2.3508330000000002</c:v>
                </c:pt>
                <c:pt idx="18">
                  <c:v>4.1844169999999998</c:v>
                </c:pt>
                <c:pt idx="19">
                  <c:v>6.0653749999999995</c:v>
                </c:pt>
                <c:pt idx="20">
                  <c:v>4.6853750000000005</c:v>
                </c:pt>
                <c:pt idx="21">
                  <c:v>4.5440000000000005</c:v>
                </c:pt>
                <c:pt idx="22">
                  <c:v>3.3727079999999998</c:v>
                </c:pt>
                <c:pt idx="23">
                  <c:v>3.4361250000000001</c:v>
                </c:pt>
                <c:pt idx="24">
                  <c:v>2.1556250000000001</c:v>
                </c:pt>
                <c:pt idx="25">
                  <c:v>1.8222500000000001</c:v>
                </c:pt>
                <c:pt idx="26">
                  <c:v>2.3945829999999999</c:v>
                </c:pt>
                <c:pt idx="27">
                  <c:v>1.8532089999999999</c:v>
                </c:pt>
                <c:pt idx="28">
                  <c:v>1.862125</c:v>
                </c:pt>
                <c:pt idx="29">
                  <c:v>1.6407500000000002</c:v>
                </c:pt>
                <c:pt idx="30">
                  <c:v>1.7277499999999999</c:v>
                </c:pt>
                <c:pt idx="31">
                  <c:v>2.3362080000000001</c:v>
                </c:pt>
                <c:pt idx="32">
                  <c:v>2.8592079999999997</c:v>
                </c:pt>
                <c:pt idx="33">
                  <c:v>3.1918329999999999</c:v>
                </c:pt>
                <c:pt idx="34">
                  <c:v>3.054208</c:v>
                </c:pt>
                <c:pt idx="35">
                  <c:v>2.502542</c:v>
                </c:pt>
                <c:pt idx="36">
                  <c:v>1.9415</c:v>
                </c:pt>
                <c:pt idx="37">
                  <c:v>1.862708</c:v>
                </c:pt>
                <c:pt idx="38">
                  <c:v>1.9010419999999999</c:v>
                </c:pt>
                <c:pt idx="39">
                  <c:v>2.1939169999999999</c:v>
                </c:pt>
                <c:pt idx="40">
                  <c:v>1.7505419999999998</c:v>
                </c:pt>
                <c:pt idx="41">
                  <c:v>1.9905000000000002</c:v>
                </c:pt>
                <c:pt idx="42">
                  <c:v>1.9344169999999998</c:v>
                </c:pt>
                <c:pt idx="43">
                  <c:v>1.9942499999999999</c:v>
                </c:pt>
                <c:pt idx="44">
                  <c:v>2.2884169999999999</c:v>
                </c:pt>
                <c:pt idx="45">
                  <c:v>1.8439999999999999</c:v>
                </c:pt>
                <c:pt idx="46">
                  <c:v>2.819083</c:v>
                </c:pt>
                <c:pt idx="47">
                  <c:v>4.4292919999999993</c:v>
                </c:pt>
                <c:pt idx="48">
                  <c:v>7.9264999999999999</c:v>
                </c:pt>
                <c:pt idx="49">
                  <c:v>4.8522499999999997</c:v>
                </c:pt>
                <c:pt idx="50">
                  <c:v>2.64825</c:v>
                </c:pt>
                <c:pt idx="51">
                  <c:v>2.958917</c:v>
                </c:pt>
                <c:pt idx="52">
                  <c:v>3.2698330000000002</c:v>
                </c:pt>
                <c:pt idx="53">
                  <c:v>1.980375</c:v>
                </c:pt>
                <c:pt idx="54">
                  <c:v>2.2920829999999999</c:v>
                </c:pt>
                <c:pt idx="55">
                  <c:v>1.800041</c:v>
                </c:pt>
                <c:pt idx="56">
                  <c:v>2.0302500000000001</c:v>
                </c:pt>
                <c:pt idx="57">
                  <c:v>2.670334</c:v>
                </c:pt>
                <c:pt idx="58">
                  <c:v>2.7654580000000002</c:v>
                </c:pt>
                <c:pt idx="59">
                  <c:v>2.4947499999999998</c:v>
                </c:pt>
                <c:pt idx="60">
                  <c:v>2.155875</c:v>
                </c:pt>
                <c:pt idx="61">
                  <c:v>2.4816660000000001</c:v>
                </c:pt>
                <c:pt idx="62">
                  <c:v>3.141667</c:v>
                </c:pt>
                <c:pt idx="63">
                  <c:v>2.63625</c:v>
                </c:pt>
                <c:pt idx="64">
                  <c:v>2.2882089999999997</c:v>
                </c:pt>
                <c:pt idx="65">
                  <c:v>2.0118330000000002</c:v>
                </c:pt>
                <c:pt idx="66">
                  <c:v>2.2995000000000001</c:v>
                </c:pt>
                <c:pt idx="67">
                  <c:v>5.7384170000000001</c:v>
                </c:pt>
                <c:pt idx="68">
                  <c:v>2.172167</c:v>
                </c:pt>
                <c:pt idx="69">
                  <c:v>2.955333</c:v>
                </c:pt>
                <c:pt idx="70">
                  <c:v>2.6476669999999998</c:v>
                </c:pt>
                <c:pt idx="71">
                  <c:v>2.28525</c:v>
                </c:pt>
                <c:pt idx="72">
                  <c:v>2.3832499999999999</c:v>
                </c:pt>
                <c:pt idx="73">
                  <c:v>2.2694170000000002</c:v>
                </c:pt>
                <c:pt idx="74">
                  <c:v>2.5884589999999998</c:v>
                </c:pt>
                <c:pt idx="75">
                  <c:v>2.2004580000000002</c:v>
                </c:pt>
                <c:pt idx="76">
                  <c:v>2.2529999999999997</c:v>
                </c:pt>
                <c:pt idx="77">
                  <c:v>2.667875</c:v>
                </c:pt>
                <c:pt idx="78">
                  <c:v>2.78</c:v>
                </c:pt>
                <c:pt idx="79">
                  <c:v>3.4504169999999998</c:v>
                </c:pt>
                <c:pt idx="80">
                  <c:v>2.3580419999999997</c:v>
                </c:pt>
                <c:pt idx="81">
                  <c:v>2.489125</c:v>
                </c:pt>
                <c:pt idx="82">
                  <c:v>2.422917</c:v>
                </c:pt>
                <c:pt idx="83">
                  <c:v>2.82</c:v>
                </c:pt>
                <c:pt idx="84">
                  <c:v>2.4497080000000002</c:v>
                </c:pt>
                <c:pt idx="85">
                  <c:v>2.519625</c:v>
                </c:pt>
                <c:pt idx="86">
                  <c:v>2.3159999999999998</c:v>
                </c:pt>
                <c:pt idx="87">
                  <c:v>2.8158749999999997</c:v>
                </c:pt>
                <c:pt idx="88">
                  <c:v>2.4290409999999998</c:v>
                </c:pt>
                <c:pt idx="89">
                  <c:v>2.4129580000000002</c:v>
                </c:pt>
                <c:pt idx="90">
                  <c:v>2.473541</c:v>
                </c:pt>
                <c:pt idx="91">
                  <c:v>2.4929579999999998</c:v>
                </c:pt>
                <c:pt idx="92">
                  <c:v>2.4402089999999999</c:v>
                </c:pt>
                <c:pt idx="93">
                  <c:v>2.4946250000000001</c:v>
                </c:pt>
                <c:pt idx="94">
                  <c:v>3.2173750000000001</c:v>
                </c:pt>
                <c:pt idx="95">
                  <c:v>2.7298750000000003</c:v>
                </c:pt>
                <c:pt idx="96">
                  <c:v>2.8426670000000001</c:v>
                </c:pt>
                <c:pt idx="97">
                  <c:v>2.6321660000000002</c:v>
                </c:pt>
                <c:pt idx="98">
                  <c:v>2.6905420000000002</c:v>
                </c:pt>
                <c:pt idx="99">
                  <c:v>2.8019999999999996</c:v>
                </c:pt>
                <c:pt idx="100">
                  <c:v>2.804792</c:v>
                </c:pt>
                <c:pt idx="101">
                  <c:v>2.5455410000000001</c:v>
                </c:pt>
                <c:pt idx="102">
                  <c:v>2.7449159999999999</c:v>
                </c:pt>
                <c:pt idx="103">
                  <c:v>3.01675</c:v>
                </c:pt>
                <c:pt idx="104">
                  <c:v>3.7811250000000003</c:v>
                </c:pt>
                <c:pt idx="105">
                  <c:v>2.7838750000000001</c:v>
                </c:pt>
                <c:pt idx="106">
                  <c:v>3.4039579999999998</c:v>
                </c:pt>
                <c:pt idx="107">
                  <c:v>2.7687499999999998</c:v>
                </c:pt>
                <c:pt idx="108">
                  <c:v>2.9922500000000003</c:v>
                </c:pt>
                <c:pt idx="109">
                  <c:v>2.950958</c:v>
                </c:pt>
                <c:pt idx="110">
                  <c:v>2.6698330000000001</c:v>
                </c:pt>
                <c:pt idx="111">
                  <c:v>3.497458</c:v>
                </c:pt>
                <c:pt idx="112">
                  <c:v>3.0855420000000002</c:v>
                </c:pt>
                <c:pt idx="113">
                  <c:v>3.3358749999999997</c:v>
                </c:pt>
                <c:pt idx="114">
                  <c:v>4.0666250000000002</c:v>
                </c:pt>
                <c:pt idx="115">
                  <c:v>4.6607080000000005</c:v>
                </c:pt>
                <c:pt idx="116">
                  <c:v>3.1450419999999997</c:v>
                </c:pt>
                <c:pt idx="117">
                  <c:v>3.0385840000000002</c:v>
                </c:pt>
                <c:pt idx="118">
                  <c:v>2.9093330000000002</c:v>
                </c:pt>
                <c:pt idx="119">
                  <c:v>2.8692090000000001</c:v>
                </c:pt>
                <c:pt idx="120">
                  <c:v>2.8792909999999998</c:v>
                </c:pt>
                <c:pt idx="121">
                  <c:v>3.1817920000000002</c:v>
                </c:pt>
                <c:pt idx="122">
                  <c:v>3.6717080000000002</c:v>
                </c:pt>
                <c:pt idx="123">
                  <c:v>3.8112499999999998</c:v>
                </c:pt>
                <c:pt idx="124">
                  <c:v>3.8535000000000004</c:v>
                </c:pt>
                <c:pt idx="125">
                  <c:v>3.6934170000000002</c:v>
                </c:pt>
                <c:pt idx="126">
                  <c:v>3.1528329999999998</c:v>
                </c:pt>
                <c:pt idx="127">
                  <c:v>3.9975000000000001</c:v>
                </c:pt>
                <c:pt idx="128">
                  <c:v>3.6302499999999998</c:v>
                </c:pt>
                <c:pt idx="129">
                  <c:v>3.2156659999999997</c:v>
                </c:pt>
                <c:pt idx="130">
                  <c:v>3.6585419999999997</c:v>
                </c:pt>
                <c:pt idx="131">
                  <c:v>3.401958</c:v>
                </c:pt>
                <c:pt idx="132">
                  <c:v>2.9738329999999999</c:v>
                </c:pt>
                <c:pt idx="133">
                  <c:v>3.276125</c:v>
                </c:pt>
                <c:pt idx="134">
                  <c:v>4.5337499999999995</c:v>
                </c:pt>
                <c:pt idx="135">
                  <c:v>4.5638750000000003</c:v>
                </c:pt>
                <c:pt idx="136">
                  <c:v>4.7800830000000003</c:v>
                </c:pt>
                <c:pt idx="137">
                  <c:v>4.3506660000000004</c:v>
                </c:pt>
                <c:pt idx="138">
                  <c:v>6.4707080000000001</c:v>
                </c:pt>
                <c:pt idx="139">
                  <c:v>4.998958</c:v>
                </c:pt>
                <c:pt idx="140">
                  <c:v>3.468375</c:v>
                </c:pt>
                <c:pt idx="141">
                  <c:v>3.3598750000000002</c:v>
                </c:pt>
                <c:pt idx="142">
                  <c:v>3.5164170000000001</c:v>
                </c:pt>
                <c:pt idx="143">
                  <c:v>3.4362910000000002</c:v>
                </c:pt>
                <c:pt idx="144">
                  <c:v>3.2788750000000002</c:v>
                </c:pt>
                <c:pt idx="145">
                  <c:v>3.7056249999999999</c:v>
                </c:pt>
                <c:pt idx="146">
                  <c:v>4.4446659999999998</c:v>
                </c:pt>
                <c:pt idx="147">
                  <c:v>6.5936669999999999</c:v>
                </c:pt>
                <c:pt idx="148">
                  <c:v>4.8996250000000003</c:v>
                </c:pt>
                <c:pt idx="149">
                  <c:v>4.4512919999999996</c:v>
                </c:pt>
                <c:pt idx="150">
                  <c:v>3.7805</c:v>
                </c:pt>
                <c:pt idx="151">
                  <c:v>4.3937090000000003</c:v>
                </c:pt>
                <c:pt idx="152">
                  <c:v>4.0751670000000004</c:v>
                </c:pt>
                <c:pt idx="153">
                  <c:v>3.9036660000000003</c:v>
                </c:pt>
                <c:pt idx="154">
                  <c:v>3.5678329999999998</c:v>
                </c:pt>
                <c:pt idx="155">
                  <c:v>4.3921250000000001</c:v>
                </c:pt>
                <c:pt idx="156">
                  <c:v>4.1310829999999994</c:v>
                </c:pt>
                <c:pt idx="157">
                  <c:v>3.6877080000000002</c:v>
                </c:pt>
                <c:pt idx="158">
                  <c:v>3.2828750000000002</c:v>
                </c:pt>
                <c:pt idx="159">
                  <c:v>3.9700830000000003</c:v>
                </c:pt>
                <c:pt idx="160">
                  <c:v>4.2160840000000004</c:v>
                </c:pt>
                <c:pt idx="161">
                  <c:v>5.0550420000000003</c:v>
                </c:pt>
                <c:pt idx="162">
                  <c:v>4.5217499999999999</c:v>
                </c:pt>
                <c:pt idx="163">
                  <c:v>4.6805839999999996</c:v>
                </c:pt>
                <c:pt idx="164">
                  <c:v>5.6845829999999999</c:v>
                </c:pt>
                <c:pt idx="165">
                  <c:v>5.2657499999999997</c:v>
                </c:pt>
                <c:pt idx="166">
                  <c:v>5.0575000000000001</c:v>
                </c:pt>
                <c:pt idx="167">
                  <c:v>5.2817499999999997</c:v>
                </c:pt>
                <c:pt idx="168">
                  <c:v>4.7828749999999998</c:v>
                </c:pt>
                <c:pt idx="169">
                  <c:v>4.1061250000000005</c:v>
                </c:pt>
                <c:pt idx="170">
                  <c:v>5.2979589999999996</c:v>
                </c:pt>
                <c:pt idx="171">
                  <c:v>3.9505840000000001</c:v>
                </c:pt>
                <c:pt idx="172">
                  <c:v>3.3425410000000002</c:v>
                </c:pt>
                <c:pt idx="173">
                  <c:v>3.489833</c:v>
                </c:pt>
                <c:pt idx="174">
                  <c:v>4.1144590000000001</c:v>
                </c:pt>
                <c:pt idx="175">
                  <c:v>4.4992920000000005</c:v>
                </c:pt>
                <c:pt idx="176">
                  <c:v>4.9202089999999998</c:v>
                </c:pt>
                <c:pt idx="177">
                  <c:v>6.6981250000000001</c:v>
                </c:pt>
                <c:pt idx="178">
                  <c:v>5.0808330000000002</c:v>
                </c:pt>
                <c:pt idx="179">
                  <c:v>6.2195</c:v>
                </c:pt>
                <c:pt idx="180">
                  <c:v>5.1494169999999997</c:v>
                </c:pt>
                <c:pt idx="181">
                  <c:v>18.183917000000001</c:v>
                </c:pt>
                <c:pt idx="182">
                  <c:v>6.0194159999999997</c:v>
                </c:pt>
                <c:pt idx="183">
                  <c:v>5.409834</c:v>
                </c:pt>
                <c:pt idx="184">
                  <c:v>8.3570419999999999</c:v>
                </c:pt>
                <c:pt idx="185">
                  <c:v>5.6480829999999997</c:v>
                </c:pt>
                <c:pt idx="186">
                  <c:v>9.404458</c:v>
                </c:pt>
                <c:pt idx="187">
                  <c:v>6.3886669999999999</c:v>
                </c:pt>
                <c:pt idx="188">
                  <c:v>4.5028330000000008</c:v>
                </c:pt>
                <c:pt idx="189">
                  <c:v>6.2848749999999995</c:v>
                </c:pt>
                <c:pt idx="190">
                  <c:v>5.41</c:v>
                </c:pt>
                <c:pt idx="191">
                  <c:v>5.4463749999999997</c:v>
                </c:pt>
                <c:pt idx="192">
                  <c:v>5.7442500000000001</c:v>
                </c:pt>
                <c:pt idx="193">
                  <c:v>4.2729590000000002</c:v>
                </c:pt>
                <c:pt idx="194">
                  <c:v>4.205667</c:v>
                </c:pt>
                <c:pt idx="195">
                  <c:v>4.1448749999999999</c:v>
                </c:pt>
                <c:pt idx="196">
                  <c:v>4.5741669999999992</c:v>
                </c:pt>
                <c:pt idx="197">
                  <c:v>5.2014590000000007</c:v>
                </c:pt>
                <c:pt idx="198">
                  <c:v>5.8541660000000002</c:v>
                </c:pt>
                <c:pt idx="199">
                  <c:v>6.0830409999999997</c:v>
                </c:pt>
                <c:pt idx="200">
                  <c:v>5.2322920000000002</c:v>
                </c:pt>
                <c:pt idx="201">
                  <c:v>5.6895410000000002</c:v>
                </c:pt>
                <c:pt idx="202">
                  <c:v>5.8969170000000002</c:v>
                </c:pt>
                <c:pt idx="203">
                  <c:v>5.379416</c:v>
                </c:pt>
                <c:pt idx="204">
                  <c:v>7.025042</c:v>
                </c:pt>
                <c:pt idx="205">
                  <c:v>5.2898750000000003</c:v>
                </c:pt>
                <c:pt idx="206">
                  <c:v>4.751792</c:v>
                </c:pt>
                <c:pt idx="207">
                  <c:v>4.5169579999999998</c:v>
                </c:pt>
                <c:pt idx="208">
                  <c:v>4.4344999999999999</c:v>
                </c:pt>
                <c:pt idx="209">
                  <c:v>4.1832500000000001</c:v>
                </c:pt>
                <c:pt idx="210">
                  <c:v>4.4255839999999997</c:v>
                </c:pt>
                <c:pt idx="211">
                  <c:v>4.915667</c:v>
                </c:pt>
                <c:pt idx="212">
                  <c:v>4.7752499999999998</c:v>
                </c:pt>
                <c:pt idx="213">
                  <c:v>5.3807079999999994</c:v>
                </c:pt>
                <c:pt idx="214">
                  <c:v>5.0833329999999997</c:v>
                </c:pt>
                <c:pt idx="215">
                  <c:v>4.5331659999999996</c:v>
                </c:pt>
                <c:pt idx="216">
                  <c:v>4.6240420000000002</c:v>
                </c:pt>
                <c:pt idx="217">
                  <c:v>4.9875829999999999</c:v>
                </c:pt>
                <c:pt idx="218">
                  <c:v>5.9415830000000005</c:v>
                </c:pt>
                <c:pt idx="219">
                  <c:v>5.5310829999999997</c:v>
                </c:pt>
                <c:pt idx="220">
                  <c:v>9.248208</c:v>
                </c:pt>
                <c:pt idx="221">
                  <c:v>6.4130419999999999</c:v>
                </c:pt>
                <c:pt idx="222">
                  <c:v>6.0583750000000007</c:v>
                </c:pt>
                <c:pt idx="223">
                  <c:v>6.9146659999999995</c:v>
                </c:pt>
                <c:pt idx="224">
                  <c:v>9.2266669999999991</c:v>
                </c:pt>
                <c:pt idx="225">
                  <c:v>6.0200000000000005</c:v>
                </c:pt>
                <c:pt idx="226">
                  <c:v>5.6251670000000003</c:v>
                </c:pt>
                <c:pt idx="227">
                  <c:v>6.3880420000000004</c:v>
                </c:pt>
                <c:pt idx="228">
                  <c:v>6.4034589999999998</c:v>
                </c:pt>
                <c:pt idx="229">
                  <c:v>26.443749999999998</c:v>
                </c:pt>
                <c:pt idx="230">
                  <c:v>5.9434170000000002</c:v>
                </c:pt>
                <c:pt idx="231">
                  <c:v>4.840916</c:v>
                </c:pt>
                <c:pt idx="232">
                  <c:v>5.5671660000000003</c:v>
                </c:pt>
                <c:pt idx="233">
                  <c:v>5.6409579999999995</c:v>
                </c:pt>
                <c:pt idx="234">
                  <c:v>6.7269579999999998</c:v>
                </c:pt>
                <c:pt idx="235">
                  <c:v>8.0280000000000005</c:v>
                </c:pt>
                <c:pt idx="236">
                  <c:v>6.7354579999999995</c:v>
                </c:pt>
                <c:pt idx="237">
                  <c:v>4.8892920000000002</c:v>
                </c:pt>
                <c:pt idx="238">
                  <c:v>5.3259999999999996</c:v>
                </c:pt>
                <c:pt idx="239">
                  <c:v>4.9823750000000002</c:v>
                </c:pt>
                <c:pt idx="240">
                  <c:v>5.0925409999999998</c:v>
                </c:pt>
                <c:pt idx="241">
                  <c:v>5.1460419999999996</c:v>
                </c:pt>
                <c:pt idx="242">
                  <c:v>5.197584</c:v>
                </c:pt>
                <c:pt idx="243">
                  <c:v>5.6515000000000004</c:v>
                </c:pt>
                <c:pt idx="244">
                  <c:v>5.6011250000000006</c:v>
                </c:pt>
                <c:pt idx="245">
                  <c:v>6.0145</c:v>
                </c:pt>
                <c:pt idx="246">
                  <c:v>5.216291</c:v>
                </c:pt>
                <c:pt idx="247">
                  <c:v>5.5487920000000006</c:v>
                </c:pt>
                <c:pt idx="248">
                  <c:v>7.865499999999999</c:v>
                </c:pt>
                <c:pt idx="249">
                  <c:v>7.849416999999999</c:v>
                </c:pt>
                <c:pt idx="250">
                  <c:v>12.377541000000001</c:v>
                </c:pt>
                <c:pt idx="251">
                  <c:v>11.344374999999999</c:v>
                </c:pt>
                <c:pt idx="252">
                  <c:v>9.476833000000001</c:v>
                </c:pt>
                <c:pt idx="253">
                  <c:v>9.2971249999999994</c:v>
                </c:pt>
                <c:pt idx="254">
                  <c:v>9.3330839999999995</c:v>
                </c:pt>
                <c:pt idx="255">
                  <c:v>8.7206659999999996</c:v>
                </c:pt>
                <c:pt idx="256">
                  <c:v>7.9396669999999991</c:v>
                </c:pt>
                <c:pt idx="257">
                  <c:v>6.1686670000000001</c:v>
                </c:pt>
                <c:pt idx="258">
                  <c:v>6.1481670000000008</c:v>
                </c:pt>
                <c:pt idx="259">
                  <c:v>6.0501670000000001</c:v>
                </c:pt>
                <c:pt idx="260">
                  <c:v>7.1641250000000003</c:v>
                </c:pt>
                <c:pt idx="261">
                  <c:v>6.607208</c:v>
                </c:pt>
                <c:pt idx="262">
                  <c:v>6.294791</c:v>
                </c:pt>
                <c:pt idx="263">
                  <c:v>7.1494169999999997</c:v>
                </c:pt>
                <c:pt idx="264">
                  <c:v>5.9863330000000001</c:v>
                </c:pt>
                <c:pt idx="265">
                  <c:v>4.9670829999999997</c:v>
                </c:pt>
                <c:pt idx="266">
                  <c:v>7.163125</c:v>
                </c:pt>
                <c:pt idx="267">
                  <c:v>7.2054999999999998</c:v>
                </c:pt>
                <c:pt idx="268">
                  <c:v>7.2063750000000004</c:v>
                </c:pt>
                <c:pt idx="269">
                  <c:v>9.1541250000000005</c:v>
                </c:pt>
                <c:pt idx="270">
                  <c:v>6.7641669999999996</c:v>
                </c:pt>
                <c:pt idx="271">
                  <c:v>7.1749170000000007</c:v>
                </c:pt>
                <c:pt idx="272">
                  <c:v>7.132917</c:v>
                </c:pt>
                <c:pt idx="273">
                  <c:v>8.7693330000000014</c:v>
                </c:pt>
                <c:pt idx="274">
                  <c:v>8.0803340000000006</c:v>
                </c:pt>
                <c:pt idx="275">
                  <c:v>4.2797089999999995</c:v>
                </c:pt>
                <c:pt idx="276">
                  <c:v>6.422167</c:v>
                </c:pt>
                <c:pt idx="277">
                  <c:v>6.1348750000000001</c:v>
                </c:pt>
                <c:pt idx="278">
                  <c:v>9.6491670000000003</c:v>
                </c:pt>
                <c:pt idx="279">
                  <c:v>11.172209000000001</c:v>
                </c:pt>
                <c:pt idx="280">
                  <c:v>10.025041999999999</c:v>
                </c:pt>
                <c:pt idx="281">
                  <c:v>8.3175410000000003</c:v>
                </c:pt>
                <c:pt idx="282">
                  <c:v>6.1715420000000005</c:v>
                </c:pt>
                <c:pt idx="283">
                  <c:v>6.4223330000000001</c:v>
                </c:pt>
                <c:pt idx="284">
                  <c:v>5.9734999999999996</c:v>
                </c:pt>
                <c:pt idx="285">
                  <c:v>7.5481669999999994</c:v>
                </c:pt>
                <c:pt idx="286">
                  <c:v>6.605416</c:v>
                </c:pt>
                <c:pt idx="287">
                  <c:v>6.4569999999999999</c:v>
                </c:pt>
                <c:pt idx="288">
                  <c:v>6.6425000000000001</c:v>
                </c:pt>
                <c:pt idx="289">
                  <c:v>6.7509579999999998</c:v>
                </c:pt>
                <c:pt idx="290">
                  <c:v>5.8338749999999999</c:v>
                </c:pt>
                <c:pt idx="291">
                  <c:v>6.4149580000000004</c:v>
                </c:pt>
                <c:pt idx="292">
                  <c:v>6.3627090000000006</c:v>
                </c:pt>
                <c:pt idx="293">
                  <c:v>7.1882910000000004</c:v>
                </c:pt>
                <c:pt idx="294">
                  <c:v>7.8089170000000001</c:v>
                </c:pt>
                <c:pt idx="295">
                  <c:v>8.9383330000000001</c:v>
                </c:pt>
                <c:pt idx="296">
                  <c:v>9.7739999999999991</c:v>
                </c:pt>
                <c:pt idx="297">
                  <c:v>8.2366249999999983</c:v>
                </c:pt>
                <c:pt idx="298">
                  <c:v>8.2527079999999984</c:v>
                </c:pt>
                <c:pt idx="299">
                  <c:v>6.5914159999999997</c:v>
                </c:pt>
                <c:pt idx="300">
                  <c:v>4.8191670000000002</c:v>
                </c:pt>
                <c:pt idx="301">
                  <c:v>8.2021669999999993</c:v>
                </c:pt>
                <c:pt idx="302">
                  <c:v>13.679290999999999</c:v>
                </c:pt>
                <c:pt idx="303">
                  <c:v>8.066749999999999</c:v>
                </c:pt>
                <c:pt idx="304">
                  <c:v>19.113541000000001</c:v>
                </c:pt>
                <c:pt idx="305">
                  <c:v>6.9007499999999995</c:v>
                </c:pt>
                <c:pt idx="306">
                  <c:v>7.710458</c:v>
                </c:pt>
                <c:pt idx="307">
                  <c:v>7.5492080000000001</c:v>
                </c:pt>
                <c:pt idx="308">
                  <c:v>8.9960830000000005</c:v>
                </c:pt>
                <c:pt idx="309">
                  <c:v>9.200958</c:v>
                </c:pt>
                <c:pt idx="310">
                  <c:v>6.1769579999999999</c:v>
                </c:pt>
                <c:pt idx="311">
                  <c:v>4.9347500000000002</c:v>
                </c:pt>
                <c:pt idx="312">
                  <c:v>6.7522919999999997</c:v>
                </c:pt>
                <c:pt idx="313">
                  <c:v>8.7552499999999984</c:v>
                </c:pt>
                <c:pt idx="314">
                  <c:v>9.6958749999999991</c:v>
                </c:pt>
                <c:pt idx="315">
                  <c:v>10.095791999999999</c:v>
                </c:pt>
                <c:pt idx="316">
                  <c:v>11.217457999999999</c:v>
                </c:pt>
                <c:pt idx="317">
                  <c:v>10.559541000000001</c:v>
                </c:pt>
                <c:pt idx="318">
                  <c:v>6.0525830000000003</c:v>
                </c:pt>
                <c:pt idx="319">
                  <c:v>5.9143750000000006</c:v>
                </c:pt>
                <c:pt idx="320">
                  <c:v>5.5646250000000004</c:v>
                </c:pt>
                <c:pt idx="321">
                  <c:v>5.8579590000000001</c:v>
                </c:pt>
                <c:pt idx="322">
                  <c:v>6.8397079999999999</c:v>
                </c:pt>
                <c:pt idx="323">
                  <c:v>8.4475829999999998</c:v>
                </c:pt>
                <c:pt idx="324">
                  <c:v>9.164333000000001</c:v>
                </c:pt>
                <c:pt idx="325">
                  <c:v>9.6706250000000011</c:v>
                </c:pt>
                <c:pt idx="326">
                  <c:v>8.6400420000000011</c:v>
                </c:pt>
                <c:pt idx="327">
                  <c:v>9.0721659999999993</c:v>
                </c:pt>
                <c:pt idx="328">
                  <c:v>8.6307919999999996</c:v>
                </c:pt>
                <c:pt idx="329">
                  <c:v>11.193542000000001</c:v>
                </c:pt>
                <c:pt idx="330">
                  <c:v>9.8222499999999986</c:v>
                </c:pt>
                <c:pt idx="331">
                  <c:v>7.2483749999999993</c:v>
                </c:pt>
                <c:pt idx="332">
                  <c:v>7.8156249999999998</c:v>
                </c:pt>
                <c:pt idx="333">
                  <c:v>6.0883339999999997</c:v>
                </c:pt>
                <c:pt idx="334">
                  <c:v>8.0881249999999998</c:v>
                </c:pt>
                <c:pt idx="335">
                  <c:v>9.0068749999999991</c:v>
                </c:pt>
                <c:pt idx="336">
                  <c:v>8.091584000000001</c:v>
                </c:pt>
                <c:pt idx="337">
                  <c:v>11.200750000000001</c:v>
                </c:pt>
                <c:pt idx="338">
                  <c:v>9.1788749999999997</c:v>
                </c:pt>
                <c:pt idx="339">
                  <c:v>8.8493750000000002</c:v>
                </c:pt>
                <c:pt idx="340">
                  <c:v>8.1479590000000002</c:v>
                </c:pt>
                <c:pt idx="341">
                  <c:v>7.3291249999999994</c:v>
                </c:pt>
                <c:pt idx="342">
                  <c:v>8.5972500000000007</c:v>
                </c:pt>
                <c:pt idx="343">
                  <c:v>8.3349589999999996</c:v>
                </c:pt>
                <c:pt idx="344">
                  <c:v>12.264832999999999</c:v>
                </c:pt>
                <c:pt idx="345">
                  <c:v>11.968667</c:v>
                </c:pt>
                <c:pt idx="346">
                  <c:v>8.1567910000000001</c:v>
                </c:pt>
                <c:pt idx="347">
                  <c:v>9.415750000000001</c:v>
                </c:pt>
                <c:pt idx="348">
                  <c:v>8.2318749999999987</c:v>
                </c:pt>
                <c:pt idx="349">
                  <c:v>8.5465420000000005</c:v>
                </c:pt>
                <c:pt idx="350">
                  <c:v>10.380875</c:v>
                </c:pt>
                <c:pt idx="351">
                  <c:v>10.508583</c:v>
                </c:pt>
                <c:pt idx="352">
                  <c:v>9.0525000000000002</c:v>
                </c:pt>
                <c:pt idx="353">
                  <c:v>6.0949999999999998</c:v>
                </c:pt>
                <c:pt idx="354">
                  <c:v>7.6975000000000007</c:v>
                </c:pt>
                <c:pt idx="355">
                  <c:v>12.557459</c:v>
                </c:pt>
                <c:pt idx="356">
                  <c:v>8.8952500000000008</c:v>
                </c:pt>
                <c:pt idx="357">
                  <c:v>6.1909160000000005</c:v>
                </c:pt>
                <c:pt idx="358">
                  <c:v>7.5504160000000002</c:v>
                </c:pt>
                <c:pt idx="359">
                  <c:v>8.7130409999999987</c:v>
                </c:pt>
                <c:pt idx="360">
                  <c:v>9.5587499999999999</c:v>
                </c:pt>
                <c:pt idx="361">
                  <c:v>10.978667</c:v>
                </c:pt>
                <c:pt idx="362">
                  <c:v>11.279875000000001</c:v>
                </c:pt>
                <c:pt idx="363">
                  <c:v>8.5530419999999996</c:v>
                </c:pt>
                <c:pt idx="364">
                  <c:v>5.8764159999999999</c:v>
                </c:pt>
                <c:pt idx="365">
                  <c:v>7.9436669999999996</c:v>
                </c:pt>
                <c:pt idx="366">
                  <c:v>8.0996249999999996</c:v>
                </c:pt>
                <c:pt idx="367">
                  <c:v>7.5886249999999995</c:v>
                </c:pt>
                <c:pt idx="368">
                  <c:v>7.9387910000000002</c:v>
                </c:pt>
                <c:pt idx="369">
                  <c:v>8.631791999999999</c:v>
                </c:pt>
                <c:pt idx="370">
                  <c:v>9.671208</c:v>
                </c:pt>
                <c:pt idx="371">
                  <c:v>8.6734580000000001</c:v>
                </c:pt>
                <c:pt idx="372">
                  <c:v>6.6555840000000002</c:v>
                </c:pt>
                <c:pt idx="373">
                  <c:v>7.3633750000000004</c:v>
                </c:pt>
                <c:pt idx="374">
                  <c:v>8.4794580000000011</c:v>
                </c:pt>
                <c:pt idx="375">
                  <c:v>27.291415999999998</c:v>
                </c:pt>
                <c:pt idx="376">
                  <c:v>9.1114169999999994</c:v>
                </c:pt>
                <c:pt idx="377">
                  <c:v>10.791083</c:v>
                </c:pt>
                <c:pt idx="378">
                  <c:v>13.363167000000001</c:v>
                </c:pt>
                <c:pt idx="379">
                  <c:v>8.8252079999999999</c:v>
                </c:pt>
                <c:pt idx="380">
                  <c:v>11.485416000000001</c:v>
                </c:pt>
                <c:pt idx="381">
                  <c:v>12.123915999999999</c:v>
                </c:pt>
                <c:pt idx="382">
                  <c:v>10.088542</c:v>
                </c:pt>
                <c:pt idx="383">
                  <c:v>7.339334</c:v>
                </c:pt>
                <c:pt idx="384">
                  <c:v>9.1356669999999998</c:v>
                </c:pt>
                <c:pt idx="385">
                  <c:v>10.210458000000001</c:v>
                </c:pt>
                <c:pt idx="386">
                  <c:v>9.843</c:v>
                </c:pt>
                <c:pt idx="387">
                  <c:v>9.7887500000000003</c:v>
                </c:pt>
                <c:pt idx="388">
                  <c:v>7.5971250000000001</c:v>
                </c:pt>
                <c:pt idx="389">
                  <c:v>11.52275</c:v>
                </c:pt>
                <c:pt idx="390">
                  <c:v>11.438000000000001</c:v>
                </c:pt>
                <c:pt idx="391">
                  <c:v>8.3683329999999998</c:v>
                </c:pt>
                <c:pt idx="392">
                  <c:v>7.3994170000000006</c:v>
                </c:pt>
                <c:pt idx="393">
                  <c:v>8.1299159999999997</c:v>
                </c:pt>
                <c:pt idx="394">
                  <c:v>9.0412919999999986</c:v>
                </c:pt>
                <c:pt idx="395">
                  <c:v>11.028708999999999</c:v>
                </c:pt>
                <c:pt idx="396">
                  <c:v>9.1997079999999993</c:v>
                </c:pt>
                <c:pt idx="397">
                  <c:v>8.0270840000000003</c:v>
                </c:pt>
                <c:pt idx="398">
                  <c:v>8.3532919999999997</c:v>
                </c:pt>
                <c:pt idx="399">
                  <c:v>8.3092500000000005</c:v>
                </c:pt>
                <c:pt idx="400">
                  <c:v>12.612959</c:v>
                </c:pt>
                <c:pt idx="401">
                  <c:v>10.517583</c:v>
                </c:pt>
                <c:pt idx="402">
                  <c:v>9.5757919999999999</c:v>
                </c:pt>
                <c:pt idx="403">
                  <c:v>8.1710840000000005</c:v>
                </c:pt>
                <c:pt idx="404">
                  <c:v>7.9226250000000009</c:v>
                </c:pt>
                <c:pt idx="405">
                  <c:v>12.222</c:v>
                </c:pt>
                <c:pt idx="406">
                  <c:v>9.9001660000000005</c:v>
                </c:pt>
                <c:pt idx="407">
                  <c:v>7.951708</c:v>
                </c:pt>
                <c:pt idx="408">
                  <c:v>8.7410419999999984</c:v>
                </c:pt>
                <c:pt idx="409">
                  <c:v>9.5089579999999998</c:v>
                </c:pt>
                <c:pt idx="410">
                  <c:v>10.987250000000001</c:v>
                </c:pt>
                <c:pt idx="411">
                  <c:v>9.2737920000000003</c:v>
                </c:pt>
                <c:pt idx="412">
                  <c:v>10.159750000000001</c:v>
                </c:pt>
                <c:pt idx="413">
                  <c:v>7.1150419999999999</c:v>
                </c:pt>
                <c:pt idx="414">
                  <c:v>6.9230840000000002</c:v>
                </c:pt>
                <c:pt idx="415">
                  <c:v>9.5757919999999999</c:v>
                </c:pt>
                <c:pt idx="416">
                  <c:v>10.841833000000001</c:v>
                </c:pt>
                <c:pt idx="417">
                  <c:v>9.2072920000000007</c:v>
                </c:pt>
                <c:pt idx="418">
                  <c:v>9.0022920000000006</c:v>
                </c:pt>
                <c:pt idx="419">
                  <c:v>7.0148329999999994</c:v>
                </c:pt>
                <c:pt idx="420">
                  <c:v>8.4920829999999992</c:v>
                </c:pt>
                <c:pt idx="421">
                  <c:v>9.4515419999999999</c:v>
                </c:pt>
                <c:pt idx="422">
                  <c:v>10.182125000000001</c:v>
                </c:pt>
                <c:pt idx="423">
                  <c:v>11.156083000000001</c:v>
                </c:pt>
                <c:pt idx="424">
                  <c:v>7.8090000000000002</c:v>
                </c:pt>
                <c:pt idx="425">
                  <c:v>8.4644159999999999</c:v>
                </c:pt>
                <c:pt idx="426">
                  <c:v>12.086583999999998</c:v>
                </c:pt>
                <c:pt idx="427">
                  <c:v>10.564916</c:v>
                </c:pt>
                <c:pt idx="428">
                  <c:v>9.5430410000000006</c:v>
                </c:pt>
                <c:pt idx="429">
                  <c:v>10.778917</c:v>
                </c:pt>
                <c:pt idx="430">
                  <c:v>9.2723330000000015</c:v>
                </c:pt>
                <c:pt idx="431">
                  <c:v>8.9586249999999996</c:v>
                </c:pt>
                <c:pt idx="432">
                  <c:v>9.83</c:v>
                </c:pt>
                <c:pt idx="433">
                  <c:v>8.3522089999999984</c:v>
                </c:pt>
                <c:pt idx="434">
                  <c:v>8.7925840000000015</c:v>
                </c:pt>
                <c:pt idx="435">
                  <c:v>14.572875000000002</c:v>
                </c:pt>
                <c:pt idx="436">
                  <c:v>14.633416</c:v>
                </c:pt>
                <c:pt idx="437">
                  <c:v>10.800083000000001</c:v>
                </c:pt>
                <c:pt idx="438">
                  <c:v>10.902125</c:v>
                </c:pt>
                <c:pt idx="439">
                  <c:v>12.565209000000001</c:v>
                </c:pt>
                <c:pt idx="440">
                  <c:v>9.3634159999999991</c:v>
                </c:pt>
                <c:pt idx="441">
                  <c:v>8.2925419999999992</c:v>
                </c:pt>
                <c:pt idx="442">
                  <c:v>8.3843340000000008</c:v>
                </c:pt>
                <c:pt idx="443">
                  <c:v>8.6477499999999985</c:v>
                </c:pt>
                <c:pt idx="444">
                  <c:v>12.406791999999999</c:v>
                </c:pt>
                <c:pt idx="445">
                  <c:v>9.2721669999999996</c:v>
                </c:pt>
                <c:pt idx="446">
                  <c:v>8.1500419999999991</c:v>
                </c:pt>
                <c:pt idx="447">
                  <c:v>9.6534169999999992</c:v>
                </c:pt>
                <c:pt idx="448">
                  <c:v>10.701375000000001</c:v>
                </c:pt>
                <c:pt idx="449">
                  <c:v>9.7138749999999998</c:v>
                </c:pt>
                <c:pt idx="450">
                  <c:v>10.797958</c:v>
                </c:pt>
                <c:pt idx="451">
                  <c:v>10.475083</c:v>
                </c:pt>
                <c:pt idx="452">
                  <c:v>8.0302499999999988</c:v>
                </c:pt>
                <c:pt idx="453">
                  <c:v>12.5245</c:v>
                </c:pt>
                <c:pt idx="454">
                  <c:v>10.345874999999999</c:v>
                </c:pt>
                <c:pt idx="455">
                  <c:v>11.873084</c:v>
                </c:pt>
                <c:pt idx="456">
                  <c:v>9.7675000000000001</c:v>
                </c:pt>
                <c:pt idx="457">
                  <c:v>9.5438749999999999</c:v>
                </c:pt>
                <c:pt idx="458">
                  <c:v>10.642624999999999</c:v>
                </c:pt>
                <c:pt idx="459">
                  <c:v>12.078417</c:v>
                </c:pt>
                <c:pt idx="460">
                  <c:v>9.7916659999999993</c:v>
                </c:pt>
                <c:pt idx="461">
                  <c:v>7.0949589999999993</c:v>
                </c:pt>
                <c:pt idx="462">
                  <c:v>13.575208</c:v>
                </c:pt>
                <c:pt idx="463">
                  <c:v>12.716792</c:v>
                </c:pt>
                <c:pt idx="464">
                  <c:v>10.729291999999999</c:v>
                </c:pt>
                <c:pt idx="465">
                  <c:v>12.224874999999999</c:v>
                </c:pt>
                <c:pt idx="466">
                  <c:v>8.7951250000000005</c:v>
                </c:pt>
                <c:pt idx="467">
                  <c:v>10.663</c:v>
                </c:pt>
                <c:pt idx="468">
                  <c:v>11.894583000000001</c:v>
                </c:pt>
                <c:pt idx="469">
                  <c:v>9.8472920000000013</c:v>
                </c:pt>
                <c:pt idx="470">
                  <c:v>10.698582999999999</c:v>
                </c:pt>
                <c:pt idx="471">
                  <c:v>8.8152500000000007</c:v>
                </c:pt>
                <c:pt idx="472">
                  <c:v>13.919124999999999</c:v>
                </c:pt>
                <c:pt idx="473">
                  <c:v>12.045791999999999</c:v>
                </c:pt>
                <c:pt idx="474">
                  <c:v>10.708957999999999</c:v>
                </c:pt>
                <c:pt idx="475">
                  <c:v>21.121791999999999</c:v>
                </c:pt>
                <c:pt idx="476">
                  <c:v>10.245875</c:v>
                </c:pt>
                <c:pt idx="477">
                  <c:v>10.738417</c:v>
                </c:pt>
                <c:pt idx="478">
                  <c:v>11.350417</c:v>
                </c:pt>
                <c:pt idx="479">
                  <c:v>8.7702920000000013</c:v>
                </c:pt>
                <c:pt idx="480">
                  <c:v>11.177332999999999</c:v>
                </c:pt>
                <c:pt idx="481">
                  <c:v>12.602333999999999</c:v>
                </c:pt>
                <c:pt idx="482">
                  <c:v>12.262500000000001</c:v>
                </c:pt>
                <c:pt idx="483">
                  <c:v>9.893167</c:v>
                </c:pt>
                <c:pt idx="484">
                  <c:v>12.753708000000001</c:v>
                </c:pt>
                <c:pt idx="485">
                  <c:v>12.021542</c:v>
                </c:pt>
                <c:pt idx="486">
                  <c:v>10.327833999999999</c:v>
                </c:pt>
                <c:pt idx="487">
                  <c:v>11.505708</c:v>
                </c:pt>
                <c:pt idx="488">
                  <c:v>8.9633330000000004</c:v>
                </c:pt>
                <c:pt idx="489">
                  <c:v>9.6213750000000005</c:v>
                </c:pt>
                <c:pt idx="490">
                  <c:v>18.111666</c:v>
                </c:pt>
                <c:pt idx="491">
                  <c:v>12.315</c:v>
                </c:pt>
                <c:pt idx="492">
                  <c:v>15.191833000000001</c:v>
                </c:pt>
                <c:pt idx="493">
                  <c:v>12.672457999999999</c:v>
                </c:pt>
                <c:pt idx="494">
                  <c:v>13.076208000000001</c:v>
                </c:pt>
                <c:pt idx="495">
                  <c:v>13.184958999999999</c:v>
                </c:pt>
                <c:pt idx="496">
                  <c:v>42.363666000000002</c:v>
                </c:pt>
                <c:pt idx="497">
                  <c:v>22.649167000000002</c:v>
                </c:pt>
                <c:pt idx="498">
                  <c:v>17.632249999999999</c:v>
                </c:pt>
                <c:pt idx="499">
                  <c:v>38.079042000000001</c:v>
                </c:pt>
                <c:pt idx="500">
                  <c:v>13.842416999999999</c:v>
                </c:pt>
                <c:pt idx="501">
                  <c:v>16.809625</c:v>
                </c:pt>
                <c:pt idx="502">
                  <c:v>16.777875000000002</c:v>
                </c:pt>
                <c:pt idx="503">
                  <c:v>13.368542000000001</c:v>
                </c:pt>
                <c:pt idx="504">
                  <c:v>15.641542000000001</c:v>
                </c:pt>
                <c:pt idx="505">
                  <c:v>12.828542000000001</c:v>
                </c:pt>
                <c:pt idx="506">
                  <c:v>13.213791000000001</c:v>
                </c:pt>
                <c:pt idx="507">
                  <c:v>10.899667000000001</c:v>
                </c:pt>
                <c:pt idx="508">
                  <c:v>16.476458000000001</c:v>
                </c:pt>
                <c:pt idx="509">
                  <c:v>13.470541000000001</c:v>
                </c:pt>
                <c:pt idx="510">
                  <c:v>14.171625000000001</c:v>
                </c:pt>
                <c:pt idx="511">
                  <c:v>14.509084</c:v>
                </c:pt>
                <c:pt idx="512">
                  <c:v>11.265959000000001</c:v>
                </c:pt>
                <c:pt idx="513">
                  <c:v>9.9082920000000012</c:v>
                </c:pt>
                <c:pt idx="514">
                  <c:v>12.613375</c:v>
                </c:pt>
                <c:pt idx="515">
                  <c:v>10.481416000000001</c:v>
                </c:pt>
                <c:pt idx="516">
                  <c:v>11.2295</c:v>
                </c:pt>
                <c:pt idx="517">
                  <c:v>14.809667000000001</c:v>
                </c:pt>
                <c:pt idx="518">
                  <c:v>10.666583000000001</c:v>
                </c:pt>
                <c:pt idx="519">
                  <c:v>11.275333</c:v>
                </c:pt>
                <c:pt idx="520">
                  <c:v>13.014084</c:v>
                </c:pt>
                <c:pt idx="521">
                  <c:v>10.571541</c:v>
                </c:pt>
                <c:pt idx="522">
                  <c:v>15.023750000000001</c:v>
                </c:pt>
                <c:pt idx="523">
                  <c:v>9.2780000000000005</c:v>
                </c:pt>
                <c:pt idx="524">
                  <c:v>11.350709</c:v>
                </c:pt>
                <c:pt idx="525">
                  <c:v>15.162792</c:v>
                </c:pt>
                <c:pt idx="526">
                  <c:v>11.229208</c:v>
                </c:pt>
                <c:pt idx="527">
                  <c:v>11.414833</c:v>
                </c:pt>
                <c:pt idx="528">
                  <c:v>11.267458</c:v>
                </c:pt>
                <c:pt idx="529">
                  <c:v>11.551709000000001</c:v>
                </c:pt>
                <c:pt idx="530">
                  <c:v>10.85525</c:v>
                </c:pt>
                <c:pt idx="531">
                  <c:v>12.035499999999999</c:v>
                </c:pt>
                <c:pt idx="532">
                  <c:v>9.5212500000000002</c:v>
                </c:pt>
                <c:pt idx="533">
                  <c:v>13.15875</c:v>
                </c:pt>
                <c:pt idx="534">
                  <c:v>13.530583999999999</c:v>
                </c:pt>
                <c:pt idx="535">
                  <c:v>12.410209</c:v>
                </c:pt>
                <c:pt idx="536">
                  <c:v>10.884834</c:v>
                </c:pt>
                <c:pt idx="537">
                  <c:v>11.022957999999999</c:v>
                </c:pt>
                <c:pt idx="538">
                  <c:v>10.524000000000001</c:v>
                </c:pt>
                <c:pt idx="539">
                  <c:v>12.630791</c:v>
                </c:pt>
                <c:pt idx="540">
                  <c:v>9.1241250000000012</c:v>
                </c:pt>
                <c:pt idx="541">
                  <c:v>10.472250000000001</c:v>
                </c:pt>
                <c:pt idx="542">
                  <c:v>17.476665999999998</c:v>
                </c:pt>
                <c:pt idx="543">
                  <c:v>13.521292000000001</c:v>
                </c:pt>
                <c:pt idx="544">
                  <c:v>12.458208000000001</c:v>
                </c:pt>
                <c:pt idx="545">
                  <c:v>11.2255</c:v>
                </c:pt>
                <c:pt idx="546">
                  <c:v>13.183792</c:v>
                </c:pt>
                <c:pt idx="547">
                  <c:v>15.215584000000002</c:v>
                </c:pt>
                <c:pt idx="548">
                  <c:v>11.533625000000001</c:v>
                </c:pt>
                <c:pt idx="549">
                  <c:v>16.870417</c:v>
                </c:pt>
                <c:pt idx="550">
                  <c:v>15.619624999999999</c:v>
                </c:pt>
                <c:pt idx="551">
                  <c:v>14.288583000000001</c:v>
                </c:pt>
                <c:pt idx="552">
                  <c:v>12.387957999999999</c:v>
                </c:pt>
                <c:pt idx="553">
                  <c:v>12.290666999999999</c:v>
                </c:pt>
                <c:pt idx="554">
                  <c:v>12.441083000000001</c:v>
                </c:pt>
                <c:pt idx="555">
                  <c:v>13.220041</c:v>
                </c:pt>
                <c:pt idx="556">
                  <c:v>9.888083</c:v>
                </c:pt>
                <c:pt idx="557">
                  <c:v>14.559458000000001</c:v>
                </c:pt>
                <c:pt idx="558">
                  <c:v>13.2575</c:v>
                </c:pt>
                <c:pt idx="559">
                  <c:v>12.247709</c:v>
                </c:pt>
                <c:pt idx="560">
                  <c:v>12.328875</c:v>
                </c:pt>
                <c:pt idx="561">
                  <c:v>10.983834</c:v>
                </c:pt>
                <c:pt idx="562">
                  <c:v>12.460958</c:v>
                </c:pt>
                <c:pt idx="563">
                  <c:v>10.298084000000001</c:v>
                </c:pt>
                <c:pt idx="564">
                  <c:v>10.391833</c:v>
                </c:pt>
                <c:pt idx="565">
                  <c:v>20.802999999999997</c:v>
                </c:pt>
                <c:pt idx="566">
                  <c:v>13.750583000000001</c:v>
                </c:pt>
                <c:pt idx="567">
                  <c:v>11.075208</c:v>
                </c:pt>
                <c:pt idx="568">
                  <c:v>11.590959</c:v>
                </c:pt>
                <c:pt idx="569">
                  <c:v>11.312749999999999</c:v>
                </c:pt>
                <c:pt idx="570">
                  <c:v>12.895708000000001</c:v>
                </c:pt>
                <c:pt idx="571">
                  <c:v>10.828042</c:v>
                </c:pt>
                <c:pt idx="572">
                  <c:v>10.064208000000001</c:v>
                </c:pt>
                <c:pt idx="573">
                  <c:v>8.9622079999999986</c:v>
                </c:pt>
                <c:pt idx="574">
                  <c:v>16.684999999999999</c:v>
                </c:pt>
                <c:pt idx="575">
                  <c:v>11.336458</c:v>
                </c:pt>
                <c:pt idx="576">
                  <c:v>11.786875</c:v>
                </c:pt>
                <c:pt idx="577">
                  <c:v>11.237625</c:v>
                </c:pt>
                <c:pt idx="578">
                  <c:v>13.573290999999999</c:v>
                </c:pt>
                <c:pt idx="579">
                  <c:v>11.540791</c:v>
                </c:pt>
                <c:pt idx="580">
                  <c:v>12.827583000000001</c:v>
                </c:pt>
                <c:pt idx="581">
                  <c:v>9.7419580000000003</c:v>
                </c:pt>
                <c:pt idx="582">
                  <c:v>11.834624999999999</c:v>
                </c:pt>
                <c:pt idx="583">
                  <c:v>13.629917000000001</c:v>
                </c:pt>
                <c:pt idx="584">
                  <c:v>10.984666000000001</c:v>
                </c:pt>
                <c:pt idx="585">
                  <c:v>10.315792</c:v>
                </c:pt>
                <c:pt idx="586">
                  <c:v>12.412417</c:v>
                </c:pt>
                <c:pt idx="587">
                  <c:v>10.815958999999999</c:v>
                </c:pt>
                <c:pt idx="588">
                  <c:v>11.534374999999999</c:v>
                </c:pt>
                <c:pt idx="589">
                  <c:v>9.3711249999999993</c:v>
                </c:pt>
                <c:pt idx="590">
                  <c:v>16.376624999999997</c:v>
                </c:pt>
                <c:pt idx="591">
                  <c:v>12.610541</c:v>
                </c:pt>
                <c:pt idx="592">
                  <c:v>12.715125</c:v>
                </c:pt>
                <c:pt idx="593">
                  <c:v>10.723792</c:v>
                </c:pt>
                <c:pt idx="594">
                  <c:v>13.352582999999999</c:v>
                </c:pt>
                <c:pt idx="595">
                  <c:v>14.6945</c:v>
                </c:pt>
                <c:pt idx="596">
                  <c:v>10.235125</c:v>
                </c:pt>
                <c:pt idx="597">
                  <c:v>13.845917</c:v>
                </c:pt>
                <c:pt idx="598">
                  <c:v>13.969084000000001</c:v>
                </c:pt>
                <c:pt idx="599">
                  <c:v>13.580625000000001</c:v>
                </c:pt>
                <c:pt idx="600">
                  <c:v>12.042291000000001</c:v>
                </c:pt>
                <c:pt idx="601">
                  <c:v>13.388957999999999</c:v>
                </c:pt>
                <c:pt idx="602">
                  <c:v>11.658417</c:v>
                </c:pt>
                <c:pt idx="603">
                  <c:v>12.247624999999999</c:v>
                </c:pt>
                <c:pt idx="604">
                  <c:v>10.24075</c:v>
                </c:pt>
                <c:pt idx="605">
                  <c:v>11.612667</c:v>
                </c:pt>
                <c:pt idx="606">
                  <c:v>14.937000000000001</c:v>
                </c:pt>
                <c:pt idx="607">
                  <c:v>12.560165999999999</c:v>
                </c:pt>
                <c:pt idx="608">
                  <c:v>11.278084000000002</c:v>
                </c:pt>
                <c:pt idx="609">
                  <c:v>12.236749999999999</c:v>
                </c:pt>
                <c:pt idx="610">
                  <c:v>10.607792</c:v>
                </c:pt>
                <c:pt idx="611">
                  <c:v>11.226375000000001</c:v>
                </c:pt>
                <c:pt idx="612">
                  <c:v>21.532415999999998</c:v>
                </c:pt>
                <c:pt idx="613">
                  <c:v>11.055499999999999</c:v>
                </c:pt>
                <c:pt idx="614">
                  <c:v>12.104000000000001</c:v>
                </c:pt>
                <c:pt idx="615">
                  <c:v>12.398792</c:v>
                </c:pt>
                <c:pt idx="616">
                  <c:v>10.22125</c:v>
                </c:pt>
                <c:pt idx="617">
                  <c:v>11.087125</c:v>
                </c:pt>
                <c:pt idx="618">
                  <c:v>12.013958000000001</c:v>
                </c:pt>
                <c:pt idx="619">
                  <c:v>13.864042</c:v>
                </c:pt>
                <c:pt idx="620">
                  <c:v>12.277792</c:v>
                </c:pt>
                <c:pt idx="621">
                  <c:v>8.1958750000000009</c:v>
                </c:pt>
                <c:pt idx="622">
                  <c:v>10.872458999999999</c:v>
                </c:pt>
                <c:pt idx="623">
                  <c:v>13.230291999999999</c:v>
                </c:pt>
                <c:pt idx="624">
                  <c:v>11.962415999999999</c:v>
                </c:pt>
                <c:pt idx="625">
                  <c:v>12.160334000000001</c:v>
                </c:pt>
                <c:pt idx="626">
                  <c:v>10.293291</c:v>
                </c:pt>
                <c:pt idx="627">
                  <c:v>13.209</c:v>
                </c:pt>
                <c:pt idx="628">
                  <c:v>11.766584</c:v>
                </c:pt>
                <c:pt idx="629">
                  <c:v>10.723666999999999</c:v>
                </c:pt>
                <c:pt idx="630">
                  <c:v>9.3714999999999993</c:v>
                </c:pt>
                <c:pt idx="631">
                  <c:v>12.904041999999999</c:v>
                </c:pt>
                <c:pt idx="632">
                  <c:v>12.509957999999999</c:v>
                </c:pt>
                <c:pt idx="633">
                  <c:v>12.538499999999999</c:v>
                </c:pt>
                <c:pt idx="634">
                  <c:v>10.76225</c:v>
                </c:pt>
                <c:pt idx="635">
                  <c:v>13.852708999999999</c:v>
                </c:pt>
                <c:pt idx="636">
                  <c:v>11.019792000000001</c:v>
                </c:pt>
                <c:pt idx="637">
                  <c:v>10.493874999999999</c:v>
                </c:pt>
                <c:pt idx="638">
                  <c:v>9.4859579999999983</c:v>
                </c:pt>
                <c:pt idx="639">
                  <c:v>12.971708</c:v>
                </c:pt>
                <c:pt idx="640">
                  <c:v>15.318874999999998</c:v>
                </c:pt>
                <c:pt idx="641">
                  <c:v>17.039417</c:v>
                </c:pt>
                <c:pt idx="642">
                  <c:v>13.819958</c:v>
                </c:pt>
                <c:pt idx="643">
                  <c:v>12.252541000000001</c:v>
                </c:pt>
                <c:pt idx="644">
                  <c:v>11.693334</c:v>
                </c:pt>
                <c:pt idx="645">
                  <c:v>11.224375</c:v>
                </c:pt>
                <c:pt idx="646">
                  <c:v>12.10275</c:v>
                </c:pt>
                <c:pt idx="647">
                  <c:v>10.886583999999999</c:v>
                </c:pt>
                <c:pt idx="648">
                  <c:v>12.532958000000001</c:v>
                </c:pt>
                <c:pt idx="649">
                  <c:v>12.466374999999999</c:v>
                </c:pt>
                <c:pt idx="650">
                  <c:v>12.979667000000001</c:v>
                </c:pt>
                <c:pt idx="651">
                  <c:v>11.358458000000001</c:v>
                </c:pt>
                <c:pt idx="652">
                  <c:v>10.624084</c:v>
                </c:pt>
                <c:pt idx="653">
                  <c:v>11.429500000000001</c:v>
                </c:pt>
                <c:pt idx="654">
                  <c:v>12.23925</c:v>
                </c:pt>
                <c:pt idx="655">
                  <c:v>8.9603749999999991</c:v>
                </c:pt>
                <c:pt idx="656">
                  <c:v>12.362458999999999</c:v>
                </c:pt>
                <c:pt idx="657">
                  <c:v>12.365375</c:v>
                </c:pt>
                <c:pt idx="658">
                  <c:v>12.460042</c:v>
                </c:pt>
                <c:pt idx="659">
                  <c:v>11.852708999999999</c:v>
                </c:pt>
                <c:pt idx="660">
                  <c:v>11.480917</c:v>
                </c:pt>
                <c:pt idx="661">
                  <c:v>13.415417000000001</c:v>
                </c:pt>
                <c:pt idx="662">
                  <c:v>11.672416999999999</c:v>
                </c:pt>
                <c:pt idx="663">
                  <c:v>9.515917</c:v>
                </c:pt>
                <c:pt idx="664">
                  <c:v>14.2525</c:v>
                </c:pt>
                <c:pt idx="665">
                  <c:v>11.018708</c:v>
                </c:pt>
                <c:pt idx="666">
                  <c:v>12.685375000000001</c:v>
                </c:pt>
                <c:pt idx="667">
                  <c:v>11.242291</c:v>
                </c:pt>
                <c:pt idx="668">
                  <c:v>12.545999999999999</c:v>
                </c:pt>
                <c:pt idx="669">
                  <c:v>11.152416000000001</c:v>
                </c:pt>
                <c:pt idx="670">
                  <c:v>11.301791999999999</c:v>
                </c:pt>
                <c:pt idx="671">
                  <c:v>9.6269580000000001</c:v>
                </c:pt>
                <c:pt idx="672">
                  <c:v>8.4155830000000016</c:v>
                </c:pt>
                <c:pt idx="673">
                  <c:v>13.093125000000001</c:v>
                </c:pt>
                <c:pt idx="674">
                  <c:v>12.282792000000001</c:v>
                </c:pt>
                <c:pt idx="675">
                  <c:v>13.369083999999999</c:v>
                </c:pt>
                <c:pt idx="676">
                  <c:v>10.620917</c:v>
                </c:pt>
                <c:pt idx="677">
                  <c:v>11.910416999999999</c:v>
                </c:pt>
                <c:pt idx="678">
                  <c:v>10.675458000000001</c:v>
                </c:pt>
                <c:pt idx="679">
                  <c:v>11.962541</c:v>
                </c:pt>
                <c:pt idx="680">
                  <c:v>9.6904580000000013</c:v>
                </c:pt>
                <c:pt idx="681">
                  <c:v>12.857708000000001</c:v>
                </c:pt>
                <c:pt idx="682">
                  <c:v>23.07375</c:v>
                </c:pt>
                <c:pt idx="683">
                  <c:v>13.820584</c:v>
                </c:pt>
                <c:pt idx="684">
                  <c:v>13.856916999999999</c:v>
                </c:pt>
                <c:pt idx="685">
                  <c:v>22.663167000000001</c:v>
                </c:pt>
                <c:pt idx="686">
                  <c:v>10.886291</c:v>
                </c:pt>
                <c:pt idx="687">
                  <c:v>11.868167000000001</c:v>
                </c:pt>
                <c:pt idx="688">
                  <c:v>12.569749999999999</c:v>
                </c:pt>
                <c:pt idx="689">
                  <c:v>17.071290999999999</c:v>
                </c:pt>
                <c:pt idx="690">
                  <c:v>20.701457999999999</c:v>
                </c:pt>
                <c:pt idx="691">
                  <c:v>21.015582999999999</c:v>
                </c:pt>
                <c:pt idx="692">
                  <c:v>15.367458000000001</c:v>
                </c:pt>
                <c:pt idx="693">
                  <c:v>17.819583999999999</c:v>
                </c:pt>
                <c:pt idx="694">
                  <c:v>15.946417</c:v>
                </c:pt>
                <c:pt idx="695">
                  <c:v>14.712584000000001</c:v>
                </c:pt>
                <c:pt idx="696">
                  <c:v>15.296959000000001</c:v>
                </c:pt>
                <c:pt idx="697">
                  <c:v>15.903375</c:v>
                </c:pt>
                <c:pt idx="698">
                  <c:v>14.415792</c:v>
                </c:pt>
                <c:pt idx="699">
                  <c:v>12.713958</c:v>
                </c:pt>
                <c:pt idx="700">
                  <c:v>10.876917000000001</c:v>
                </c:pt>
                <c:pt idx="701">
                  <c:v>16.675625</c:v>
                </c:pt>
                <c:pt idx="702">
                  <c:v>14.499959</c:v>
                </c:pt>
                <c:pt idx="703">
                  <c:v>13.8025</c:v>
                </c:pt>
                <c:pt idx="704">
                  <c:v>13.966542</c:v>
                </c:pt>
                <c:pt idx="705">
                  <c:v>15.284834</c:v>
                </c:pt>
                <c:pt idx="706">
                  <c:v>11.919832999999999</c:v>
                </c:pt>
                <c:pt idx="707">
                  <c:v>12.579124999999999</c:v>
                </c:pt>
                <c:pt idx="708">
                  <c:v>11.167667</c:v>
                </c:pt>
                <c:pt idx="709">
                  <c:v>15.60375</c:v>
                </c:pt>
                <c:pt idx="710">
                  <c:v>11.059042</c:v>
                </c:pt>
                <c:pt idx="711">
                  <c:v>12.31025</c:v>
                </c:pt>
                <c:pt idx="712">
                  <c:v>11.13425</c:v>
                </c:pt>
                <c:pt idx="713">
                  <c:v>12.529332999999999</c:v>
                </c:pt>
                <c:pt idx="714">
                  <c:v>11.724874999999999</c:v>
                </c:pt>
                <c:pt idx="715">
                  <c:v>11.271457999999999</c:v>
                </c:pt>
                <c:pt idx="716">
                  <c:v>10.83225</c:v>
                </c:pt>
                <c:pt idx="717">
                  <c:v>12.458874999999999</c:v>
                </c:pt>
                <c:pt idx="718">
                  <c:v>12.253207999999999</c:v>
                </c:pt>
                <c:pt idx="719">
                  <c:v>13.346708000000001</c:v>
                </c:pt>
                <c:pt idx="720">
                  <c:v>12.902375000000001</c:v>
                </c:pt>
                <c:pt idx="721">
                  <c:v>11.326457999999999</c:v>
                </c:pt>
                <c:pt idx="722">
                  <c:v>12.575667000000001</c:v>
                </c:pt>
                <c:pt idx="723">
                  <c:v>10.802458</c:v>
                </c:pt>
                <c:pt idx="724">
                  <c:v>11.260582999999999</c:v>
                </c:pt>
                <c:pt idx="725">
                  <c:v>11.756084</c:v>
                </c:pt>
                <c:pt idx="726">
                  <c:v>15.471499999999999</c:v>
                </c:pt>
                <c:pt idx="727">
                  <c:v>11.252333</c:v>
                </c:pt>
                <c:pt idx="728">
                  <c:v>14.818833</c:v>
                </c:pt>
                <c:pt idx="729">
                  <c:v>14.623041000000001</c:v>
                </c:pt>
                <c:pt idx="730">
                  <c:v>11.453708000000001</c:v>
                </c:pt>
                <c:pt idx="731">
                  <c:v>10.298417000000001</c:v>
                </c:pt>
                <c:pt idx="732">
                  <c:v>9.9309169999999991</c:v>
                </c:pt>
                <c:pt idx="733">
                  <c:v>16.423208000000002</c:v>
                </c:pt>
                <c:pt idx="734">
                  <c:v>12.436582999999999</c:v>
                </c:pt>
                <c:pt idx="735">
                  <c:v>12.407875000000001</c:v>
                </c:pt>
                <c:pt idx="736">
                  <c:v>11.625791</c:v>
                </c:pt>
                <c:pt idx="737">
                  <c:v>12.317708</c:v>
                </c:pt>
                <c:pt idx="738">
                  <c:v>10.641375</c:v>
                </c:pt>
                <c:pt idx="739">
                  <c:v>10.948041999999999</c:v>
                </c:pt>
                <c:pt idx="740">
                  <c:v>9.6050000000000004</c:v>
                </c:pt>
                <c:pt idx="741">
                  <c:v>12.920958000000001</c:v>
                </c:pt>
                <c:pt idx="742">
                  <c:v>12.617792</c:v>
                </c:pt>
                <c:pt idx="743">
                  <c:v>13.172459</c:v>
                </c:pt>
                <c:pt idx="744">
                  <c:v>12.931833000000001</c:v>
                </c:pt>
                <c:pt idx="745">
                  <c:v>14.454000000000001</c:v>
                </c:pt>
                <c:pt idx="746">
                  <c:v>13.88</c:v>
                </c:pt>
                <c:pt idx="747">
                  <c:v>11.929625</c:v>
                </c:pt>
                <c:pt idx="748">
                  <c:v>17.114125000000001</c:v>
                </c:pt>
                <c:pt idx="749">
                  <c:v>19.719957999999998</c:v>
                </c:pt>
                <c:pt idx="750">
                  <c:v>12.330083</c:v>
                </c:pt>
                <c:pt idx="751">
                  <c:v>13.602917000000001</c:v>
                </c:pt>
                <c:pt idx="752">
                  <c:v>10.060665999999999</c:v>
                </c:pt>
                <c:pt idx="753">
                  <c:v>9.757458999999999</c:v>
                </c:pt>
                <c:pt idx="754">
                  <c:v>16.652041999999998</c:v>
                </c:pt>
                <c:pt idx="755">
                  <c:v>13.311500000000001</c:v>
                </c:pt>
                <c:pt idx="756">
                  <c:v>12.612167000000001</c:v>
                </c:pt>
                <c:pt idx="757">
                  <c:v>10.846041000000001</c:v>
                </c:pt>
                <c:pt idx="758">
                  <c:v>11.760916</c:v>
                </c:pt>
                <c:pt idx="759">
                  <c:v>11.713374999999999</c:v>
                </c:pt>
                <c:pt idx="760">
                  <c:v>12.850583</c:v>
                </c:pt>
                <c:pt idx="761">
                  <c:v>9.2227920000000001</c:v>
                </c:pt>
                <c:pt idx="762">
                  <c:v>10.497707999999999</c:v>
                </c:pt>
                <c:pt idx="763">
                  <c:v>14.7265</c:v>
                </c:pt>
                <c:pt idx="764">
                  <c:v>11.878791</c:v>
                </c:pt>
                <c:pt idx="765">
                  <c:v>12.722875</c:v>
                </c:pt>
                <c:pt idx="766">
                  <c:v>10.253</c:v>
                </c:pt>
                <c:pt idx="767">
                  <c:v>12.040458000000001</c:v>
                </c:pt>
                <c:pt idx="768">
                  <c:v>11.058083</c:v>
                </c:pt>
                <c:pt idx="769">
                  <c:v>10.940666999999999</c:v>
                </c:pt>
                <c:pt idx="770">
                  <c:v>13.003792000000001</c:v>
                </c:pt>
                <c:pt idx="771">
                  <c:v>11.092083000000001</c:v>
                </c:pt>
                <c:pt idx="772">
                  <c:v>13.691333999999999</c:v>
                </c:pt>
                <c:pt idx="773">
                  <c:v>17.238582999999998</c:v>
                </c:pt>
                <c:pt idx="774">
                  <c:v>11.551874999999999</c:v>
                </c:pt>
                <c:pt idx="775">
                  <c:v>15.506792000000001</c:v>
                </c:pt>
                <c:pt idx="776">
                  <c:v>12.280915999999999</c:v>
                </c:pt>
                <c:pt idx="777">
                  <c:v>13.90225</c:v>
                </c:pt>
                <c:pt idx="778">
                  <c:v>9.1946659999999998</c:v>
                </c:pt>
                <c:pt idx="779">
                  <c:v>13.591959000000001</c:v>
                </c:pt>
                <c:pt idx="780">
                  <c:v>12.992750000000001</c:v>
                </c:pt>
                <c:pt idx="781">
                  <c:v>10.078749999999999</c:v>
                </c:pt>
                <c:pt idx="782">
                  <c:v>11.661916</c:v>
                </c:pt>
                <c:pt idx="783">
                  <c:v>11.607374999999999</c:v>
                </c:pt>
                <c:pt idx="784">
                  <c:v>12.414125</c:v>
                </c:pt>
                <c:pt idx="785">
                  <c:v>11.064417000000001</c:v>
                </c:pt>
                <c:pt idx="786">
                  <c:v>11.50925</c:v>
                </c:pt>
                <c:pt idx="787">
                  <c:v>15.013874999999999</c:v>
                </c:pt>
                <c:pt idx="788">
                  <c:v>15.046208</c:v>
                </c:pt>
                <c:pt idx="789">
                  <c:v>12.7195</c:v>
                </c:pt>
                <c:pt idx="790">
                  <c:v>16.301666000000001</c:v>
                </c:pt>
                <c:pt idx="791">
                  <c:v>12.486916000000001</c:v>
                </c:pt>
                <c:pt idx="792">
                  <c:v>9.9742090000000001</c:v>
                </c:pt>
                <c:pt idx="793">
                  <c:v>11.169083000000001</c:v>
                </c:pt>
                <c:pt idx="794">
                  <c:v>10.424584000000001</c:v>
                </c:pt>
                <c:pt idx="795">
                  <c:v>10.994583</c:v>
                </c:pt>
                <c:pt idx="796">
                  <c:v>19.810541000000001</c:v>
                </c:pt>
                <c:pt idx="797">
                  <c:v>12.511332999999999</c:v>
                </c:pt>
                <c:pt idx="798">
                  <c:v>12.423541999999999</c:v>
                </c:pt>
                <c:pt idx="799">
                  <c:v>13.399374999999999</c:v>
                </c:pt>
                <c:pt idx="800">
                  <c:v>11.424458999999999</c:v>
                </c:pt>
                <c:pt idx="801">
                  <c:v>13.178291999999999</c:v>
                </c:pt>
                <c:pt idx="802">
                  <c:v>8.5734999999999992</c:v>
                </c:pt>
                <c:pt idx="803">
                  <c:v>12.417166</c:v>
                </c:pt>
                <c:pt idx="804">
                  <c:v>16.981541999999997</c:v>
                </c:pt>
                <c:pt idx="805">
                  <c:v>25.454708</c:v>
                </c:pt>
                <c:pt idx="806">
                  <c:v>20.687542000000001</c:v>
                </c:pt>
                <c:pt idx="807">
                  <c:v>15.934042</c:v>
                </c:pt>
                <c:pt idx="808">
                  <c:v>14.269334000000001</c:v>
                </c:pt>
                <c:pt idx="809">
                  <c:v>14.186499999999999</c:v>
                </c:pt>
                <c:pt idx="810">
                  <c:v>10.989458000000001</c:v>
                </c:pt>
                <c:pt idx="811">
                  <c:v>12.58075</c:v>
                </c:pt>
                <c:pt idx="812">
                  <c:v>25.425708</c:v>
                </c:pt>
                <c:pt idx="813">
                  <c:v>11.626666999999999</c:v>
                </c:pt>
                <c:pt idx="814">
                  <c:v>10.858540999999999</c:v>
                </c:pt>
                <c:pt idx="815">
                  <c:v>20.894459000000001</c:v>
                </c:pt>
                <c:pt idx="816">
                  <c:v>16.873124999999998</c:v>
                </c:pt>
                <c:pt idx="817">
                  <c:v>13.258707999999999</c:v>
                </c:pt>
                <c:pt idx="818">
                  <c:v>13.593292</c:v>
                </c:pt>
                <c:pt idx="819">
                  <c:v>11.320290999999999</c:v>
                </c:pt>
                <c:pt idx="820">
                  <c:v>14.193875</c:v>
                </c:pt>
                <c:pt idx="821">
                  <c:v>11.631542</c:v>
                </c:pt>
                <c:pt idx="822">
                  <c:v>12.487125000000001</c:v>
                </c:pt>
                <c:pt idx="823">
                  <c:v>14.480791999999999</c:v>
                </c:pt>
                <c:pt idx="824">
                  <c:v>12.408791000000001</c:v>
                </c:pt>
                <c:pt idx="825">
                  <c:v>12.641542000000001</c:v>
                </c:pt>
                <c:pt idx="826">
                  <c:v>14.636875</c:v>
                </c:pt>
                <c:pt idx="827">
                  <c:v>11.895</c:v>
                </c:pt>
                <c:pt idx="828">
                  <c:v>17.062041000000001</c:v>
                </c:pt>
                <c:pt idx="829">
                  <c:v>24.685624999999998</c:v>
                </c:pt>
                <c:pt idx="830">
                  <c:v>23.705875000000002</c:v>
                </c:pt>
                <c:pt idx="831">
                  <c:v>11.481083</c:v>
                </c:pt>
                <c:pt idx="832">
                  <c:v>15.939124999999999</c:v>
                </c:pt>
                <c:pt idx="833">
                  <c:v>13.723666000000001</c:v>
                </c:pt>
                <c:pt idx="834">
                  <c:v>12.187709</c:v>
                </c:pt>
                <c:pt idx="835">
                  <c:v>16.555833999999997</c:v>
                </c:pt>
                <c:pt idx="836">
                  <c:v>11.6975</c:v>
                </c:pt>
                <c:pt idx="837">
                  <c:v>10.616875</c:v>
                </c:pt>
                <c:pt idx="838">
                  <c:v>12.203000000000001</c:v>
                </c:pt>
                <c:pt idx="839">
                  <c:v>11.990708</c:v>
                </c:pt>
                <c:pt idx="840">
                  <c:v>10.660375</c:v>
                </c:pt>
                <c:pt idx="841">
                  <c:v>11.236958999999999</c:v>
                </c:pt>
                <c:pt idx="842">
                  <c:v>11.085125</c:v>
                </c:pt>
                <c:pt idx="843">
                  <c:v>9.2547500000000014</c:v>
                </c:pt>
                <c:pt idx="844">
                  <c:v>15.884584</c:v>
                </c:pt>
                <c:pt idx="845">
                  <c:v>14.931583</c:v>
                </c:pt>
                <c:pt idx="846">
                  <c:v>12.057916000000001</c:v>
                </c:pt>
                <c:pt idx="847">
                  <c:v>11.198792000000001</c:v>
                </c:pt>
                <c:pt idx="848">
                  <c:v>14.173916</c:v>
                </c:pt>
                <c:pt idx="849">
                  <c:v>11.371625</c:v>
                </c:pt>
                <c:pt idx="850">
                  <c:v>10.155167</c:v>
                </c:pt>
                <c:pt idx="851">
                  <c:v>9.9080829999999995</c:v>
                </c:pt>
                <c:pt idx="852">
                  <c:v>12.547000000000001</c:v>
                </c:pt>
                <c:pt idx="853">
                  <c:v>12.734166</c:v>
                </c:pt>
                <c:pt idx="854">
                  <c:v>13.11</c:v>
                </c:pt>
                <c:pt idx="855">
                  <c:v>11.241416000000001</c:v>
                </c:pt>
                <c:pt idx="856">
                  <c:v>13.605667</c:v>
                </c:pt>
                <c:pt idx="857">
                  <c:v>13.642083</c:v>
                </c:pt>
                <c:pt idx="858">
                  <c:v>11.663083</c:v>
                </c:pt>
                <c:pt idx="859">
                  <c:v>8.6972500000000004</c:v>
                </c:pt>
                <c:pt idx="860">
                  <c:v>16.147041999999999</c:v>
                </c:pt>
                <c:pt idx="861">
                  <c:v>18.301832999999998</c:v>
                </c:pt>
                <c:pt idx="862">
                  <c:v>10.484042000000001</c:v>
                </c:pt>
                <c:pt idx="863">
                  <c:v>12.493499999999999</c:v>
                </c:pt>
                <c:pt idx="864">
                  <c:v>14.185</c:v>
                </c:pt>
                <c:pt idx="865">
                  <c:v>12.400708</c:v>
                </c:pt>
                <c:pt idx="866">
                  <c:v>10.973625</c:v>
                </c:pt>
                <c:pt idx="867">
                  <c:v>11.419957999999999</c:v>
                </c:pt>
                <c:pt idx="868">
                  <c:v>15.281124999999999</c:v>
                </c:pt>
                <c:pt idx="869">
                  <c:v>14.249792000000001</c:v>
                </c:pt>
                <c:pt idx="870">
                  <c:v>14.000541999999999</c:v>
                </c:pt>
                <c:pt idx="871">
                  <c:v>18.705083999999999</c:v>
                </c:pt>
                <c:pt idx="872">
                  <c:v>18.546707999999999</c:v>
                </c:pt>
                <c:pt idx="873">
                  <c:v>18.805125</c:v>
                </c:pt>
                <c:pt idx="874">
                  <c:v>17.7105</c:v>
                </c:pt>
                <c:pt idx="875">
                  <c:v>27.426542000000001</c:v>
                </c:pt>
                <c:pt idx="876">
                  <c:v>16.304165999999999</c:v>
                </c:pt>
                <c:pt idx="877">
                  <c:v>12.939792000000001</c:v>
                </c:pt>
                <c:pt idx="878">
                  <c:v>11.960625</c:v>
                </c:pt>
                <c:pt idx="879">
                  <c:v>11.424875</c:v>
                </c:pt>
                <c:pt idx="880">
                  <c:v>12.878333000000001</c:v>
                </c:pt>
                <c:pt idx="881">
                  <c:v>15.93075</c:v>
                </c:pt>
                <c:pt idx="882">
                  <c:v>18.140374999999999</c:v>
                </c:pt>
                <c:pt idx="883">
                  <c:v>13.656041</c:v>
                </c:pt>
                <c:pt idx="884">
                  <c:v>15.399291</c:v>
                </c:pt>
                <c:pt idx="885">
                  <c:v>11.069208</c:v>
                </c:pt>
                <c:pt idx="886">
                  <c:v>13.708625</c:v>
                </c:pt>
                <c:pt idx="887">
                  <c:v>13.432417000000001</c:v>
                </c:pt>
                <c:pt idx="888">
                  <c:v>10.379208999999999</c:v>
                </c:pt>
                <c:pt idx="889">
                  <c:v>14.718583000000001</c:v>
                </c:pt>
                <c:pt idx="890">
                  <c:v>11.812125</c:v>
                </c:pt>
                <c:pt idx="891">
                  <c:v>22.043125</c:v>
                </c:pt>
                <c:pt idx="892">
                  <c:v>20.928292000000003</c:v>
                </c:pt>
                <c:pt idx="893">
                  <c:v>14.580875000000001</c:v>
                </c:pt>
                <c:pt idx="894">
                  <c:v>12.514374999999999</c:v>
                </c:pt>
                <c:pt idx="895">
                  <c:v>9.7086249999999996</c:v>
                </c:pt>
                <c:pt idx="896">
                  <c:v>15.30025</c:v>
                </c:pt>
                <c:pt idx="897">
                  <c:v>12.332333999999999</c:v>
                </c:pt>
                <c:pt idx="898">
                  <c:v>14.818833</c:v>
                </c:pt>
                <c:pt idx="899">
                  <c:v>12.082374999999999</c:v>
                </c:pt>
                <c:pt idx="900">
                  <c:v>12.608041</c:v>
                </c:pt>
                <c:pt idx="901">
                  <c:v>14.022791999999999</c:v>
                </c:pt>
                <c:pt idx="902">
                  <c:v>10.77425</c:v>
                </c:pt>
                <c:pt idx="903">
                  <c:v>9.7067499999999995</c:v>
                </c:pt>
                <c:pt idx="904">
                  <c:v>44.062249999999999</c:v>
                </c:pt>
                <c:pt idx="905">
                  <c:v>14.895292</c:v>
                </c:pt>
                <c:pt idx="906">
                  <c:v>19.002166000000003</c:v>
                </c:pt>
                <c:pt idx="907">
                  <c:v>14.583708000000001</c:v>
                </c:pt>
                <c:pt idx="908">
                  <c:v>13.10525</c:v>
                </c:pt>
                <c:pt idx="909">
                  <c:v>15.887624999999998</c:v>
                </c:pt>
                <c:pt idx="910">
                  <c:v>12.2475</c:v>
                </c:pt>
                <c:pt idx="911">
                  <c:v>20.186834000000001</c:v>
                </c:pt>
                <c:pt idx="912">
                  <c:v>13.784374999999999</c:v>
                </c:pt>
                <c:pt idx="913">
                  <c:v>20.980083</c:v>
                </c:pt>
                <c:pt idx="914">
                  <c:v>12.513791999999999</c:v>
                </c:pt>
                <c:pt idx="915">
                  <c:v>14.093458</c:v>
                </c:pt>
                <c:pt idx="916">
                  <c:v>14.517666999999999</c:v>
                </c:pt>
                <c:pt idx="917">
                  <c:v>12.901209</c:v>
                </c:pt>
                <c:pt idx="918">
                  <c:v>13.270916000000001</c:v>
                </c:pt>
                <c:pt idx="919">
                  <c:v>14.594707999999999</c:v>
                </c:pt>
                <c:pt idx="920">
                  <c:v>18.803833999999998</c:v>
                </c:pt>
                <c:pt idx="921">
                  <c:v>12.536709</c:v>
                </c:pt>
                <c:pt idx="922">
                  <c:v>18.314958999999998</c:v>
                </c:pt>
                <c:pt idx="923">
                  <c:v>16.464124999999999</c:v>
                </c:pt>
                <c:pt idx="924">
                  <c:v>12.241375</c:v>
                </c:pt>
                <c:pt idx="925">
                  <c:v>13.476625</c:v>
                </c:pt>
                <c:pt idx="926">
                  <c:v>14.323791</c:v>
                </c:pt>
                <c:pt idx="927">
                  <c:v>16.765540999999999</c:v>
                </c:pt>
                <c:pt idx="928">
                  <c:v>9.0476670000000006</c:v>
                </c:pt>
                <c:pt idx="929">
                  <c:v>14.636916999999999</c:v>
                </c:pt>
                <c:pt idx="930">
                  <c:v>17.783249999999999</c:v>
                </c:pt>
                <c:pt idx="931">
                  <c:v>12.234166</c:v>
                </c:pt>
                <c:pt idx="932">
                  <c:v>10.950667000000001</c:v>
                </c:pt>
                <c:pt idx="933">
                  <c:v>12.879833</c:v>
                </c:pt>
                <c:pt idx="934">
                  <c:v>12.644041</c:v>
                </c:pt>
                <c:pt idx="935">
                  <c:v>13.364666000000001</c:v>
                </c:pt>
                <c:pt idx="936">
                  <c:v>9.1882079999999995</c:v>
                </c:pt>
                <c:pt idx="937">
                  <c:v>15.429666999999998</c:v>
                </c:pt>
                <c:pt idx="938">
                  <c:v>14.83225</c:v>
                </c:pt>
                <c:pt idx="939">
                  <c:v>17.235875</c:v>
                </c:pt>
                <c:pt idx="940">
                  <c:v>14.503917</c:v>
                </c:pt>
                <c:pt idx="941">
                  <c:v>12.464041</c:v>
                </c:pt>
                <c:pt idx="942">
                  <c:v>11.116916</c:v>
                </c:pt>
                <c:pt idx="943">
                  <c:v>12.127584000000001</c:v>
                </c:pt>
                <c:pt idx="944">
                  <c:v>10.920959</c:v>
                </c:pt>
                <c:pt idx="945">
                  <c:v>12.024958</c:v>
                </c:pt>
                <c:pt idx="946">
                  <c:v>29.580124999999999</c:v>
                </c:pt>
                <c:pt idx="947">
                  <c:v>11.377375000000001</c:v>
                </c:pt>
                <c:pt idx="948">
                  <c:v>13.180792</c:v>
                </c:pt>
                <c:pt idx="949">
                  <c:v>11.120333</c:v>
                </c:pt>
                <c:pt idx="950">
                  <c:v>14.791874999999999</c:v>
                </c:pt>
                <c:pt idx="951">
                  <c:v>11.195042000000001</c:v>
                </c:pt>
                <c:pt idx="952">
                  <c:v>10.230292</c:v>
                </c:pt>
                <c:pt idx="953">
                  <c:v>14.859125000000001</c:v>
                </c:pt>
                <c:pt idx="954">
                  <c:v>12.4825</c:v>
                </c:pt>
                <c:pt idx="955">
                  <c:v>12.937917000000001</c:v>
                </c:pt>
                <c:pt idx="956">
                  <c:v>13.919959</c:v>
                </c:pt>
                <c:pt idx="957">
                  <c:v>15.192917</c:v>
                </c:pt>
                <c:pt idx="958">
                  <c:v>13.506374999999998</c:v>
                </c:pt>
                <c:pt idx="959">
                  <c:v>9.7618329999999993</c:v>
                </c:pt>
                <c:pt idx="960">
                  <c:v>13.426583000000001</c:v>
                </c:pt>
                <c:pt idx="961">
                  <c:v>15.609249999999999</c:v>
                </c:pt>
                <c:pt idx="962">
                  <c:v>12.500541</c:v>
                </c:pt>
                <c:pt idx="963">
                  <c:v>11.171125</c:v>
                </c:pt>
                <c:pt idx="964">
                  <c:v>11.628</c:v>
                </c:pt>
                <c:pt idx="965">
                  <c:v>13.290542</c:v>
                </c:pt>
                <c:pt idx="966">
                  <c:v>11.843500000000001</c:v>
                </c:pt>
                <c:pt idx="967">
                  <c:v>12.257917000000001</c:v>
                </c:pt>
                <c:pt idx="968">
                  <c:v>10.460459</c:v>
                </c:pt>
                <c:pt idx="969">
                  <c:v>14.368917</c:v>
                </c:pt>
                <c:pt idx="970">
                  <c:v>15.141</c:v>
                </c:pt>
                <c:pt idx="971">
                  <c:v>10.483333</c:v>
                </c:pt>
                <c:pt idx="972">
                  <c:v>12.915042</c:v>
                </c:pt>
                <c:pt idx="973">
                  <c:v>14.960166000000001</c:v>
                </c:pt>
                <c:pt idx="974">
                  <c:v>11.597542000000001</c:v>
                </c:pt>
                <c:pt idx="975">
                  <c:v>10.559166999999999</c:v>
                </c:pt>
                <c:pt idx="976">
                  <c:v>17.259125000000001</c:v>
                </c:pt>
                <c:pt idx="977">
                  <c:v>19.769624999999998</c:v>
                </c:pt>
                <c:pt idx="978">
                  <c:v>13.772458</c:v>
                </c:pt>
                <c:pt idx="979">
                  <c:v>11.828958</c:v>
                </c:pt>
                <c:pt idx="980">
                  <c:v>12.740834</c:v>
                </c:pt>
                <c:pt idx="981">
                  <c:v>12.627208</c:v>
                </c:pt>
                <c:pt idx="982">
                  <c:v>12.182583000000001</c:v>
                </c:pt>
                <c:pt idx="983">
                  <c:v>9.3437920000000005</c:v>
                </c:pt>
                <c:pt idx="984">
                  <c:v>14.679124999999999</c:v>
                </c:pt>
                <c:pt idx="985">
                  <c:v>13.785917</c:v>
                </c:pt>
                <c:pt idx="986">
                  <c:v>14.804417000000001</c:v>
                </c:pt>
                <c:pt idx="987">
                  <c:v>13.341749999999999</c:v>
                </c:pt>
                <c:pt idx="988">
                  <c:v>10.713040999999999</c:v>
                </c:pt>
                <c:pt idx="989">
                  <c:v>11.898833</c:v>
                </c:pt>
                <c:pt idx="990">
                  <c:v>9.3371250000000003</c:v>
                </c:pt>
                <c:pt idx="991">
                  <c:v>13.760332999999999</c:v>
                </c:pt>
                <c:pt idx="992">
                  <c:v>13.967583000000001</c:v>
                </c:pt>
                <c:pt idx="993">
                  <c:v>11.126166</c:v>
                </c:pt>
                <c:pt idx="994">
                  <c:v>11.570125000000001</c:v>
                </c:pt>
                <c:pt idx="995">
                  <c:v>12.52725</c:v>
                </c:pt>
                <c:pt idx="996">
                  <c:v>16.089917</c:v>
                </c:pt>
                <c:pt idx="997">
                  <c:v>12.533084000000001</c:v>
                </c:pt>
                <c:pt idx="998">
                  <c:v>9.6009580000000003</c:v>
                </c:pt>
                <c:pt idx="999">
                  <c:v>14.609499999999999</c:v>
                </c:pt>
                <c:pt idx="1000">
                  <c:v>14.105375</c:v>
                </c:pt>
                <c:pt idx="1001">
                  <c:v>58.091124999999998</c:v>
                </c:pt>
                <c:pt idx="1002">
                  <c:v>31.601083000000003</c:v>
                </c:pt>
                <c:pt idx="1003">
                  <c:v>34.354124999999996</c:v>
                </c:pt>
                <c:pt idx="1004">
                  <c:v>39.166125000000001</c:v>
                </c:pt>
                <c:pt idx="1005">
                  <c:v>34.618292000000004</c:v>
                </c:pt>
                <c:pt idx="1006">
                  <c:v>60.040666999999999</c:v>
                </c:pt>
                <c:pt idx="1007">
                  <c:v>30.096167000000001</c:v>
                </c:pt>
                <c:pt idx="1008">
                  <c:v>36.605832999999997</c:v>
                </c:pt>
                <c:pt idx="1009">
                  <c:v>43.755083999999997</c:v>
                </c:pt>
                <c:pt idx="1010">
                  <c:v>37.100916999999995</c:v>
                </c:pt>
                <c:pt idx="1011">
                  <c:v>32.234583000000001</c:v>
                </c:pt>
                <c:pt idx="1012">
                  <c:v>35.333083000000002</c:v>
                </c:pt>
                <c:pt idx="1013">
                  <c:v>26.909667000000002</c:v>
                </c:pt>
                <c:pt idx="1014">
                  <c:v>36.177124999999997</c:v>
                </c:pt>
                <c:pt idx="1015">
                  <c:v>38.370041000000001</c:v>
                </c:pt>
                <c:pt idx="1016">
                  <c:v>42.640458000000002</c:v>
                </c:pt>
                <c:pt idx="1017">
                  <c:v>37.308708000000003</c:v>
                </c:pt>
                <c:pt idx="1018">
                  <c:v>37.479042</c:v>
                </c:pt>
                <c:pt idx="1019">
                  <c:v>39.383874999999996</c:v>
                </c:pt>
                <c:pt idx="1020">
                  <c:v>36.569749999999999</c:v>
                </c:pt>
                <c:pt idx="1021">
                  <c:v>36.667667000000002</c:v>
                </c:pt>
                <c:pt idx="1022">
                  <c:v>34.290124999999996</c:v>
                </c:pt>
                <c:pt idx="1023">
                  <c:v>30.153541000000001</c:v>
                </c:pt>
                <c:pt idx="1024">
                  <c:v>29.689334000000002</c:v>
                </c:pt>
                <c:pt idx="1025">
                  <c:v>27.667583</c:v>
                </c:pt>
                <c:pt idx="1026">
                  <c:v>37.777666000000004</c:v>
                </c:pt>
                <c:pt idx="1027">
                  <c:v>27.014250000000001</c:v>
                </c:pt>
                <c:pt idx="1028">
                  <c:v>32.947125</c:v>
                </c:pt>
                <c:pt idx="1029">
                  <c:v>31.521000000000001</c:v>
                </c:pt>
                <c:pt idx="1030">
                  <c:v>28.693875000000002</c:v>
                </c:pt>
                <c:pt idx="1031">
                  <c:v>36.182957999999999</c:v>
                </c:pt>
                <c:pt idx="1032">
                  <c:v>32.953707999999999</c:v>
                </c:pt>
                <c:pt idx="1033">
                  <c:v>44.811334000000002</c:v>
                </c:pt>
                <c:pt idx="1034">
                  <c:v>38.886417000000002</c:v>
                </c:pt>
                <c:pt idx="1035">
                  <c:v>29.303083000000001</c:v>
                </c:pt>
                <c:pt idx="1036">
                  <c:v>44.698166000000001</c:v>
                </c:pt>
                <c:pt idx="1037">
                  <c:v>53.056625000000004</c:v>
                </c:pt>
                <c:pt idx="1038">
                  <c:v>46.185792000000006</c:v>
                </c:pt>
                <c:pt idx="1039">
                  <c:v>41.545166999999999</c:v>
                </c:pt>
                <c:pt idx="1040">
                  <c:v>44.299333000000004</c:v>
                </c:pt>
                <c:pt idx="1041">
                  <c:v>37.325667000000003</c:v>
                </c:pt>
                <c:pt idx="1042">
                  <c:v>42.529292000000005</c:v>
                </c:pt>
                <c:pt idx="1043">
                  <c:v>35.924583000000005</c:v>
                </c:pt>
                <c:pt idx="1044">
                  <c:v>34.346333999999999</c:v>
                </c:pt>
                <c:pt idx="1045">
                  <c:v>32.946583000000004</c:v>
                </c:pt>
                <c:pt idx="1046">
                  <c:v>30.445334000000003</c:v>
                </c:pt>
                <c:pt idx="1047">
                  <c:v>36.28875</c:v>
                </c:pt>
                <c:pt idx="1048">
                  <c:v>33.746541000000001</c:v>
                </c:pt>
                <c:pt idx="1049">
                  <c:v>33.543917</c:v>
                </c:pt>
                <c:pt idx="1050">
                  <c:v>30.987165999999998</c:v>
                </c:pt>
                <c:pt idx="1051">
                  <c:v>35.865042000000003</c:v>
                </c:pt>
                <c:pt idx="1052">
                  <c:v>31.994541999999999</c:v>
                </c:pt>
                <c:pt idx="1053">
                  <c:v>29.265916000000001</c:v>
                </c:pt>
                <c:pt idx="1054">
                  <c:v>22.588625</c:v>
                </c:pt>
                <c:pt idx="1055">
                  <c:v>32.299540999999998</c:v>
                </c:pt>
                <c:pt idx="1056">
                  <c:v>29.372624999999999</c:v>
                </c:pt>
                <c:pt idx="1057">
                  <c:v>28.251583</c:v>
                </c:pt>
                <c:pt idx="1058">
                  <c:v>31.597208000000002</c:v>
                </c:pt>
                <c:pt idx="1059">
                  <c:v>30.117000000000001</c:v>
                </c:pt>
                <c:pt idx="1060">
                  <c:v>30.231207999999999</c:v>
                </c:pt>
                <c:pt idx="1061">
                  <c:v>27.300416000000002</c:v>
                </c:pt>
                <c:pt idx="1062">
                  <c:v>35.276209000000001</c:v>
                </c:pt>
                <c:pt idx="1063">
                  <c:v>35.524791999999998</c:v>
                </c:pt>
                <c:pt idx="1064">
                  <c:v>32.234084000000003</c:v>
                </c:pt>
                <c:pt idx="1065">
                  <c:v>30.857334000000002</c:v>
                </c:pt>
                <c:pt idx="1066">
                  <c:v>26.669083999999998</c:v>
                </c:pt>
                <c:pt idx="1067">
                  <c:v>27.887833000000001</c:v>
                </c:pt>
                <c:pt idx="1068">
                  <c:v>43.22775</c:v>
                </c:pt>
                <c:pt idx="1069">
                  <c:v>32.518250000000002</c:v>
                </c:pt>
                <c:pt idx="1070">
                  <c:v>28.407875000000001</c:v>
                </c:pt>
                <c:pt idx="1071">
                  <c:v>33.622082999999996</c:v>
                </c:pt>
                <c:pt idx="1072">
                  <c:v>28.392209000000001</c:v>
                </c:pt>
                <c:pt idx="1073">
                  <c:v>34.978332999999999</c:v>
                </c:pt>
                <c:pt idx="1074">
                  <c:v>26.481625000000001</c:v>
                </c:pt>
                <c:pt idx="1075">
                  <c:v>30.523959000000001</c:v>
                </c:pt>
                <c:pt idx="1076">
                  <c:v>35.002375000000001</c:v>
                </c:pt>
                <c:pt idx="1077">
                  <c:v>34.186250000000001</c:v>
                </c:pt>
                <c:pt idx="1078">
                  <c:v>34.347208999999999</c:v>
                </c:pt>
                <c:pt idx="1079">
                  <c:v>33.334415999999997</c:v>
                </c:pt>
                <c:pt idx="1080">
                  <c:v>34.701124999999998</c:v>
                </c:pt>
                <c:pt idx="1081">
                  <c:v>37.016416000000007</c:v>
                </c:pt>
                <c:pt idx="1082">
                  <c:v>34.359708000000005</c:v>
                </c:pt>
                <c:pt idx="1083">
                  <c:v>29.791709000000001</c:v>
                </c:pt>
                <c:pt idx="1084">
                  <c:v>31.082041</c:v>
                </c:pt>
                <c:pt idx="1085">
                  <c:v>34.148457999999998</c:v>
                </c:pt>
                <c:pt idx="1086">
                  <c:v>27.038959000000002</c:v>
                </c:pt>
                <c:pt idx="1087">
                  <c:v>39.077249999999999</c:v>
                </c:pt>
                <c:pt idx="1088">
                  <c:v>33.104666999999999</c:v>
                </c:pt>
                <c:pt idx="1089">
                  <c:v>40.296625000000006</c:v>
                </c:pt>
                <c:pt idx="1090">
                  <c:v>28.558166999999997</c:v>
                </c:pt>
                <c:pt idx="1091">
                  <c:v>58.242083000000001</c:v>
                </c:pt>
                <c:pt idx="1092">
                  <c:v>29.778042000000003</c:v>
                </c:pt>
                <c:pt idx="1093">
                  <c:v>31.924250000000001</c:v>
                </c:pt>
                <c:pt idx="1094">
                  <c:v>32.469959000000003</c:v>
                </c:pt>
                <c:pt idx="1095">
                  <c:v>28.627416999999998</c:v>
                </c:pt>
                <c:pt idx="1096">
                  <c:v>29.852166999999998</c:v>
                </c:pt>
                <c:pt idx="1097">
                  <c:v>30.664666</c:v>
                </c:pt>
                <c:pt idx="1098">
                  <c:v>29.106041999999999</c:v>
                </c:pt>
                <c:pt idx="1099">
                  <c:v>28.502666999999999</c:v>
                </c:pt>
                <c:pt idx="1100">
                  <c:v>30.019833999999999</c:v>
                </c:pt>
                <c:pt idx="1101">
                  <c:v>32.590624999999996</c:v>
                </c:pt>
                <c:pt idx="1102">
                  <c:v>30.962</c:v>
                </c:pt>
                <c:pt idx="1103">
                  <c:v>30.446625000000001</c:v>
                </c:pt>
                <c:pt idx="1104">
                  <c:v>28.854500000000002</c:v>
                </c:pt>
                <c:pt idx="1105">
                  <c:v>24.608041</c:v>
                </c:pt>
                <c:pt idx="1106">
                  <c:v>26.819458000000001</c:v>
                </c:pt>
                <c:pt idx="1107">
                  <c:v>33.832167000000005</c:v>
                </c:pt>
                <c:pt idx="1108">
                  <c:v>27.751749999999998</c:v>
                </c:pt>
                <c:pt idx="1109">
                  <c:v>29.808874999999997</c:v>
                </c:pt>
                <c:pt idx="1110">
                  <c:v>30.429000000000002</c:v>
                </c:pt>
                <c:pt idx="1111">
                  <c:v>30.905667000000001</c:v>
                </c:pt>
                <c:pt idx="1112">
                  <c:v>28.658625000000001</c:v>
                </c:pt>
                <c:pt idx="1113">
                  <c:v>24.794457999999999</c:v>
                </c:pt>
                <c:pt idx="1114">
                  <c:v>34.370167000000002</c:v>
                </c:pt>
                <c:pt idx="1115">
                  <c:v>38.212291</c:v>
                </c:pt>
                <c:pt idx="1116">
                  <c:v>37.583834000000003</c:v>
                </c:pt>
                <c:pt idx="1117">
                  <c:v>30.985250000000001</c:v>
                </c:pt>
                <c:pt idx="1118">
                  <c:v>29.713000000000001</c:v>
                </c:pt>
                <c:pt idx="1119">
                  <c:v>29.096209000000002</c:v>
                </c:pt>
                <c:pt idx="1120">
                  <c:v>35.428249999999998</c:v>
                </c:pt>
                <c:pt idx="1121">
                  <c:v>31.913333000000002</c:v>
                </c:pt>
                <c:pt idx="1122">
                  <c:v>28.205249999999999</c:v>
                </c:pt>
                <c:pt idx="1123">
                  <c:v>33.495833000000005</c:v>
                </c:pt>
                <c:pt idx="1124">
                  <c:v>32.339667000000006</c:v>
                </c:pt>
                <c:pt idx="1125">
                  <c:v>26.880792</c:v>
                </c:pt>
                <c:pt idx="1126">
                  <c:v>32.513667000000005</c:v>
                </c:pt>
                <c:pt idx="1127">
                  <c:v>27.987083999999999</c:v>
                </c:pt>
                <c:pt idx="1128">
                  <c:v>31.98</c:v>
                </c:pt>
                <c:pt idx="1129">
                  <c:v>33.797165999999997</c:v>
                </c:pt>
                <c:pt idx="1130">
                  <c:v>30.218124999999997</c:v>
                </c:pt>
                <c:pt idx="1131">
                  <c:v>30.977332999999998</c:v>
                </c:pt>
                <c:pt idx="1132">
                  <c:v>29.080915999999998</c:v>
                </c:pt>
                <c:pt idx="1133">
                  <c:v>37.752583000000001</c:v>
                </c:pt>
                <c:pt idx="1134">
                  <c:v>29.553750000000001</c:v>
                </c:pt>
                <c:pt idx="1135">
                  <c:v>30.162666000000002</c:v>
                </c:pt>
                <c:pt idx="1136">
                  <c:v>26.838125000000002</c:v>
                </c:pt>
                <c:pt idx="1137">
                  <c:v>28.607792</c:v>
                </c:pt>
                <c:pt idx="1138">
                  <c:v>27.213125000000002</c:v>
                </c:pt>
                <c:pt idx="1139">
                  <c:v>31.711416999999997</c:v>
                </c:pt>
                <c:pt idx="1140">
                  <c:v>34.321541999999994</c:v>
                </c:pt>
                <c:pt idx="1141">
                  <c:v>27.086041000000002</c:v>
                </c:pt>
                <c:pt idx="1142">
                  <c:v>30.637041</c:v>
                </c:pt>
                <c:pt idx="1143">
                  <c:v>31.5625</c:v>
                </c:pt>
                <c:pt idx="1144">
                  <c:v>29.717333</c:v>
                </c:pt>
                <c:pt idx="1145">
                  <c:v>23.268957999999998</c:v>
                </c:pt>
                <c:pt idx="1146">
                  <c:v>34.042166999999999</c:v>
                </c:pt>
                <c:pt idx="1147">
                  <c:v>34.326207999999994</c:v>
                </c:pt>
                <c:pt idx="1148">
                  <c:v>32.238416999999998</c:v>
                </c:pt>
                <c:pt idx="1149">
                  <c:v>36.094250000000002</c:v>
                </c:pt>
                <c:pt idx="1150">
                  <c:v>31.277667000000001</c:v>
                </c:pt>
                <c:pt idx="1151">
                  <c:v>27.422374999999999</c:v>
                </c:pt>
                <c:pt idx="1152">
                  <c:v>31.892457999999998</c:v>
                </c:pt>
                <c:pt idx="1153">
                  <c:v>31.448375000000002</c:v>
                </c:pt>
                <c:pt idx="1154">
                  <c:v>28.474415999999998</c:v>
                </c:pt>
                <c:pt idx="1155">
                  <c:v>27.266042000000002</c:v>
                </c:pt>
                <c:pt idx="1156">
                  <c:v>61.954500000000003</c:v>
                </c:pt>
                <c:pt idx="1157">
                  <c:v>36.409749999999995</c:v>
                </c:pt>
                <c:pt idx="1158">
                  <c:v>40.275290999999996</c:v>
                </c:pt>
                <c:pt idx="1159">
                  <c:v>30.309417000000003</c:v>
                </c:pt>
                <c:pt idx="1160">
                  <c:v>32.760165999999998</c:v>
                </c:pt>
                <c:pt idx="1161">
                  <c:v>29.812792000000002</c:v>
                </c:pt>
                <c:pt idx="1162">
                  <c:v>33.460374999999999</c:v>
                </c:pt>
                <c:pt idx="1163">
                  <c:v>38.058540999999998</c:v>
                </c:pt>
                <c:pt idx="1164">
                  <c:v>36.638416999999997</c:v>
                </c:pt>
                <c:pt idx="1165">
                  <c:v>29.890290999999998</c:v>
                </c:pt>
                <c:pt idx="1166">
                  <c:v>25.89575</c:v>
                </c:pt>
                <c:pt idx="1167">
                  <c:v>28.533541</c:v>
                </c:pt>
                <c:pt idx="1168">
                  <c:v>24.748833000000001</c:v>
                </c:pt>
                <c:pt idx="1169">
                  <c:v>23.012917000000002</c:v>
                </c:pt>
                <c:pt idx="1170">
                  <c:v>26.724500000000003</c:v>
                </c:pt>
                <c:pt idx="1171">
                  <c:v>25.563291</c:v>
                </c:pt>
                <c:pt idx="1172">
                  <c:v>37.952624999999998</c:v>
                </c:pt>
                <c:pt idx="1173">
                  <c:v>26.881834000000001</c:v>
                </c:pt>
                <c:pt idx="1174">
                  <c:v>39.047582999999996</c:v>
                </c:pt>
                <c:pt idx="1175">
                  <c:v>32.779833000000004</c:v>
                </c:pt>
                <c:pt idx="1176">
                  <c:v>31.671791999999996</c:v>
                </c:pt>
                <c:pt idx="1177">
                  <c:v>30.503875000000001</c:v>
                </c:pt>
                <c:pt idx="1178">
                  <c:v>36.242666999999997</c:v>
                </c:pt>
                <c:pt idx="1179">
                  <c:v>35.440582999999997</c:v>
                </c:pt>
                <c:pt idx="1180">
                  <c:v>30.176250000000003</c:v>
                </c:pt>
                <c:pt idx="1181">
                  <c:v>61.481167000000006</c:v>
                </c:pt>
                <c:pt idx="1182">
                  <c:v>23.212500000000002</c:v>
                </c:pt>
                <c:pt idx="1183">
                  <c:v>57.570875000000001</c:v>
                </c:pt>
                <c:pt idx="1184">
                  <c:v>31.878833000000004</c:v>
                </c:pt>
                <c:pt idx="1185">
                  <c:v>28.423916000000002</c:v>
                </c:pt>
                <c:pt idx="1186">
                  <c:v>32.416667000000004</c:v>
                </c:pt>
                <c:pt idx="1187">
                  <c:v>29.131250000000001</c:v>
                </c:pt>
                <c:pt idx="1188">
                  <c:v>26.760791999999999</c:v>
                </c:pt>
                <c:pt idx="1189">
                  <c:v>38.013417000000004</c:v>
                </c:pt>
                <c:pt idx="1190">
                  <c:v>37.691958</c:v>
                </c:pt>
                <c:pt idx="1191">
                  <c:v>32.306959000000006</c:v>
                </c:pt>
                <c:pt idx="1192">
                  <c:v>47.360583999999996</c:v>
                </c:pt>
                <c:pt idx="1193">
                  <c:v>54.855708</c:v>
                </c:pt>
                <c:pt idx="1194">
                  <c:v>28.749333</c:v>
                </c:pt>
                <c:pt idx="1195">
                  <c:v>35.543083000000003</c:v>
                </c:pt>
                <c:pt idx="1196">
                  <c:v>30.636707999999999</c:v>
                </c:pt>
                <c:pt idx="1197">
                  <c:v>30.267167000000001</c:v>
                </c:pt>
                <c:pt idx="1198">
                  <c:v>30.964291000000003</c:v>
                </c:pt>
                <c:pt idx="1199">
                  <c:v>25.902667000000001</c:v>
                </c:pt>
                <c:pt idx="1200">
                  <c:v>30.140916999999998</c:v>
                </c:pt>
                <c:pt idx="1201">
                  <c:v>36.215249999999997</c:v>
                </c:pt>
                <c:pt idx="1202">
                  <c:v>29.312457999999999</c:v>
                </c:pt>
                <c:pt idx="1203">
                  <c:v>34.537416</c:v>
                </c:pt>
                <c:pt idx="1204">
                  <c:v>30.755042</c:v>
                </c:pt>
                <c:pt idx="1205">
                  <c:v>28.341708999999998</c:v>
                </c:pt>
                <c:pt idx="1206">
                  <c:v>24.932375</c:v>
                </c:pt>
                <c:pt idx="1207">
                  <c:v>31.621957999999999</c:v>
                </c:pt>
                <c:pt idx="1208">
                  <c:v>32.057083999999996</c:v>
                </c:pt>
                <c:pt idx="1209">
                  <c:v>29.868124999999999</c:v>
                </c:pt>
                <c:pt idx="1210">
                  <c:v>26.569499999999998</c:v>
                </c:pt>
                <c:pt idx="1211">
                  <c:v>28.825125</c:v>
                </c:pt>
                <c:pt idx="1212">
                  <c:v>29.571292</c:v>
                </c:pt>
                <c:pt idx="1213">
                  <c:v>30.869332999999997</c:v>
                </c:pt>
                <c:pt idx="1214">
                  <c:v>28.146583</c:v>
                </c:pt>
                <c:pt idx="1215">
                  <c:v>30.367083999999998</c:v>
                </c:pt>
                <c:pt idx="1216">
                  <c:v>31.188832999999999</c:v>
                </c:pt>
                <c:pt idx="1217">
                  <c:v>33.245958999999999</c:v>
                </c:pt>
                <c:pt idx="1218">
                  <c:v>28.841334</c:v>
                </c:pt>
                <c:pt idx="1219">
                  <c:v>29.577083999999999</c:v>
                </c:pt>
                <c:pt idx="1220">
                  <c:v>21.884125000000001</c:v>
                </c:pt>
                <c:pt idx="1221">
                  <c:v>33.454791</c:v>
                </c:pt>
                <c:pt idx="1222">
                  <c:v>30.224542</c:v>
                </c:pt>
                <c:pt idx="1223">
                  <c:v>25.958458</c:v>
                </c:pt>
                <c:pt idx="1224">
                  <c:v>28.525333</c:v>
                </c:pt>
                <c:pt idx="1225">
                  <c:v>30.220333</c:v>
                </c:pt>
                <c:pt idx="1226">
                  <c:v>31.473624999999998</c:v>
                </c:pt>
                <c:pt idx="1227">
                  <c:v>24.222541</c:v>
                </c:pt>
                <c:pt idx="1228">
                  <c:v>29.126417</c:v>
                </c:pt>
                <c:pt idx="1229">
                  <c:v>33.021707999999997</c:v>
                </c:pt>
                <c:pt idx="1230">
                  <c:v>30.565375</c:v>
                </c:pt>
                <c:pt idx="1231">
                  <c:v>30.055584</c:v>
                </c:pt>
                <c:pt idx="1232">
                  <c:v>25.860208</c:v>
                </c:pt>
                <c:pt idx="1233">
                  <c:v>28.401167000000001</c:v>
                </c:pt>
                <c:pt idx="1234">
                  <c:v>31.865249999999996</c:v>
                </c:pt>
                <c:pt idx="1235">
                  <c:v>37.437958000000002</c:v>
                </c:pt>
                <c:pt idx="1236">
                  <c:v>36.594042000000002</c:v>
                </c:pt>
                <c:pt idx="1237">
                  <c:v>32.349250000000005</c:v>
                </c:pt>
                <c:pt idx="1238">
                  <c:v>32.504582999999997</c:v>
                </c:pt>
                <c:pt idx="1239">
                  <c:v>28.630708000000002</c:v>
                </c:pt>
                <c:pt idx="1240">
                  <c:v>29.895042</c:v>
                </c:pt>
                <c:pt idx="1241">
                  <c:v>36.754834000000002</c:v>
                </c:pt>
                <c:pt idx="1242">
                  <c:v>33.745457999999999</c:v>
                </c:pt>
                <c:pt idx="1243">
                  <c:v>33.77375</c:v>
                </c:pt>
                <c:pt idx="1244">
                  <c:v>33.410042000000004</c:v>
                </c:pt>
                <c:pt idx="1245">
                  <c:v>32.731541</c:v>
                </c:pt>
                <c:pt idx="1246">
                  <c:v>28.285999999999998</c:v>
                </c:pt>
                <c:pt idx="1247">
                  <c:v>31.350124999999998</c:v>
                </c:pt>
                <c:pt idx="1248">
                  <c:v>34.030957999999998</c:v>
                </c:pt>
                <c:pt idx="1249">
                  <c:v>24.05275</c:v>
                </c:pt>
                <c:pt idx="1250">
                  <c:v>28.093125000000001</c:v>
                </c:pt>
                <c:pt idx="1251">
                  <c:v>26.638999999999999</c:v>
                </c:pt>
                <c:pt idx="1252">
                  <c:v>26.769333999999997</c:v>
                </c:pt>
                <c:pt idx="1253">
                  <c:v>32.965458000000005</c:v>
                </c:pt>
                <c:pt idx="1254">
                  <c:v>26.583915999999999</c:v>
                </c:pt>
                <c:pt idx="1255">
                  <c:v>28.678584000000001</c:v>
                </c:pt>
                <c:pt idx="1256">
                  <c:v>36.100874999999995</c:v>
                </c:pt>
                <c:pt idx="1257">
                  <c:v>26.240290999999999</c:v>
                </c:pt>
                <c:pt idx="1258">
                  <c:v>34.21125</c:v>
                </c:pt>
                <c:pt idx="1259">
                  <c:v>23.613833</c:v>
                </c:pt>
                <c:pt idx="1260">
                  <c:v>35.433040999999996</c:v>
                </c:pt>
                <c:pt idx="1261">
                  <c:v>37.28725</c:v>
                </c:pt>
                <c:pt idx="1262">
                  <c:v>28.136792</c:v>
                </c:pt>
                <c:pt idx="1263">
                  <c:v>29.700875</c:v>
                </c:pt>
                <c:pt idx="1264">
                  <c:v>28.564125000000001</c:v>
                </c:pt>
                <c:pt idx="1265">
                  <c:v>24.165499999999998</c:v>
                </c:pt>
                <c:pt idx="1266">
                  <c:v>28.810499999999998</c:v>
                </c:pt>
                <c:pt idx="1267">
                  <c:v>34.128458000000002</c:v>
                </c:pt>
                <c:pt idx="1268">
                  <c:v>29.72625</c:v>
                </c:pt>
                <c:pt idx="1269">
                  <c:v>24.786415999999999</c:v>
                </c:pt>
                <c:pt idx="1270">
                  <c:v>29.631208000000001</c:v>
                </c:pt>
                <c:pt idx="1271">
                  <c:v>30.098165999999999</c:v>
                </c:pt>
                <c:pt idx="1272">
                  <c:v>25.165749999999999</c:v>
                </c:pt>
                <c:pt idx="1273">
                  <c:v>23.34</c:v>
                </c:pt>
                <c:pt idx="1274">
                  <c:v>56.845708999999999</c:v>
                </c:pt>
                <c:pt idx="1275">
                  <c:v>38.255207999999996</c:v>
                </c:pt>
                <c:pt idx="1276">
                  <c:v>26.641209</c:v>
                </c:pt>
                <c:pt idx="1277">
                  <c:v>30.113375000000001</c:v>
                </c:pt>
                <c:pt idx="1278">
                  <c:v>30.391125000000002</c:v>
                </c:pt>
                <c:pt idx="1279">
                  <c:v>28.301834000000003</c:v>
                </c:pt>
                <c:pt idx="1280">
                  <c:v>30.964874999999999</c:v>
                </c:pt>
                <c:pt idx="1281">
                  <c:v>27.015125000000001</c:v>
                </c:pt>
                <c:pt idx="1282">
                  <c:v>33.020499999999998</c:v>
                </c:pt>
                <c:pt idx="1283">
                  <c:v>29.442374999999998</c:v>
                </c:pt>
                <c:pt idx="1284">
                  <c:v>28.348708000000002</c:v>
                </c:pt>
                <c:pt idx="1285">
                  <c:v>26.303291999999999</c:v>
                </c:pt>
                <c:pt idx="1286">
                  <c:v>30.154332999999998</c:v>
                </c:pt>
                <c:pt idx="1287">
                  <c:v>33.401041999999997</c:v>
                </c:pt>
                <c:pt idx="1288">
                  <c:v>24.579415999999998</c:v>
                </c:pt>
                <c:pt idx="1289">
                  <c:v>29.635916000000002</c:v>
                </c:pt>
                <c:pt idx="1290">
                  <c:v>29.123374999999999</c:v>
                </c:pt>
                <c:pt idx="1291">
                  <c:v>31.268625</c:v>
                </c:pt>
                <c:pt idx="1292">
                  <c:v>25.118417000000001</c:v>
                </c:pt>
                <c:pt idx="1293">
                  <c:v>24.194416999999998</c:v>
                </c:pt>
                <c:pt idx="1294">
                  <c:v>33.641916000000002</c:v>
                </c:pt>
                <c:pt idx="1295">
                  <c:v>26.022791999999999</c:v>
                </c:pt>
                <c:pt idx="1296">
                  <c:v>28.715916</c:v>
                </c:pt>
                <c:pt idx="1297">
                  <c:v>28.311708000000003</c:v>
                </c:pt>
                <c:pt idx="1298">
                  <c:v>33.202959</c:v>
                </c:pt>
                <c:pt idx="1299">
                  <c:v>29.668915999999999</c:v>
                </c:pt>
                <c:pt idx="1300">
                  <c:v>29.347708999999998</c:v>
                </c:pt>
                <c:pt idx="1301">
                  <c:v>31.021166000000001</c:v>
                </c:pt>
                <c:pt idx="1302">
                  <c:v>28.799417000000002</c:v>
                </c:pt>
                <c:pt idx="1303">
                  <c:v>31.969375000000003</c:v>
                </c:pt>
                <c:pt idx="1304">
                  <c:v>27.289916000000002</c:v>
                </c:pt>
                <c:pt idx="1305">
                  <c:v>30.130917</c:v>
                </c:pt>
                <c:pt idx="1306">
                  <c:v>22.945833</c:v>
                </c:pt>
                <c:pt idx="1307">
                  <c:v>40.074832999999998</c:v>
                </c:pt>
                <c:pt idx="1308">
                  <c:v>26.958625000000001</c:v>
                </c:pt>
                <c:pt idx="1309">
                  <c:v>28.984833000000002</c:v>
                </c:pt>
                <c:pt idx="1310">
                  <c:v>29.706583999999999</c:v>
                </c:pt>
                <c:pt idx="1311">
                  <c:v>26.260667000000002</c:v>
                </c:pt>
                <c:pt idx="1312">
                  <c:v>30.786166999999999</c:v>
                </c:pt>
                <c:pt idx="1313">
                  <c:v>24.783541999999997</c:v>
                </c:pt>
                <c:pt idx="1314">
                  <c:v>25.996082999999999</c:v>
                </c:pt>
                <c:pt idx="1315">
                  <c:v>34.255165999999996</c:v>
                </c:pt>
                <c:pt idx="1316">
                  <c:v>31.846832999999997</c:v>
                </c:pt>
                <c:pt idx="1317">
                  <c:v>35.731332999999999</c:v>
                </c:pt>
                <c:pt idx="1318">
                  <c:v>30.516999999999999</c:v>
                </c:pt>
                <c:pt idx="1319">
                  <c:v>29.339000000000002</c:v>
                </c:pt>
                <c:pt idx="1320">
                  <c:v>22.440583</c:v>
                </c:pt>
                <c:pt idx="1321">
                  <c:v>30.504957999999998</c:v>
                </c:pt>
                <c:pt idx="1322">
                  <c:v>32.089958000000003</c:v>
                </c:pt>
                <c:pt idx="1323">
                  <c:v>28.470375000000001</c:v>
                </c:pt>
                <c:pt idx="1324">
                  <c:v>24.679084</c:v>
                </c:pt>
                <c:pt idx="1325">
                  <c:v>27.787208</c:v>
                </c:pt>
                <c:pt idx="1326">
                  <c:v>24.475125000000002</c:v>
                </c:pt>
                <c:pt idx="1327">
                  <c:v>29.151792</c:v>
                </c:pt>
                <c:pt idx="1328">
                  <c:v>34.706541999999999</c:v>
                </c:pt>
                <c:pt idx="1329">
                  <c:v>32.261291</c:v>
                </c:pt>
                <c:pt idx="1330">
                  <c:v>28.420375</c:v>
                </c:pt>
                <c:pt idx="1331">
                  <c:v>24.564374999999998</c:v>
                </c:pt>
                <c:pt idx="1332">
                  <c:v>27.08325</c:v>
                </c:pt>
                <c:pt idx="1333">
                  <c:v>30.940167000000002</c:v>
                </c:pt>
                <c:pt idx="1334">
                  <c:v>24.847166999999999</c:v>
                </c:pt>
                <c:pt idx="1335">
                  <c:v>25.554917</c:v>
                </c:pt>
                <c:pt idx="1336">
                  <c:v>29.242666</c:v>
                </c:pt>
                <c:pt idx="1337">
                  <c:v>25.268750000000001</c:v>
                </c:pt>
                <c:pt idx="1338">
                  <c:v>31.091041000000001</c:v>
                </c:pt>
                <c:pt idx="1339">
                  <c:v>28.894416999999997</c:v>
                </c:pt>
                <c:pt idx="1340">
                  <c:v>26.739167000000002</c:v>
                </c:pt>
                <c:pt idx="1341">
                  <c:v>33.747582999999999</c:v>
                </c:pt>
                <c:pt idx="1342">
                  <c:v>28.538125000000001</c:v>
                </c:pt>
                <c:pt idx="1343">
                  <c:v>41.052833</c:v>
                </c:pt>
                <c:pt idx="1344">
                  <c:v>27.128625</c:v>
                </c:pt>
                <c:pt idx="1345">
                  <c:v>26.734207999999999</c:v>
                </c:pt>
                <c:pt idx="1346">
                  <c:v>30.297042000000001</c:v>
                </c:pt>
                <c:pt idx="1347">
                  <c:v>25.96725</c:v>
                </c:pt>
                <c:pt idx="1348">
                  <c:v>28.168917</c:v>
                </c:pt>
                <c:pt idx="1349">
                  <c:v>23.785833</c:v>
                </c:pt>
                <c:pt idx="1350">
                  <c:v>28.366667000000003</c:v>
                </c:pt>
                <c:pt idx="1351">
                  <c:v>30.327415999999999</c:v>
                </c:pt>
                <c:pt idx="1352">
                  <c:v>29.624791999999999</c:v>
                </c:pt>
                <c:pt idx="1353">
                  <c:v>29.238582999999998</c:v>
                </c:pt>
                <c:pt idx="1354">
                  <c:v>36.546624999999999</c:v>
                </c:pt>
                <c:pt idx="1355">
                  <c:v>31.035459000000003</c:v>
                </c:pt>
                <c:pt idx="1356">
                  <c:v>36.134291999999995</c:v>
                </c:pt>
                <c:pt idx="1357">
                  <c:v>34.661208000000002</c:v>
                </c:pt>
                <c:pt idx="1358">
                  <c:v>32.448</c:v>
                </c:pt>
                <c:pt idx="1359">
                  <c:v>27.144749999999998</c:v>
                </c:pt>
                <c:pt idx="1360">
                  <c:v>26.443166999999999</c:v>
                </c:pt>
                <c:pt idx="1361">
                  <c:v>29.786625000000001</c:v>
                </c:pt>
                <c:pt idx="1362">
                  <c:v>20.246832999999999</c:v>
                </c:pt>
                <c:pt idx="1363">
                  <c:v>30.707667000000001</c:v>
                </c:pt>
                <c:pt idx="1364">
                  <c:v>27.480958999999999</c:v>
                </c:pt>
                <c:pt idx="1365">
                  <c:v>24.986708</c:v>
                </c:pt>
                <c:pt idx="1366">
                  <c:v>29.563500000000001</c:v>
                </c:pt>
                <c:pt idx="1367">
                  <c:v>26.139792</c:v>
                </c:pt>
                <c:pt idx="1368">
                  <c:v>27.819375000000001</c:v>
                </c:pt>
                <c:pt idx="1369">
                  <c:v>26.248542</c:v>
                </c:pt>
                <c:pt idx="1370">
                  <c:v>26.210625</c:v>
                </c:pt>
                <c:pt idx="1371">
                  <c:v>28.681749999999997</c:v>
                </c:pt>
                <c:pt idx="1372">
                  <c:v>30.289832999999998</c:v>
                </c:pt>
                <c:pt idx="1373">
                  <c:v>26.724167000000001</c:v>
                </c:pt>
                <c:pt idx="1374">
                  <c:v>27.089041000000002</c:v>
                </c:pt>
                <c:pt idx="1375">
                  <c:v>30.822790999999999</c:v>
                </c:pt>
                <c:pt idx="1376">
                  <c:v>23.986958999999999</c:v>
                </c:pt>
                <c:pt idx="1377">
                  <c:v>23.095625000000002</c:v>
                </c:pt>
                <c:pt idx="1378">
                  <c:v>33.293709</c:v>
                </c:pt>
                <c:pt idx="1379">
                  <c:v>25.088915999999998</c:v>
                </c:pt>
                <c:pt idx="1380">
                  <c:v>25.810458000000001</c:v>
                </c:pt>
                <c:pt idx="1381">
                  <c:v>28.580333</c:v>
                </c:pt>
                <c:pt idx="1382">
                  <c:v>24.019708999999999</c:v>
                </c:pt>
                <c:pt idx="1383">
                  <c:v>29.626374999999999</c:v>
                </c:pt>
                <c:pt idx="1384">
                  <c:v>23.717624999999998</c:v>
                </c:pt>
                <c:pt idx="1385">
                  <c:v>26.469916999999999</c:v>
                </c:pt>
                <c:pt idx="1386">
                  <c:v>25.620041999999998</c:v>
                </c:pt>
                <c:pt idx="1387">
                  <c:v>26.819208</c:v>
                </c:pt>
                <c:pt idx="1388">
                  <c:v>27.663833</c:v>
                </c:pt>
                <c:pt idx="1389">
                  <c:v>26.285041</c:v>
                </c:pt>
                <c:pt idx="1390">
                  <c:v>27.098082999999999</c:v>
                </c:pt>
                <c:pt idx="1391">
                  <c:v>30.669541000000002</c:v>
                </c:pt>
                <c:pt idx="1392">
                  <c:v>20.360250000000001</c:v>
                </c:pt>
                <c:pt idx="1393">
                  <c:v>31.925459000000004</c:v>
                </c:pt>
                <c:pt idx="1394">
                  <c:v>28.456374999999998</c:v>
                </c:pt>
                <c:pt idx="1395">
                  <c:v>26.945582999999999</c:v>
                </c:pt>
                <c:pt idx="1396">
                  <c:v>29.569624999999998</c:v>
                </c:pt>
                <c:pt idx="1397">
                  <c:v>27.134582999999999</c:v>
                </c:pt>
                <c:pt idx="1398">
                  <c:v>25.733959000000002</c:v>
                </c:pt>
                <c:pt idx="1399">
                  <c:v>22.747125</c:v>
                </c:pt>
                <c:pt idx="1400">
                  <c:v>28.901125</c:v>
                </c:pt>
                <c:pt idx="1401">
                  <c:v>28.712</c:v>
                </c:pt>
                <c:pt idx="1402">
                  <c:v>30.300084000000002</c:v>
                </c:pt>
                <c:pt idx="1403">
                  <c:v>26.924875</c:v>
                </c:pt>
                <c:pt idx="1404">
                  <c:v>29.724625</c:v>
                </c:pt>
                <c:pt idx="1405">
                  <c:v>27.386917</c:v>
                </c:pt>
                <c:pt idx="1406">
                  <c:v>29.306625</c:v>
                </c:pt>
                <c:pt idx="1407">
                  <c:v>22.210250000000002</c:v>
                </c:pt>
                <c:pt idx="1408">
                  <c:v>32.139291</c:v>
                </c:pt>
                <c:pt idx="1409">
                  <c:v>27.513625000000001</c:v>
                </c:pt>
                <c:pt idx="1410">
                  <c:v>24.377541999999998</c:v>
                </c:pt>
                <c:pt idx="1411">
                  <c:v>28.904624999999999</c:v>
                </c:pt>
                <c:pt idx="1412">
                  <c:v>25.159375000000001</c:v>
                </c:pt>
                <c:pt idx="1413">
                  <c:v>24.583207999999999</c:v>
                </c:pt>
                <c:pt idx="1414">
                  <c:v>24.52225</c:v>
                </c:pt>
                <c:pt idx="1415">
                  <c:v>27.745874999999998</c:v>
                </c:pt>
                <c:pt idx="1416">
                  <c:v>28.507792000000002</c:v>
                </c:pt>
                <c:pt idx="1417">
                  <c:v>25.133499999999998</c:v>
                </c:pt>
                <c:pt idx="1418">
                  <c:v>26.122624999999999</c:v>
                </c:pt>
                <c:pt idx="1419">
                  <c:v>30.089707999999998</c:v>
                </c:pt>
                <c:pt idx="1420">
                  <c:v>25.267417000000002</c:v>
                </c:pt>
                <c:pt idx="1421">
                  <c:v>26.56475</c:v>
                </c:pt>
                <c:pt idx="1422">
                  <c:v>25.529499999999999</c:v>
                </c:pt>
                <c:pt idx="1423">
                  <c:v>29.282791999999997</c:v>
                </c:pt>
                <c:pt idx="1424">
                  <c:v>29.531499999999998</c:v>
                </c:pt>
                <c:pt idx="1425">
                  <c:v>25.850458</c:v>
                </c:pt>
                <c:pt idx="1426">
                  <c:v>25.786625000000001</c:v>
                </c:pt>
                <c:pt idx="1427">
                  <c:v>26.474916</c:v>
                </c:pt>
                <c:pt idx="1428">
                  <c:v>23.732500000000002</c:v>
                </c:pt>
                <c:pt idx="1429">
                  <c:v>25.32525</c:v>
                </c:pt>
                <c:pt idx="1430">
                  <c:v>35.305333000000005</c:v>
                </c:pt>
                <c:pt idx="1431">
                  <c:v>33.130417000000001</c:v>
                </c:pt>
                <c:pt idx="1432">
                  <c:v>26.131542</c:v>
                </c:pt>
                <c:pt idx="1433">
                  <c:v>26.125209000000002</c:v>
                </c:pt>
                <c:pt idx="1434">
                  <c:v>27.600249999999999</c:v>
                </c:pt>
                <c:pt idx="1435">
                  <c:v>25.841291999999999</c:v>
                </c:pt>
                <c:pt idx="1436">
                  <c:v>22.182375</c:v>
                </c:pt>
                <c:pt idx="1437">
                  <c:v>28.143083999999998</c:v>
                </c:pt>
                <c:pt idx="1438">
                  <c:v>26.50075</c:v>
                </c:pt>
                <c:pt idx="1439">
                  <c:v>28.871832999999999</c:v>
                </c:pt>
                <c:pt idx="1440">
                  <c:v>25.964541000000001</c:v>
                </c:pt>
                <c:pt idx="1441">
                  <c:v>27.893749999999997</c:v>
                </c:pt>
                <c:pt idx="1442">
                  <c:v>25.366209000000001</c:v>
                </c:pt>
                <c:pt idx="1443">
                  <c:v>22.82075</c:v>
                </c:pt>
                <c:pt idx="1444">
                  <c:v>25.845666000000001</c:v>
                </c:pt>
                <c:pt idx="1445">
                  <c:v>29.075584000000003</c:v>
                </c:pt>
                <c:pt idx="1446">
                  <c:v>28.892999999999997</c:v>
                </c:pt>
                <c:pt idx="1447">
                  <c:v>27.570500000000003</c:v>
                </c:pt>
                <c:pt idx="1448">
                  <c:v>25.586292</c:v>
                </c:pt>
                <c:pt idx="1449">
                  <c:v>28.538999999999998</c:v>
                </c:pt>
                <c:pt idx="1450">
                  <c:v>26.398</c:v>
                </c:pt>
                <c:pt idx="1451">
                  <c:v>21.098749999999999</c:v>
                </c:pt>
                <c:pt idx="1452">
                  <c:v>28.676165999999998</c:v>
                </c:pt>
                <c:pt idx="1453">
                  <c:v>27.265874999999998</c:v>
                </c:pt>
                <c:pt idx="1454">
                  <c:v>28.089874999999999</c:v>
                </c:pt>
                <c:pt idx="1455">
                  <c:v>28.670916999999999</c:v>
                </c:pt>
                <c:pt idx="1456">
                  <c:v>25.541416000000002</c:v>
                </c:pt>
                <c:pt idx="1457">
                  <c:v>27.870124999999998</c:v>
                </c:pt>
                <c:pt idx="1458">
                  <c:v>25.363582999999998</c:v>
                </c:pt>
                <c:pt idx="1459">
                  <c:v>20.648041999999997</c:v>
                </c:pt>
                <c:pt idx="1460">
                  <c:v>26.618874999999999</c:v>
                </c:pt>
                <c:pt idx="1461">
                  <c:v>31.199916999999999</c:v>
                </c:pt>
                <c:pt idx="1462">
                  <c:v>26.935750000000002</c:v>
                </c:pt>
                <c:pt idx="1463">
                  <c:v>26.473917</c:v>
                </c:pt>
                <c:pt idx="1464">
                  <c:v>28.242291999999999</c:v>
                </c:pt>
                <c:pt idx="1465">
                  <c:v>24.855167000000002</c:v>
                </c:pt>
                <c:pt idx="1466">
                  <c:v>23.527000000000001</c:v>
                </c:pt>
                <c:pt idx="1467">
                  <c:v>25.82525</c:v>
                </c:pt>
                <c:pt idx="1468">
                  <c:v>27.469459000000001</c:v>
                </c:pt>
                <c:pt idx="1469">
                  <c:v>30.554874999999999</c:v>
                </c:pt>
                <c:pt idx="1470">
                  <c:v>26.240915999999999</c:v>
                </c:pt>
                <c:pt idx="1471">
                  <c:v>25.465792</c:v>
                </c:pt>
                <c:pt idx="1472">
                  <c:v>29.722625000000001</c:v>
                </c:pt>
                <c:pt idx="1473">
                  <c:v>25.041250000000002</c:v>
                </c:pt>
                <c:pt idx="1474">
                  <c:v>21.846916</c:v>
                </c:pt>
                <c:pt idx="1475">
                  <c:v>30.398667</c:v>
                </c:pt>
                <c:pt idx="1476">
                  <c:v>26.995374999999999</c:v>
                </c:pt>
                <c:pt idx="1477">
                  <c:v>27.417875000000002</c:v>
                </c:pt>
                <c:pt idx="1478">
                  <c:v>26.474999999999998</c:v>
                </c:pt>
                <c:pt idx="1479">
                  <c:v>26.522957999999999</c:v>
                </c:pt>
                <c:pt idx="1480">
                  <c:v>27.255292000000001</c:v>
                </c:pt>
                <c:pt idx="1481">
                  <c:v>23.783332999999999</c:v>
                </c:pt>
                <c:pt idx="1482">
                  <c:v>26.985749999999999</c:v>
                </c:pt>
                <c:pt idx="1483">
                  <c:v>27.395125</c:v>
                </c:pt>
                <c:pt idx="1484">
                  <c:v>26.809000000000001</c:v>
                </c:pt>
                <c:pt idx="1485">
                  <c:v>25.232792</c:v>
                </c:pt>
                <c:pt idx="1486">
                  <c:v>27.665125</c:v>
                </c:pt>
                <c:pt idx="1487">
                  <c:v>27.479917</c:v>
                </c:pt>
                <c:pt idx="1488">
                  <c:v>26.72175</c:v>
                </c:pt>
                <c:pt idx="1489">
                  <c:v>21.801375</c:v>
                </c:pt>
                <c:pt idx="1490">
                  <c:v>32.053708999999998</c:v>
                </c:pt>
                <c:pt idx="1491">
                  <c:v>26.643083000000001</c:v>
                </c:pt>
                <c:pt idx="1492">
                  <c:v>24.53</c:v>
                </c:pt>
                <c:pt idx="1493">
                  <c:v>27.558834000000001</c:v>
                </c:pt>
                <c:pt idx="1494">
                  <c:v>25.785458000000002</c:v>
                </c:pt>
                <c:pt idx="1495">
                  <c:v>26.864959000000002</c:v>
                </c:pt>
                <c:pt idx="1496">
                  <c:v>22.149792000000001</c:v>
                </c:pt>
                <c:pt idx="1497">
                  <c:v>25.221917000000001</c:v>
                </c:pt>
                <c:pt idx="1498">
                  <c:v>29.797209000000002</c:v>
                </c:pt>
                <c:pt idx="1499">
                  <c:v>25.33</c:v>
                </c:pt>
                <c:pt idx="1500">
                  <c:v>25.070249999999998</c:v>
                </c:pt>
                <c:pt idx="1501">
                  <c:v>63.980959000000006</c:v>
                </c:pt>
                <c:pt idx="1502">
                  <c:v>54.925624999999997</c:v>
                </c:pt>
                <c:pt idx="1503">
                  <c:v>47.737292000000004</c:v>
                </c:pt>
                <c:pt idx="1504">
                  <c:v>48.877417000000001</c:v>
                </c:pt>
                <c:pt idx="1505">
                  <c:v>49.306250000000006</c:v>
                </c:pt>
                <c:pt idx="1506">
                  <c:v>49.837582999999995</c:v>
                </c:pt>
                <c:pt idx="1507">
                  <c:v>49.627917000000004</c:v>
                </c:pt>
                <c:pt idx="1508">
                  <c:v>47.091833000000001</c:v>
                </c:pt>
                <c:pt idx="1509">
                  <c:v>50.428750000000001</c:v>
                </c:pt>
                <c:pt idx="1510">
                  <c:v>51.603708999999995</c:v>
                </c:pt>
                <c:pt idx="1511">
                  <c:v>45.707166999999998</c:v>
                </c:pt>
                <c:pt idx="1512">
                  <c:v>54.316625000000002</c:v>
                </c:pt>
                <c:pt idx="1513">
                  <c:v>53.172792000000001</c:v>
                </c:pt>
                <c:pt idx="1514">
                  <c:v>47.486041999999998</c:v>
                </c:pt>
                <c:pt idx="1515">
                  <c:v>65.120417000000003</c:v>
                </c:pt>
                <c:pt idx="1516">
                  <c:v>62.66225</c:v>
                </c:pt>
                <c:pt idx="1517">
                  <c:v>54.963458000000003</c:v>
                </c:pt>
                <c:pt idx="1518">
                  <c:v>64.102916999999991</c:v>
                </c:pt>
                <c:pt idx="1519">
                  <c:v>55.6325</c:v>
                </c:pt>
                <c:pt idx="1520">
                  <c:v>46.885666999999998</c:v>
                </c:pt>
                <c:pt idx="1521">
                  <c:v>51.730708</c:v>
                </c:pt>
                <c:pt idx="1522">
                  <c:v>50.776541000000002</c:v>
                </c:pt>
                <c:pt idx="1523">
                  <c:v>46.677749999999996</c:v>
                </c:pt>
                <c:pt idx="1524">
                  <c:v>54.345833000000006</c:v>
                </c:pt>
                <c:pt idx="1525">
                  <c:v>50.136249999999997</c:v>
                </c:pt>
                <c:pt idx="1526">
                  <c:v>48.957916999999995</c:v>
                </c:pt>
                <c:pt idx="1527">
                  <c:v>45.790416999999998</c:v>
                </c:pt>
                <c:pt idx="1528">
                  <c:v>60.253292000000002</c:v>
                </c:pt>
                <c:pt idx="1529">
                  <c:v>59.042625000000001</c:v>
                </c:pt>
                <c:pt idx="1530">
                  <c:v>56.293541000000005</c:v>
                </c:pt>
                <c:pt idx="1531">
                  <c:v>59.404917000000005</c:v>
                </c:pt>
                <c:pt idx="1532">
                  <c:v>53.334375000000001</c:v>
                </c:pt>
                <c:pt idx="1533">
                  <c:v>46.947042000000003</c:v>
                </c:pt>
                <c:pt idx="1534">
                  <c:v>52.870582999999996</c:v>
                </c:pt>
                <c:pt idx="1535">
                  <c:v>49.321874999999999</c:v>
                </c:pt>
                <c:pt idx="1536">
                  <c:v>44.656209000000004</c:v>
                </c:pt>
                <c:pt idx="1537">
                  <c:v>51.731083999999996</c:v>
                </c:pt>
                <c:pt idx="1538">
                  <c:v>49.298375</c:v>
                </c:pt>
                <c:pt idx="1539">
                  <c:v>48.137042000000001</c:v>
                </c:pt>
                <c:pt idx="1540">
                  <c:v>50.867708999999998</c:v>
                </c:pt>
                <c:pt idx="1541">
                  <c:v>48.453499999999998</c:v>
                </c:pt>
                <c:pt idx="1542">
                  <c:v>49.344291999999996</c:v>
                </c:pt>
                <c:pt idx="1543">
                  <c:v>50.223999999999997</c:v>
                </c:pt>
                <c:pt idx="1544">
                  <c:v>56.202000000000005</c:v>
                </c:pt>
                <c:pt idx="1545">
                  <c:v>48.172916000000001</c:v>
                </c:pt>
                <c:pt idx="1546">
                  <c:v>43.854084</c:v>
                </c:pt>
                <c:pt idx="1547">
                  <c:v>53.695125000000004</c:v>
                </c:pt>
                <c:pt idx="1548">
                  <c:v>51.298415999999996</c:v>
                </c:pt>
                <c:pt idx="1549">
                  <c:v>49.282417000000002</c:v>
                </c:pt>
                <c:pt idx="1550">
                  <c:v>52.874334000000005</c:v>
                </c:pt>
                <c:pt idx="1551">
                  <c:v>49.806624999999997</c:v>
                </c:pt>
                <c:pt idx="1552">
                  <c:v>60.974249999999998</c:v>
                </c:pt>
                <c:pt idx="1553">
                  <c:v>49.225333000000006</c:v>
                </c:pt>
                <c:pt idx="1554">
                  <c:v>59.377167</c:v>
                </c:pt>
                <c:pt idx="1555">
                  <c:v>53.822625000000002</c:v>
                </c:pt>
                <c:pt idx="1556">
                  <c:v>48.159750000000003</c:v>
                </c:pt>
                <c:pt idx="1557">
                  <c:v>51.160375000000002</c:v>
                </c:pt>
                <c:pt idx="1558">
                  <c:v>48.367083000000001</c:v>
                </c:pt>
                <c:pt idx="1559">
                  <c:v>45.955416999999997</c:v>
                </c:pt>
                <c:pt idx="1560">
                  <c:v>52.689416000000001</c:v>
                </c:pt>
                <c:pt idx="1561">
                  <c:v>49.321249999999999</c:v>
                </c:pt>
                <c:pt idx="1562">
                  <c:v>46.983542</c:v>
                </c:pt>
                <c:pt idx="1563">
                  <c:v>48.45675</c:v>
                </c:pt>
                <c:pt idx="1564">
                  <c:v>51.240124999999999</c:v>
                </c:pt>
                <c:pt idx="1565">
                  <c:v>48.675041</c:v>
                </c:pt>
                <c:pt idx="1566">
                  <c:v>49.228082999999998</c:v>
                </c:pt>
                <c:pt idx="1567">
                  <c:v>51.366166</c:v>
                </c:pt>
                <c:pt idx="1568">
                  <c:v>50.230292000000006</c:v>
                </c:pt>
                <c:pt idx="1569">
                  <c:v>43.734750000000005</c:v>
                </c:pt>
                <c:pt idx="1570">
                  <c:v>53.499249999999996</c:v>
                </c:pt>
                <c:pt idx="1571">
                  <c:v>50.895707999999999</c:v>
                </c:pt>
                <c:pt idx="1572">
                  <c:v>49.240791000000002</c:v>
                </c:pt>
                <c:pt idx="1573">
                  <c:v>47.155166000000001</c:v>
                </c:pt>
                <c:pt idx="1574">
                  <c:v>48.798292000000004</c:v>
                </c:pt>
                <c:pt idx="1575">
                  <c:v>47.851125000000003</c:v>
                </c:pt>
                <c:pt idx="1576">
                  <c:v>43.576584000000004</c:v>
                </c:pt>
                <c:pt idx="1577">
                  <c:v>52.512459</c:v>
                </c:pt>
                <c:pt idx="1578">
                  <c:v>50.436624999999999</c:v>
                </c:pt>
                <c:pt idx="1579">
                  <c:v>45.912875</c:v>
                </c:pt>
                <c:pt idx="1580">
                  <c:v>58.257792000000002</c:v>
                </c:pt>
                <c:pt idx="1581">
                  <c:v>55.000208999999998</c:v>
                </c:pt>
                <c:pt idx="1582">
                  <c:v>53.433374999999998</c:v>
                </c:pt>
                <c:pt idx="1583">
                  <c:v>53.173625000000001</c:v>
                </c:pt>
                <c:pt idx="1584">
                  <c:v>49.769874999999999</c:v>
                </c:pt>
                <c:pt idx="1585">
                  <c:v>51.632666</c:v>
                </c:pt>
                <c:pt idx="1586">
                  <c:v>48.847583</c:v>
                </c:pt>
                <c:pt idx="1587">
                  <c:v>49.063167</c:v>
                </c:pt>
                <c:pt idx="1588">
                  <c:v>47.721083</c:v>
                </c:pt>
                <c:pt idx="1589">
                  <c:v>45.895167000000001</c:v>
                </c:pt>
                <c:pt idx="1590">
                  <c:v>52.948792000000005</c:v>
                </c:pt>
                <c:pt idx="1591">
                  <c:v>50.329749999999997</c:v>
                </c:pt>
                <c:pt idx="1592">
                  <c:v>50.014457999999998</c:v>
                </c:pt>
                <c:pt idx="1593">
                  <c:v>61.002167</c:v>
                </c:pt>
                <c:pt idx="1594">
                  <c:v>55.463499999999996</c:v>
                </c:pt>
                <c:pt idx="1595">
                  <c:v>57.284374999999997</c:v>
                </c:pt>
                <c:pt idx="1596">
                  <c:v>64.480457999999999</c:v>
                </c:pt>
                <c:pt idx="1597">
                  <c:v>50.292583</c:v>
                </c:pt>
                <c:pt idx="1598">
                  <c:v>45.547999999999995</c:v>
                </c:pt>
                <c:pt idx="1599">
                  <c:v>55.557457999999997</c:v>
                </c:pt>
                <c:pt idx="1600">
                  <c:v>50.298833999999999</c:v>
                </c:pt>
                <c:pt idx="1601">
                  <c:v>57.716833999999999</c:v>
                </c:pt>
                <c:pt idx="1602">
                  <c:v>49.666583000000003</c:v>
                </c:pt>
                <c:pt idx="1603">
                  <c:v>47.392333000000001</c:v>
                </c:pt>
                <c:pt idx="1604">
                  <c:v>47.963709000000001</c:v>
                </c:pt>
                <c:pt idx="1605">
                  <c:v>48.907416000000005</c:v>
                </c:pt>
                <c:pt idx="1606">
                  <c:v>48.889457999999998</c:v>
                </c:pt>
                <c:pt idx="1607">
                  <c:v>48.559375000000003</c:v>
                </c:pt>
                <c:pt idx="1608">
                  <c:v>48.188416999999994</c:v>
                </c:pt>
                <c:pt idx="1609">
                  <c:v>49.610291000000004</c:v>
                </c:pt>
                <c:pt idx="1610">
                  <c:v>48.921375000000005</c:v>
                </c:pt>
                <c:pt idx="1611">
                  <c:v>46.648666999999996</c:v>
                </c:pt>
                <c:pt idx="1612">
                  <c:v>59.918208999999997</c:v>
                </c:pt>
                <c:pt idx="1613">
                  <c:v>52.289207999999995</c:v>
                </c:pt>
                <c:pt idx="1614">
                  <c:v>47.353874999999995</c:v>
                </c:pt>
                <c:pt idx="1615">
                  <c:v>53.390500000000003</c:v>
                </c:pt>
                <c:pt idx="1616">
                  <c:v>49.500292000000002</c:v>
                </c:pt>
                <c:pt idx="1617">
                  <c:v>48.900332999999996</c:v>
                </c:pt>
                <c:pt idx="1618">
                  <c:v>51.230916999999998</c:v>
                </c:pt>
                <c:pt idx="1619">
                  <c:v>50.849083</c:v>
                </c:pt>
                <c:pt idx="1620">
                  <c:v>47.303916999999998</c:v>
                </c:pt>
                <c:pt idx="1621">
                  <c:v>45.290875</c:v>
                </c:pt>
                <c:pt idx="1622">
                  <c:v>53.623708000000001</c:v>
                </c:pt>
                <c:pt idx="1623">
                  <c:v>49.478290999999999</c:v>
                </c:pt>
                <c:pt idx="1624">
                  <c:v>45.573957999999998</c:v>
                </c:pt>
                <c:pt idx="1625">
                  <c:v>53.180582999999999</c:v>
                </c:pt>
                <c:pt idx="1626">
                  <c:v>49.399917000000002</c:v>
                </c:pt>
                <c:pt idx="1627">
                  <c:v>48.422083000000001</c:v>
                </c:pt>
                <c:pt idx="1628">
                  <c:v>48.442708000000003</c:v>
                </c:pt>
                <c:pt idx="1629">
                  <c:v>48.565083999999999</c:v>
                </c:pt>
                <c:pt idx="1630">
                  <c:v>50.284875</c:v>
                </c:pt>
                <c:pt idx="1631">
                  <c:v>43.258457999999997</c:v>
                </c:pt>
                <c:pt idx="1632">
                  <c:v>62.451874999999994</c:v>
                </c:pt>
                <c:pt idx="1633">
                  <c:v>49.174124999999997</c:v>
                </c:pt>
                <c:pt idx="1634">
                  <c:v>45.212625000000003</c:v>
                </c:pt>
                <c:pt idx="1635">
                  <c:v>54.699874999999999</c:v>
                </c:pt>
                <c:pt idx="1636">
                  <c:v>51.385874999999999</c:v>
                </c:pt>
                <c:pt idx="1637">
                  <c:v>48.561332999999998</c:v>
                </c:pt>
                <c:pt idx="1638">
                  <c:v>49.178542</c:v>
                </c:pt>
                <c:pt idx="1639">
                  <c:v>49.840958000000001</c:v>
                </c:pt>
                <c:pt idx="1640">
                  <c:v>47.821041000000001</c:v>
                </c:pt>
                <c:pt idx="1641">
                  <c:v>45.360540999999998</c:v>
                </c:pt>
                <c:pt idx="1642">
                  <c:v>57.211334000000001</c:v>
                </c:pt>
                <c:pt idx="1643">
                  <c:v>51.368958999999997</c:v>
                </c:pt>
                <c:pt idx="1644">
                  <c:v>43.940915999999994</c:v>
                </c:pt>
                <c:pt idx="1645">
                  <c:v>52.026457999999998</c:v>
                </c:pt>
                <c:pt idx="1646">
                  <c:v>51.917334000000004</c:v>
                </c:pt>
                <c:pt idx="1647">
                  <c:v>48.684417000000003</c:v>
                </c:pt>
                <c:pt idx="1648">
                  <c:v>52.015791999999998</c:v>
                </c:pt>
                <c:pt idx="1649">
                  <c:v>50.184958999999999</c:v>
                </c:pt>
                <c:pt idx="1650">
                  <c:v>50.826374999999999</c:v>
                </c:pt>
                <c:pt idx="1651">
                  <c:v>44.918542000000002</c:v>
                </c:pt>
                <c:pt idx="1652">
                  <c:v>51.127749999999999</c:v>
                </c:pt>
                <c:pt idx="1653">
                  <c:v>52.113708000000003</c:v>
                </c:pt>
                <c:pt idx="1654">
                  <c:v>45.774792000000005</c:v>
                </c:pt>
                <c:pt idx="1655">
                  <c:v>50.270040999999999</c:v>
                </c:pt>
                <c:pt idx="1656">
                  <c:v>52.128542000000003</c:v>
                </c:pt>
                <c:pt idx="1657">
                  <c:v>45.796042</c:v>
                </c:pt>
                <c:pt idx="1658">
                  <c:v>53.273541999999999</c:v>
                </c:pt>
                <c:pt idx="1659">
                  <c:v>49.748832999999998</c:v>
                </c:pt>
                <c:pt idx="1660">
                  <c:v>50.257125000000002</c:v>
                </c:pt>
                <c:pt idx="1661">
                  <c:v>48.284415999999993</c:v>
                </c:pt>
                <c:pt idx="1662">
                  <c:v>49.1905</c:v>
                </c:pt>
                <c:pt idx="1663">
                  <c:v>50.786249999999995</c:v>
                </c:pt>
                <c:pt idx="1664">
                  <c:v>46.182666999999995</c:v>
                </c:pt>
                <c:pt idx="1665">
                  <c:v>55.465458000000005</c:v>
                </c:pt>
                <c:pt idx="1666">
                  <c:v>51.675542</c:v>
                </c:pt>
                <c:pt idx="1667">
                  <c:v>45.453874999999996</c:v>
                </c:pt>
                <c:pt idx="1668">
                  <c:v>56.002625000000002</c:v>
                </c:pt>
                <c:pt idx="1669">
                  <c:v>65.326042000000001</c:v>
                </c:pt>
                <c:pt idx="1670">
                  <c:v>48.560290999999999</c:v>
                </c:pt>
                <c:pt idx="1671">
                  <c:v>54.870792000000002</c:v>
                </c:pt>
                <c:pt idx="1672">
                  <c:v>52.819041999999996</c:v>
                </c:pt>
                <c:pt idx="1673">
                  <c:v>46.360541999999995</c:v>
                </c:pt>
                <c:pt idx="1674">
                  <c:v>55.679459000000001</c:v>
                </c:pt>
                <c:pt idx="1675">
                  <c:v>60.751458</c:v>
                </c:pt>
                <c:pt idx="1676">
                  <c:v>54.890084000000002</c:v>
                </c:pt>
                <c:pt idx="1677">
                  <c:v>60.244833999999997</c:v>
                </c:pt>
                <c:pt idx="1678">
                  <c:v>50.134749999999997</c:v>
                </c:pt>
                <c:pt idx="1679">
                  <c:v>46.920542000000005</c:v>
                </c:pt>
                <c:pt idx="1680">
                  <c:v>54.029333000000001</c:v>
                </c:pt>
                <c:pt idx="1681">
                  <c:v>50.081832999999996</c:v>
                </c:pt>
                <c:pt idx="1682">
                  <c:v>50.077708999999999</c:v>
                </c:pt>
                <c:pt idx="1683">
                  <c:v>49.077624999999998</c:v>
                </c:pt>
                <c:pt idx="1684">
                  <c:v>57.017499999999998</c:v>
                </c:pt>
                <c:pt idx="1685">
                  <c:v>48.154040999999999</c:v>
                </c:pt>
                <c:pt idx="1686">
                  <c:v>45.982250000000001</c:v>
                </c:pt>
                <c:pt idx="1687">
                  <c:v>51.111125000000001</c:v>
                </c:pt>
                <c:pt idx="1688">
                  <c:v>58.347707999999997</c:v>
                </c:pt>
                <c:pt idx="1689">
                  <c:v>44.707541000000006</c:v>
                </c:pt>
                <c:pt idx="1690">
                  <c:v>51.554500000000004</c:v>
                </c:pt>
                <c:pt idx="1691">
                  <c:v>49.621791999999999</c:v>
                </c:pt>
                <c:pt idx="1692">
                  <c:v>47.3735</c:v>
                </c:pt>
                <c:pt idx="1693">
                  <c:v>51.285875000000004</c:v>
                </c:pt>
                <c:pt idx="1694">
                  <c:v>49.694707999999999</c:v>
                </c:pt>
                <c:pt idx="1695">
                  <c:v>49.936624999999999</c:v>
                </c:pt>
                <c:pt idx="1696">
                  <c:v>47.192916000000004</c:v>
                </c:pt>
                <c:pt idx="1697">
                  <c:v>52.420292000000003</c:v>
                </c:pt>
                <c:pt idx="1698">
                  <c:v>55.058084000000001</c:v>
                </c:pt>
                <c:pt idx="1699">
                  <c:v>55.832250000000002</c:v>
                </c:pt>
                <c:pt idx="1700">
                  <c:v>53.623750000000001</c:v>
                </c:pt>
                <c:pt idx="1701">
                  <c:v>50.530334000000003</c:v>
                </c:pt>
                <c:pt idx="1702">
                  <c:v>46.631749999999997</c:v>
                </c:pt>
                <c:pt idx="1703">
                  <c:v>54.921208</c:v>
                </c:pt>
                <c:pt idx="1704">
                  <c:v>52.086958000000003</c:v>
                </c:pt>
                <c:pt idx="1705">
                  <c:v>47.340499999999999</c:v>
                </c:pt>
                <c:pt idx="1706">
                  <c:v>56.507124999999995</c:v>
                </c:pt>
                <c:pt idx="1707">
                  <c:v>53.525458</c:v>
                </c:pt>
                <c:pt idx="1708">
                  <c:v>47.734749999999998</c:v>
                </c:pt>
                <c:pt idx="1709">
                  <c:v>49.962083999999997</c:v>
                </c:pt>
                <c:pt idx="1710">
                  <c:v>50.906500000000001</c:v>
                </c:pt>
                <c:pt idx="1711">
                  <c:v>48.477041999999997</c:v>
                </c:pt>
                <c:pt idx="1712">
                  <c:v>48.052374999999998</c:v>
                </c:pt>
                <c:pt idx="1713">
                  <c:v>49.591792000000005</c:v>
                </c:pt>
                <c:pt idx="1714">
                  <c:v>49.672792000000001</c:v>
                </c:pt>
                <c:pt idx="1715">
                  <c:v>44.155540999999999</c:v>
                </c:pt>
                <c:pt idx="1716">
                  <c:v>54.078167000000001</c:v>
                </c:pt>
                <c:pt idx="1717">
                  <c:v>64.326042000000001</c:v>
                </c:pt>
                <c:pt idx="1718">
                  <c:v>45.298667000000002</c:v>
                </c:pt>
                <c:pt idx="1719">
                  <c:v>53.124290999999999</c:v>
                </c:pt>
                <c:pt idx="1720">
                  <c:v>52.161625000000001</c:v>
                </c:pt>
                <c:pt idx="1721">
                  <c:v>47.584708000000006</c:v>
                </c:pt>
                <c:pt idx="1722">
                  <c:v>51.161749999999998</c:v>
                </c:pt>
                <c:pt idx="1723">
                  <c:v>50.278000000000006</c:v>
                </c:pt>
                <c:pt idx="1724">
                  <c:v>50.739750000000001</c:v>
                </c:pt>
                <c:pt idx="1725">
                  <c:v>45.604500000000002</c:v>
                </c:pt>
                <c:pt idx="1726">
                  <c:v>55.593958000000001</c:v>
                </c:pt>
                <c:pt idx="1727">
                  <c:v>51.610041000000002</c:v>
                </c:pt>
                <c:pt idx="1728">
                  <c:v>45.533583</c:v>
                </c:pt>
                <c:pt idx="1729">
                  <c:v>53.719625000000001</c:v>
                </c:pt>
                <c:pt idx="1730">
                  <c:v>51.244125000000004</c:v>
                </c:pt>
                <c:pt idx="1731">
                  <c:v>46.210042000000001</c:v>
                </c:pt>
                <c:pt idx="1732">
                  <c:v>53.357416999999998</c:v>
                </c:pt>
                <c:pt idx="1733">
                  <c:v>49.499458000000004</c:v>
                </c:pt>
                <c:pt idx="1734">
                  <c:v>48.742457999999999</c:v>
                </c:pt>
                <c:pt idx="1735">
                  <c:v>52.307208000000003</c:v>
                </c:pt>
                <c:pt idx="1736">
                  <c:v>51.753290999999997</c:v>
                </c:pt>
                <c:pt idx="1737">
                  <c:v>55.792500000000004</c:v>
                </c:pt>
                <c:pt idx="1738">
                  <c:v>47.466625000000001</c:v>
                </c:pt>
                <c:pt idx="1739">
                  <c:v>49.569750000000006</c:v>
                </c:pt>
                <c:pt idx="1740">
                  <c:v>51.866582999999999</c:v>
                </c:pt>
                <c:pt idx="1741">
                  <c:v>46.754125000000002</c:v>
                </c:pt>
                <c:pt idx="1742">
                  <c:v>54.045290999999999</c:v>
                </c:pt>
                <c:pt idx="1743">
                  <c:v>49.178041</c:v>
                </c:pt>
                <c:pt idx="1744">
                  <c:v>48.360250000000001</c:v>
                </c:pt>
                <c:pt idx="1745">
                  <c:v>54.010750000000002</c:v>
                </c:pt>
                <c:pt idx="1746">
                  <c:v>50.390917000000002</c:v>
                </c:pt>
                <c:pt idx="1747">
                  <c:v>50.275582999999997</c:v>
                </c:pt>
                <c:pt idx="1748">
                  <c:v>50.512540999999999</c:v>
                </c:pt>
                <c:pt idx="1749">
                  <c:v>55.318708000000001</c:v>
                </c:pt>
                <c:pt idx="1750">
                  <c:v>47.605542</c:v>
                </c:pt>
                <c:pt idx="1751">
                  <c:v>53.014958</c:v>
                </c:pt>
                <c:pt idx="1752">
                  <c:v>50.013416999999997</c:v>
                </c:pt>
                <c:pt idx="1753">
                  <c:v>50.128167000000005</c:v>
                </c:pt>
                <c:pt idx="1754">
                  <c:v>53.854958000000003</c:v>
                </c:pt>
                <c:pt idx="1755">
                  <c:v>62.306542</c:v>
                </c:pt>
                <c:pt idx="1756">
                  <c:v>64.759</c:v>
                </c:pt>
                <c:pt idx="1757">
                  <c:v>53.202874999999999</c:v>
                </c:pt>
                <c:pt idx="1758">
                  <c:v>56.492750000000001</c:v>
                </c:pt>
                <c:pt idx="1759">
                  <c:v>47.236374999999995</c:v>
                </c:pt>
                <c:pt idx="1760">
                  <c:v>54.160499999999999</c:v>
                </c:pt>
                <c:pt idx="1761">
                  <c:v>64.546250000000001</c:v>
                </c:pt>
                <c:pt idx="1762">
                  <c:v>48.192958000000004</c:v>
                </c:pt>
                <c:pt idx="1763">
                  <c:v>53.000541999999996</c:v>
                </c:pt>
                <c:pt idx="1764">
                  <c:v>49.954291999999995</c:v>
                </c:pt>
                <c:pt idx="1765">
                  <c:v>48.613917000000001</c:v>
                </c:pt>
                <c:pt idx="1766">
                  <c:v>45.686</c:v>
                </c:pt>
                <c:pt idx="1767">
                  <c:v>52.260958000000002</c:v>
                </c:pt>
                <c:pt idx="1768">
                  <c:v>49.379041999999998</c:v>
                </c:pt>
                <c:pt idx="1769">
                  <c:v>45.768957999999998</c:v>
                </c:pt>
                <c:pt idx="1770">
                  <c:v>52.629624999999997</c:v>
                </c:pt>
                <c:pt idx="1771">
                  <c:v>51.296250000000001</c:v>
                </c:pt>
                <c:pt idx="1772">
                  <c:v>46.810875000000003</c:v>
                </c:pt>
                <c:pt idx="1773">
                  <c:v>53.130125</c:v>
                </c:pt>
                <c:pt idx="1774">
                  <c:v>49.728375</c:v>
                </c:pt>
                <c:pt idx="1775">
                  <c:v>49.925083999999998</c:v>
                </c:pt>
                <c:pt idx="1776">
                  <c:v>46.510000000000005</c:v>
                </c:pt>
                <c:pt idx="1777">
                  <c:v>59.171291000000004</c:v>
                </c:pt>
                <c:pt idx="1778">
                  <c:v>57.359000000000002</c:v>
                </c:pt>
                <c:pt idx="1779">
                  <c:v>54.422540999999995</c:v>
                </c:pt>
                <c:pt idx="1780">
                  <c:v>50.275041999999999</c:v>
                </c:pt>
                <c:pt idx="1781">
                  <c:v>48.721249999999998</c:v>
                </c:pt>
                <c:pt idx="1782">
                  <c:v>47.837291999999998</c:v>
                </c:pt>
                <c:pt idx="1783">
                  <c:v>53.550832999999997</c:v>
                </c:pt>
                <c:pt idx="1784">
                  <c:v>50.358291999999999</c:v>
                </c:pt>
                <c:pt idx="1785">
                  <c:v>45.369750000000003</c:v>
                </c:pt>
                <c:pt idx="1786">
                  <c:v>53.003250000000001</c:v>
                </c:pt>
                <c:pt idx="1787">
                  <c:v>51.637875000000001</c:v>
                </c:pt>
                <c:pt idx="1788">
                  <c:v>48.999000000000002</c:v>
                </c:pt>
                <c:pt idx="1789">
                  <c:v>53.492207999999998</c:v>
                </c:pt>
                <c:pt idx="1790">
                  <c:v>50.931708999999998</c:v>
                </c:pt>
                <c:pt idx="1791">
                  <c:v>52.331834000000001</c:v>
                </c:pt>
                <c:pt idx="1792">
                  <c:v>47.014249999999997</c:v>
                </c:pt>
                <c:pt idx="1793">
                  <c:v>54.774041000000004</c:v>
                </c:pt>
                <c:pt idx="1794">
                  <c:v>63.652208999999999</c:v>
                </c:pt>
                <c:pt idx="1795">
                  <c:v>47.071916999999999</c:v>
                </c:pt>
                <c:pt idx="1796">
                  <c:v>50.100875000000002</c:v>
                </c:pt>
                <c:pt idx="1797">
                  <c:v>50.567374999999998</c:v>
                </c:pt>
                <c:pt idx="1798">
                  <c:v>44.545541999999998</c:v>
                </c:pt>
                <c:pt idx="1799">
                  <c:v>53.528292</c:v>
                </c:pt>
                <c:pt idx="1800">
                  <c:v>49.690375000000003</c:v>
                </c:pt>
                <c:pt idx="1801">
                  <c:v>46.457417</c:v>
                </c:pt>
                <c:pt idx="1802">
                  <c:v>55.202041999999999</c:v>
                </c:pt>
                <c:pt idx="1803">
                  <c:v>53.174332999999997</c:v>
                </c:pt>
                <c:pt idx="1804">
                  <c:v>53.942249999999994</c:v>
                </c:pt>
                <c:pt idx="1805">
                  <c:v>51.636792</c:v>
                </c:pt>
                <c:pt idx="1806">
                  <c:v>50.570249999999994</c:v>
                </c:pt>
                <c:pt idx="1807">
                  <c:v>51.247415999999994</c:v>
                </c:pt>
                <c:pt idx="1808">
                  <c:v>45.340041999999997</c:v>
                </c:pt>
                <c:pt idx="1809">
                  <c:v>51.398125</c:v>
                </c:pt>
                <c:pt idx="1810">
                  <c:v>49.6965</c:v>
                </c:pt>
                <c:pt idx="1811">
                  <c:v>45.149374999999999</c:v>
                </c:pt>
                <c:pt idx="1812">
                  <c:v>53.393667000000001</c:v>
                </c:pt>
                <c:pt idx="1813">
                  <c:v>51.205332999999996</c:v>
                </c:pt>
                <c:pt idx="1814">
                  <c:v>48.230874999999997</c:v>
                </c:pt>
                <c:pt idx="1815">
                  <c:v>53.680624999999999</c:v>
                </c:pt>
                <c:pt idx="1816">
                  <c:v>49.806666999999997</c:v>
                </c:pt>
                <c:pt idx="1817">
                  <c:v>49.597791999999998</c:v>
                </c:pt>
                <c:pt idx="1818">
                  <c:v>46.075499999999998</c:v>
                </c:pt>
                <c:pt idx="1819">
                  <c:v>52.381707999999996</c:v>
                </c:pt>
                <c:pt idx="1820">
                  <c:v>53.041375000000002</c:v>
                </c:pt>
                <c:pt idx="1821">
                  <c:v>47.9285</c:v>
                </c:pt>
                <c:pt idx="1822">
                  <c:v>55.155415999999995</c:v>
                </c:pt>
                <c:pt idx="1823">
                  <c:v>50.965333000000001</c:v>
                </c:pt>
                <c:pt idx="1824">
                  <c:v>47.798709000000002</c:v>
                </c:pt>
                <c:pt idx="1825">
                  <c:v>68.113459000000006</c:v>
                </c:pt>
                <c:pt idx="1826">
                  <c:v>54.098542000000002</c:v>
                </c:pt>
                <c:pt idx="1827">
                  <c:v>45.191375000000001</c:v>
                </c:pt>
                <c:pt idx="1828">
                  <c:v>55.139459000000002</c:v>
                </c:pt>
                <c:pt idx="1829">
                  <c:v>50.372124999999997</c:v>
                </c:pt>
                <c:pt idx="1830">
                  <c:v>48.001916999999999</c:v>
                </c:pt>
                <c:pt idx="1831">
                  <c:v>53.107291000000004</c:v>
                </c:pt>
                <c:pt idx="1832">
                  <c:v>51.072082999999999</c:v>
                </c:pt>
                <c:pt idx="1833">
                  <c:v>49.687249999999999</c:v>
                </c:pt>
                <c:pt idx="1834">
                  <c:v>59.708500000000001</c:v>
                </c:pt>
                <c:pt idx="1835">
                  <c:v>63.035375000000002</c:v>
                </c:pt>
                <c:pt idx="1836">
                  <c:v>54.972708000000004</c:v>
                </c:pt>
                <c:pt idx="1837">
                  <c:v>54.596708</c:v>
                </c:pt>
                <c:pt idx="1838">
                  <c:v>51.042334000000004</c:v>
                </c:pt>
                <c:pt idx="1839">
                  <c:v>50.210999999999999</c:v>
                </c:pt>
                <c:pt idx="1840">
                  <c:v>49.564875000000001</c:v>
                </c:pt>
                <c:pt idx="1841">
                  <c:v>50.539083999999995</c:v>
                </c:pt>
                <c:pt idx="1842">
                  <c:v>49.275167000000003</c:v>
                </c:pt>
                <c:pt idx="1843">
                  <c:v>46.744374999999998</c:v>
                </c:pt>
                <c:pt idx="1844">
                  <c:v>52.874665999999998</c:v>
                </c:pt>
                <c:pt idx="1845">
                  <c:v>52.936333000000005</c:v>
                </c:pt>
                <c:pt idx="1846">
                  <c:v>46.761375000000001</c:v>
                </c:pt>
                <c:pt idx="1847">
                  <c:v>56.437124999999995</c:v>
                </c:pt>
                <c:pt idx="1848">
                  <c:v>56.511875000000003</c:v>
                </c:pt>
                <c:pt idx="1849">
                  <c:v>48.714207999999999</c:v>
                </c:pt>
                <c:pt idx="1850">
                  <c:v>56.441625000000002</c:v>
                </c:pt>
                <c:pt idx="1851">
                  <c:v>51.667625000000001</c:v>
                </c:pt>
                <c:pt idx="1852">
                  <c:v>53.191500000000005</c:v>
                </c:pt>
                <c:pt idx="1853">
                  <c:v>63.545875000000002</c:v>
                </c:pt>
                <c:pt idx="1854">
                  <c:v>58.198500000000003</c:v>
                </c:pt>
                <c:pt idx="1855">
                  <c:v>56.018834000000005</c:v>
                </c:pt>
                <c:pt idx="1856">
                  <c:v>61.136167</c:v>
                </c:pt>
                <c:pt idx="1857">
                  <c:v>53.150500000000001</c:v>
                </c:pt>
                <c:pt idx="1858">
                  <c:v>47.768583000000007</c:v>
                </c:pt>
                <c:pt idx="1859">
                  <c:v>55.602958000000001</c:v>
                </c:pt>
                <c:pt idx="1860">
                  <c:v>53.555458000000002</c:v>
                </c:pt>
                <c:pt idx="1861">
                  <c:v>50.323999999999998</c:v>
                </c:pt>
                <c:pt idx="1862">
                  <c:v>52.547416999999996</c:v>
                </c:pt>
                <c:pt idx="1863">
                  <c:v>52.030500000000004</c:v>
                </c:pt>
                <c:pt idx="1864">
                  <c:v>52.887707999999996</c:v>
                </c:pt>
                <c:pt idx="1865">
                  <c:v>51.327833000000005</c:v>
                </c:pt>
                <c:pt idx="1866">
                  <c:v>65.523959000000005</c:v>
                </c:pt>
                <c:pt idx="1867">
                  <c:v>50.782083999999998</c:v>
                </c:pt>
                <c:pt idx="1868">
                  <c:v>46.297125000000001</c:v>
                </c:pt>
                <c:pt idx="1869">
                  <c:v>55.016707999999994</c:v>
                </c:pt>
                <c:pt idx="1870">
                  <c:v>52.217750000000002</c:v>
                </c:pt>
                <c:pt idx="1871">
                  <c:v>47.960292000000003</c:v>
                </c:pt>
                <c:pt idx="1872">
                  <c:v>51.065083999999999</c:v>
                </c:pt>
                <c:pt idx="1873">
                  <c:v>51.167292000000003</c:v>
                </c:pt>
                <c:pt idx="1874">
                  <c:v>46.565000000000005</c:v>
                </c:pt>
                <c:pt idx="1875">
                  <c:v>55.800209000000002</c:v>
                </c:pt>
                <c:pt idx="1876">
                  <c:v>51.386415999999997</c:v>
                </c:pt>
                <c:pt idx="1877">
                  <c:v>48.8675</c:v>
                </c:pt>
                <c:pt idx="1878">
                  <c:v>56.407792000000001</c:v>
                </c:pt>
                <c:pt idx="1879">
                  <c:v>51.011458000000005</c:v>
                </c:pt>
                <c:pt idx="1880">
                  <c:v>49.510458</c:v>
                </c:pt>
                <c:pt idx="1881">
                  <c:v>50.633375000000001</c:v>
                </c:pt>
                <c:pt idx="1882">
                  <c:v>48.827874999999999</c:v>
                </c:pt>
                <c:pt idx="1883">
                  <c:v>50.219417</c:v>
                </c:pt>
                <c:pt idx="1884">
                  <c:v>44.953749999999999</c:v>
                </c:pt>
                <c:pt idx="1885">
                  <c:v>55.465333999999999</c:v>
                </c:pt>
                <c:pt idx="1886">
                  <c:v>50.357290999999996</c:v>
                </c:pt>
                <c:pt idx="1887">
                  <c:v>47.101875</c:v>
                </c:pt>
                <c:pt idx="1888">
                  <c:v>56.406167000000003</c:v>
                </c:pt>
                <c:pt idx="1889">
                  <c:v>50.871458000000004</c:v>
                </c:pt>
                <c:pt idx="1890">
                  <c:v>49.796750000000003</c:v>
                </c:pt>
                <c:pt idx="1891">
                  <c:v>55.977792000000001</c:v>
                </c:pt>
                <c:pt idx="1892">
                  <c:v>51.515708000000004</c:v>
                </c:pt>
                <c:pt idx="1893">
                  <c:v>52.442457999999995</c:v>
                </c:pt>
                <c:pt idx="1894">
                  <c:v>49.669875000000005</c:v>
                </c:pt>
                <c:pt idx="1895">
                  <c:v>85.067999999999998</c:v>
                </c:pt>
                <c:pt idx="1896">
                  <c:v>49.165833999999997</c:v>
                </c:pt>
                <c:pt idx="1897">
                  <c:v>55.811833</c:v>
                </c:pt>
                <c:pt idx="1898">
                  <c:v>51.754041000000001</c:v>
                </c:pt>
                <c:pt idx="1899">
                  <c:v>51.835541999999997</c:v>
                </c:pt>
                <c:pt idx="1900">
                  <c:v>61.272667000000006</c:v>
                </c:pt>
                <c:pt idx="1901">
                  <c:v>54.951833000000001</c:v>
                </c:pt>
                <c:pt idx="1902">
                  <c:v>50.246375</c:v>
                </c:pt>
                <c:pt idx="1903">
                  <c:v>51.698500000000003</c:v>
                </c:pt>
                <c:pt idx="1904">
                  <c:v>48.859833999999999</c:v>
                </c:pt>
                <c:pt idx="1905">
                  <c:v>47.769583999999995</c:v>
                </c:pt>
                <c:pt idx="1906">
                  <c:v>54.367249999999999</c:v>
                </c:pt>
                <c:pt idx="1907">
                  <c:v>51.831250000000004</c:v>
                </c:pt>
                <c:pt idx="1908">
                  <c:v>47.377625000000002</c:v>
                </c:pt>
                <c:pt idx="1909">
                  <c:v>51.883749999999999</c:v>
                </c:pt>
                <c:pt idx="1910">
                  <c:v>51.854083000000003</c:v>
                </c:pt>
                <c:pt idx="1911">
                  <c:v>57.011541999999999</c:v>
                </c:pt>
                <c:pt idx="1912">
                  <c:v>65.839500000000001</c:v>
                </c:pt>
                <c:pt idx="1913">
                  <c:v>58.109958000000006</c:v>
                </c:pt>
                <c:pt idx="1914">
                  <c:v>52.244917000000001</c:v>
                </c:pt>
                <c:pt idx="1915">
                  <c:v>54.141083000000002</c:v>
                </c:pt>
                <c:pt idx="1916">
                  <c:v>50.045583999999998</c:v>
                </c:pt>
                <c:pt idx="1917">
                  <c:v>50.471834000000001</c:v>
                </c:pt>
                <c:pt idx="1918">
                  <c:v>48.329499999999996</c:v>
                </c:pt>
                <c:pt idx="1919">
                  <c:v>52.451667</c:v>
                </c:pt>
                <c:pt idx="1920">
                  <c:v>51.738750000000003</c:v>
                </c:pt>
                <c:pt idx="1921">
                  <c:v>48.006082999999997</c:v>
                </c:pt>
                <c:pt idx="1922">
                  <c:v>54.979666000000002</c:v>
                </c:pt>
                <c:pt idx="1923">
                  <c:v>52.441959000000004</c:v>
                </c:pt>
                <c:pt idx="1924">
                  <c:v>45.947000000000003</c:v>
                </c:pt>
                <c:pt idx="1925">
                  <c:v>54.03425</c:v>
                </c:pt>
                <c:pt idx="1926">
                  <c:v>52.784790999999998</c:v>
                </c:pt>
                <c:pt idx="1927">
                  <c:v>52.426208000000003</c:v>
                </c:pt>
                <c:pt idx="1928">
                  <c:v>53.625625000000007</c:v>
                </c:pt>
                <c:pt idx="1929">
                  <c:v>51.830666999999998</c:v>
                </c:pt>
                <c:pt idx="1930">
                  <c:v>50.605875000000005</c:v>
                </c:pt>
                <c:pt idx="1931">
                  <c:v>48.285499999999999</c:v>
                </c:pt>
                <c:pt idx="1932">
                  <c:v>51.598208</c:v>
                </c:pt>
                <c:pt idx="1933">
                  <c:v>50.895000000000003</c:v>
                </c:pt>
                <c:pt idx="1934">
                  <c:v>49.036457999999996</c:v>
                </c:pt>
                <c:pt idx="1935">
                  <c:v>55.445665999999996</c:v>
                </c:pt>
                <c:pt idx="1936">
                  <c:v>51.547958000000001</c:v>
                </c:pt>
                <c:pt idx="1937">
                  <c:v>48.865375</c:v>
                </c:pt>
                <c:pt idx="1938">
                  <c:v>51.663417000000003</c:v>
                </c:pt>
                <c:pt idx="1939">
                  <c:v>52.306084000000006</c:v>
                </c:pt>
                <c:pt idx="1940">
                  <c:v>49.111499999999999</c:v>
                </c:pt>
                <c:pt idx="1941">
                  <c:v>53.481666999999995</c:v>
                </c:pt>
                <c:pt idx="1942">
                  <c:v>52.299916000000003</c:v>
                </c:pt>
                <c:pt idx="1943">
                  <c:v>46.612500000000004</c:v>
                </c:pt>
                <c:pt idx="1944">
                  <c:v>55.682666999999995</c:v>
                </c:pt>
                <c:pt idx="1945">
                  <c:v>53.368667000000002</c:v>
                </c:pt>
                <c:pt idx="1946">
                  <c:v>47.432541999999998</c:v>
                </c:pt>
                <c:pt idx="1947">
                  <c:v>57.777292000000003</c:v>
                </c:pt>
                <c:pt idx="1948">
                  <c:v>51.905999999999999</c:v>
                </c:pt>
                <c:pt idx="1949">
                  <c:v>52.160499999999999</c:v>
                </c:pt>
                <c:pt idx="1950">
                  <c:v>53.177500000000002</c:v>
                </c:pt>
                <c:pt idx="1951">
                  <c:v>52.205791000000005</c:v>
                </c:pt>
                <c:pt idx="1952">
                  <c:v>49.301875000000003</c:v>
                </c:pt>
                <c:pt idx="1953">
                  <c:v>49.165209000000004</c:v>
                </c:pt>
                <c:pt idx="1954">
                  <c:v>51.431458999999997</c:v>
                </c:pt>
                <c:pt idx="1955">
                  <c:v>52.391958000000002</c:v>
                </c:pt>
                <c:pt idx="1956">
                  <c:v>47.205708000000001</c:v>
                </c:pt>
                <c:pt idx="1957">
                  <c:v>53.998125000000002</c:v>
                </c:pt>
                <c:pt idx="1958">
                  <c:v>51.872582999999999</c:v>
                </c:pt>
                <c:pt idx="1959">
                  <c:v>46.249875000000003</c:v>
                </c:pt>
                <c:pt idx="1960">
                  <c:v>54.508333999999998</c:v>
                </c:pt>
                <c:pt idx="1961">
                  <c:v>55.944959000000004</c:v>
                </c:pt>
                <c:pt idx="1962">
                  <c:v>48.716082999999998</c:v>
                </c:pt>
                <c:pt idx="1963">
                  <c:v>56.941958</c:v>
                </c:pt>
                <c:pt idx="1964">
                  <c:v>52.051250000000003</c:v>
                </c:pt>
                <c:pt idx="1965">
                  <c:v>49.388792000000002</c:v>
                </c:pt>
                <c:pt idx="1966">
                  <c:v>55.913625000000003</c:v>
                </c:pt>
                <c:pt idx="1967">
                  <c:v>51.476832999999999</c:v>
                </c:pt>
                <c:pt idx="1968">
                  <c:v>48.980665999999999</c:v>
                </c:pt>
                <c:pt idx="1969">
                  <c:v>53.785958999999998</c:v>
                </c:pt>
                <c:pt idx="1970">
                  <c:v>51.286249999999995</c:v>
                </c:pt>
                <c:pt idx="1971">
                  <c:v>51.283417</c:v>
                </c:pt>
                <c:pt idx="1972">
                  <c:v>51.282125000000001</c:v>
                </c:pt>
                <c:pt idx="1973">
                  <c:v>50.555458999999999</c:v>
                </c:pt>
                <c:pt idx="1974">
                  <c:v>52.013583000000004</c:v>
                </c:pt>
                <c:pt idx="1975">
                  <c:v>50.168917</c:v>
                </c:pt>
                <c:pt idx="1976">
                  <c:v>53.398250000000004</c:v>
                </c:pt>
                <c:pt idx="1977">
                  <c:v>52.850417</c:v>
                </c:pt>
                <c:pt idx="1978">
                  <c:v>47.139958</c:v>
                </c:pt>
                <c:pt idx="1979">
                  <c:v>56.503833</c:v>
                </c:pt>
                <c:pt idx="1980">
                  <c:v>53.940415999999999</c:v>
                </c:pt>
                <c:pt idx="1981">
                  <c:v>47.894875000000006</c:v>
                </c:pt>
                <c:pt idx="1982">
                  <c:v>53.909625000000005</c:v>
                </c:pt>
                <c:pt idx="1983">
                  <c:v>51.908166999999999</c:v>
                </c:pt>
                <c:pt idx="1984">
                  <c:v>50.412500000000001</c:v>
                </c:pt>
                <c:pt idx="1985">
                  <c:v>50.465707999999999</c:v>
                </c:pt>
                <c:pt idx="1986">
                  <c:v>52.223375000000004</c:v>
                </c:pt>
                <c:pt idx="1987">
                  <c:v>57.494124999999997</c:v>
                </c:pt>
                <c:pt idx="1988">
                  <c:v>59.159957999999996</c:v>
                </c:pt>
                <c:pt idx="1989">
                  <c:v>67.512208999999999</c:v>
                </c:pt>
                <c:pt idx="1990">
                  <c:v>73.496542000000005</c:v>
                </c:pt>
                <c:pt idx="1991">
                  <c:v>58.801666000000004</c:v>
                </c:pt>
                <c:pt idx="1992">
                  <c:v>61.132207999999999</c:v>
                </c:pt>
                <c:pt idx="1993">
                  <c:v>61.453791000000002</c:v>
                </c:pt>
                <c:pt idx="1994">
                  <c:v>52.447167</c:v>
                </c:pt>
                <c:pt idx="1995">
                  <c:v>55.158417</c:v>
                </c:pt>
                <c:pt idx="1996">
                  <c:v>49.295917000000003</c:v>
                </c:pt>
                <c:pt idx="1997">
                  <c:v>54.125916000000004</c:v>
                </c:pt>
                <c:pt idx="1998">
                  <c:v>51.815374999999996</c:v>
                </c:pt>
                <c:pt idx="1999">
                  <c:v>48.347666999999994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6C-45A5-B2BB-A1037D394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328624"/>
        <c:axId val="538328144"/>
      </c:lineChart>
      <c:catAx>
        <c:axId val="53832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144"/>
        <c:crosses val="autoZero"/>
        <c:auto val="1"/>
        <c:lblAlgn val="ctr"/>
        <c:lblOffset val="100"/>
        <c:noMultiLvlLbl val="0"/>
      </c:catAx>
      <c:valAx>
        <c:axId val="5383281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Transaction Per Second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3.5416666666666666E-2"/>
                  <c:y val="2.22222222222220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BE-4456-9530-197C08D428E0}"/>
                </c:ext>
              </c:extLst>
            </c:dLbl>
            <c:dLbl>
              <c:idx val="1"/>
              <c:layout>
                <c:manualLayout>
                  <c:x val="1.5624999999999924E-2"/>
                  <c:y val="3.14814814814814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BE-4456-9530-197C08D428E0}"/>
                </c:ext>
              </c:extLst>
            </c:dLbl>
            <c:dLbl>
              <c:idx val="2"/>
              <c:layout>
                <c:manualLayout>
                  <c:x val="2.0833333333333333E-3"/>
                  <c:y val="9.62962962962962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BE-4456-9530-197C08D428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PoC</c:v>
                </c:pt>
                <c:pt idx="1">
                  <c:v>PoC - Tuning</c:v>
                </c:pt>
                <c:pt idx="2">
                  <c:v>Decoupling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2.5</c:v>
                </c:pt>
                <c:pt idx="1">
                  <c:v>20</c:v>
                </c:pt>
                <c:pt idx="2">
                  <c:v>650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CBE-4456-9530-197C08D42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7835552"/>
        <c:axId val="332703264"/>
      </c:lineChart>
      <c:catAx>
        <c:axId val="53783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32703264"/>
        <c:crosses val="autoZero"/>
        <c:auto val="1"/>
        <c:lblAlgn val="ctr"/>
        <c:lblOffset val="100"/>
        <c:noMultiLvlLbl val="0"/>
      </c:catAx>
      <c:valAx>
        <c:axId val="33270326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7835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sq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D8D1D-C6B1-4E0B-8660-B0249918A74E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4C839-32AA-4507-B281-0A5F5D8BA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13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27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4C839-32AA-4507-B281-0A5F5D8BAC7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76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8567-2AE2-616A-9793-4568AE31D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C30A1D-AB5A-29B6-34A5-58D4C1F4E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340CC-8383-E8CD-E6D3-43AD36E6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BA83E-5E32-B25D-62EA-AAE4312C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878394-D168-BFCF-1727-8A16B85F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25B43-D4B6-C750-6D28-5D3CC090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6E6E46-1EF5-16D5-4E57-D2B38FFE3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85181-8DBD-91E6-488E-4B015445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2B292-9F70-3793-F032-42AEA128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5E7537-5B51-4147-1379-3BA05988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4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9E9C57-01DF-C802-C870-45CF7AD2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8C300F-15AE-7B40-5C2E-CC9F4485B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3037FD-2BF8-A719-1586-7097CE6F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3E62C-51EC-2547-27AA-65938602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2267F-5C84-E3F0-F46C-D93C0D6B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31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50BDC-87C7-C63D-2765-A988BEAD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17E55-BB69-1B38-9327-C597AF5E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B95C5-BFFC-21B2-16E3-0CF99CDE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F55A70-A651-D632-A13D-7D9F8BF4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97AB6-810A-7BE5-4F95-60675472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4BCE3-EAC0-95F7-C5CA-0FD2A46C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9A8BF8-A0AF-A4D8-9138-9EDF90E5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1D04C-FD27-C332-FC7C-DBD4698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C76C9-757D-5010-2A9C-BF7A17C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25FDCF-E1FB-0007-4A5E-679909E0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0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7F3B1-6D6B-255E-1445-ADC34E95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E85C2-0F54-8E74-EF39-F9DD22E76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CB913D-64CF-AA93-15A1-A19FE66EC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05E5E5-0396-A5F2-6A44-21ECD821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9173B0-E74A-8798-E82E-E78C57B2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65C880-ADBA-8E41-657F-8AD3C465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7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836DB-61BA-BA67-79D7-8FE549DC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F330B-65B0-2892-07DB-0F61905A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967F24-5F6C-96B5-D1BD-B815DBAC7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1D4F87-BD1B-8FB8-F8FE-A26B7117B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ECFC1A-B339-5CF5-74A6-9EC896EA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EDAEC4-04BD-ABF2-2487-DE8FD645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0F74F-CA59-84E5-29AE-0D1CE322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BB6541-C8B0-3955-4925-921A17FD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E2174-5221-CB4D-1073-0AEC74B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20CF89-563E-1698-0AF3-DE08FED4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E9D130-FC24-3620-A35E-D2C303FD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F12228-D990-0B43-C4E9-51115DA1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3C653D-8727-046E-3A58-C503F06D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7C95BA-B76A-9C94-F32A-C238BFCE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FEF12A-0065-7378-7BCC-8C3AD2EE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99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04DF4-129F-DBE4-531D-B1A4B2E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F3D8E-BACC-2177-4A96-841E064E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9918A2-2F8A-5B2F-1BF7-181338B56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FE49CD-3F84-6106-17AB-54182F8C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2DCDCC-9159-5B8F-1C41-DB9E637D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BADFC2-4F7E-ADA9-9863-10049C4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9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D1DBF-A166-5A72-687F-43CFAF28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CE2EEA-B499-F9E1-C8C6-11B6A4640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2836C-F123-6488-CACF-D1D8C8C68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0814C5-260D-A29D-B6C3-25F1277C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EFD103-84AB-A120-7DC7-61E989B7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29A7B-773B-1180-7429-4A1869F9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72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F7BA9F-1AB0-EBE2-92F5-5D5671F8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F5EDF5-C4F4-AB2B-4E85-BDED700E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08DCA-A7F5-9C46-ED7D-F6EBB886E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41606-E794-4FA6-8A70-0359C95C12A9}" type="datetimeFigureOut">
              <a:rPr lang="zh-TW" altLang="en-US" smtClean="0"/>
              <a:t>2024/10/15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E36B89-7CB0-2DD1-A4E1-1BA3E26AC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9163AA-165E-34F1-5979-9D550476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2F0C0-DE90-930B-7653-725AADC84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Dc3n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C71791-9512-1477-1F6D-EC8D61AD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985760"/>
          </a:xfrm>
        </p:spPr>
        <p:txBody>
          <a:bodyPr>
            <a:normAutofit/>
          </a:bodyPr>
          <a:lstStyle/>
          <a:p>
            <a:r>
              <a:rPr lang="en-US" altLang="zh-TW" dirty="0"/>
              <a:t>Trade Smarter</a:t>
            </a:r>
          </a:p>
          <a:p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sz="2000" dirty="0"/>
          </a:p>
          <a:p>
            <a:pPr algn="r"/>
            <a:r>
              <a:rPr lang="en-US" altLang="zh-TW" sz="2000" dirty="0"/>
              <a:t>Back end</a:t>
            </a:r>
          </a:p>
          <a:p>
            <a:pPr algn="r"/>
            <a:r>
              <a:rPr lang="en-US" altLang="zh-TW" sz="2000" dirty="0"/>
              <a:t>Terry Cheng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6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18154-C2A3-157D-9F09-6AA2A0E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16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853B2-2566-1A4B-CCF7-C96FA8F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9306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39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C3499-D529-99C2-4CE7-30BD31B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241030-4152-6FFE-29F4-27BEA0400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89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15;p64">
            <a:extLst>
              <a:ext uri="{FF2B5EF4-FFF2-40B4-BE49-F238E27FC236}">
                <a16:creationId xmlns:a16="http://schemas.microsoft.com/office/drawing/2014/main" id="{100F9121-907C-3105-051D-2CF392315521}"/>
              </a:ext>
            </a:extLst>
          </p:cNvPr>
          <p:cNvSpPr/>
          <p:nvPr/>
        </p:nvSpPr>
        <p:spPr>
          <a:xfrm>
            <a:off x="4386563" y="3986835"/>
            <a:ext cx="1144783" cy="109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42424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7" name="Google Shape;588;p64">
            <a:extLst>
              <a:ext uri="{FF2B5EF4-FFF2-40B4-BE49-F238E27FC236}">
                <a16:creationId xmlns:a16="http://schemas.microsoft.com/office/drawing/2014/main" id="{11DB1CB1-2622-570E-6F13-7A09388E70D5}"/>
              </a:ext>
            </a:extLst>
          </p:cNvPr>
          <p:cNvSpPr/>
          <p:nvPr/>
        </p:nvSpPr>
        <p:spPr>
          <a:xfrm>
            <a:off x="10257168" y="705603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2" name="Google Shape;588;p64">
            <a:extLst>
              <a:ext uri="{FF2B5EF4-FFF2-40B4-BE49-F238E27FC236}">
                <a16:creationId xmlns:a16="http://schemas.microsoft.com/office/drawing/2014/main" id="{F017DA72-1B0B-7C21-7826-D4791E3C2A4F}"/>
              </a:ext>
            </a:extLst>
          </p:cNvPr>
          <p:cNvSpPr/>
          <p:nvPr/>
        </p:nvSpPr>
        <p:spPr>
          <a:xfrm>
            <a:off x="7513957" y="698607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588;p64">
            <a:extLst>
              <a:ext uri="{FF2B5EF4-FFF2-40B4-BE49-F238E27FC236}">
                <a16:creationId xmlns:a16="http://schemas.microsoft.com/office/drawing/2014/main" id="{E51E0E9D-19EC-4333-353D-545030EC7B61}"/>
              </a:ext>
            </a:extLst>
          </p:cNvPr>
          <p:cNvSpPr/>
          <p:nvPr/>
        </p:nvSpPr>
        <p:spPr>
          <a:xfrm>
            <a:off x="4394196" y="2767919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587;p64">
            <a:extLst>
              <a:ext uri="{FF2B5EF4-FFF2-40B4-BE49-F238E27FC236}">
                <a16:creationId xmlns:a16="http://schemas.microsoft.com/office/drawing/2014/main" id="{DB6232C7-7C68-E922-D8A5-8B309D6C4CD0}"/>
              </a:ext>
            </a:extLst>
          </p:cNvPr>
          <p:cNvSpPr/>
          <p:nvPr/>
        </p:nvSpPr>
        <p:spPr>
          <a:xfrm>
            <a:off x="3536372" y="2508919"/>
            <a:ext cx="2824995" cy="317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591;p64">
            <a:extLst>
              <a:ext uri="{FF2B5EF4-FFF2-40B4-BE49-F238E27FC236}">
                <a16:creationId xmlns:a16="http://schemas.microsoft.com/office/drawing/2014/main" id="{E163716C-2F26-3E88-FD53-F672033615D3}"/>
              </a:ext>
            </a:extLst>
          </p:cNvPr>
          <p:cNvSpPr txBox="1"/>
          <p:nvPr/>
        </p:nvSpPr>
        <p:spPr>
          <a:xfrm>
            <a:off x="6744291" y="-22655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Persistent Data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592;p64">
            <a:extLst>
              <a:ext uri="{FF2B5EF4-FFF2-40B4-BE49-F238E27FC236}">
                <a16:creationId xmlns:a16="http://schemas.microsoft.com/office/drawing/2014/main" id="{F169C796-9E48-228F-54EA-FCCD125ED100}"/>
              </a:ext>
            </a:extLst>
          </p:cNvPr>
          <p:cNvSpPr txBox="1"/>
          <p:nvPr/>
        </p:nvSpPr>
        <p:spPr>
          <a:xfrm>
            <a:off x="9471774" y="-5541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Cache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" name="Google Shape;597;p64">
            <a:extLst>
              <a:ext uri="{FF2B5EF4-FFF2-40B4-BE49-F238E27FC236}">
                <a16:creationId xmlns:a16="http://schemas.microsoft.com/office/drawing/2014/main" id="{484BAD45-2177-5DFF-18A3-4A183D3503C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867" y="4630787"/>
            <a:ext cx="1307065" cy="130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98;p64">
            <a:extLst>
              <a:ext uri="{FF2B5EF4-FFF2-40B4-BE49-F238E27FC236}">
                <a16:creationId xmlns:a16="http://schemas.microsoft.com/office/drawing/2014/main" id="{7D586F1A-F3C2-8330-AD78-9B1658DB1C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98" y="3527886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99;p64">
            <a:extLst>
              <a:ext uri="{FF2B5EF4-FFF2-40B4-BE49-F238E27FC236}">
                <a16:creationId xmlns:a16="http://schemas.microsoft.com/office/drawing/2014/main" id="{38710B78-2554-B54E-BDEB-67C446E93B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5976" y="549612"/>
            <a:ext cx="463583" cy="46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00;p64">
            <a:extLst>
              <a:ext uri="{FF2B5EF4-FFF2-40B4-BE49-F238E27FC236}">
                <a16:creationId xmlns:a16="http://schemas.microsoft.com/office/drawing/2014/main" id="{390ACF1D-5BFF-96FE-2324-9AC2652FD2B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413" y="535876"/>
            <a:ext cx="463583" cy="46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1;p64">
            <a:extLst>
              <a:ext uri="{FF2B5EF4-FFF2-40B4-BE49-F238E27FC236}">
                <a16:creationId xmlns:a16="http://schemas.microsoft.com/office/drawing/2014/main" id="{FC0BA922-BC4E-2354-1785-4BAE74EE096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8915" y="3524253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2;p64">
            <a:extLst>
              <a:ext uri="{FF2B5EF4-FFF2-40B4-BE49-F238E27FC236}">
                <a16:creationId xmlns:a16="http://schemas.microsoft.com/office/drawing/2014/main" id="{F31DC7E3-BAD9-AACA-4D0F-D716EBC2486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8690" y="2633667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04;p64">
            <a:extLst>
              <a:ext uri="{FF2B5EF4-FFF2-40B4-BE49-F238E27FC236}">
                <a16:creationId xmlns:a16="http://schemas.microsoft.com/office/drawing/2014/main" id="{49DE2ED7-6BAA-4CF8-F0BB-929902E2636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2469" y="1065559"/>
            <a:ext cx="812800" cy="8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605;p64">
            <a:extLst>
              <a:ext uri="{FF2B5EF4-FFF2-40B4-BE49-F238E27FC236}">
                <a16:creationId xmlns:a16="http://schemas.microsoft.com/office/drawing/2014/main" id="{C4A76E14-15DE-D15E-B07A-A6642C4CDB72}"/>
              </a:ext>
            </a:extLst>
          </p:cNvPr>
          <p:cNvCxnSpPr>
            <a:endCxn id="7" idx="2"/>
          </p:cNvCxnSpPr>
          <p:nvPr/>
        </p:nvCxnSpPr>
        <p:spPr>
          <a:xfrm rot="10800000">
            <a:off x="1282398" y="4340686"/>
            <a:ext cx="0" cy="5164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606;p64">
            <a:extLst>
              <a:ext uri="{FF2B5EF4-FFF2-40B4-BE49-F238E27FC236}">
                <a16:creationId xmlns:a16="http://schemas.microsoft.com/office/drawing/2014/main" id="{438DE7CD-E857-58FF-67AE-0E270210731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rot="10800000" flipH="1">
            <a:off x="1688798" y="3930686"/>
            <a:ext cx="710000" cy="36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610;p64">
            <a:extLst>
              <a:ext uri="{FF2B5EF4-FFF2-40B4-BE49-F238E27FC236}">
                <a16:creationId xmlns:a16="http://schemas.microsoft.com/office/drawing/2014/main" id="{70E2556B-1280-D49E-7953-B4E94008AE61}"/>
              </a:ext>
            </a:extLst>
          </p:cNvPr>
          <p:cNvSpPr txBox="1"/>
          <p:nvPr/>
        </p:nvSpPr>
        <p:spPr>
          <a:xfrm>
            <a:off x="112399" y="2707663"/>
            <a:ext cx="23400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DNS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Service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" name="Google Shape;611;p64">
            <a:extLst>
              <a:ext uri="{FF2B5EF4-FFF2-40B4-BE49-F238E27FC236}">
                <a16:creationId xmlns:a16="http://schemas.microsoft.com/office/drawing/2014/main" id="{389CC20F-019F-79D7-9BD8-21445A469702}"/>
              </a:ext>
            </a:extLst>
          </p:cNvPr>
          <p:cNvSpPr txBox="1"/>
          <p:nvPr/>
        </p:nvSpPr>
        <p:spPr>
          <a:xfrm>
            <a:off x="2037116" y="2707653"/>
            <a:ext cx="15364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Load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Balance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612;p64">
            <a:extLst>
              <a:ext uri="{FF2B5EF4-FFF2-40B4-BE49-F238E27FC236}">
                <a16:creationId xmlns:a16="http://schemas.microsoft.com/office/drawing/2014/main" id="{288249B8-3E63-1EFF-8E9A-DA479D344524}"/>
              </a:ext>
            </a:extLst>
          </p:cNvPr>
          <p:cNvSpPr txBox="1"/>
          <p:nvPr/>
        </p:nvSpPr>
        <p:spPr>
          <a:xfrm>
            <a:off x="3750605" y="5220287"/>
            <a:ext cx="1280000" cy="7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Auto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Scaling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" name="Google Shape;613;p64">
            <a:extLst>
              <a:ext uri="{FF2B5EF4-FFF2-40B4-BE49-F238E27FC236}">
                <a16:creationId xmlns:a16="http://schemas.microsoft.com/office/drawing/2014/main" id="{96131D63-362B-1754-51A3-D2BEE3A14689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 flipV="1">
            <a:off x="3211715" y="3342719"/>
            <a:ext cx="1182481" cy="5879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14;p64">
            <a:extLst>
              <a:ext uri="{FF2B5EF4-FFF2-40B4-BE49-F238E27FC236}">
                <a16:creationId xmlns:a16="http://schemas.microsoft.com/office/drawing/2014/main" id="{2DC94A0D-94B5-75DE-1B6C-60C5D5854C63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3211715" y="3930653"/>
            <a:ext cx="1174848" cy="6057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626;p64">
            <a:extLst>
              <a:ext uri="{FF2B5EF4-FFF2-40B4-BE49-F238E27FC236}">
                <a16:creationId xmlns:a16="http://schemas.microsoft.com/office/drawing/2014/main" id="{296A6769-7EF5-D58D-1A18-37D8149978FD}"/>
              </a:ext>
            </a:extLst>
          </p:cNvPr>
          <p:cNvSpPr txBox="1"/>
          <p:nvPr/>
        </p:nvSpPr>
        <p:spPr>
          <a:xfrm>
            <a:off x="4308869" y="388041"/>
            <a:ext cx="12800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Logger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4" name="Google Shape;629;p64">
            <a:extLst>
              <a:ext uri="{FF2B5EF4-FFF2-40B4-BE49-F238E27FC236}">
                <a16:creationId xmlns:a16="http://schemas.microsoft.com/office/drawing/2014/main" id="{ABD8FEF9-88B2-2680-38D2-99230F15E5E3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7922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28;p64">
            <a:extLst>
              <a:ext uri="{FF2B5EF4-FFF2-40B4-BE49-F238E27FC236}">
                <a16:creationId xmlns:a16="http://schemas.microsoft.com/office/drawing/2014/main" id="{5EB40A45-08F3-CAC3-0370-2345B507171B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9521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32;p64">
            <a:extLst>
              <a:ext uri="{FF2B5EF4-FFF2-40B4-BE49-F238E27FC236}">
                <a16:creationId xmlns:a16="http://schemas.microsoft.com/office/drawing/2014/main" id="{1B31F128-B9D8-B2C5-93A1-0AEF02F568B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0795" y="519348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588;p64">
            <a:extLst>
              <a:ext uri="{FF2B5EF4-FFF2-40B4-BE49-F238E27FC236}">
                <a16:creationId xmlns:a16="http://schemas.microsoft.com/office/drawing/2014/main" id="{133C9450-13F7-23E1-6F57-84F1BF1F68B3}"/>
              </a:ext>
            </a:extLst>
          </p:cNvPr>
          <p:cNvSpPr/>
          <p:nvPr/>
        </p:nvSpPr>
        <p:spPr>
          <a:xfrm>
            <a:off x="8844874" y="340890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1E82B96-B3B3-60BF-A181-AFA8903DEBBE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4948869" y="1878359"/>
            <a:ext cx="1" cy="63056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6F4ABD63-D80E-431C-2F4C-D54E45BC60B5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>
            <a:off x="5538979" y="3342719"/>
            <a:ext cx="1520665" cy="621494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141FFB4A-9832-67B6-D07D-269842323F35}"/>
              </a:ext>
            </a:extLst>
          </p:cNvPr>
          <p:cNvCxnSpPr>
            <a:cxnSpLocks/>
            <a:stCxn id="21" idx="3"/>
            <a:endCxn id="41" idx="1"/>
          </p:cNvCxnSpPr>
          <p:nvPr/>
        </p:nvCxnSpPr>
        <p:spPr>
          <a:xfrm flipV="1">
            <a:off x="5531346" y="3964213"/>
            <a:ext cx="1528298" cy="572222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Google Shape;611;p64">
            <a:extLst>
              <a:ext uri="{FF2B5EF4-FFF2-40B4-BE49-F238E27FC236}">
                <a16:creationId xmlns:a16="http://schemas.microsoft.com/office/drawing/2014/main" id="{3DA26721-2831-7836-1327-D7F19DA63713}"/>
              </a:ext>
            </a:extLst>
          </p:cNvPr>
          <p:cNvSpPr txBox="1"/>
          <p:nvPr/>
        </p:nvSpPr>
        <p:spPr>
          <a:xfrm>
            <a:off x="8586189" y="4583130"/>
            <a:ext cx="1677477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Order</a:t>
            </a:r>
          </a:p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Matching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5" name="圖片 34" descr="一張含有 黑色, 黑暗 的圖片&#10;&#10;自動產生的描述">
            <a:extLst>
              <a:ext uri="{FF2B5EF4-FFF2-40B4-BE49-F238E27FC236}">
                <a16:creationId xmlns:a16="http://schemas.microsoft.com/office/drawing/2014/main" id="{00562A11-0454-DE2A-7108-20F68EFEC5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78" y="1932036"/>
            <a:ext cx="1080000" cy="1175696"/>
          </a:xfrm>
          <a:prstGeom prst="rect">
            <a:avLst/>
          </a:prstGeom>
        </p:spPr>
      </p:pic>
      <p:pic>
        <p:nvPicPr>
          <p:cNvPr id="40" name="圖片 39" descr="一張含有 黑色, 黑暗 的圖片&#10;&#10;自動產生的描述">
            <a:extLst>
              <a:ext uri="{FF2B5EF4-FFF2-40B4-BE49-F238E27FC236}">
                <a16:creationId xmlns:a16="http://schemas.microsoft.com/office/drawing/2014/main" id="{D067022A-AD83-309F-CA57-2A3CC91D72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8" y="3398987"/>
            <a:ext cx="1080000" cy="1175696"/>
          </a:xfrm>
          <a:prstGeom prst="rect">
            <a:avLst/>
          </a:prstGeom>
        </p:spPr>
      </p:pic>
      <p:sp>
        <p:nvSpPr>
          <p:cNvPr id="41" name="Google Shape;588;p64">
            <a:extLst>
              <a:ext uri="{FF2B5EF4-FFF2-40B4-BE49-F238E27FC236}">
                <a16:creationId xmlns:a16="http://schemas.microsoft.com/office/drawing/2014/main" id="{EDE965F2-D576-67EB-1B4C-EF01F86AF3A1}"/>
              </a:ext>
            </a:extLst>
          </p:cNvPr>
          <p:cNvSpPr/>
          <p:nvPr/>
        </p:nvSpPr>
        <p:spPr>
          <a:xfrm>
            <a:off x="7059644" y="3408904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" name="Google Shape;588;p64">
            <a:extLst>
              <a:ext uri="{FF2B5EF4-FFF2-40B4-BE49-F238E27FC236}">
                <a16:creationId xmlns:a16="http://schemas.microsoft.com/office/drawing/2014/main" id="{132367C7-3453-0596-CC26-446D768E97EE}"/>
              </a:ext>
            </a:extLst>
          </p:cNvPr>
          <p:cNvSpPr/>
          <p:nvPr/>
        </p:nvSpPr>
        <p:spPr>
          <a:xfrm>
            <a:off x="8844874" y="199711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C11A91-64AC-3E37-E1AE-F73B465DEE24}"/>
              </a:ext>
            </a:extLst>
          </p:cNvPr>
          <p:cNvCxnSpPr>
            <a:stCxn id="41" idx="3"/>
            <a:endCxn id="28" idx="1"/>
          </p:cNvCxnSpPr>
          <p:nvPr/>
        </p:nvCxnSpPr>
        <p:spPr>
          <a:xfrm>
            <a:off x="8219752" y="3964213"/>
            <a:ext cx="625122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0EA78B9-65DF-1560-446A-B5FE0254B322}"/>
              </a:ext>
            </a:extLst>
          </p:cNvPr>
          <p:cNvCxnSpPr>
            <a:stCxn id="28" idx="0"/>
            <a:endCxn id="42" idx="2"/>
          </p:cNvCxnSpPr>
          <p:nvPr/>
        </p:nvCxnSpPr>
        <p:spPr>
          <a:xfrm flipV="1">
            <a:off x="9424928" y="3107732"/>
            <a:ext cx="0" cy="30117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2333BBC8-B59D-4393-BEF5-F6DDFA2F997A}"/>
              </a:ext>
            </a:extLst>
          </p:cNvPr>
          <p:cNvCxnSpPr>
            <a:cxnSpLocks/>
            <a:stCxn id="42" idx="3"/>
            <a:endCxn id="57" idx="2"/>
          </p:cNvCxnSpPr>
          <p:nvPr/>
        </p:nvCxnSpPr>
        <p:spPr>
          <a:xfrm flipV="1">
            <a:off x="10004982" y="1855203"/>
            <a:ext cx="824578" cy="697221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8E92854-B700-4398-387D-412F8A6EB26C}"/>
              </a:ext>
            </a:extLst>
          </p:cNvPr>
          <p:cNvCxnSpPr>
            <a:cxnSpLocks/>
            <a:stCxn id="42" idx="1"/>
            <a:endCxn id="52" idx="2"/>
          </p:cNvCxnSpPr>
          <p:nvPr/>
        </p:nvCxnSpPr>
        <p:spPr>
          <a:xfrm rot="10800000">
            <a:off x="8086350" y="1848208"/>
            <a:ext cx="758525" cy="70421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4C4740C8-2BD6-A0E0-8515-9623886977B1}"/>
              </a:ext>
            </a:extLst>
          </p:cNvPr>
          <p:cNvCxnSpPr>
            <a:cxnSpLocks/>
            <a:stCxn id="57" idx="3"/>
            <a:endCxn id="28" idx="3"/>
          </p:cNvCxnSpPr>
          <p:nvPr/>
        </p:nvCxnSpPr>
        <p:spPr>
          <a:xfrm flipH="1">
            <a:off x="10004982" y="1280403"/>
            <a:ext cx="1396969" cy="2683811"/>
          </a:xfrm>
          <a:prstGeom prst="bentConnector3">
            <a:avLst>
              <a:gd name="adj1" fmla="val -1636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36" name="圖片 35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2D7FDB24-F39B-EC2C-AEB8-CBC79A4F65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96" y="3002504"/>
            <a:ext cx="1125415" cy="812800"/>
          </a:xfrm>
          <a:prstGeom prst="rect">
            <a:avLst/>
          </a:prstGeom>
        </p:spPr>
      </p:pic>
      <p:pic>
        <p:nvPicPr>
          <p:cNvPr id="38" name="Google Shape;602;p64">
            <a:extLst>
              <a:ext uri="{FF2B5EF4-FFF2-40B4-BE49-F238E27FC236}">
                <a16:creationId xmlns:a16="http://schemas.microsoft.com/office/drawing/2014/main" id="{572BAC6C-552D-80B6-ED04-C9DC4ECA507E}"/>
              </a:ext>
            </a:extLst>
          </p:cNvPr>
          <p:cNvPicPr preferRelativeResize="0"/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4485700" y="4925798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BCCF8810-779E-DABF-C5DA-F7AD11761E5E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96" y="4176730"/>
            <a:ext cx="1125415" cy="812800"/>
          </a:xfrm>
          <a:prstGeom prst="rect">
            <a:avLst/>
          </a:prstGeom>
        </p:spPr>
      </p:pic>
      <p:pic>
        <p:nvPicPr>
          <p:cNvPr id="45" name="Google Shape;602;p64">
            <a:extLst>
              <a:ext uri="{FF2B5EF4-FFF2-40B4-BE49-F238E27FC236}">
                <a16:creationId xmlns:a16="http://schemas.microsoft.com/office/drawing/2014/main" id="{FD49C851-2328-0CCA-2680-066C850382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61482" y="3211598"/>
            <a:ext cx="350132" cy="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圖片 45" descr="一張含有 圖形, 美工圖案, 平面設計, 創造力 的圖片&#10;&#10;自動產生的描述">
            <a:extLst>
              <a:ext uri="{FF2B5EF4-FFF2-40B4-BE49-F238E27FC236}">
                <a16:creationId xmlns:a16="http://schemas.microsoft.com/office/drawing/2014/main" id="{098787F2-8EC6-D7D8-82B3-DEDD472B70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88" y="3580435"/>
            <a:ext cx="1125415" cy="812800"/>
          </a:xfrm>
          <a:prstGeom prst="rect">
            <a:avLst/>
          </a:prstGeom>
        </p:spPr>
      </p:pic>
      <p:pic>
        <p:nvPicPr>
          <p:cNvPr id="49" name="圖片 48" descr="一張含有 圖形, 文字, 平面設計, 字型 的圖片&#10;&#10;自動產生的描述">
            <a:extLst>
              <a:ext uri="{FF2B5EF4-FFF2-40B4-BE49-F238E27FC236}">
                <a16:creationId xmlns:a16="http://schemas.microsoft.com/office/drawing/2014/main" id="{413A5735-D54A-121B-9230-608CF0C4F7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83" y="1027637"/>
            <a:ext cx="754772" cy="754772"/>
          </a:xfrm>
          <a:prstGeom prst="rect">
            <a:avLst/>
          </a:prstGeom>
        </p:spPr>
      </p:pic>
      <p:pic>
        <p:nvPicPr>
          <p:cNvPr id="64" name="圖片 63" descr="一張含有 符號, 設計 的圖片&#10;&#10;自動產生的描述">
            <a:extLst>
              <a:ext uri="{FF2B5EF4-FFF2-40B4-BE49-F238E27FC236}">
                <a16:creationId xmlns:a16="http://schemas.microsoft.com/office/drawing/2014/main" id="{B83B231F-1A59-D336-B034-FA5AF96DC5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950" y="1052914"/>
            <a:ext cx="938955" cy="7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3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2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306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B55-D3CA-CFE0-92F4-12DA9B2AAB5B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03695B-AB16-8DAE-9A3A-BADB4EB23A8C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EA29A-8C03-EDBC-A7FE-A92ACBCA19CF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352498-0CA1-C782-74F7-90A6BF7ADD9A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83A2F-F2F9-388D-808B-7D69F6A81FB6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45D756-3C1A-E4B2-244B-50ED2066485D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0496C-4F5C-BB44-F42F-8A1096D80B29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5AD56794-AE5B-4D4E-A998-B734BE30670C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4978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16</a:t>
            </a:fld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92FA66-971E-BABC-C7BB-F9F4B0FBD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4808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E77FED4A-53EF-66F9-BFA8-7509A2742EDF}"/>
              </a:ext>
            </a:extLst>
          </p:cNvPr>
          <p:cNvSpPr txBox="1"/>
          <p:nvPr/>
        </p:nvSpPr>
        <p:spPr>
          <a:xfrm>
            <a:off x="785167" y="7126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3D359F-689B-F624-EDB6-850254D94564}"/>
              </a:ext>
            </a:extLst>
          </p:cNvPr>
          <p:cNvSpPr txBox="1"/>
          <p:nvPr/>
        </p:nvSpPr>
        <p:spPr>
          <a:xfrm>
            <a:off x="6115285" y="71269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AAF342-F492-D1B9-FBAC-FF58206E3E2D}"/>
              </a:ext>
            </a:extLst>
          </p:cNvPr>
          <p:cNvSpPr txBox="1"/>
          <p:nvPr/>
        </p:nvSpPr>
        <p:spPr>
          <a:xfrm>
            <a:off x="11095627" y="71268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5E40D7-C8EA-C45E-2B75-F8B049C5D6CD}"/>
              </a:ext>
            </a:extLst>
          </p:cNvPr>
          <p:cNvSpPr txBox="1"/>
          <p:nvPr/>
        </p:nvSpPr>
        <p:spPr>
          <a:xfrm>
            <a:off x="8605456" y="71268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6EB17B-68C2-2F3E-DBF5-DC82BC4694AF}"/>
              </a:ext>
            </a:extLst>
          </p:cNvPr>
          <p:cNvSpPr txBox="1"/>
          <p:nvPr/>
        </p:nvSpPr>
        <p:spPr>
          <a:xfrm>
            <a:off x="2951642" y="433618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6A9081-AF37-FB2A-ED42-350DA4DCDE15}"/>
              </a:ext>
            </a:extLst>
          </p:cNvPr>
          <p:cNvSpPr txBox="1"/>
          <p:nvPr/>
        </p:nvSpPr>
        <p:spPr>
          <a:xfrm>
            <a:off x="6872688" y="398698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439F5A-24D3-A19D-540F-D1BB52C5398B}"/>
              </a:ext>
            </a:extLst>
          </p:cNvPr>
          <p:cNvSpPr txBox="1"/>
          <p:nvPr/>
        </p:nvSpPr>
        <p:spPr>
          <a:xfrm>
            <a:off x="9254871" y="398698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1" name="直線接點 10">
            <a:extLst>
              <a:ext uri="{FF2B5EF4-FFF2-40B4-BE49-F238E27FC236}">
                <a16:creationId xmlns:a16="http://schemas.microsoft.com/office/drawing/2014/main" id="{B8A1BA4A-72E2-6758-A2B5-B786547D7B94}"/>
              </a:ext>
            </a:extLst>
          </p:cNvPr>
          <p:cNvSpPr/>
          <p:nvPr/>
        </p:nvSpPr>
        <p:spPr>
          <a:xfrm>
            <a:off x="967930" y="1174354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8184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9025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823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6467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62D3E1A-D819-0C53-3168-E4690917E72A}"/>
              </a:ext>
            </a:extLst>
          </p:cNvPr>
          <p:cNvSpPr/>
          <p:nvPr/>
        </p:nvSpPr>
        <p:spPr>
          <a:xfrm>
            <a:off x="1375090" y="5479420"/>
            <a:ext cx="4720910" cy="837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14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39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729B9-6E34-03FC-2583-4BBACBCE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1C55F6B-EA47-2C9E-2242-29037A62ED7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860880"/>
          <a:ext cx="8128000" cy="313623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</a:tblGrid>
              <a:tr h="1045413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POC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- 1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– 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Search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/>
                        <a:t>Template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Pipeline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Lua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Server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400" dirty="0"/>
                        <a:t>Windows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macOS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10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ACE94-5B2F-257D-D962-CDA694A7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4A9F8A7-D1BB-8C9E-9905-4B75F2CE8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455971"/>
              </p:ext>
            </p:extLst>
          </p:nvPr>
        </p:nvGraphicFramePr>
        <p:xfrm>
          <a:off x="2032000" y="1860880"/>
          <a:ext cx="8128000" cy="313623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</a:tblGrid>
              <a:tr h="1045413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POC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- 1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– 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Search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/>
                        <a:t>Template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Pipeline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Lua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Server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400" dirty="0"/>
                        <a:t>Windows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macOS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57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873A8-A9FA-943F-66F8-2289DA957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1332900-7830-9B5F-EF6B-95ED0C21C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60930"/>
              </p:ext>
            </p:extLst>
          </p:nvPr>
        </p:nvGraphicFramePr>
        <p:xfrm>
          <a:off x="2032000" y="1860880"/>
          <a:ext cx="8128000" cy="313623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</a:tblGrid>
              <a:tr h="1045413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POC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- 1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Tuning – 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Search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/>
                        <a:t>Template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Pipeline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Lua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0454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Redis</a:t>
                      </a:r>
                    </a:p>
                    <a:p>
                      <a:pPr algn="ctr"/>
                      <a:r>
                        <a:rPr lang="en-US" altLang="zh-TW" sz="2400" dirty="0"/>
                        <a:t>Server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400" dirty="0"/>
                        <a:t>Windows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macOS</a:t>
                      </a:r>
                      <a:endParaRPr lang="zh-TW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384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E64FD13D-4CC9-C7C8-81DC-A999BE88D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7630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6375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0BFA7-1B13-5EBF-8613-C9203D451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D4BE59-CEEA-82CE-27B7-61DE506E6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41082"/>
              </p:ext>
            </p:extLst>
          </p:nvPr>
        </p:nvGraphicFramePr>
        <p:xfrm>
          <a:off x="696000" y="789763"/>
          <a:ext cx="10800000" cy="52784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008674"/>
                    </a:ext>
                  </a:extLst>
                </a:gridCol>
              </a:tblGrid>
              <a:tr h="1176405"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POC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– 3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- 4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- 5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74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 Structure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/>
                        <a:t>Z-set + Hash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Z-set + Hash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In-Memory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rgbClr val="FF0000"/>
                          </a:solidFill>
                        </a:rPr>
                        <a:t>Z-set</a:t>
                      </a:r>
                      <a:endParaRPr lang="zh-TW" alt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</a:t>
                      </a:r>
                    </a:p>
                    <a:p>
                      <a:pPr algn="ctr"/>
                      <a:r>
                        <a:rPr lang="en-US" altLang="zh-TW" sz="2700" dirty="0"/>
                        <a:t>Stream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Snapshot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Snapshot</a:t>
                      </a:r>
                    </a:p>
                    <a:p>
                      <a:pPr algn="l"/>
                      <a:r>
                        <a:rPr lang="en-US" altLang="zh-TW" sz="2700" dirty="0"/>
                        <a:t>Delta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Decoupling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Order -&gt; 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Order</a:t>
                      </a:r>
                    </a:p>
                    <a:p>
                      <a:pPr algn="l"/>
                      <a:r>
                        <a:rPr lang="en-US" altLang="zh-TW" sz="2700" dirty="0"/>
                        <a:t>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27737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94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74B86-91A9-1096-50C0-8BB6C02D6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F0EA0D-C31E-791B-3C64-EB67A9460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94924"/>
              </p:ext>
            </p:extLst>
          </p:nvPr>
        </p:nvGraphicFramePr>
        <p:xfrm>
          <a:off x="696000" y="789763"/>
          <a:ext cx="10800000" cy="52784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008674"/>
                    </a:ext>
                  </a:extLst>
                </a:gridCol>
              </a:tblGrid>
              <a:tr h="1176405"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POC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– 3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- 4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- 5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74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 Structure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/>
                        <a:t>Z-set + Hash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Z-set + Hash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In-Memory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rgbClr val="FF0000"/>
                          </a:solidFill>
                        </a:rPr>
                        <a:t>Z-set</a:t>
                      </a:r>
                      <a:endParaRPr lang="zh-TW" alt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</a:t>
                      </a:r>
                    </a:p>
                    <a:p>
                      <a:pPr algn="ctr"/>
                      <a:r>
                        <a:rPr lang="en-US" altLang="zh-TW" sz="2700" dirty="0"/>
                        <a:t>Stream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Snapshot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Snapshot</a:t>
                      </a:r>
                    </a:p>
                    <a:p>
                      <a:pPr algn="l"/>
                      <a:r>
                        <a:rPr lang="en-US" altLang="zh-TW" sz="2700" dirty="0"/>
                        <a:t>Delta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Decoupling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Order -&gt; 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Order</a:t>
                      </a:r>
                    </a:p>
                    <a:p>
                      <a:pPr algn="l"/>
                      <a:r>
                        <a:rPr lang="en-US" altLang="zh-TW" sz="2700" dirty="0"/>
                        <a:t>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27737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468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553DB-8A3C-1A83-9483-50CC48128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0A3950-619C-4B7F-DFF1-158B2D533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81733"/>
              </p:ext>
            </p:extLst>
          </p:nvPr>
        </p:nvGraphicFramePr>
        <p:xfrm>
          <a:off x="696000" y="789763"/>
          <a:ext cx="10800000" cy="527847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7448959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00688201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1921156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23981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008674"/>
                    </a:ext>
                  </a:extLst>
                </a:gridCol>
              </a:tblGrid>
              <a:tr h="1176405"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POC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– 3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- 4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Tuning - 5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727708185"/>
                  </a:ext>
                </a:extLst>
              </a:tr>
              <a:tr h="174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 Structure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/>
                        <a:t>Z-set + Hash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Z-set + Hash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In-Memory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2700" dirty="0">
                          <a:solidFill>
                            <a:srgbClr val="FF0000"/>
                          </a:solidFill>
                        </a:rPr>
                        <a:t>Z-set</a:t>
                      </a:r>
                      <a:endParaRPr lang="zh-TW" altLang="en-US" sz="2700" dirty="0">
                        <a:solidFill>
                          <a:srgbClr val="FF0000"/>
                        </a:solidFill>
                      </a:endParaRPr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3099212392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</a:t>
                      </a:r>
                    </a:p>
                    <a:p>
                      <a:pPr algn="ctr"/>
                      <a:r>
                        <a:rPr lang="en-US" altLang="zh-TW" sz="2700" dirty="0"/>
                        <a:t>Stream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Snapshot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Snapshot</a:t>
                      </a:r>
                    </a:p>
                    <a:p>
                      <a:pPr algn="l"/>
                      <a:r>
                        <a:rPr lang="en-US" altLang="zh-TW" sz="2700" dirty="0"/>
                        <a:t>Delta</a:t>
                      </a:r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/>
                </a:tc>
                <a:extLst>
                  <a:ext uri="{0D108BD9-81ED-4DB2-BD59-A6C34878D82A}">
                    <a16:rowId xmlns:a16="http://schemas.microsoft.com/office/drawing/2014/main" val="1005964373"/>
                  </a:ext>
                </a:extLst>
              </a:tr>
              <a:tr h="11764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Decoupling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TW" sz="2700" dirty="0"/>
                        <a:t>Order -&gt; 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700" dirty="0"/>
                        <a:t>Order</a:t>
                      </a:r>
                    </a:p>
                    <a:p>
                      <a:pPr algn="l"/>
                      <a:r>
                        <a:rPr lang="en-US" altLang="zh-TW" sz="2700" dirty="0"/>
                        <a:t>Streaming</a:t>
                      </a:r>
                      <a:endParaRPr lang="zh-TW" altLang="en-US" sz="2700" dirty="0"/>
                    </a:p>
                  </a:txBody>
                  <a:tcPr marL="102898" marR="102898" marT="51449" marB="5144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7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926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D6826969-88BC-7F7A-13AC-BA8E91E4E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652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1342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986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C9E0A06-3BBE-4ECE-5437-4A7BF6E9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3" y="1490907"/>
            <a:ext cx="10622756" cy="505016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720B9AD-40C2-7F8C-5925-EF31B7FEE798}"/>
              </a:ext>
            </a:extLst>
          </p:cNvPr>
          <p:cNvSpPr txBox="1"/>
          <p:nvPr/>
        </p:nvSpPr>
        <p:spPr>
          <a:xfrm>
            <a:off x="3632825" y="508000"/>
            <a:ext cx="49263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Mean and Median Comparison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054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1883858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720B9AD-40C2-7F8C-5925-EF31B7FEE798}"/>
              </a:ext>
            </a:extLst>
          </p:cNvPr>
          <p:cNvSpPr txBox="1"/>
          <p:nvPr/>
        </p:nvSpPr>
        <p:spPr>
          <a:xfrm>
            <a:off x="1546851" y="1990095"/>
            <a:ext cx="31404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Standard</a:t>
            </a:r>
            <a:r>
              <a:rPr lang="zh-TW" altLang="en-US" sz="2800" dirty="0"/>
              <a:t> </a:t>
            </a:r>
            <a:r>
              <a:rPr lang="en-US" altLang="zh-TW" sz="2800" dirty="0"/>
              <a:t>Deviation</a:t>
            </a: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75E537-AFEE-D4AC-B6FD-EC3E1261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7" y="3076433"/>
            <a:ext cx="5605463" cy="262147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A8FBAB4-F01E-291D-960F-3547059D23B9}"/>
              </a:ext>
            </a:extLst>
          </p:cNvPr>
          <p:cNvSpPr txBox="1"/>
          <p:nvPr/>
        </p:nvSpPr>
        <p:spPr>
          <a:xfrm>
            <a:off x="7567079" y="1990095"/>
            <a:ext cx="314669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/>
              <a:t>Number of Outliers</a:t>
            </a:r>
            <a:endParaRPr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68C2374-1F20-451A-D5B4-F42BAC29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31" y="3029916"/>
            <a:ext cx="5736431" cy="26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04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9A4AE241-8C4E-92AD-AFA9-F0C4A8DB1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30" y="164353"/>
            <a:ext cx="10076140" cy="65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05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2F0C0-DE90-930B-7653-725AADC84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TW" sz="7200" dirty="0"/>
              <a:t>Thanks for listening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C71791-9512-1477-1F6D-EC8D61AD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985760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sz="2000" dirty="0"/>
          </a:p>
          <a:p>
            <a:pPr algn="r"/>
            <a:r>
              <a:rPr lang="en-US" altLang="zh-TW" sz="2000" dirty="0"/>
              <a:t>Back end</a:t>
            </a:r>
          </a:p>
          <a:p>
            <a:pPr algn="r"/>
            <a:r>
              <a:rPr lang="en-US" altLang="zh-TW" sz="2000" dirty="0"/>
              <a:t>Terry Cheng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682CB1-E2B8-B6D3-430E-334B65F0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353" y="1001540"/>
            <a:ext cx="1643293" cy="1233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894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Order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Create, Update, Cancel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27526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Order Matching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Fairness (price-time priority)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141465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Data Streaming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calculate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216698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14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Matching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FFD552-B7A6-578D-0168-2524457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7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94FCD-6228-3E92-46F3-FF2C63C0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 w="9525" cap="flat" cmpd="sng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433</Words>
  <Application>Microsoft Office PowerPoint</Application>
  <PresentationFormat>寬螢幕</PresentationFormat>
  <Paragraphs>203</Paragraphs>
  <Slides>32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Noto Sans</vt:lpstr>
      <vt:lpstr>Office 佈景主題</vt:lpstr>
      <vt:lpstr>Dc3n</vt:lpstr>
      <vt:lpstr>Project Concept</vt:lpstr>
      <vt:lpstr>PowerPoint 簡報</vt:lpstr>
      <vt:lpstr>PowerPoint 簡報</vt:lpstr>
      <vt:lpstr>PowerPoint 簡報</vt:lpstr>
      <vt:lpstr>PowerPoint 簡報</vt:lpstr>
      <vt:lpstr>Order Concept</vt:lpstr>
      <vt:lpstr>PowerPoint 簡報</vt:lpstr>
      <vt:lpstr>PowerPoint 簡報</vt:lpstr>
      <vt:lpstr>PowerPoint 簡報</vt:lpstr>
      <vt:lpstr>PowerPoint 簡報</vt:lpstr>
      <vt:lpstr>Architecture</vt:lpstr>
      <vt:lpstr>PowerPoint 簡報</vt:lpstr>
      <vt:lpstr>Test Case</vt:lpstr>
      <vt:lpstr>PowerPoint 簡報</vt:lpstr>
      <vt:lpstr>PowerPoint 簡報</vt:lpstr>
      <vt:lpstr>Tuning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Cloud</vt:lpstr>
      <vt:lpstr>PowerPoint 簡報</vt:lpstr>
      <vt:lpstr>PowerPoint 簡報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ih c</cp:lastModifiedBy>
  <cp:revision>8</cp:revision>
  <dcterms:created xsi:type="dcterms:W3CDTF">2024-10-01T01:00:24Z</dcterms:created>
  <dcterms:modified xsi:type="dcterms:W3CDTF">2024-10-14T21:25:01Z</dcterms:modified>
</cp:coreProperties>
</file>